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F879A-0A9C-4B90-9987-31BF10AD9D08}" v="2" dt="2022-12-04T22:33:14.629"/>
    <p1510:client id="{AB282C7D-1B2E-464F-AE8D-AA2DABD04372}" v="2" dt="2022-12-05T14:31:19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topczynski" userId="ce79a5e6-cea1-43cd-b7f0-3e1ae3579b25" providerId="ADAL" clId="{2CDF879A-0A9C-4B90-9987-31BF10AD9D08}"/>
    <pc:docChg chg="custSel addSld modSld">
      <pc:chgData name="Ryan Stopczynski" userId="ce79a5e6-cea1-43cd-b7f0-3e1ae3579b25" providerId="ADAL" clId="{2CDF879A-0A9C-4B90-9987-31BF10AD9D08}" dt="2022-12-04T22:33:14.629" v="15"/>
      <pc:docMkLst>
        <pc:docMk/>
      </pc:docMkLst>
      <pc:sldChg chg="addSp modSp new mod setBg addAnim modAnim">
        <pc:chgData name="Ryan Stopczynski" userId="ce79a5e6-cea1-43cd-b7f0-3e1ae3579b25" providerId="ADAL" clId="{2CDF879A-0A9C-4B90-9987-31BF10AD9D08}" dt="2022-12-04T22:33:14.629" v="15"/>
        <pc:sldMkLst>
          <pc:docMk/>
          <pc:sldMk cId="1446898097" sldId="271"/>
        </pc:sldMkLst>
        <pc:spChg chg="mod ord">
          <ac:chgData name="Ryan Stopczynski" userId="ce79a5e6-cea1-43cd-b7f0-3e1ae3579b25" providerId="ADAL" clId="{2CDF879A-0A9C-4B90-9987-31BF10AD9D08}" dt="2022-12-04T22:33:02.718" v="13" actId="26606"/>
          <ac:spMkLst>
            <pc:docMk/>
            <pc:sldMk cId="1446898097" sldId="271"/>
            <ac:spMk id="2" creationId="{D2DD8FB1-398C-7DAB-986E-5445BFC765A1}"/>
          </ac:spMkLst>
        </pc:spChg>
        <pc:picChg chg="add mod">
          <ac:chgData name="Ryan Stopczynski" userId="ce79a5e6-cea1-43cd-b7f0-3e1ae3579b25" providerId="ADAL" clId="{2CDF879A-0A9C-4B90-9987-31BF10AD9D08}" dt="2022-12-04T22:33:02.718" v="13" actId="26606"/>
          <ac:picMkLst>
            <pc:docMk/>
            <pc:sldMk cId="1446898097" sldId="271"/>
            <ac:picMk id="1026" creationId="{FD45924F-001A-7C3F-62E5-DFFF319AED43}"/>
          </ac:picMkLst>
        </pc:picChg>
      </pc:sldChg>
    </pc:docChg>
  </pc:docChgLst>
  <pc:docChgLst>
    <pc:chgData name="Ryan Stopczynski" userId="ce79a5e6-cea1-43cd-b7f0-3e1ae3579b25" providerId="ADAL" clId="{AB282C7D-1B2E-464F-AE8D-AA2DABD04372}"/>
    <pc:docChg chg="modSld">
      <pc:chgData name="Ryan Stopczynski" userId="ce79a5e6-cea1-43cd-b7f0-3e1ae3579b25" providerId="ADAL" clId="{AB282C7D-1B2E-464F-AE8D-AA2DABD04372}" dt="2022-12-05T14:31:19.081" v="2"/>
      <pc:docMkLst>
        <pc:docMk/>
      </pc:docMkLst>
      <pc:sldChg chg="modSp mod">
        <pc:chgData name="Ryan Stopczynski" userId="ce79a5e6-cea1-43cd-b7f0-3e1ae3579b25" providerId="ADAL" clId="{AB282C7D-1B2E-464F-AE8D-AA2DABD04372}" dt="2022-12-05T14:31:19.081" v="2"/>
        <pc:sldMkLst>
          <pc:docMk/>
          <pc:sldMk cId="114651646" sldId="256"/>
        </pc:sldMkLst>
        <pc:spChg chg="mod">
          <ac:chgData name="Ryan Stopczynski" userId="ce79a5e6-cea1-43cd-b7f0-3e1ae3579b25" providerId="ADAL" clId="{AB282C7D-1B2E-464F-AE8D-AA2DABD04372}" dt="2022-12-05T14:31:19.081" v="2"/>
          <ac:spMkLst>
            <pc:docMk/>
            <pc:sldMk cId="114651646" sldId="256"/>
            <ac:spMk id="2" creationId="{9DBBEED9-F8AF-5C9C-EB24-DD677FAC71A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63848-6D13-4A56-B41A-26F540A7C60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246E6-10D9-4E3A-B3C0-EAC7B28416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 want to analyze if centipawn loss has an impact on the result of a high Elo chess match.</a:t>
          </a:r>
        </a:p>
      </dgm:t>
    </dgm:pt>
    <dgm:pt modelId="{D415353D-C4CB-4741-8138-59A0FB645A0E}" type="parTrans" cxnId="{2883B7EF-9FAD-45F2-B8D2-2DBA251C5664}">
      <dgm:prSet/>
      <dgm:spPr/>
      <dgm:t>
        <a:bodyPr/>
        <a:lstStyle/>
        <a:p>
          <a:endParaRPr lang="en-US"/>
        </a:p>
      </dgm:t>
    </dgm:pt>
    <dgm:pt modelId="{8B94514F-5896-48E7-9CCC-24018BD7046C}" type="sibTrans" cxnId="{2883B7EF-9FAD-45F2-B8D2-2DBA251C5664}">
      <dgm:prSet/>
      <dgm:spPr/>
      <dgm:t>
        <a:bodyPr/>
        <a:lstStyle/>
        <a:p>
          <a:endParaRPr lang="en-US"/>
        </a:p>
      </dgm:t>
    </dgm:pt>
    <dgm:pt modelId="{EA416D3A-90FF-4223-A8F7-45AAF7316C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If not centipawn loss, I want analyze what features have an impact.</a:t>
          </a:r>
        </a:p>
      </dgm:t>
    </dgm:pt>
    <dgm:pt modelId="{8BBC65D8-664F-460D-8974-02080A166C94}" type="parTrans" cxnId="{DDEF85BD-3BA1-4CA0-AED5-08654A5F2FA3}">
      <dgm:prSet/>
      <dgm:spPr/>
      <dgm:t>
        <a:bodyPr/>
        <a:lstStyle/>
        <a:p>
          <a:endParaRPr lang="en-US"/>
        </a:p>
      </dgm:t>
    </dgm:pt>
    <dgm:pt modelId="{F2DF0B76-6A49-40B2-86B1-B1017ADB1F2E}" type="sibTrans" cxnId="{DDEF85BD-3BA1-4CA0-AED5-08654A5F2FA3}">
      <dgm:prSet/>
      <dgm:spPr/>
      <dgm:t>
        <a:bodyPr/>
        <a:lstStyle/>
        <a:p>
          <a:endParaRPr lang="en-US"/>
        </a:p>
      </dgm:t>
    </dgm:pt>
    <dgm:pt modelId="{62299647-58A1-48CE-8E3E-DF0085C17950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Is the result based on the Elo of the players?</a:t>
          </a:r>
        </a:p>
      </dgm:t>
    </dgm:pt>
    <dgm:pt modelId="{002B7305-54DB-4C13-B976-23BCB5D2A79A}" type="parTrans" cxnId="{14D6886D-1DB2-41D9-B4B7-9A427D3F5822}">
      <dgm:prSet/>
      <dgm:spPr/>
      <dgm:t>
        <a:bodyPr/>
        <a:lstStyle/>
        <a:p>
          <a:endParaRPr lang="en-US"/>
        </a:p>
      </dgm:t>
    </dgm:pt>
    <dgm:pt modelId="{2F3801AF-A22B-4232-A21F-62C61AC9B528}" type="sibTrans" cxnId="{14D6886D-1DB2-41D9-B4B7-9A427D3F5822}">
      <dgm:prSet/>
      <dgm:spPr/>
      <dgm:t>
        <a:bodyPr/>
        <a:lstStyle/>
        <a:p>
          <a:endParaRPr lang="en-US"/>
        </a:p>
      </dgm:t>
    </dgm:pt>
    <dgm:pt modelId="{5C848826-55B8-4875-B0BF-579A3407C89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Is the result based on the piece color of the players?</a:t>
          </a:r>
        </a:p>
      </dgm:t>
    </dgm:pt>
    <dgm:pt modelId="{8A70C014-9D4F-4957-8F32-45730AC0144D}" type="parTrans" cxnId="{8B2D7D5E-C099-4506-B87C-91F6128B9FE6}">
      <dgm:prSet/>
      <dgm:spPr/>
      <dgm:t>
        <a:bodyPr/>
        <a:lstStyle/>
        <a:p>
          <a:endParaRPr lang="en-US"/>
        </a:p>
      </dgm:t>
    </dgm:pt>
    <dgm:pt modelId="{778FCD89-3D1D-4C7B-95FF-B54B4DD71479}" type="sibTrans" cxnId="{8B2D7D5E-C099-4506-B87C-91F6128B9FE6}">
      <dgm:prSet/>
      <dgm:spPr/>
      <dgm:t>
        <a:bodyPr/>
        <a:lstStyle/>
        <a:p>
          <a:endParaRPr lang="en-US"/>
        </a:p>
      </dgm:t>
    </dgm:pt>
    <dgm:pt modelId="{43589EDE-A87C-4B46-B380-4AB3BE34C4D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Is the result based on the number of moves in the match?</a:t>
          </a:r>
        </a:p>
      </dgm:t>
    </dgm:pt>
    <dgm:pt modelId="{CA232809-8E3D-447E-AFE3-01B61E30E24E}" type="parTrans" cxnId="{80CFECEF-8963-44F8-AFF6-06A75B8809CD}">
      <dgm:prSet/>
      <dgm:spPr/>
      <dgm:t>
        <a:bodyPr/>
        <a:lstStyle/>
        <a:p>
          <a:endParaRPr lang="en-US"/>
        </a:p>
      </dgm:t>
    </dgm:pt>
    <dgm:pt modelId="{4FCA652C-AFFE-403F-B789-02CD39D4A159}" type="sibTrans" cxnId="{80CFECEF-8963-44F8-AFF6-06A75B8809CD}">
      <dgm:prSet/>
      <dgm:spPr/>
      <dgm:t>
        <a:bodyPr/>
        <a:lstStyle/>
        <a:p>
          <a:endParaRPr lang="en-US"/>
        </a:p>
      </dgm:t>
    </dgm:pt>
    <dgm:pt modelId="{8C02BFF7-6B6C-4910-8174-BCAE723B91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 want to analyze the overall effectiveness of predicting the result based on the combination of features with the highest importance. </a:t>
          </a:r>
        </a:p>
      </dgm:t>
    </dgm:pt>
    <dgm:pt modelId="{F85887E0-4871-4F8C-AABF-319C4AF16A45}" type="parTrans" cxnId="{565FFF84-AB6E-42AC-A79A-3A9933E7C361}">
      <dgm:prSet/>
      <dgm:spPr/>
      <dgm:t>
        <a:bodyPr/>
        <a:lstStyle/>
        <a:p>
          <a:endParaRPr lang="en-US"/>
        </a:p>
      </dgm:t>
    </dgm:pt>
    <dgm:pt modelId="{1A5705DC-DD98-4CAE-BAE2-DC9F5B298930}" type="sibTrans" cxnId="{565FFF84-AB6E-42AC-A79A-3A9933E7C361}">
      <dgm:prSet/>
      <dgm:spPr/>
      <dgm:t>
        <a:bodyPr/>
        <a:lstStyle/>
        <a:p>
          <a:endParaRPr lang="en-US"/>
        </a:p>
      </dgm:t>
    </dgm:pt>
    <dgm:pt modelId="{E18023D1-0301-4396-BCCF-01E5ABCE44E1}" type="pres">
      <dgm:prSet presAssocID="{A0E63848-6D13-4A56-B41A-26F540A7C60E}" presName="root" presStyleCnt="0">
        <dgm:presLayoutVars>
          <dgm:dir/>
          <dgm:resizeHandles val="exact"/>
        </dgm:presLayoutVars>
      </dgm:prSet>
      <dgm:spPr/>
    </dgm:pt>
    <dgm:pt modelId="{DAB2B5B7-0DDC-4441-B50C-6709F28A4CE7}" type="pres">
      <dgm:prSet presAssocID="{7B3246E6-10D9-4E3A-B3C0-EAC7B2841620}" presName="compNode" presStyleCnt="0"/>
      <dgm:spPr/>
    </dgm:pt>
    <dgm:pt modelId="{EF74B852-2EDB-4F21-BE4E-436ECAE5DAFA}" type="pres">
      <dgm:prSet presAssocID="{7B3246E6-10D9-4E3A-B3C0-EAC7B2841620}" presName="iconRect" presStyleLbl="node1" presStyleIdx="0" presStyleCnt="3" custLinFactNeighborX="88333" custLinFactNeighborY="-6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059DC52-40C5-43C1-90E6-463139CC1DF0}" type="pres">
      <dgm:prSet presAssocID="{7B3246E6-10D9-4E3A-B3C0-EAC7B2841620}" presName="iconSpace" presStyleCnt="0"/>
      <dgm:spPr/>
    </dgm:pt>
    <dgm:pt modelId="{662681E4-1742-4C21-BFCF-0E6510773205}" type="pres">
      <dgm:prSet presAssocID="{7B3246E6-10D9-4E3A-B3C0-EAC7B2841620}" presName="parTx" presStyleLbl="revTx" presStyleIdx="0" presStyleCnt="6">
        <dgm:presLayoutVars>
          <dgm:chMax val="0"/>
          <dgm:chPref val="0"/>
        </dgm:presLayoutVars>
      </dgm:prSet>
      <dgm:spPr/>
    </dgm:pt>
    <dgm:pt modelId="{CA1E35AE-ED8D-46F3-81D0-5980C50347B0}" type="pres">
      <dgm:prSet presAssocID="{7B3246E6-10D9-4E3A-B3C0-EAC7B2841620}" presName="txSpace" presStyleCnt="0"/>
      <dgm:spPr/>
    </dgm:pt>
    <dgm:pt modelId="{241DFEAC-E478-407D-8EA5-9E98CCD8BD2C}" type="pres">
      <dgm:prSet presAssocID="{7B3246E6-10D9-4E3A-B3C0-EAC7B2841620}" presName="desTx" presStyleLbl="revTx" presStyleIdx="1" presStyleCnt="6">
        <dgm:presLayoutVars/>
      </dgm:prSet>
      <dgm:spPr/>
    </dgm:pt>
    <dgm:pt modelId="{EC922F12-7523-4D09-A25F-0707F0F02460}" type="pres">
      <dgm:prSet presAssocID="{8B94514F-5896-48E7-9CCC-24018BD7046C}" presName="sibTrans" presStyleCnt="0"/>
      <dgm:spPr/>
    </dgm:pt>
    <dgm:pt modelId="{97B804C5-6527-4C8A-B5BA-2096D772116D}" type="pres">
      <dgm:prSet presAssocID="{EA416D3A-90FF-4223-A8F7-45AAF7316CA1}" presName="compNode" presStyleCnt="0"/>
      <dgm:spPr/>
    </dgm:pt>
    <dgm:pt modelId="{3458D6AC-606C-4D62-B5A8-C38AF6D40188}" type="pres">
      <dgm:prSet presAssocID="{EA416D3A-90FF-4223-A8F7-45AAF7316CA1}" presName="iconRect" presStyleLbl="node1" presStyleIdx="1" presStyleCnt="3" custLinFactNeighborX="92857" custLinFactNeighborY="18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E913F4F-6C3C-48CA-A50D-F7457271ED24}" type="pres">
      <dgm:prSet presAssocID="{EA416D3A-90FF-4223-A8F7-45AAF7316CA1}" presName="iconSpace" presStyleCnt="0"/>
      <dgm:spPr/>
    </dgm:pt>
    <dgm:pt modelId="{26040CC4-768D-49AB-845D-5563EC70A75E}" type="pres">
      <dgm:prSet presAssocID="{EA416D3A-90FF-4223-A8F7-45AAF7316CA1}" presName="parTx" presStyleLbl="revTx" presStyleIdx="2" presStyleCnt="6">
        <dgm:presLayoutVars>
          <dgm:chMax val="0"/>
          <dgm:chPref val="0"/>
        </dgm:presLayoutVars>
      </dgm:prSet>
      <dgm:spPr/>
    </dgm:pt>
    <dgm:pt modelId="{8C99A548-2D18-41CD-8A69-A783D6E4687F}" type="pres">
      <dgm:prSet presAssocID="{EA416D3A-90FF-4223-A8F7-45AAF7316CA1}" presName="txSpace" presStyleCnt="0"/>
      <dgm:spPr/>
    </dgm:pt>
    <dgm:pt modelId="{778BAFB8-E220-424A-A54F-401418E50F7B}" type="pres">
      <dgm:prSet presAssocID="{EA416D3A-90FF-4223-A8F7-45AAF7316CA1}" presName="desTx" presStyleLbl="revTx" presStyleIdx="3" presStyleCnt="6">
        <dgm:presLayoutVars/>
      </dgm:prSet>
      <dgm:spPr/>
    </dgm:pt>
    <dgm:pt modelId="{44ECE07C-AAB5-432A-92A2-B73C9E74818A}" type="pres">
      <dgm:prSet presAssocID="{F2DF0B76-6A49-40B2-86B1-B1017ADB1F2E}" presName="sibTrans" presStyleCnt="0"/>
      <dgm:spPr/>
    </dgm:pt>
    <dgm:pt modelId="{510D7EC8-0233-4DF3-BF65-4876B412F602}" type="pres">
      <dgm:prSet presAssocID="{8C02BFF7-6B6C-4910-8174-BCAE723B91EA}" presName="compNode" presStyleCnt="0"/>
      <dgm:spPr/>
    </dgm:pt>
    <dgm:pt modelId="{B2B113F2-675D-45EF-9457-5CED62379CE0}" type="pres">
      <dgm:prSet presAssocID="{8C02BFF7-6B6C-4910-8174-BCAE723B91EA}" presName="iconRect" presStyleLbl="node1" presStyleIdx="2" presStyleCnt="3" custLinFactNeighborX="84051" custLinFactNeighborY="182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8D4FAE-36FD-4BA8-9CF4-027E09A49AE2}" type="pres">
      <dgm:prSet presAssocID="{8C02BFF7-6B6C-4910-8174-BCAE723B91EA}" presName="iconSpace" presStyleCnt="0"/>
      <dgm:spPr/>
    </dgm:pt>
    <dgm:pt modelId="{81603456-8B8F-4F69-88BF-304E91360A35}" type="pres">
      <dgm:prSet presAssocID="{8C02BFF7-6B6C-4910-8174-BCAE723B91EA}" presName="parTx" presStyleLbl="revTx" presStyleIdx="4" presStyleCnt="6">
        <dgm:presLayoutVars>
          <dgm:chMax val="0"/>
          <dgm:chPref val="0"/>
        </dgm:presLayoutVars>
      </dgm:prSet>
      <dgm:spPr/>
    </dgm:pt>
    <dgm:pt modelId="{AB03349E-FCAF-4493-B065-6396307A7FD5}" type="pres">
      <dgm:prSet presAssocID="{8C02BFF7-6B6C-4910-8174-BCAE723B91EA}" presName="txSpace" presStyleCnt="0"/>
      <dgm:spPr/>
    </dgm:pt>
    <dgm:pt modelId="{D5175C91-FF8B-408F-87C0-70EFC364FE3D}" type="pres">
      <dgm:prSet presAssocID="{8C02BFF7-6B6C-4910-8174-BCAE723B91EA}" presName="desTx" presStyleLbl="revTx" presStyleIdx="5" presStyleCnt="6">
        <dgm:presLayoutVars/>
      </dgm:prSet>
      <dgm:spPr/>
    </dgm:pt>
  </dgm:ptLst>
  <dgm:cxnLst>
    <dgm:cxn modelId="{DC260006-604F-4090-AF49-B0D85AB21FBA}" type="presOf" srcId="{62299647-58A1-48CE-8E3E-DF0085C17950}" destId="{778BAFB8-E220-424A-A54F-401418E50F7B}" srcOrd="0" destOrd="0" presId="urn:microsoft.com/office/officeart/2018/2/layout/IconLabelDescriptionList"/>
    <dgm:cxn modelId="{9975C421-6D0C-4836-B216-A8BAB020AD8F}" type="presOf" srcId="{EA416D3A-90FF-4223-A8F7-45AAF7316CA1}" destId="{26040CC4-768D-49AB-845D-5563EC70A75E}" srcOrd="0" destOrd="0" presId="urn:microsoft.com/office/officeart/2018/2/layout/IconLabelDescriptionList"/>
    <dgm:cxn modelId="{8B2D7D5E-C099-4506-B87C-91F6128B9FE6}" srcId="{EA416D3A-90FF-4223-A8F7-45AAF7316CA1}" destId="{5C848826-55B8-4875-B0BF-579A3407C89A}" srcOrd="1" destOrd="0" parTransId="{8A70C014-9D4F-4957-8F32-45730AC0144D}" sibTransId="{778FCD89-3D1D-4C7B-95FF-B54B4DD71479}"/>
    <dgm:cxn modelId="{14D6886D-1DB2-41D9-B4B7-9A427D3F5822}" srcId="{EA416D3A-90FF-4223-A8F7-45AAF7316CA1}" destId="{62299647-58A1-48CE-8E3E-DF0085C17950}" srcOrd="0" destOrd="0" parTransId="{002B7305-54DB-4C13-B976-23BCB5D2A79A}" sibTransId="{2F3801AF-A22B-4232-A21F-62C61AC9B528}"/>
    <dgm:cxn modelId="{2157E24D-00EB-4F1F-A0EE-D96B692EB1DC}" type="presOf" srcId="{43589EDE-A87C-4B46-B380-4AB3BE34C4D6}" destId="{778BAFB8-E220-424A-A54F-401418E50F7B}" srcOrd="0" destOrd="2" presId="urn:microsoft.com/office/officeart/2018/2/layout/IconLabelDescriptionList"/>
    <dgm:cxn modelId="{565FFF84-AB6E-42AC-A79A-3A9933E7C361}" srcId="{A0E63848-6D13-4A56-B41A-26F540A7C60E}" destId="{8C02BFF7-6B6C-4910-8174-BCAE723B91EA}" srcOrd="2" destOrd="0" parTransId="{F85887E0-4871-4F8C-AABF-319C4AF16A45}" sibTransId="{1A5705DC-DD98-4CAE-BAE2-DC9F5B298930}"/>
    <dgm:cxn modelId="{8B4A1290-4E7E-4111-A71A-B18B02BCC75D}" type="presOf" srcId="{5C848826-55B8-4875-B0BF-579A3407C89A}" destId="{778BAFB8-E220-424A-A54F-401418E50F7B}" srcOrd="0" destOrd="1" presId="urn:microsoft.com/office/officeart/2018/2/layout/IconLabelDescriptionList"/>
    <dgm:cxn modelId="{9F14EE95-05C9-43BE-B87C-E26FF59F9C66}" type="presOf" srcId="{8C02BFF7-6B6C-4910-8174-BCAE723B91EA}" destId="{81603456-8B8F-4F69-88BF-304E91360A35}" srcOrd="0" destOrd="0" presId="urn:microsoft.com/office/officeart/2018/2/layout/IconLabelDescriptionList"/>
    <dgm:cxn modelId="{DDEF85BD-3BA1-4CA0-AED5-08654A5F2FA3}" srcId="{A0E63848-6D13-4A56-B41A-26F540A7C60E}" destId="{EA416D3A-90FF-4223-A8F7-45AAF7316CA1}" srcOrd="1" destOrd="0" parTransId="{8BBC65D8-664F-460D-8974-02080A166C94}" sibTransId="{F2DF0B76-6A49-40B2-86B1-B1017ADB1F2E}"/>
    <dgm:cxn modelId="{9310FFEC-1E42-4B4F-9061-FD694AC0CE4A}" type="presOf" srcId="{7B3246E6-10D9-4E3A-B3C0-EAC7B2841620}" destId="{662681E4-1742-4C21-BFCF-0E6510773205}" srcOrd="0" destOrd="0" presId="urn:microsoft.com/office/officeart/2018/2/layout/IconLabelDescriptionList"/>
    <dgm:cxn modelId="{2883B7EF-9FAD-45F2-B8D2-2DBA251C5664}" srcId="{A0E63848-6D13-4A56-B41A-26F540A7C60E}" destId="{7B3246E6-10D9-4E3A-B3C0-EAC7B2841620}" srcOrd="0" destOrd="0" parTransId="{D415353D-C4CB-4741-8138-59A0FB645A0E}" sibTransId="{8B94514F-5896-48E7-9CCC-24018BD7046C}"/>
    <dgm:cxn modelId="{80CFECEF-8963-44F8-AFF6-06A75B8809CD}" srcId="{EA416D3A-90FF-4223-A8F7-45AAF7316CA1}" destId="{43589EDE-A87C-4B46-B380-4AB3BE34C4D6}" srcOrd="2" destOrd="0" parTransId="{CA232809-8E3D-447E-AFE3-01B61E30E24E}" sibTransId="{4FCA652C-AFFE-403F-B789-02CD39D4A159}"/>
    <dgm:cxn modelId="{674BBBF1-797B-437D-A9D9-77E6E0CFA8A1}" type="presOf" srcId="{A0E63848-6D13-4A56-B41A-26F540A7C60E}" destId="{E18023D1-0301-4396-BCCF-01E5ABCE44E1}" srcOrd="0" destOrd="0" presId="urn:microsoft.com/office/officeart/2018/2/layout/IconLabelDescriptionList"/>
    <dgm:cxn modelId="{79D1506C-64A3-412B-ACE3-21FEEE3941F2}" type="presParOf" srcId="{E18023D1-0301-4396-BCCF-01E5ABCE44E1}" destId="{DAB2B5B7-0DDC-4441-B50C-6709F28A4CE7}" srcOrd="0" destOrd="0" presId="urn:microsoft.com/office/officeart/2018/2/layout/IconLabelDescriptionList"/>
    <dgm:cxn modelId="{3AD0255F-575E-4365-98E7-CDBD20D63E23}" type="presParOf" srcId="{DAB2B5B7-0DDC-4441-B50C-6709F28A4CE7}" destId="{EF74B852-2EDB-4F21-BE4E-436ECAE5DAFA}" srcOrd="0" destOrd="0" presId="urn:microsoft.com/office/officeart/2018/2/layout/IconLabelDescriptionList"/>
    <dgm:cxn modelId="{EBF4A3A1-C286-417C-B88A-F5FB476857FB}" type="presParOf" srcId="{DAB2B5B7-0DDC-4441-B50C-6709F28A4CE7}" destId="{5059DC52-40C5-43C1-90E6-463139CC1DF0}" srcOrd="1" destOrd="0" presId="urn:microsoft.com/office/officeart/2018/2/layout/IconLabelDescriptionList"/>
    <dgm:cxn modelId="{3A3B72B5-D31E-4057-B556-8B2F35CA5230}" type="presParOf" srcId="{DAB2B5B7-0DDC-4441-B50C-6709F28A4CE7}" destId="{662681E4-1742-4C21-BFCF-0E6510773205}" srcOrd="2" destOrd="0" presId="urn:microsoft.com/office/officeart/2018/2/layout/IconLabelDescriptionList"/>
    <dgm:cxn modelId="{B39AF3BE-6C4F-46A2-8BAE-E411A5962BAE}" type="presParOf" srcId="{DAB2B5B7-0DDC-4441-B50C-6709F28A4CE7}" destId="{CA1E35AE-ED8D-46F3-81D0-5980C50347B0}" srcOrd="3" destOrd="0" presId="urn:microsoft.com/office/officeart/2018/2/layout/IconLabelDescriptionList"/>
    <dgm:cxn modelId="{DFD581EA-0880-4399-8113-A7C6A9823CB3}" type="presParOf" srcId="{DAB2B5B7-0DDC-4441-B50C-6709F28A4CE7}" destId="{241DFEAC-E478-407D-8EA5-9E98CCD8BD2C}" srcOrd="4" destOrd="0" presId="urn:microsoft.com/office/officeart/2018/2/layout/IconLabelDescriptionList"/>
    <dgm:cxn modelId="{B84D5CAC-8B91-4E0C-91EC-0164105833CD}" type="presParOf" srcId="{E18023D1-0301-4396-BCCF-01E5ABCE44E1}" destId="{EC922F12-7523-4D09-A25F-0707F0F02460}" srcOrd="1" destOrd="0" presId="urn:microsoft.com/office/officeart/2018/2/layout/IconLabelDescriptionList"/>
    <dgm:cxn modelId="{B5DD4880-8D30-4320-AE7A-048BBA64994C}" type="presParOf" srcId="{E18023D1-0301-4396-BCCF-01E5ABCE44E1}" destId="{97B804C5-6527-4C8A-B5BA-2096D772116D}" srcOrd="2" destOrd="0" presId="urn:microsoft.com/office/officeart/2018/2/layout/IconLabelDescriptionList"/>
    <dgm:cxn modelId="{191E7F02-F385-4041-94FF-EF8ADD87B806}" type="presParOf" srcId="{97B804C5-6527-4C8A-B5BA-2096D772116D}" destId="{3458D6AC-606C-4D62-B5A8-C38AF6D40188}" srcOrd="0" destOrd="0" presId="urn:microsoft.com/office/officeart/2018/2/layout/IconLabelDescriptionList"/>
    <dgm:cxn modelId="{C4483732-DC43-4A7A-9FD3-DC49047A0002}" type="presParOf" srcId="{97B804C5-6527-4C8A-B5BA-2096D772116D}" destId="{1E913F4F-6C3C-48CA-A50D-F7457271ED24}" srcOrd="1" destOrd="0" presId="urn:microsoft.com/office/officeart/2018/2/layout/IconLabelDescriptionList"/>
    <dgm:cxn modelId="{EE1BBB4A-082C-4947-A9F0-96B039569AAE}" type="presParOf" srcId="{97B804C5-6527-4C8A-B5BA-2096D772116D}" destId="{26040CC4-768D-49AB-845D-5563EC70A75E}" srcOrd="2" destOrd="0" presId="urn:microsoft.com/office/officeart/2018/2/layout/IconLabelDescriptionList"/>
    <dgm:cxn modelId="{435DC9A1-B4CE-4508-9CFA-BB2A52AF168A}" type="presParOf" srcId="{97B804C5-6527-4C8A-B5BA-2096D772116D}" destId="{8C99A548-2D18-41CD-8A69-A783D6E4687F}" srcOrd="3" destOrd="0" presId="urn:microsoft.com/office/officeart/2018/2/layout/IconLabelDescriptionList"/>
    <dgm:cxn modelId="{87F3888D-80A1-4DEA-801C-D7B3A8CBAB7E}" type="presParOf" srcId="{97B804C5-6527-4C8A-B5BA-2096D772116D}" destId="{778BAFB8-E220-424A-A54F-401418E50F7B}" srcOrd="4" destOrd="0" presId="urn:microsoft.com/office/officeart/2018/2/layout/IconLabelDescriptionList"/>
    <dgm:cxn modelId="{C0C0FF1B-EB1B-4B66-AF35-F5C514136C66}" type="presParOf" srcId="{E18023D1-0301-4396-BCCF-01E5ABCE44E1}" destId="{44ECE07C-AAB5-432A-92A2-B73C9E74818A}" srcOrd="3" destOrd="0" presId="urn:microsoft.com/office/officeart/2018/2/layout/IconLabelDescriptionList"/>
    <dgm:cxn modelId="{1A937BC7-E43C-468B-B6A9-DF7876B0E864}" type="presParOf" srcId="{E18023D1-0301-4396-BCCF-01E5ABCE44E1}" destId="{510D7EC8-0233-4DF3-BF65-4876B412F602}" srcOrd="4" destOrd="0" presId="urn:microsoft.com/office/officeart/2018/2/layout/IconLabelDescriptionList"/>
    <dgm:cxn modelId="{B1AC4081-A1BB-4681-81E3-6395E0A1399F}" type="presParOf" srcId="{510D7EC8-0233-4DF3-BF65-4876B412F602}" destId="{B2B113F2-675D-45EF-9457-5CED62379CE0}" srcOrd="0" destOrd="0" presId="urn:microsoft.com/office/officeart/2018/2/layout/IconLabelDescriptionList"/>
    <dgm:cxn modelId="{43FCE7EE-1FAE-4740-8D89-47CF87CB1FA1}" type="presParOf" srcId="{510D7EC8-0233-4DF3-BF65-4876B412F602}" destId="{EF8D4FAE-36FD-4BA8-9CF4-027E09A49AE2}" srcOrd="1" destOrd="0" presId="urn:microsoft.com/office/officeart/2018/2/layout/IconLabelDescriptionList"/>
    <dgm:cxn modelId="{D3EB212E-15DD-47B0-804A-E967C18D49FC}" type="presParOf" srcId="{510D7EC8-0233-4DF3-BF65-4876B412F602}" destId="{81603456-8B8F-4F69-88BF-304E91360A35}" srcOrd="2" destOrd="0" presId="urn:microsoft.com/office/officeart/2018/2/layout/IconLabelDescriptionList"/>
    <dgm:cxn modelId="{443213E5-0B7D-4D0A-BC17-F14038E7AD8E}" type="presParOf" srcId="{510D7EC8-0233-4DF3-BF65-4876B412F602}" destId="{AB03349E-FCAF-4493-B065-6396307A7FD5}" srcOrd="3" destOrd="0" presId="urn:microsoft.com/office/officeart/2018/2/layout/IconLabelDescriptionList"/>
    <dgm:cxn modelId="{54AB6F15-E08C-49E7-AC5A-AEDED236425D}" type="presParOf" srcId="{510D7EC8-0233-4DF3-BF65-4876B412F602}" destId="{D5175C91-FF8B-408F-87C0-70EFC364FE3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92333-7AF3-4F41-ACB5-8793517704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30732-EADE-4997-8A2D-369D5FB14DE4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X = All Features excluding ‘Result’</a:t>
          </a:r>
        </a:p>
      </dgm:t>
    </dgm:pt>
    <dgm:pt modelId="{77B6BAF0-0462-458E-A67A-A1ABF4EAE0C5}" type="parTrans" cxnId="{2B5AC06B-9F94-4E9E-8F46-6AD3B108887E}">
      <dgm:prSet/>
      <dgm:spPr/>
      <dgm:t>
        <a:bodyPr/>
        <a:lstStyle/>
        <a:p>
          <a:endParaRPr lang="en-US"/>
        </a:p>
      </dgm:t>
    </dgm:pt>
    <dgm:pt modelId="{1B42192A-A6C5-493B-9E7E-9E5CC855BD13}" type="sibTrans" cxnId="{2B5AC06B-9F94-4E9E-8F46-6AD3B108887E}">
      <dgm:prSet/>
      <dgm:spPr/>
      <dgm:t>
        <a:bodyPr/>
        <a:lstStyle/>
        <a:p>
          <a:endParaRPr lang="en-US"/>
        </a:p>
      </dgm:t>
    </dgm:pt>
    <dgm:pt modelId="{AE76D9FD-AE2D-4C36-AC9C-95D702522136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Y = ‘Result’</a:t>
          </a:r>
        </a:p>
      </dgm:t>
    </dgm:pt>
    <dgm:pt modelId="{0461C33F-89CF-43FB-A310-7E745B73D273}" type="parTrans" cxnId="{E98CC17A-9384-4D61-BF7F-C92F3B540EB5}">
      <dgm:prSet/>
      <dgm:spPr/>
      <dgm:t>
        <a:bodyPr/>
        <a:lstStyle/>
        <a:p>
          <a:endParaRPr lang="en-US"/>
        </a:p>
      </dgm:t>
    </dgm:pt>
    <dgm:pt modelId="{1E9A8208-C1F3-4B1C-A0A7-5A242AA5FF88}" type="sibTrans" cxnId="{E98CC17A-9384-4D61-BF7F-C92F3B540EB5}">
      <dgm:prSet/>
      <dgm:spPr/>
      <dgm:t>
        <a:bodyPr/>
        <a:lstStyle/>
        <a:p>
          <a:endParaRPr lang="en-US"/>
        </a:p>
      </dgm:t>
    </dgm:pt>
    <dgm:pt modelId="{7DF47AFB-DE60-4AF0-BA8F-8CD9F97B01E3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Split</a:t>
          </a:r>
        </a:p>
      </dgm:t>
    </dgm:pt>
    <dgm:pt modelId="{70B46819-BD3B-4FFA-825E-8CECDF201C44}" type="parTrans" cxnId="{76B75B28-C493-4AEC-BADB-BCCBA88B5EDD}">
      <dgm:prSet/>
      <dgm:spPr/>
      <dgm:t>
        <a:bodyPr/>
        <a:lstStyle/>
        <a:p>
          <a:endParaRPr lang="en-US"/>
        </a:p>
      </dgm:t>
    </dgm:pt>
    <dgm:pt modelId="{D44663FE-8FE1-463D-A33F-DD93703FB88B}" type="sibTrans" cxnId="{76B75B28-C493-4AEC-BADB-BCCBA88B5EDD}">
      <dgm:prSet/>
      <dgm:spPr/>
      <dgm:t>
        <a:bodyPr/>
        <a:lstStyle/>
        <a:p>
          <a:endParaRPr lang="en-US"/>
        </a:p>
      </dgm:t>
    </dgm:pt>
    <dgm:pt modelId="{EBB46165-98DB-44E6-B126-90A44E2061E2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20% Test</a:t>
          </a:r>
        </a:p>
      </dgm:t>
    </dgm:pt>
    <dgm:pt modelId="{A8548A92-309C-4B75-9D17-3B921A4801F5}" type="parTrans" cxnId="{A2CB21EA-3647-454F-A3BD-9B9E01B48A4B}">
      <dgm:prSet/>
      <dgm:spPr/>
      <dgm:t>
        <a:bodyPr/>
        <a:lstStyle/>
        <a:p>
          <a:endParaRPr lang="en-US"/>
        </a:p>
      </dgm:t>
    </dgm:pt>
    <dgm:pt modelId="{253A3E44-0CEB-4360-AE4F-0CD7A63FD65C}" type="sibTrans" cxnId="{A2CB21EA-3647-454F-A3BD-9B9E01B48A4B}">
      <dgm:prSet/>
      <dgm:spPr/>
      <dgm:t>
        <a:bodyPr/>
        <a:lstStyle/>
        <a:p>
          <a:endParaRPr lang="en-US"/>
        </a:p>
      </dgm:t>
    </dgm:pt>
    <dgm:pt modelId="{1CFADBB1-A886-4588-A18E-A2EB0CF8A23D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2"/>
              </a:solidFill>
            </a:rPr>
            <a:t>80% Train</a:t>
          </a:r>
        </a:p>
      </dgm:t>
    </dgm:pt>
    <dgm:pt modelId="{D1D0FBCC-7E53-4141-A4C5-DC0A868972CF}" type="parTrans" cxnId="{309481DA-17DE-4B40-8B83-767DB4D3A9C6}">
      <dgm:prSet/>
      <dgm:spPr/>
      <dgm:t>
        <a:bodyPr/>
        <a:lstStyle/>
        <a:p>
          <a:endParaRPr lang="en-US"/>
        </a:p>
      </dgm:t>
    </dgm:pt>
    <dgm:pt modelId="{5A15A64F-722F-41CD-839C-80027A6E4550}" type="sibTrans" cxnId="{309481DA-17DE-4B40-8B83-767DB4D3A9C6}">
      <dgm:prSet/>
      <dgm:spPr/>
      <dgm:t>
        <a:bodyPr/>
        <a:lstStyle/>
        <a:p>
          <a:endParaRPr lang="en-US"/>
        </a:p>
      </dgm:t>
    </dgm:pt>
    <dgm:pt modelId="{2B7CCF17-7F7C-4B64-9579-56A7B243AD74}" type="pres">
      <dgm:prSet presAssocID="{59092333-7AF3-4F41-ACB5-8793517704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B235AB-548F-4C94-B0A2-CE11E4D5D13C}" type="pres">
      <dgm:prSet presAssocID="{67430732-EADE-4997-8A2D-369D5FB14DE4}" presName="hierRoot1" presStyleCnt="0">
        <dgm:presLayoutVars>
          <dgm:hierBranch val="init"/>
        </dgm:presLayoutVars>
      </dgm:prSet>
      <dgm:spPr/>
    </dgm:pt>
    <dgm:pt modelId="{EC9D7345-752E-4F5A-9B7B-B9CAA3E0945B}" type="pres">
      <dgm:prSet presAssocID="{67430732-EADE-4997-8A2D-369D5FB14DE4}" presName="rootComposite1" presStyleCnt="0"/>
      <dgm:spPr/>
    </dgm:pt>
    <dgm:pt modelId="{9E758599-222A-4306-89CA-76A4A87C3738}" type="pres">
      <dgm:prSet presAssocID="{67430732-EADE-4997-8A2D-369D5FB14DE4}" presName="rootText1" presStyleLbl="node0" presStyleIdx="0" presStyleCnt="3">
        <dgm:presLayoutVars>
          <dgm:chPref val="3"/>
        </dgm:presLayoutVars>
      </dgm:prSet>
      <dgm:spPr/>
    </dgm:pt>
    <dgm:pt modelId="{384AE492-7D0A-4FED-A6BF-99F722188181}" type="pres">
      <dgm:prSet presAssocID="{67430732-EADE-4997-8A2D-369D5FB14DE4}" presName="rootConnector1" presStyleLbl="node1" presStyleIdx="0" presStyleCnt="0"/>
      <dgm:spPr/>
    </dgm:pt>
    <dgm:pt modelId="{13BC0E2D-6BB3-454F-8ADF-FB3724A91FC6}" type="pres">
      <dgm:prSet presAssocID="{67430732-EADE-4997-8A2D-369D5FB14DE4}" presName="hierChild2" presStyleCnt="0"/>
      <dgm:spPr/>
    </dgm:pt>
    <dgm:pt modelId="{39D1D8D6-69AA-43DE-AD46-EDB269AADA4D}" type="pres">
      <dgm:prSet presAssocID="{67430732-EADE-4997-8A2D-369D5FB14DE4}" presName="hierChild3" presStyleCnt="0"/>
      <dgm:spPr/>
    </dgm:pt>
    <dgm:pt modelId="{3C6A4612-8F52-4208-87DB-436FAE6D84D3}" type="pres">
      <dgm:prSet presAssocID="{AE76D9FD-AE2D-4C36-AC9C-95D702522136}" presName="hierRoot1" presStyleCnt="0">
        <dgm:presLayoutVars>
          <dgm:hierBranch val="init"/>
        </dgm:presLayoutVars>
      </dgm:prSet>
      <dgm:spPr/>
    </dgm:pt>
    <dgm:pt modelId="{4267012E-FA28-49B4-BAFB-E7B021483928}" type="pres">
      <dgm:prSet presAssocID="{AE76D9FD-AE2D-4C36-AC9C-95D702522136}" presName="rootComposite1" presStyleCnt="0"/>
      <dgm:spPr/>
    </dgm:pt>
    <dgm:pt modelId="{877F9AD5-7232-40D1-B466-461E1E4A9C9A}" type="pres">
      <dgm:prSet presAssocID="{AE76D9FD-AE2D-4C36-AC9C-95D702522136}" presName="rootText1" presStyleLbl="node0" presStyleIdx="1" presStyleCnt="3">
        <dgm:presLayoutVars>
          <dgm:chPref val="3"/>
        </dgm:presLayoutVars>
      </dgm:prSet>
      <dgm:spPr/>
    </dgm:pt>
    <dgm:pt modelId="{5CA8060D-5098-46BD-B445-69E2261F0C97}" type="pres">
      <dgm:prSet presAssocID="{AE76D9FD-AE2D-4C36-AC9C-95D702522136}" presName="rootConnector1" presStyleLbl="node1" presStyleIdx="0" presStyleCnt="0"/>
      <dgm:spPr/>
    </dgm:pt>
    <dgm:pt modelId="{143B989F-FFD5-4250-B000-80A45C2D8F60}" type="pres">
      <dgm:prSet presAssocID="{AE76D9FD-AE2D-4C36-AC9C-95D702522136}" presName="hierChild2" presStyleCnt="0"/>
      <dgm:spPr/>
    </dgm:pt>
    <dgm:pt modelId="{776D530E-F2B4-4986-9F98-0A1AE2179D16}" type="pres">
      <dgm:prSet presAssocID="{AE76D9FD-AE2D-4C36-AC9C-95D702522136}" presName="hierChild3" presStyleCnt="0"/>
      <dgm:spPr/>
    </dgm:pt>
    <dgm:pt modelId="{41C4AA9B-1335-4E0F-A769-202B474C0330}" type="pres">
      <dgm:prSet presAssocID="{7DF47AFB-DE60-4AF0-BA8F-8CD9F97B01E3}" presName="hierRoot1" presStyleCnt="0">
        <dgm:presLayoutVars>
          <dgm:hierBranch val="init"/>
        </dgm:presLayoutVars>
      </dgm:prSet>
      <dgm:spPr/>
    </dgm:pt>
    <dgm:pt modelId="{C1841E4D-ADE1-4848-9BE3-277FDCEFD964}" type="pres">
      <dgm:prSet presAssocID="{7DF47AFB-DE60-4AF0-BA8F-8CD9F97B01E3}" presName="rootComposite1" presStyleCnt="0"/>
      <dgm:spPr/>
    </dgm:pt>
    <dgm:pt modelId="{A2D728FC-AEA1-4A1D-B323-C426C0A302ED}" type="pres">
      <dgm:prSet presAssocID="{7DF47AFB-DE60-4AF0-BA8F-8CD9F97B01E3}" presName="rootText1" presStyleLbl="node0" presStyleIdx="2" presStyleCnt="3">
        <dgm:presLayoutVars>
          <dgm:chPref val="3"/>
        </dgm:presLayoutVars>
      </dgm:prSet>
      <dgm:spPr/>
    </dgm:pt>
    <dgm:pt modelId="{7E3536CC-1352-4DE8-971C-E47B6BE86801}" type="pres">
      <dgm:prSet presAssocID="{7DF47AFB-DE60-4AF0-BA8F-8CD9F97B01E3}" presName="rootConnector1" presStyleLbl="node1" presStyleIdx="0" presStyleCnt="0"/>
      <dgm:spPr/>
    </dgm:pt>
    <dgm:pt modelId="{930810E6-C531-4A51-BD38-C49EF766AE7F}" type="pres">
      <dgm:prSet presAssocID="{7DF47AFB-DE60-4AF0-BA8F-8CD9F97B01E3}" presName="hierChild2" presStyleCnt="0"/>
      <dgm:spPr/>
    </dgm:pt>
    <dgm:pt modelId="{A1FC16A2-F866-474F-8902-B9585E104B03}" type="pres">
      <dgm:prSet presAssocID="{A8548A92-309C-4B75-9D17-3B921A4801F5}" presName="Name37" presStyleLbl="parChTrans1D2" presStyleIdx="0" presStyleCnt="2"/>
      <dgm:spPr/>
    </dgm:pt>
    <dgm:pt modelId="{B45940FB-DEBD-4F8B-BD7B-355053C9B75A}" type="pres">
      <dgm:prSet presAssocID="{EBB46165-98DB-44E6-B126-90A44E2061E2}" presName="hierRoot2" presStyleCnt="0">
        <dgm:presLayoutVars>
          <dgm:hierBranch val="init"/>
        </dgm:presLayoutVars>
      </dgm:prSet>
      <dgm:spPr/>
    </dgm:pt>
    <dgm:pt modelId="{1111B358-8F63-4429-91A5-7BA8C9BABD68}" type="pres">
      <dgm:prSet presAssocID="{EBB46165-98DB-44E6-B126-90A44E2061E2}" presName="rootComposite" presStyleCnt="0"/>
      <dgm:spPr/>
    </dgm:pt>
    <dgm:pt modelId="{FF43DA32-922E-4CB9-876A-A0107E7E5591}" type="pres">
      <dgm:prSet presAssocID="{EBB46165-98DB-44E6-B126-90A44E2061E2}" presName="rootText" presStyleLbl="node2" presStyleIdx="0" presStyleCnt="2">
        <dgm:presLayoutVars>
          <dgm:chPref val="3"/>
        </dgm:presLayoutVars>
      </dgm:prSet>
      <dgm:spPr/>
    </dgm:pt>
    <dgm:pt modelId="{C63C2CCA-7D6F-42A7-ADA6-32F274B03ED7}" type="pres">
      <dgm:prSet presAssocID="{EBB46165-98DB-44E6-B126-90A44E2061E2}" presName="rootConnector" presStyleLbl="node2" presStyleIdx="0" presStyleCnt="2"/>
      <dgm:spPr/>
    </dgm:pt>
    <dgm:pt modelId="{1CE916BB-BA63-4F60-8F77-154D102B5422}" type="pres">
      <dgm:prSet presAssocID="{EBB46165-98DB-44E6-B126-90A44E2061E2}" presName="hierChild4" presStyleCnt="0"/>
      <dgm:spPr/>
    </dgm:pt>
    <dgm:pt modelId="{1A97564B-D851-4AF0-9AFD-57D4F964F853}" type="pres">
      <dgm:prSet presAssocID="{EBB46165-98DB-44E6-B126-90A44E2061E2}" presName="hierChild5" presStyleCnt="0"/>
      <dgm:spPr/>
    </dgm:pt>
    <dgm:pt modelId="{46EF83CF-6A33-4954-829B-3F5751E9653B}" type="pres">
      <dgm:prSet presAssocID="{D1D0FBCC-7E53-4141-A4C5-DC0A868972CF}" presName="Name37" presStyleLbl="parChTrans1D2" presStyleIdx="1" presStyleCnt="2"/>
      <dgm:spPr/>
    </dgm:pt>
    <dgm:pt modelId="{57358256-7254-45FF-BECD-3E762B6F2443}" type="pres">
      <dgm:prSet presAssocID="{1CFADBB1-A886-4588-A18E-A2EB0CF8A23D}" presName="hierRoot2" presStyleCnt="0">
        <dgm:presLayoutVars>
          <dgm:hierBranch val="init"/>
        </dgm:presLayoutVars>
      </dgm:prSet>
      <dgm:spPr/>
    </dgm:pt>
    <dgm:pt modelId="{DA51BA24-2208-4E96-A480-CCA0A8682B1A}" type="pres">
      <dgm:prSet presAssocID="{1CFADBB1-A886-4588-A18E-A2EB0CF8A23D}" presName="rootComposite" presStyleCnt="0"/>
      <dgm:spPr/>
    </dgm:pt>
    <dgm:pt modelId="{39006AAF-535D-456C-916C-A20ACB4298A6}" type="pres">
      <dgm:prSet presAssocID="{1CFADBB1-A886-4588-A18E-A2EB0CF8A23D}" presName="rootText" presStyleLbl="node2" presStyleIdx="1" presStyleCnt="2">
        <dgm:presLayoutVars>
          <dgm:chPref val="3"/>
        </dgm:presLayoutVars>
      </dgm:prSet>
      <dgm:spPr/>
    </dgm:pt>
    <dgm:pt modelId="{8AA16E8D-36D8-4317-B1EB-AE4D863A58E4}" type="pres">
      <dgm:prSet presAssocID="{1CFADBB1-A886-4588-A18E-A2EB0CF8A23D}" presName="rootConnector" presStyleLbl="node2" presStyleIdx="1" presStyleCnt="2"/>
      <dgm:spPr/>
    </dgm:pt>
    <dgm:pt modelId="{3E3E5AAA-432B-4502-93E4-DCE83B1E8695}" type="pres">
      <dgm:prSet presAssocID="{1CFADBB1-A886-4588-A18E-A2EB0CF8A23D}" presName="hierChild4" presStyleCnt="0"/>
      <dgm:spPr/>
    </dgm:pt>
    <dgm:pt modelId="{CECB7D4D-8A4C-43CD-A824-2AA06CA007D7}" type="pres">
      <dgm:prSet presAssocID="{1CFADBB1-A886-4588-A18E-A2EB0CF8A23D}" presName="hierChild5" presStyleCnt="0"/>
      <dgm:spPr/>
    </dgm:pt>
    <dgm:pt modelId="{EA170FE0-7F93-447C-8878-117BB6849F6F}" type="pres">
      <dgm:prSet presAssocID="{7DF47AFB-DE60-4AF0-BA8F-8CD9F97B01E3}" presName="hierChild3" presStyleCnt="0"/>
      <dgm:spPr/>
    </dgm:pt>
  </dgm:ptLst>
  <dgm:cxnLst>
    <dgm:cxn modelId="{FF9C940C-65BC-424A-AC61-3D96A9E747C0}" type="presOf" srcId="{7DF47AFB-DE60-4AF0-BA8F-8CD9F97B01E3}" destId="{7E3536CC-1352-4DE8-971C-E47B6BE86801}" srcOrd="1" destOrd="0" presId="urn:microsoft.com/office/officeart/2005/8/layout/orgChart1"/>
    <dgm:cxn modelId="{76B75B28-C493-4AEC-BADB-BCCBA88B5EDD}" srcId="{59092333-7AF3-4F41-ACB5-8793517704F3}" destId="{7DF47AFB-DE60-4AF0-BA8F-8CD9F97B01E3}" srcOrd="2" destOrd="0" parTransId="{70B46819-BD3B-4FFA-825E-8CECDF201C44}" sibTransId="{D44663FE-8FE1-463D-A33F-DD93703FB88B}"/>
    <dgm:cxn modelId="{68AFAE63-215B-48C1-9A45-26084AEB3BF0}" type="presOf" srcId="{59092333-7AF3-4F41-ACB5-8793517704F3}" destId="{2B7CCF17-7F7C-4B64-9579-56A7B243AD74}" srcOrd="0" destOrd="0" presId="urn:microsoft.com/office/officeart/2005/8/layout/orgChart1"/>
    <dgm:cxn modelId="{B8998F4B-6D94-44BE-8CBC-1F70A52BD3F2}" type="presOf" srcId="{AE76D9FD-AE2D-4C36-AC9C-95D702522136}" destId="{5CA8060D-5098-46BD-B445-69E2261F0C97}" srcOrd="1" destOrd="0" presId="urn:microsoft.com/office/officeart/2005/8/layout/orgChart1"/>
    <dgm:cxn modelId="{2B5AC06B-9F94-4E9E-8F46-6AD3B108887E}" srcId="{59092333-7AF3-4F41-ACB5-8793517704F3}" destId="{67430732-EADE-4997-8A2D-369D5FB14DE4}" srcOrd="0" destOrd="0" parTransId="{77B6BAF0-0462-458E-A67A-A1ABF4EAE0C5}" sibTransId="{1B42192A-A6C5-493B-9E7E-9E5CC855BD13}"/>
    <dgm:cxn modelId="{C80C0F76-831F-49AC-B8B9-878C6FC25711}" type="presOf" srcId="{EBB46165-98DB-44E6-B126-90A44E2061E2}" destId="{C63C2CCA-7D6F-42A7-ADA6-32F274B03ED7}" srcOrd="1" destOrd="0" presId="urn:microsoft.com/office/officeart/2005/8/layout/orgChart1"/>
    <dgm:cxn modelId="{E98CC17A-9384-4D61-BF7F-C92F3B540EB5}" srcId="{59092333-7AF3-4F41-ACB5-8793517704F3}" destId="{AE76D9FD-AE2D-4C36-AC9C-95D702522136}" srcOrd="1" destOrd="0" parTransId="{0461C33F-89CF-43FB-A310-7E745B73D273}" sibTransId="{1E9A8208-C1F3-4B1C-A0A7-5A242AA5FF88}"/>
    <dgm:cxn modelId="{1BC64D81-219B-487E-8503-19823F71C19E}" type="presOf" srcId="{67430732-EADE-4997-8A2D-369D5FB14DE4}" destId="{9E758599-222A-4306-89CA-76A4A87C3738}" srcOrd="0" destOrd="0" presId="urn:microsoft.com/office/officeart/2005/8/layout/orgChart1"/>
    <dgm:cxn modelId="{75A907B2-459B-4883-98BA-F6CFEE01ECF5}" type="presOf" srcId="{67430732-EADE-4997-8A2D-369D5FB14DE4}" destId="{384AE492-7D0A-4FED-A6BF-99F722188181}" srcOrd="1" destOrd="0" presId="urn:microsoft.com/office/officeart/2005/8/layout/orgChart1"/>
    <dgm:cxn modelId="{A0D593C8-5961-493D-8918-D38A463879E4}" type="presOf" srcId="{7DF47AFB-DE60-4AF0-BA8F-8CD9F97B01E3}" destId="{A2D728FC-AEA1-4A1D-B323-C426C0A302ED}" srcOrd="0" destOrd="0" presId="urn:microsoft.com/office/officeart/2005/8/layout/orgChart1"/>
    <dgm:cxn modelId="{65FC3CD6-9FEE-4261-B1D5-C05206D422A2}" type="presOf" srcId="{1CFADBB1-A886-4588-A18E-A2EB0CF8A23D}" destId="{8AA16E8D-36D8-4317-B1EB-AE4D863A58E4}" srcOrd="1" destOrd="0" presId="urn:microsoft.com/office/officeart/2005/8/layout/orgChart1"/>
    <dgm:cxn modelId="{B2A298D8-7170-4EE1-AF78-0D387B73490B}" type="presOf" srcId="{A8548A92-309C-4B75-9D17-3B921A4801F5}" destId="{A1FC16A2-F866-474F-8902-B9585E104B03}" srcOrd="0" destOrd="0" presId="urn:microsoft.com/office/officeart/2005/8/layout/orgChart1"/>
    <dgm:cxn modelId="{309481DA-17DE-4B40-8B83-767DB4D3A9C6}" srcId="{7DF47AFB-DE60-4AF0-BA8F-8CD9F97B01E3}" destId="{1CFADBB1-A886-4588-A18E-A2EB0CF8A23D}" srcOrd="1" destOrd="0" parTransId="{D1D0FBCC-7E53-4141-A4C5-DC0A868972CF}" sibTransId="{5A15A64F-722F-41CD-839C-80027A6E4550}"/>
    <dgm:cxn modelId="{109320E2-5433-4A6D-B6C9-2E13A61DB8C3}" type="presOf" srcId="{1CFADBB1-A886-4588-A18E-A2EB0CF8A23D}" destId="{39006AAF-535D-456C-916C-A20ACB4298A6}" srcOrd="0" destOrd="0" presId="urn:microsoft.com/office/officeart/2005/8/layout/orgChart1"/>
    <dgm:cxn modelId="{95695FE2-C913-4DB4-8FC3-8F3E083C3B93}" type="presOf" srcId="{AE76D9FD-AE2D-4C36-AC9C-95D702522136}" destId="{877F9AD5-7232-40D1-B466-461E1E4A9C9A}" srcOrd="0" destOrd="0" presId="urn:microsoft.com/office/officeart/2005/8/layout/orgChart1"/>
    <dgm:cxn modelId="{A2CB21EA-3647-454F-A3BD-9B9E01B48A4B}" srcId="{7DF47AFB-DE60-4AF0-BA8F-8CD9F97B01E3}" destId="{EBB46165-98DB-44E6-B126-90A44E2061E2}" srcOrd="0" destOrd="0" parTransId="{A8548A92-309C-4B75-9D17-3B921A4801F5}" sibTransId="{253A3E44-0CEB-4360-AE4F-0CD7A63FD65C}"/>
    <dgm:cxn modelId="{5C8A44FB-DCCE-4A45-A38C-210556777C9E}" type="presOf" srcId="{D1D0FBCC-7E53-4141-A4C5-DC0A868972CF}" destId="{46EF83CF-6A33-4954-829B-3F5751E9653B}" srcOrd="0" destOrd="0" presId="urn:microsoft.com/office/officeart/2005/8/layout/orgChart1"/>
    <dgm:cxn modelId="{0C56C3FE-AB9D-4218-906F-6DE92869331A}" type="presOf" srcId="{EBB46165-98DB-44E6-B126-90A44E2061E2}" destId="{FF43DA32-922E-4CB9-876A-A0107E7E5591}" srcOrd="0" destOrd="0" presId="urn:microsoft.com/office/officeart/2005/8/layout/orgChart1"/>
    <dgm:cxn modelId="{4BD6E9D0-2EA6-4806-963D-BAB991AE3D5F}" type="presParOf" srcId="{2B7CCF17-7F7C-4B64-9579-56A7B243AD74}" destId="{E5B235AB-548F-4C94-B0A2-CE11E4D5D13C}" srcOrd="0" destOrd="0" presId="urn:microsoft.com/office/officeart/2005/8/layout/orgChart1"/>
    <dgm:cxn modelId="{83F5435A-E93E-43DE-992B-3C022864618A}" type="presParOf" srcId="{E5B235AB-548F-4C94-B0A2-CE11E4D5D13C}" destId="{EC9D7345-752E-4F5A-9B7B-B9CAA3E0945B}" srcOrd="0" destOrd="0" presId="urn:microsoft.com/office/officeart/2005/8/layout/orgChart1"/>
    <dgm:cxn modelId="{4D851381-0282-4A5F-BA2A-1CC90D7BEF7C}" type="presParOf" srcId="{EC9D7345-752E-4F5A-9B7B-B9CAA3E0945B}" destId="{9E758599-222A-4306-89CA-76A4A87C3738}" srcOrd="0" destOrd="0" presId="urn:microsoft.com/office/officeart/2005/8/layout/orgChart1"/>
    <dgm:cxn modelId="{B93B0EAD-532F-4B8E-9D64-9C5A0FA61E92}" type="presParOf" srcId="{EC9D7345-752E-4F5A-9B7B-B9CAA3E0945B}" destId="{384AE492-7D0A-4FED-A6BF-99F722188181}" srcOrd="1" destOrd="0" presId="urn:microsoft.com/office/officeart/2005/8/layout/orgChart1"/>
    <dgm:cxn modelId="{5ACE1EFA-D920-4232-9F69-4829AAF80E8C}" type="presParOf" srcId="{E5B235AB-548F-4C94-B0A2-CE11E4D5D13C}" destId="{13BC0E2D-6BB3-454F-8ADF-FB3724A91FC6}" srcOrd="1" destOrd="0" presId="urn:microsoft.com/office/officeart/2005/8/layout/orgChart1"/>
    <dgm:cxn modelId="{010D5929-9FCC-4C09-9D72-C8C27A419F3A}" type="presParOf" srcId="{E5B235AB-548F-4C94-B0A2-CE11E4D5D13C}" destId="{39D1D8D6-69AA-43DE-AD46-EDB269AADA4D}" srcOrd="2" destOrd="0" presId="urn:microsoft.com/office/officeart/2005/8/layout/orgChart1"/>
    <dgm:cxn modelId="{229F7A53-3382-4B78-B1BB-3998D88BA41C}" type="presParOf" srcId="{2B7CCF17-7F7C-4B64-9579-56A7B243AD74}" destId="{3C6A4612-8F52-4208-87DB-436FAE6D84D3}" srcOrd="1" destOrd="0" presId="urn:microsoft.com/office/officeart/2005/8/layout/orgChart1"/>
    <dgm:cxn modelId="{215FEF87-D84E-4282-95B6-5C97D0739ABB}" type="presParOf" srcId="{3C6A4612-8F52-4208-87DB-436FAE6D84D3}" destId="{4267012E-FA28-49B4-BAFB-E7B021483928}" srcOrd="0" destOrd="0" presId="urn:microsoft.com/office/officeart/2005/8/layout/orgChart1"/>
    <dgm:cxn modelId="{E6CD6894-CACF-42F7-84D6-50419C32651E}" type="presParOf" srcId="{4267012E-FA28-49B4-BAFB-E7B021483928}" destId="{877F9AD5-7232-40D1-B466-461E1E4A9C9A}" srcOrd="0" destOrd="0" presId="urn:microsoft.com/office/officeart/2005/8/layout/orgChart1"/>
    <dgm:cxn modelId="{CCF668E1-B47A-4ED8-864C-622DEBAC68D7}" type="presParOf" srcId="{4267012E-FA28-49B4-BAFB-E7B021483928}" destId="{5CA8060D-5098-46BD-B445-69E2261F0C97}" srcOrd="1" destOrd="0" presId="urn:microsoft.com/office/officeart/2005/8/layout/orgChart1"/>
    <dgm:cxn modelId="{EE96CE8C-6123-4612-A874-E5D0C8BB6A6A}" type="presParOf" srcId="{3C6A4612-8F52-4208-87DB-436FAE6D84D3}" destId="{143B989F-FFD5-4250-B000-80A45C2D8F60}" srcOrd="1" destOrd="0" presId="urn:microsoft.com/office/officeart/2005/8/layout/orgChart1"/>
    <dgm:cxn modelId="{649418BD-488B-49D0-A2FF-D113B6E08EE9}" type="presParOf" srcId="{3C6A4612-8F52-4208-87DB-436FAE6D84D3}" destId="{776D530E-F2B4-4986-9F98-0A1AE2179D16}" srcOrd="2" destOrd="0" presId="urn:microsoft.com/office/officeart/2005/8/layout/orgChart1"/>
    <dgm:cxn modelId="{5DCE992A-38A9-4DAD-8AF0-2B352D93AF47}" type="presParOf" srcId="{2B7CCF17-7F7C-4B64-9579-56A7B243AD74}" destId="{41C4AA9B-1335-4E0F-A769-202B474C0330}" srcOrd="2" destOrd="0" presId="urn:microsoft.com/office/officeart/2005/8/layout/orgChart1"/>
    <dgm:cxn modelId="{6731AFA0-A809-4A72-A1A6-49D369284DF7}" type="presParOf" srcId="{41C4AA9B-1335-4E0F-A769-202B474C0330}" destId="{C1841E4D-ADE1-4848-9BE3-277FDCEFD964}" srcOrd="0" destOrd="0" presId="urn:microsoft.com/office/officeart/2005/8/layout/orgChart1"/>
    <dgm:cxn modelId="{4D2FA0F8-AA4C-4D61-8AE0-70667E796015}" type="presParOf" srcId="{C1841E4D-ADE1-4848-9BE3-277FDCEFD964}" destId="{A2D728FC-AEA1-4A1D-B323-C426C0A302ED}" srcOrd="0" destOrd="0" presId="urn:microsoft.com/office/officeart/2005/8/layout/orgChart1"/>
    <dgm:cxn modelId="{E1434C20-D045-4372-996F-C67C75439B14}" type="presParOf" srcId="{C1841E4D-ADE1-4848-9BE3-277FDCEFD964}" destId="{7E3536CC-1352-4DE8-971C-E47B6BE86801}" srcOrd="1" destOrd="0" presId="urn:microsoft.com/office/officeart/2005/8/layout/orgChart1"/>
    <dgm:cxn modelId="{4C480E46-A5A6-4C1D-B438-63901E5F6FA5}" type="presParOf" srcId="{41C4AA9B-1335-4E0F-A769-202B474C0330}" destId="{930810E6-C531-4A51-BD38-C49EF766AE7F}" srcOrd="1" destOrd="0" presId="urn:microsoft.com/office/officeart/2005/8/layout/orgChart1"/>
    <dgm:cxn modelId="{F572C316-B269-4FAE-A11B-C9C1E64FD07B}" type="presParOf" srcId="{930810E6-C531-4A51-BD38-C49EF766AE7F}" destId="{A1FC16A2-F866-474F-8902-B9585E104B03}" srcOrd="0" destOrd="0" presId="urn:microsoft.com/office/officeart/2005/8/layout/orgChart1"/>
    <dgm:cxn modelId="{6A2F62EA-258C-4BE8-9814-C922D9EA786A}" type="presParOf" srcId="{930810E6-C531-4A51-BD38-C49EF766AE7F}" destId="{B45940FB-DEBD-4F8B-BD7B-355053C9B75A}" srcOrd="1" destOrd="0" presId="urn:microsoft.com/office/officeart/2005/8/layout/orgChart1"/>
    <dgm:cxn modelId="{9A9571C0-EAE1-4071-9B28-A51E245B09FF}" type="presParOf" srcId="{B45940FB-DEBD-4F8B-BD7B-355053C9B75A}" destId="{1111B358-8F63-4429-91A5-7BA8C9BABD68}" srcOrd="0" destOrd="0" presId="urn:microsoft.com/office/officeart/2005/8/layout/orgChart1"/>
    <dgm:cxn modelId="{68CAF629-69D2-45AF-A45B-A3C1229BCEA5}" type="presParOf" srcId="{1111B358-8F63-4429-91A5-7BA8C9BABD68}" destId="{FF43DA32-922E-4CB9-876A-A0107E7E5591}" srcOrd="0" destOrd="0" presId="urn:microsoft.com/office/officeart/2005/8/layout/orgChart1"/>
    <dgm:cxn modelId="{4F3F8F5E-60E4-4493-AE36-2ED70C465792}" type="presParOf" srcId="{1111B358-8F63-4429-91A5-7BA8C9BABD68}" destId="{C63C2CCA-7D6F-42A7-ADA6-32F274B03ED7}" srcOrd="1" destOrd="0" presId="urn:microsoft.com/office/officeart/2005/8/layout/orgChart1"/>
    <dgm:cxn modelId="{87AD7977-B701-4790-B51F-BDACB67B1C25}" type="presParOf" srcId="{B45940FB-DEBD-4F8B-BD7B-355053C9B75A}" destId="{1CE916BB-BA63-4F60-8F77-154D102B5422}" srcOrd="1" destOrd="0" presId="urn:microsoft.com/office/officeart/2005/8/layout/orgChart1"/>
    <dgm:cxn modelId="{49F6A76E-D193-4468-A26B-36D55502A9DC}" type="presParOf" srcId="{B45940FB-DEBD-4F8B-BD7B-355053C9B75A}" destId="{1A97564B-D851-4AF0-9AFD-57D4F964F853}" srcOrd="2" destOrd="0" presId="urn:microsoft.com/office/officeart/2005/8/layout/orgChart1"/>
    <dgm:cxn modelId="{84D8028F-2D18-4118-B21B-8F5527881BFB}" type="presParOf" srcId="{930810E6-C531-4A51-BD38-C49EF766AE7F}" destId="{46EF83CF-6A33-4954-829B-3F5751E9653B}" srcOrd="2" destOrd="0" presId="urn:microsoft.com/office/officeart/2005/8/layout/orgChart1"/>
    <dgm:cxn modelId="{34ECEF6D-C6E2-42C1-8F17-C5D70FA6F7E8}" type="presParOf" srcId="{930810E6-C531-4A51-BD38-C49EF766AE7F}" destId="{57358256-7254-45FF-BECD-3E762B6F2443}" srcOrd="3" destOrd="0" presId="urn:microsoft.com/office/officeart/2005/8/layout/orgChart1"/>
    <dgm:cxn modelId="{9F555859-BBA3-4A91-A758-8F6848CE546B}" type="presParOf" srcId="{57358256-7254-45FF-BECD-3E762B6F2443}" destId="{DA51BA24-2208-4E96-A480-CCA0A8682B1A}" srcOrd="0" destOrd="0" presId="urn:microsoft.com/office/officeart/2005/8/layout/orgChart1"/>
    <dgm:cxn modelId="{782C455D-E921-46F6-AEC1-920A71875C0D}" type="presParOf" srcId="{DA51BA24-2208-4E96-A480-CCA0A8682B1A}" destId="{39006AAF-535D-456C-916C-A20ACB4298A6}" srcOrd="0" destOrd="0" presId="urn:microsoft.com/office/officeart/2005/8/layout/orgChart1"/>
    <dgm:cxn modelId="{323B88EA-C81D-4A05-8DB5-3C795CE069A5}" type="presParOf" srcId="{DA51BA24-2208-4E96-A480-CCA0A8682B1A}" destId="{8AA16E8D-36D8-4317-B1EB-AE4D863A58E4}" srcOrd="1" destOrd="0" presId="urn:microsoft.com/office/officeart/2005/8/layout/orgChart1"/>
    <dgm:cxn modelId="{AF13FA42-FFDD-4BC7-B22B-75971E59F871}" type="presParOf" srcId="{57358256-7254-45FF-BECD-3E762B6F2443}" destId="{3E3E5AAA-432B-4502-93E4-DCE83B1E8695}" srcOrd="1" destOrd="0" presId="urn:microsoft.com/office/officeart/2005/8/layout/orgChart1"/>
    <dgm:cxn modelId="{10AEFB6B-2573-4F8D-9912-E3DE6854CD79}" type="presParOf" srcId="{57358256-7254-45FF-BECD-3E762B6F2443}" destId="{CECB7D4D-8A4C-43CD-A824-2AA06CA007D7}" srcOrd="2" destOrd="0" presId="urn:microsoft.com/office/officeart/2005/8/layout/orgChart1"/>
    <dgm:cxn modelId="{1E1C9146-25AE-48DE-948E-D9CE691E97FB}" type="presParOf" srcId="{41C4AA9B-1335-4E0F-A769-202B474C0330}" destId="{EA170FE0-7F93-447C-8878-117BB6849F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5CE05-E3B0-40C9-ADCB-232172889C2A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55439F5-5972-409D-9DCD-08A1102C7FBB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I want to analyze if centipawn loss has an impact on the result of a high Elo chess match.</a:t>
          </a:r>
        </a:p>
      </dgm:t>
    </dgm:pt>
    <dgm:pt modelId="{8C593634-9E4C-4219-8998-9DBDD54A6BBD}" type="parTrans" cxnId="{DAF125E5-74C0-4592-8A8B-DD4E7A139001}">
      <dgm:prSet/>
      <dgm:spPr/>
      <dgm:t>
        <a:bodyPr/>
        <a:lstStyle/>
        <a:p>
          <a:endParaRPr lang="en-US"/>
        </a:p>
      </dgm:t>
    </dgm:pt>
    <dgm:pt modelId="{8D331C90-DB0C-4D29-9662-39ABBD97B9FA}" type="sibTrans" cxnId="{DAF125E5-74C0-4592-8A8B-DD4E7A139001}">
      <dgm:prSet/>
      <dgm:spPr/>
      <dgm:t>
        <a:bodyPr/>
        <a:lstStyle/>
        <a:p>
          <a:endParaRPr lang="en-US"/>
        </a:p>
      </dgm:t>
    </dgm:pt>
    <dgm:pt modelId="{473F278B-57F0-4A5E-B15A-D982AD29D318}">
      <dgm:prSet/>
      <dgm:spPr>
        <a:solidFill>
          <a:schemeClr val="bg1"/>
        </a:solidFill>
      </dgm:spPr>
      <dgm:t>
        <a:bodyPr/>
        <a:lstStyle/>
        <a:p>
          <a:r>
            <a:rPr lang="en-US"/>
            <a:t>Yes, White Average Centipawn Loss has the second largest impact on the result based on the analytical model tested.</a:t>
          </a:r>
        </a:p>
      </dgm:t>
    </dgm:pt>
    <dgm:pt modelId="{774AE5CF-51B6-4DE6-A39E-78C49E267B63}" type="parTrans" cxnId="{1E63F778-CFF6-49B7-82F8-8E569B67CB9D}">
      <dgm:prSet/>
      <dgm:spPr/>
      <dgm:t>
        <a:bodyPr/>
        <a:lstStyle/>
        <a:p>
          <a:endParaRPr lang="en-US"/>
        </a:p>
      </dgm:t>
    </dgm:pt>
    <dgm:pt modelId="{F13B7CEA-B391-4193-A6E6-F77386A66745}" type="sibTrans" cxnId="{1E63F778-CFF6-49B7-82F8-8E569B67CB9D}">
      <dgm:prSet/>
      <dgm:spPr/>
      <dgm:t>
        <a:bodyPr/>
        <a:lstStyle/>
        <a:p>
          <a:endParaRPr lang="en-US"/>
        </a:p>
      </dgm:t>
    </dgm:pt>
    <dgm:pt modelId="{7846C1B8-3DCC-473A-84F4-E2436A6B9FB1}">
      <dgm:prSet/>
      <dgm:spPr>
        <a:solidFill>
          <a:schemeClr val="bg1"/>
        </a:solidFill>
      </dgm:spPr>
      <dgm:t>
        <a:bodyPr/>
        <a:lstStyle/>
        <a:p>
          <a:r>
            <a:rPr lang="en-US"/>
            <a:t>If not centipawn loss, what features do have an impact on the result of the match.</a:t>
          </a:r>
        </a:p>
      </dgm:t>
    </dgm:pt>
    <dgm:pt modelId="{D7A9C940-0882-4929-8AF6-15C7836C88F1}" type="parTrans" cxnId="{FF7BD55E-3966-4A8B-8676-AF3F319297B5}">
      <dgm:prSet/>
      <dgm:spPr/>
      <dgm:t>
        <a:bodyPr/>
        <a:lstStyle/>
        <a:p>
          <a:endParaRPr lang="en-US"/>
        </a:p>
      </dgm:t>
    </dgm:pt>
    <dgm:pt modelId="{79F701CA-113C-4E26-BE0A-D496C92BE4F3}" type="sibTrans" cxnId="{FF7BD55E-3966-4A8B-8676-AF3F319297B5}">
      <dgm:prSet/>
      <dgm:spPr/>
      <dgm:t>
        <a:bodyPr/>
        <a:lstStyle/>
        <a:p>
          <a:endParaRPr lang="en-US"/>
        </a:p>
      </dgm:t>
    </dgm:pt>
    <dgm:pt modelId="{5FFE3BC9-5334-4119-AF80-29624D653E8B}">
      <dgm:prSet/>
      <dgm:spPr>
        <a:solidFill>
          <a:schemeClr val="bg1"/>
        </a:solidFill>
      </dgm:spPr>
      <dgm:t>
        <a:bodyPr/>
        <a:lstStyle/>
        <a:p>
          <a:r>
            <a:rPr lang="en-US"/>
            <a:t>The impact of most features is negligible, except for moves, which is the biggest contributing factor to the outcome of a high Elo chess match based on the analytical model. Even, the third highest importance, Black Elo, was only fractionally significant when compared to White Av CP Loss and Moves.</a:t>
          </a:r>
        </a:p>
      </dgm:t>
    </dgm:pt>
    <dgm:pt modelId="{BF0879A1-C582-4D6F-ADBD-003DAA7796E3}" type="parTrans" cxnId="{FCD26B1B-B646-4E65-95E6-EE5C4BBBB276}">
      <dgm:prSet/>
      <dgm:spPr/>
      <dgm:t>
        <a:bodyPr/>
        <a:lstStyle/>
        <a:p>
          <a:endParaRPr lang="en-US"/>
        </a:p>
      </dgm:t>
    </dgm:pt>
    <dgm:pt modelId="{E6272D1B-C5D8-4FE9-B811-707F5554E6EE}" type="sibTrans" cxnId="{FCD26B1B-B646-4E65-95E6-EE5C4BBBB276}">
      <dgm:prSet/>
      <dgm:spPr/>
      <dgm:t>
        <a:bodyPr/>
        <a:lstStyle/>
        <a:p>
          <a:endParaRPr lang="en-US"/>
        </a:p>
      </dgm:t>
    </dgm:pt>
    <dgm:pt modelId="{5C91B6A2-EDC7-494C-8CB1-80087F3BA09F}">
      <dgm:prSet/>
      <dgm:spPr>
        <a:solidFill>
          <a:schemeClr val="bg1"/>
        </a:solidFill>
      </dgm:spPr>
      <dgm:t>
        <a:bodyPr/>
        <a:lstStyle/>
        <a:p>
          <a:r>
            <a:rPr lang="en-US"/>
            <a:t>I want to analyze the effectiveness of predicting the result of a high Elo chess match based on the correct combination of features.</a:t>
          </a:r>
        </a:p>
      </dgm:t>
    </dgm:pt>
    <dgm:pt modelId="{B07BA6CB-6D73-4E0E-8389-C7625253E80F}" type="parTrans" cxnId="{518E54AE-4F9F-4987-A1EC-C23A4563DF32}">
      <dgm:prSet/>
      <dgm:spPr/>
      <dgm:t>
        <a:bodyPr/>
        <a:lstStyle/>
        <a:p>
          <a:endParaRPr lang="en-US"/>
        </a:p>
      </dgm:t>
    </dgm:pt>
    <dgm:pt modelId="{5121A414-B444-4BF9-9E50-843CDC3C04F4}" type="sibTrans" cxnId="{518E54AE-4F9F-4987-A1EC-C23A4563DF32}">
      <dgm:prSet/>
      <dgm:spPr/>
      <dgm:t>
        <a:bodyPr/>
        <a:lstStyle/>
        <a:p>
          <a:endParaRPr lang="en-US"/>
        </a:p>
      </dgm:t>
    </dgm:pt>
    <dgm:pt modelId="{C0AC9B9C-788E-4629-8BED-FB787C7E4889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The overall effectiveness of predicting the result of a high Elo chess match based on the features with the most impact of the result is 85%.</a:t>
          </a:r>
        </a:p>
      </dgm:t>
    </dgm:pt>
    <dgm:pt modelId="{4711BCBD-F5DD-4B6A-ADFF-76FECD832E00}" type="parTrans" cxnId="{34B53456-AB61-4AE4-8400-8FAD69756832}">
      <dgm:prSet/>
      <dgm:spPr/>
      <dgm:t>
        <a:bodyPr/>
        <a:lstStyle/>
        <a:p>
          <a:endParaRPr lang="en-US"/>
        </a:p>
      </dgm:t>
    </dgm:pt>
    <dgm:pt modelId="{291A2777-6CAB-41AB-82C2-32C6030830B5}" type="sibTrans" cxnId="{34B53456-AB61-4AE4-8400-8FAD69756832}">
      <dgm:prSet/>
      <dgm:spPr/>
      <dgm:t>
        <a:bodyPr/>
        <a:lstStyle/>
        <a:p>
          <a:endParaRPr lang="en-US"/>
        </a:p>
      </dgm:t>
    </dgm:pt>
    <dgm:pt modelId="{9ADA304B-3E6B-4650-80C9-3F99DCF51504}" type="pres">
      <dgm:prSet presAssocID="{8C95CE05-E3B0-40C9-ADCB-232172889C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DC0448-C348-49F8-B145-C54BB9B04BEB}" type="pres">
      <dgm:prSet presAssocID="{E55439F5-5972-409D-9DCD-08A1102C7FBB}" presName="hierRoot1" presStyleCnt="0">
        <dgm:presLayoutVars>
          <dgm:hierBranch val="init"/>
        </dgm:presLayoutVars>
      </dgm:prSet>
      <dgm:spPr/>
    </dgm:pt>
    <dgm:pt modelId="{4751FA78-4E81-488B-B881-011E62DDC67B}" type="pres">
      <dgm:prSet presAssocID="{E55439F5-5972-409D-9DCD-08A1102C7FBB}" presName="rootComposite1" presStyleCnt="0"/>
      <dgm:spPr/>
    </dgm:pt>
    <dgm:pt modelId="{B5E45544-6CE1-491F-B015-D700C87FC349}" type="pres">
      <dgm:prSet presAssocID="{E55439F5-5972-409D-9DCD-08A1102C7FBB}" presName="rootText1" presStyleLbl="node0" presStyleIdx="0" presStyleCnt="3">
        <dgm:presLayoutVars>
          <dgm:chPref val="3"/>
        </dgm:presLayoutVars>
      </dgm:prSet>
      <dgm:spPr/>
    </dgm:pt>
    <dgm:pt modelId="{B78688E9-7D74-429C-AA26-1EAF7864D5FE}" type="pres">
      <dgm:prSet presAssocID="{E55439F5-5972-409D-9DCD-08A1102C7FBB}" presName="rootConnector1" presStyleLbl="node1" presStyleIdx="0" presStyleCnt="0"/>
      <dgm:spPr/>
    </dgm:pt>
    <dgm:pt modelId="{142B5695-201C-4A23-9822-786B754FF7E1}" type="pres">
      <dgm:prSet presAssocID="{E55439F5-5972-409D-9DCD-08A1102C7FBB}" presName="hierChild2" presStyleCnt="0"/>
      <dgm:spPr/>
    </dgm:pt>
    <dgm:pt modelId="{578855FE-5363-4836-895B-3E3C28B7A29A}" type="pres">
      <dgm:prSet presAssocID="{774AE5CF-51B6-4DE6-A39E-78C49E267B63}" presName="Name37" presStyleLbl="parChTrans1D2" presStyleIdx="0" presStyleCnt="3"/>
      <dgm:spPr/>
    </dgm:pt>
    <dgm:pt modelId="{694E2E57-CB0A-41D4-B7F3-059F1870C7C0}" type="pres">
      <dgm:prSet presAssocID="{473F278B-57F0-4A5E-B15A-D982AD29D318}" presName="hierRoot2" presStyleCnt="0">
        <dgm:presLayoutVars>
          <dgm:hierBranch val="init"/>
        </dgm:presLayoutVars>
      </dgm:prSet>
      <dgm:spPr/>
    </dgm:pt>
    <dgm:pt modelId="{A2FB2DE1-CFA7-47D4-BFF4-87217F18946F}" type="pres">
      <dgm:prSet presAssocID="{473F278B-57F0-4A5E-B15A-D982AD29D318}" presName="rootComposite" presStyleCnt="0"/>
      <dgm:spPr/>
    </dgm:pt>
    <dgm:pt modelId="{6973A660-E202-4437-B3C4-A41ED5334856}" type="pres">
      <dgm:prSet presAssocID="{473F278B-57F0-4A5E-B15A-D982AD29D318}" presName="rootText" presStyleLbl="node2" presStyleIdx="0" presStyleCnt="3">
        <dgm:presLayoutVars>
          <dgm:chPref val="3"/>
        </dgm:presLayoutVars>
      </dgm:prSet>
      <dgm:spPr/>
    </dgm:pt>
    <dgm:pt modelId="{3E1C5989-AAA5-4142-8B45-7753D02EAE2C}" type="pres">
      <dgm:prSet presAssocID="{473F278B-57F0-4A5E-B15A-D982AD29D318}" presName="rootConnector" presStyleLbl="node2" presStyleIdx="0" presStyleCnt="3"/>
      <dgm:spPr/>
    </dgm:pt>
    <dgm:pt modelId="{276B75EA-CC60-470F-BEBC-276621CE9A10}" type="pres">
      <dgm:prSet presAssocID="{473F278B-57F0-4A5E-B15A-D982AD29D318}" presName="hierChild4" presStyleCnt="0"/>
      <dgm:spPr/>
    </dgm:pt>
    <dgm:pt modelId="{5FC1D204-2FB3-4568-A974-BD6886394E7C}" type="pres">
      <dgm:prSet presAssocID="{473F278B-57F0-4A5E-B15A-D982AD29D318}" presName="hierChild5" presStyleCnt="0"/>
      <dgm:spPr/>
    </dgm:pt>
    <dgm:pt modelId="{8EEBD38A-7D3A-411A-A616-7732F90EFB10}" type="pres">
      <dgm:prSet presAssocID="{E55439F5-5972-409D-9DCD-08A1102C7FBB}" presName="hierChild3" presStyleCnt="0"/>
      <dgm:spPr/>
    </dgm:pt>
    <dgm:pt modelId="{EA905238-82BF-4DD3-B924-579B563773E1}" type="pres">
      <dgm:prSet presAssocID="{7846C1B8-3DCC-473A-84F4-E2436A6B9FB1}" presName="hierRoot1" presStyleCnt="0">
        <dgm:presLayoutVars>
          <dgm:hierBranch val="init"/>
        </dgm:presLayoutVars>
      </dgm:prSet>
      <dgm:spPr/>
    </dgm:pt>
    <dgm:pt modelId="{151C1B15-1F7E-47CD-84FB-4C50D9F0902F}" type="pres">
      <dgm:prSet presAssocID="{7846C1B8-3DCC-473A-84F4-E2436A6B9FB1}" presName="rootComposite1" presStyleCnt="0"/>
      <dgm:spPr/>
    </dgm:pt>
    <dgm:pt modelId="{4D7681BC-4ADF-4529-B468-446E9DF25BFE}" type="pres">
      <dgm:prSet presAssocID="{7846C1B8-3DCC-473A-84F4-E2436A6B9FB1}" presName="rootText1" presStyleLbl="node0" presStyleIdx="1" presStyleCnt="3">
        <dgm:presLayoutVars>
          <dgm:chPref val="3"/>
        </dgm:presLayoutVars>
      </dgm:prSet>
      <dgm:spPr/>
    </dgm:pt>
    <dgm:pt modelId="{87C7C77C-D509-41FD-A43D-B79F7A6D6CE8}" type="pres">
      <dgm:prSet presAssocID="{7846C1B8-3DCC-473A-84F4-E2436A6B9FB1}" presName="rootConnector1" presStyleLbl="node1" presStyleIdx="0" presStyleCnt="0"/>
      <dgm:spPr/>
    </dgm:pt>
    <dgm:pt modelId="{5D4BBB1B-F42A-4BE5-A8D6-EE0992B6B8CE}" type="pres">
      <dgm:prSet presAssocID="{7846C1B8-3DCC-473A-84F4-E2436A6B9FB1}" presName="hierChild2" presStyleCnt="0"/>
      <dgm:spPr/>
    </dgm:pt>
    <dgm:pt modelId="{78995206-7161-4E44-860E-2D1381715F9E}" type="pres">
      <dgm:prSet presAssocID="{BF0879A1-C582-4D6F-ADBD-003DAA7796E3}" presName="Name37" presStyleLbl="parChTrans1D2" presStyleIdx="1" presStyleCnt="3"/>
      <dgm:spPr/>
    </dgm:pt>
    <dgm:pt modelId="{FB968057-C7DA-459B-ADFC-71BAC3FFD02D}" type="pres">
      <dgm:prSet presAssocID="{5FFE3BC9-5334-4119-AF80-29624D653E8B}" presName="hierRoot2" presStyleCnt="0">
        <dgm:presLayoutVars>
          <dgm:hierBranch val="init"/>
        </dgm:presLayoutVars>
      </dgm:prSet>
      <dgm:spPr/>
    </dgm:pt>
    <dgm:pt modelId="{D9FB8548-D982-4DDA-B9F8-1619579F1810}" type="pres">
      <dgm:prSet presAssocID="{5FFE3BC9-5334-4119-AF80-29624D653E8B}" presName="rootComposite" presStyleCnt="0"/>
      <dgm:spPr/>
    </dgm:pt>
    <dgm:pt modelId="{DAB04C30-11B8-4620-B37C-432D9E8B2E03}" type="pres">
      <dgm:prSet presAssocID="{5FFE3BC9-5334-4119-AF80-29624D653E8B}" presName="rootText" presStyleLbl="node2" presStyleIdx="1" presStyleCnt="3">
        <dgm:presLayoutVars>
          <dgm:chPref val="3"/>
        </dgm:presLayoutVars>
      </dgm:prSet>
      <dgm:spPr/>
    </dgm:pt>
    <dgm:pt modelId="{1A60CF59-D93E-4322-B6D8-23B632CDB1FB}" type="pres">
      <dgm:prSet presAssocID="{5FFE3BC9-5334-4119-AF80-29624D653E8B}" presName="rootConnector" presStyleLbl="node2" presStyleIdx="1" presStyleCnt="3"/>
      <dgm:spPr/>
    </dgm:pt>
    <dgm:pt modelId="{7B7B9564-4FD8-48DF-A8F7-5C5D335062E7}" type="pres">
      <dgm:prSet presAssocID="{5FFE3BC9-5334-4119-AF80-29624D653E8B}" presName="hierChild4" presStyleCnt="0"/>
      <dgm:spPr/>
    </dgm:pt>
    <dgm:pt modelId="{591016CA-B129-42E3-87AF-D634FE488B32}" type="pres">
      <dgm:prSet presAssocID="{5FFE3BC9-5334-4119-AF80-29624D653E8B}" presName="hierChild5" presStyleCnt="0"/>
      <dgm:spPr/>
    </dgm:pt>
    <dgm:pt modelId="{6B0D70D0-B55C-47B7-A02B-4A1BAD8FB80E}" type="pres">
      <dgm:prSet presAssocID="{7846C1B8-3DCC-473A-84F4-E2436A6B9FB1}" presName="hierChild3" presStyleCnt="0"/>
      <dgm:spPr/>
    </dgm:pt>
    <dgm:pt modelId="{4E196BFC-9506-40C9-B86D-02CDBAA00526}" type="pres">
      <dgm:prSet presAssocID="{5C91B6A2-EDC7-494C-8CB1-80087F3BA09F}" presName="hierRoot1" presStyleCnt="0">
        <dgm:presLayoutVars>
          <dgm:hierBranch val="init"/>
        </dgm:presLayoutVars>
      </dgm:prSet>
      <dgm:spPr/>
    </dgm:pt>
    <dgm:pt modelId="{B4F76417-EEEF-4EE8-BF63-F178D6CEE3B1}" type="pres">
      <dgm:prSet presAssocID="{5C91B6A2-EDC7-494C-8CB1-80087F3BA09F}" presName="rootComposite1" presStyleCnt="0"/>
      <dgm:spPr/>
    </dgm:pt>
    <dgm:pt modelId="{C137A032-4423-4CA2-A70D-05E4F0C9CFB6}" type="pres">
      <dgm:prSet presAssocID="{5C91B6A2-EDC7-494C-8CB1-80087F3BA09F}" presName="rootText1" presStyleLbl="node0" presStyleIdx="2" presStyleCnt="3">
        <dgm:presLayoutVars>
          <dgm:chPref val="3"/>
        </dgm:presLayoutVars>
      </dgm:prSet>
      <dgm:spPr/>
    </dgm:pt>
    <dgm:pt modelId="{4B921EC8-50D2-44E2-BC66-51FFA20D9338}" type="pres">
      <dgm:prSet presAssocID="{5C91B6A2-EDC7-494C-8CB1-80087F3BA09F}" presName="rootConnector1" presStyleLbl="node1" presStyleIdx="0" presStyleCnt="0"/>
      <dgm:spPr/>
    </dgm:pt>
    <dgm:pt modelId="{DFEF83F7-4210-4B57-9CB4-155AAA1663A1}" type="pres">
      <dgm:prSet presAssocID="{5C91B6A2-EDC7-494C-8CB1-80087F3BA09F}" presName="hierChild2" presStyleCnt="0"/>
      <dgm:spPr/>
    </dgm:pt>
    <dgm:pt modelId="{A247E1D6-EFAD-4BC6-86B6-AD2ED407642B}" type="pres">
      <dgm:prSet presAssocID="{4711BCBD-F5DD-4B6A-ADFF-76FECD832E00}" presName="Name37" presStyleLbl="parChTrans1D2" presStyleIdx="2" presStyleCnt="3"/>
      <dgm:spPr/>
    </dgm:pt>
    <dgm:pt modelId="{3CD036EF-0095-4DDD-BD77-0FC9C51BAEA3}" type="pres">
      <dgm:prSet presAssocID="{C0AC9B9C-788E-4629-8BED-FB787C7E4889}" presName="hierRoot2" presStyleCnt="0">
        <dgm:presLayoutVars>
          <dgm:hierBranch val="init"/>
        </dgm:presLayoutVars>
      </dgm:prSet>
      <dgm:spPr/>
    </dgm:pt>
    <dgm:pt modelId="{FD53FA81-8E60-40DD-A788-2CA0359379D6}" type="pres">
      <dgm:prSet presAssocID="{C0AC9B9C-788E-4629-8BED-FB787C7E4889}" presName="rootComposite" presStyleCnt="0"/>
      <dgm:spPr/>
    </dgm:pt>
    <dgm:pt modelId="{BD38AB57-0679-49AF-A385-F7FC793FFCF1}" type="pres">
      <dgm:prSet presAssocID="{C0AC9B9C-788E-4629-8BED-FB787C7E4889}" presName="rootText" presStyleLbl="node2" presStyleIdx="2" presStyleCnt="3">
        <dgm:presLayoutVars>
          <dgm:chPref val="3"/>
        </dgm:presLayoutVars>
      </dgm:prSet>
      <dgm:spPr/>
    </dgm:pt>
    <dgm:pt modelId="{0B1651E8-C37F-47CE-8FD4-D505563EF649}" type="pres">
      <dgm:prSet presAssocID="{C0AC9B9C-788E-4629-8BED-FB787C7E4889}" presName="rootConnector" presStyleLbl="node2" presStyleIdx="2" presStyleCnt="3"/>
      <dgm:spPr/>
    </dgm:pt>
    <dgm:pt modelId="{BB0B01E8-5499-4CF5-B0C8-FC203F004CE9}" type="pres">
      <dgm:prSet presAssocID="{C0AC9B9C-788E-4629-8BED-FB787C7E4889}" presName="hierChild4" presStyleCnt="0"/>
      <dgm:spPr/>
    </dgm:pt>
    <dgm:pt modelId="{52E9A2EB-B6C4-46A5-B5DB-E5F357BBAB9F}" type="pres">
      <dgm:prSet presAssocID="{C0AC9B9C-788E-4629-8BED-FB787C7E4889}" presName="hierChild5" presStyleCnt="0"/>
      <dgm:spPr/>
    </dgm:pt>
    <dgm:pt modelId="{4C434637-3C37-4F91-B20A-BA7A2C622655}" type="pres">
      <dgm:prSet presAssocID="{5C91B6A2-EDC7-494C-8CB1-80087F3BA09F}" presName="hierChild3" presStyleCnt="0"/>
      <dgm:spPr/>
    </dgm:pt>
  </dgm:ptLst>
  <dgm:cxnLst>
    <dgm:cxn modelId="{B4DA7511-DCC1-4BAF-972A-7316AF84D5E2}" type="presOf" srcId="{5C91B6A2-EDC7-494C-8CB1-80087F3BA09F}" destId="{4B921EC8-50D2-44E2-BC66-51FFA20D9338}" srcOrd="1" destOrd="0" presId="urn:microsoft.com/office/officeart/2005/8/layout/orgChart1"/>
    <dgm:cxn modelId="{FCD26B1B-B646-4E65-95E6-EE5C4BBBB276}" srcId="{7846C1B8-3DCC-473A-84F4-E2436A6B9FB1}" destId="{5FFE3BC9-5334-4119-AF80-29624D653E8B}" srcOrd="0" destOrd="0" parTransId="{BF0879A1-C582-4D6F-ADBD-003DAA7796E3}" sibTransId="{E6272D1B-C5D8-4FE9-B811-707F5554E6EE}"/>
    <dgm:cxn modelId="{55223D3D-CC55-4FFE-90B7-97E22D5632A8}" type="presOf" srcId="{8C95CE05-E3B0-40C9-ADCB-232172889C2A}" destId="{9ADA304B-3E6B-4650-80C9-3F99DCF51504}" srcOrd="0" destOrd="0" presId="urn:microsoft.com/office/officeart/2005/8/layout/orgChart1"/>
    <dgm:cxn modelId="{FF7BD55E-3966-4A8B-8676-AF3F319297B5}" srcId="{8C95CE05-E3B0-40C9-ADCB-232172889C2A}" destId="{7846C1B8-3DCC-473A-84F4-E2436A6B9FB1}" srcOrd="1" destOrd="0" parTransId="{D7A9C940-0882-4929-8AF6-15C7836C88F1}" sibTransId="{79F701CA-113C-4E26-BE0A-D496C92BE4F3}"/>
    <dgm:cxn modelId="{B6DDE348-A03B-4838-8FB4-940F1BF52770}" type="presOf" srcId="{C0AC9B9C-788E-4629-8BED-FB787C7E4889}" destId="{BD38AB57-0679-49AF-A385-F7FC793FFCF1}" srcOrd="0" destOrd="0" presId="urn:microsoft.com/office/officeart/2005/8/layout/orgChart1"/>
    <dgm:cxn modelId="{34B53456-AB61-4AE4-8400-8FAD69756832}" srcId="{5C91B6A2-EDC7-494C-8CB1-80087F3BA09F}" destId="{C0AC9B9C-788E-4629-8BED-FB787C7E4889}" srcOrd="0" destOrd="0" parTransId="{4711BCBD-F5DD-4B6A-ADFF-76FECD832E00}" sibTransId="{291A2777-6CAB-41AB-82C2-32C6030830B5}"/>
    <dgm:cxn modelId="{1E63F778-CFF6-49B7-82F8-8E569B67CB9D}" srcId="{E55439F5-5972-409D-9DCD-08A1102C7FBB}" destId="{473F278B-57F0-4A5E-B15A-D982AD29D318}" srcOrd="0" destOrd="0" parTransId="{774AE5CF-51B6-4DE6-A39E-78C49E267B63}" sibTransId="{F13B7CEA-B391-4193-A6E6-F77386A66745}"/>
    <dgm:cxn modelId="{B2C3CC86-1E39-410B-A03F-B22F3FD1059E}" type="presOf" srcId="{E55439F5-5972-409D-9DCD-08A1102C7FBB}" destId="{B5E45544-6CE1-491F-B015-D700C87FC349}" srcOrd="0" destOrd="0" presId="urn:microsoft.com/office/officeart/2005/8/layout/orgChart1"/>
    <dgm:cxn modelId="{63D5978A-EF71-48CB-8A50-54B41D932853}" type="presOf" srcId="{7846C1B8-3DCC-473A-84F4-E2436A6B9FB1}" destId="{87C7C77C-D509-41FD-A43D-B79F7A6D6CE8}" srcOrd="1" destOrd="0" presId="urn:microsoft.com/office/officeart/2005/8/layout/orgChart1"/>
    <dgm:cxn modelId="{CAAB0790-ED7A-4341-94AD-7B519199D60B}" type="presOf" srcId="{5FFE3BC9-5334-4119-AF80-29624D653E8B}" destId="{1A60CF59-D93E-4322-B6D8-23B632CDB1FB}" srcOrd="1" destOrd="0" presId="urn:microsoft.com/office/officeart/2005/8/layout/orgChart1"/>
    <dgm:cxn modelId="{8E04AB94-D8DE-4E07-8FB8-C3A818F0D4BD}" type="presOf" srcId="{774AE5CF-51B6-4DE6-A39E-78C49E267B63}" destId="{578855FE-5363-4836-895B-3E3C28B7A29A}" srcOrd="0" destOrd="0" presId="urn:microsoft.com/office/officeart/2005/8/layout/orgChart1"/>
    <dgm:cxn modelId="{784DF09A-FB49-468E-9F4B-F693E5C009A6}" type="presOf" srcId="{5C91B6A2-EDC7-494C-8CB1-80087F3BA09F}" destId="{C137A032-4423-4CA2-A70D-05E4F0C9CFB6}" srcOrd="0" destOrd="0" presId="urn:microsoft.com/office/officeart/2005/8/layout/orgChart1"/>
    <dgm:cxn modelId="{DA35AE9E-BA37-4D8A-B370-C10D32B9663F}" type="presOf" srcId="{7846C1B8-3DCC-473A-84F4-E2436A6B9FB1}" destId="{4D7681BC-4ADF-4529-B468-446E9DF25BFE}" srcOrd="0" destOrd="0" presId="urn:microsoft.com/office/officeart/2005/8/layout/orgChart1"/>
    <dgm:cxn modelId="{518E54AE-4F9F-4987-A1EC-C23A4563DF32}" srcId="{8C95CE05-E3B0-40C9-ADCB-232172889C2A}" destId="{5C91B6A2-EDC7-494C-8CB1-80087F3BA09F}" srcOrd="2" destOrd="0" parTransId="{B07BA6CB-6D73-4E0E-8389-C7625253E80F}" sibTransId="{5121A414-B444-4BF9-9E50-843CDC3C04F4}"/>
    <dgm:cxn modelId="{BED976BE-7B79-42C3-944B-27372F189EAD}" type="presOf" srcId="{C0AC9B9C-788E-4629-8BED-FB787C7E4889}" destId="{0B1651E8-C37F-47CE-8FD4-D505563EF649}" srcOrd="1" destOrd="0" presId="urn:microsoft.com/office/officeart/2005/8/layout/orgChart1"/>
    <dgm:cxn modelId="{0D4CEAC6-D3D4-4D9F-B785-07A0EE7DE268}" type="presOf" srcId="{4711BCBD-F5DD-4B6A-ADFF-76FECD832E00}" destId="{A247E1D6-EFAD-4BC6-86B6-AD2ED407642B}" srcOrd="0" destOrd="0" presId="urn:microsoft.com/office/officeart/2005/8/layout/orgChart1"/>
    <dgm:cxn modelId="{B8F41DD9-3DFC-4226-9C7C-CF2405C2BA9C}" type="presOf" srcId="{5FFE3BC9-5334-4119-AF80-29624D653E8B}" destId="{DAB04C30-11B8-4620-B37C-432D9E8B2E03}" srcOrd="0" destOrd="0" presId="urn:microsoft.com/office/officeart/2005/8/layout/orgChart1"/>
    <dgm:cxn modelId="{7631CEDA-D760-4EEB-ABD5-FF0E6CB6E047}" type="presOf" srcId="{473F278B-57F0-4A5E-B15A-D982AD29D318}" destId="{6973A660-E202-4437-B3C4-A41ED5334856}" srcOrd="0" destOrd="0" presId="urn:microsoft.com/office/officeart/2005/8/layout/orgChart1"/>
    <dgm:cxn modelId="{DAF125E5-74C0-4592-8A8B-DD4E7A139001}" srcId="{8C95CE05-E3B0-40C9-ADCB-232172889C2A}" destId="{E55439F5-5972-409D-9DCD-08A1102C7FBB}" srcOrd="0" destOrd="0" parTransId="{8C593634-9E4C-4219-8998-9DBDD54A6BBD}" sibTransId="{8D331C90-DB0C-4D29-9662-39ABBD97B9FA}"/>
    <dgm:cxn modelId="{CF97D5EB-2603-4A84-BE84-EBF28198CDF8}" type="presOf" srcId="{473F278B-57F0-4A5E-B15A-D982AD29D318}" destId="{3E1C5989-AAA5-4142-8B45-7753D02EAE2C}" srcOrd="1" destOrd="0" presId="urn:microsoft.com/office/officeart/2005/8/layout/orgChart1"/>
    <dgm:cxn modelId="{EA396CEC-AE0E-49BB-B5CA-6621847B25DE}" type="presOf" srcId="{E55439F5-5972-409D-9DCD-08A1102C7FBB}" destId="{B78688E9-7D74-429C-AA26-1EAF7864D5FE}" srcOrd="1" destOrd="0" presId="urn:microsoft.com/office/officeart/2005/8/layout/orgChart1"/>
    <dgm:cxn modelId="{6CDCEEF4-18EB-42AA-A836-D0138B70EC57}" type="presOf" srcId="{BF0879A1-C582-4D6F-ADBD-003DAA7796E3}" destId="{78995206-7161-4E44-860E-2D1381715F9E}" srcOrd="0" destOrd="0" presId="urn:microsoft.com/office/officeart/2005/8/layout/orgChart1"/>
    <dgm:cxn modelId="{15D241E1-2169-4E47-B34A-48A3A74EF637}" type="presParOf" srcId="{9ADA304B-3E6B-4650-80C9-3F99DCF51504}" destId="{07DC0448-C348-49F8-B145-C54BB9B04BEB}" srcOrd="0" destOrd="0" presId="urn:microsoft.com/office/officeart/2005/8/layout/orgChart1"/>
    <dgm:cxn modelId="{DAC6BA8C-9091-410C-BD04-A52CDAA41AD8}" type="presParOf" srcId="{07DC0448-C348-49F8-B145-C54BB9B04BEB}" destId="{4751FA78-4E81-488B-B881-011E62DDC67B}" srcOrd="0" destOrd="0" presId="urn:microsoft.com/office/officeart/2005/8/layout/orgChart1"/>
    <dgm:cxn modelId="{ECA95015-B9F8-49FD-A5FE-93A24D767737}" type="presParOf" srcId="{4751FA78-4E81-488B-B881-011E62DDC67B}" destId="{B5E45544-6CE1-491F-B015-D700C87FC349}" srcOrd="0" destOrd="0" presId="urn:microsoft.com/office/officeart/2005/8/layout/orgChart1"/>
    <dgm:cxn modelId="{07D053E2-34EB-4B4B-8CE3-35BAB42CA93D}" type="presParOf" srcId="{4751FA78-4E81-488B-B881-011E62DDC67B}" destId="{B78688E9-7D74-429C-AA26-1EAF7864D5FE}" srcOrd="1" destOrd="0" presId="urn:microsoft.com/office/officeart/2005/8/layout/orgChart1"/>
    <dgm:cxn modelId="{40C6B0C6-933F-4635-AA1F-EAC0BEC1C696}" type="presParOf" srcId="{07DC0448-C348-49F8-B145-C54BB9B04BEB}" destId="{142B5695-201C-4A23-9822-786B754FF7E1}" srcOrd="1" destOrd="0" presId="urn:microsoft.com/office/officeart/2005/8/layout/orgChart1"/>
    <dgm:cxn modelId="{7553C632-A4DA-4DD9-A3E9-C3BD5FBE55E7}" type="presParOf" srcId="{142B5695-201C-4A23-9822-786B754FF7E1}" destId="{578855FE-5363-4836-895B-3E3C28B7A29A}" srcOrd="0" destOrd="0" presId="urn:microsoft.com/office/officeart/2005/8/layout/orgChart1"/>
    <dgm:cxn modelId="{09740CE0-12EC-47FA-B60A-06F6358C9BCC}" type="presParOf" srcId="{142B5695-201C-4A23-9822-786B754FF7E1}" destId="{694E2E57-CB0A-41D4-B7F3-059F1870C7C0}" srcOrd="1" destOrd="0" presId="urn:microsoft.com/office/officeart/2005/8/layout/orgChart1"/>
    <dgm:cxn modelId="{DADE184B-F7B1-4F60-881E-9AB8B158DFEB}" type="presParOf" srcId="{694E2E57-CB0A-41D4-B7F3-059F1870C7C0}" destId="{A2FB2DE1-CFA7-47D4-BFF4-87217F18946F}" srcOrd="0" destOrd="0" presId="urn:microsoft.com/office/officeart/2005/8/layout/orgChart1"/>
    <dgm:cxn modelId="{D13C397A-AE47-433F-B019-EF14D42657DD}" type="presParOf" srcId="{A2FB2DE1-CFA7-47D4-BFF4-87217F18946F}" destId="{6973A660-E202-4437-B3C4-A41ED5334856}" srcOrd="0" destOrd="0" presId="urn:microsoft.com/office/officeart/2005/8/layout/orgChart1"/>
    <dgm:cxn modelId="{EB95F749-7102-46C1-8956-EF839CDD8102}" type="presParOf" srcId="{A2FB2DE1-CFA7-47D4-BFF4-87217F18946F}" destId="{3E1C5989-AAA5-4142-8B45-7753D02EAE2C}" srcOrd="1" destOrd="0" presId="urn:microsoft.com/office/officeart/2005/8/layout/orgChart1"/>
    <dgm:cxn modelId="{AC714614-524A-44BA-8905-4E3F591050C8}" type="presParOf" srcId="{694E2E57-CB0A-41D4-B7F3-059F1870C7C0}" destId="{276B75EA-CC60-470F-BEBC-276621CE9A10}" srcOrd="1" destOrd="0" presId="urn:microsoft.com/office/officeart/2005/8/layout/orgChart1"/>
    <dgm:cxn modelId="{0F60307E-3EBC-46C9-BB45-60F626A58554}" type="presParOf" srcId="{694E2E57-CB0A-41D4-B7F3-059F1870C7C0}" destId="{5FC1D204-2FB3-4568-A974-BD6886394E7C}" srcOrd="2" destOrd="0" presId="urn:microsoft.com/office/officeart/2005/8/layout/orgChart1"/>
    <dgm:cxn modelId="{32183664-5C17-432D-BEB1-1CE00C7D6092}" type="presParOf" srcId="{07DC0448-C348-49F8-B145-C54BB9B04BEB}" destId="{8EEBD38A-7D3A-411A-A616-7732F90EFB10}" srcOrd="2" destOrd="0" presId="urn:microsoft.com/office/officeart/2005/8/layout/orgChart1"/>
    <dgm:cxn modelId="{F84E6317-10E6-4C38-AC34-C180EB6F8F2B}" type="presParOf" srcId="{9ADA304B-3E6B-4650-80C9-3F99DCF51504}" destId="{EA905238-82BF-4DD3-B924-579B563773E1}" srcOrd="1" destOrd="0" presId="urn:microsoft.com/office/officeart/2005/8/layout/orgChart1"/>
    <dgm:cxn modelId="{DC13CEF2-D72D-4912-B2A3-7F2D30AF23AF}" type="presParOf" srcId="{EA905238-82BF-4DD3-B924-579B563773E1}" destId="{151C1B15-1F7E-47CD-84FB-4C50D9F0902F}" srcOrd="0" destOrd="0" presId="urn:microsoft.com/office/officeart/2005/8/layout/orgChart1"/>
    <dgm:cxn modelId="{08E6FB3C-2777-4A17-BD47-92AD1CB7838F}" type="presParOf" srcId="{151C1B15-1F7E-47CD-84FB-4C50D9F0902F}" destId="{4D7681BC-4ADF-4529-B468-446E9DF25BFE}" srcOrd="0" destOrd="0" presId="urn:microsoft.com/office/officeart/2005/8/layout/orgChart1"/>
    <dgm:cxn modelId="{B7A7ACD9-658C-4604-9719-CEFEB41CDD8F}" type="presParOf" srcId="{151C1B15-1F7E-47CD-84FB-4C50D9F0902F}" destId="{87C7C77C-D509-41FD-A43D-B79F7A6D6CE8}" srcOrd="1" destOrd="0" presId="urn:microsoft.com/office/officeart/2005/8/layout/orgChart1"/>
    <dgm:cxn modelId="{A9B8986F-7801-49BF-AB16-49209CEA9C6B}" type="presParOf" srcId="{EA905238-82BF-4DD3-B924-579B563773E1}" destId="{5D4BBB1B-F42A-4BE5-A8D6-EE0992B6B8CE}" srcOrd="1" destOrd="0" presId="urn:microsoft.com/office/officeart/2005/8/layout/orgChart1"/>
    <dgm:cxn modelId="{A70BA16F-AA7E-4379-9D5A-1709A25B0185}" type="presParOf" srcId="{5D4BBB1B-F42A-4BE5-A8D6-EE0992B6B8CE}" destId="{78995206-7161-4E44-860E-2D1381715F9E}" srcOrd="0" destOrd="0" presId="urn:microsoft.com/office/officeart/2005/8/layout/orgChart1"/>
    <dgm:cxn modelId="{EF3458B4-12DC-4760-BF71-4044D90F93CC}" type="presParOf" srcId="{5D4BBB1B-F42A-4BE5-A8D6-EE0992B6B8CE}" destId="{FB968057-C7DA-459B-ADFC-71BAC3FFD02D}" srcOrd="1" destOrd="0" presId="urn:microsoft.com/office/officeart/2005/8/layout/orgChart1"/>
    <dgm:cxn modelId="{7FB04CF6-4D0F-4545-90DF-A74D82897B50}" type="presParOf" srcId="{FB968057-C7DA-459B-ADFC-71BAC3FFD02D}" destId="{D9FB8548-D982-4DDA-B9F8-1619579F1810}" srcOrd="0" destOrd="0" presId="urn:microsoft.com/office/officeart/2005/8/layout/orgChart1"/>
    <dgm:cxn modelId="{94C328D5-40D3-4569-BAD0-C44F44243E9B}" type="presParOf" srcId="{D9FB8548-D982-4DDA-B9F8-1619579F1810}" destId="{DAB04C30-11B8-4620-B37C-432D9E8B2E03}" srcOrd="0" destOrd="0" presId="urn:microsoft.com/office/officeart/2005/8/layout/orgChart1"/>
    <dgm:cxn modelId="{5CA35A46-5B62-4FF0-B966-FBE890E61BE9}" type="presParOf" srcId="{D9FB8548-D982-4DDA-B9F8-1619579F1810}" destId="{1A60CF59-D93E-4322-B6D8-23B632CDB1FB}" srcOrd="1" destOrd="0" presId="urn:microsoft.com/office/officeart/2005/8/layout/orgChart1"/>
    <dgm:cxn modelId="{46D6891A-A981-4F8B-BED3-C0EFE7410903}" type="presParOf" srcId="{FB968057-C7DA-459B-ADFC-71BAC3FFD02D}" destId="{7B7B9564-4FD8-48DF-A8F7-5C5D335062E7}" srcOrd="1" destOrd="0" presId="urn:microsoft.com/office/officeart/2005/8/layout/orgChart1"/>
    <dgm:cxn modelId="{1218EFCD-DE68-4717-82BB-689CAC266A6C}" type="presParOf" srcId="{FB968057-C7DA-459B-ADFC-71BAC3FFD02D}" destId="{591016CA-B129-42E3-87AF-D634FE488B32}" srcOrd="2" destOrd="0" presId="urn:microsoft.com/office/officeart/2005/8/layout/orgChart1"/>
    <dgm:cxn modelId="{5EE41B30-1615-4F96-AF4C-83F3B4876707}" type="presParOf" srcId="{EA905238-82BF-4DD3-B924-579B563773E1}" destId="{6B0D70D0-B55C-47B7-A02B-4A1BAD8FB80E}" srcOrd="2" destOrd="0" presId="urn:microsoft.com/office/officeart/2005/8/layout/orgChart1"/>
    <dgm:cxn modelId="{944C003F-18D9-45E4-BB28-15BD31D922EE}" type="presParOf" srcId="{9ADA304B-3E6B-4650-80C9-3F99DCF51504}" destId="{4E196BFC-9506-40C9-B86D-02CDBAA00526}" srcOrd="2" destOrd="0" presId="urn:microsoft.com/office/officeart/2005/8/layout/orgChart1"/>
    <dgm:cxn modelId="{B3B53D72-7F43-4702-A0F9-16D0C58D53FD}" type="presParOf" srcId="{4E196BFC-9506-40C9-B86D-02CDBAA00526}" destId="{B4F76417-EEEF-4EE8-BF63-F178D6CEE3B1}" srcOrd="0" destOrd="0" presId="urn:microsoft.com/office/officeart/2005/8/layout/orgChart1"/>
    <dgm:cxn modelId="{664A467B-A9EE-4439-A8E1-153DDC213DF3}" type="presParOf" srcId="{B4F76417-EEEF-4EE8-BF63-F178D6CEE3B1}" destId="{C137A032-4423-4CA2-A70D-05E4F0C9CFB6}" srcOrd="0" destOrd="0" presId="urn:microsoft.com/office/officeart/2005/8/layout/orgChart1"/>
    <dgm:cxn modelId="{00233C2F-FF86-4374-AE20-CAC5ABCB86DC}" type="presParOf" srcId="{B4F76417-EEEF-4EE8-BF63-F178D6CEE3B1}" destId="{4B921EC8-50D2-44E2-BC66-51FFA20D9338}" srcOrd="1" destOrd="0" presId="urn:microsoft.com/office/officeart/2005/8/layout/orgChart1"/>
    <dgm:cxn modelId="{DAA83C68-2AC3-469A-8C7A-4C8EB6D53C9E}" type="presParOf" srcId="{4E196BFC-9506-40C9-B86D-02CDBAA00526}" destId="{DFEF83F7-4210-4B57-9CB4-155AAA1663A1}" srcOrd="1" destOrd="0" presId="urn:microsoft.com/office/officeart/2005/8/layout/orgChart1"/>
    <dgm:cxn modelId="{C8E6EDDB-EFB5-4D73-BE22-1F05A976B7C6}" type="presParOf" srcId="{DFEF83F7-4210-4B57-9CB4-155AAA1663A1}" destId="{A247E1D6-EFAD-4BC6-86B6-AD2ED407642B}" srcOrd="0" destOrd="0" presId="urn:microsoft.com/office/officeart/2005/8/layout/orgChart1"/>
    <dgm:cxn modelId="{720EF0C3-2390-4E48-82C0-69347685A373}" type="presParOf" srcId="{DFEF83F7-4210-4B57-9CB4-155AAA1663A1}" destId="{3CD036EF-0095-4DDD-BD77-0FC9C51BAEA3}" srcOrd="1" destOrd="0" presId="urn:microsoft.com/office/officeart/2005/8/layout/orgChart1"/>
    <dgm:cxn modelId="{30B8D62D-23DB-4B33-A5BF-90E04C13D81A}" type="presParOf" srcId="{3CD036EF-0095-4DDD-BD77-0FC9C51BAEA3}" destId="{FD53FA81-8E60-40DD-A788-2CA0359379D6}" srcOrd="0" destOrd="0" presId="urn:microsoft.com/office/officeart/2005/8/layout/orgChart1"/>
    <dgm:cxn modelId="{20C810C5-0DDD-4EFE-B0DF-256D9114A025}" type="presParOf" srcId="{FD53FA81-8E60-40DD-A788-2CA0359379D6}" destId="{BD38AB57-0679-49AF-A385-F7FC793FFCF1}" srcOrd="0" destOrd="0" presId="urn:microsoft.com/office/officeart/2005/8/layout/orgChart1"/>
    <dgm:cxn modelId="{2D1901F3-6A0C-4265-9BE0-639C26672258}" type="presParOf" srcId="{FD53FA81-8E60-40DD-A788-2CA0359379D6}" destId="{0B1651E8-C37F-47CE-8FD4-D505563EF649}" srcOrd="1" destOrd="0" presId="urn:microsoft.com/office/officeart/2005/8/layout/orgChart1"/>
    <dgm:cxn modelId="{93317CC1-B796-471F-B9B4-6848281D3BA9}" type="presParOf" srcId="{3CD036EF-0095-4DDD-BD77-0FC9C51BAEA3}" destId="{BB0B01E8-5499-4CF5-B0C8-FC203F004CE9}" srcOrd="1" destOrd="0" presId="urn:microsoft.com/office/officeart/2005/8/layout/orgChart1"/>
    <dgm:cxn modelId="{E81A88D7-D200-4DC1-B2AE-8A11731EF092}" type="presParOf" srcId="{3CD036EF-0095-4DDD-BD77-0FC9C51BAEA3}" destId="{52E9A2EB-B6C4-46A5-B5DB-E5F357BBAB9F}" srcOrd="2" destOrd="0" presId="urn:microsoft.com/office/officeart/2005/8/layout/orgChart1"/>
    <dgm:cxn modelId="{3A617A76-BF43-4DDF-BAF5-936F639A3593}" type="presParOf" srcId="{4E196BFC-9506-40C9-B86D-02CDBAA00526}" destId="{4C434637-3C37-4F91-B20A-BA7A2C6226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28920-F557-46CD-94E2-4E6548E8513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B798E1-0009-4176-A74F-C064B07877AA}">
      <dgm:prSet/>
      <dgm:spPr>
        <a:solidFill>
          <a:schemeClr val="bg1"/>
        </a:solidFill>
      </dgm:spPr>
      <dgm:t>
        <a:bodyPr/>
        <a:lstStyle/>
        <a:p>
          <a:r>
            <a:rPr lang="en-US"/>
            <a:t>Chess is a dynamic game that is not easily predicted</a:t>
          </a:r>
        </a:p>
      </dgm:t>
    </dgm:pt>
    <dgm:pt modelId="{17B6CE94-D03E-4CC8-9570-82B80D2E93F9}" type="parTrans" cxnId="{FF8D9635-B31C-4394-BC0D-7556F3BC7010}">
      <dgm:prSet/>
      <dgm:spPr/>
      <dgm:t>
        <a:bodyPr/>
        <a:lstStyle/>
        <a:p>
          <a:endParaRPr lang="en-US"/>
        </a:p>
      </dgm:t>
    </dgm:pt>
    <dgm:pt modelId="{8038ADD6-6644-4117-B450-0E6AFBF9E817}" type="sibTrans" cxnId="{FF8D9635-B31C-4394-BC0D-7556F3BC7010}">
      <dgm:prSet/>
      <dgm:spPr/>
      <dgm:t>
        <a:bodyPr/>
        <a:lstStyle/>
        <a:p>
          <a:endParaRPr lang="en-US"/>
        </a:p>
      </dgm:t>
    </dgm:pt>
    <dgm:pt modelId="{E24F479C-C20E-48A4-9760-A6906F1AC52C}">
      <dgm:prSet/>
      <dgm:spPr>
        <a:solidFill>
          <a:schemeClr val="bg1"/>
        </a:solidFill>
      </dgm:spPr>
      <dgm:t>
        <a:bodyPr/>
        <a:lstStyle/>
        <a:p>
          <a:r>
            <a:rPr lang="en-US"/>
            <a:t>It is nearly impossible to predict the outcome based on factors outside the game like Elo</a:t>
          </a:r>
        </a:p>
      </dgm:t>
    </dgm:pt>
    <dgm:pt modelId="{A6435C25-6C83-4BBC-827C-6530E80AC9D1}" type="parTrans" cxnId="{3FEF3027-81F4-4A61-98AE-2F229B71F40C}">
      <dgm:prSet/>
      <dgm:spPr/>
      <dgm:t>
        <a:bodyPr/>
        <a:lstStyle/>
        <a:p>
          <a:endParaRPr lang="en-US"/>
        </a:p>
      </dgm:t>
    </dgm:pt>
    <dgm:pt modelId="{64D749FA-7340-40FD-A3BC-1801E7CF64AA}" type="sibTrans" cxnId="{3FEF3027-81F4-4A61-98AE-2F229B71F40C}">
      <dgm:prSet/>
      <dgm:spPr/>
      <dgm:t>
        <a:bodyPr/>
        <a:lstStyle/>
        <a:p>
          <a:endParaRPr lang="en-US"/>
        </a:p>
      </dgm:t>
    </dgm:pt>
    <dgm:pt modelId="{85CF73EC-E23F-4CF1-818E-16AD9D6C549F}">
      <dgm:prSet/>
      <dgm:spPr>
        <a:solidFill>
          <a:schemeClr val="bg1"/>
        </a:solidFill>
      </dgm:spPr>
      <dgm:t>
        <a:bodyPr/>
        <a:lstStyle/>
        <a:p>
          <a:r>
            <a:rPr lang="en-US"/>
            <a:t>These factors do not account for how the player is playing during a match</a:t>
          </a:r>
        </a:p>
      </dgm:t>
    </dgm:pt>
    <dgm:pt modelId="{B4492CEE-B3F1-4738-9DE8-F00A1C5297F7}" type="parTrans" cxnId="{DD12EF3C-7472-447F-B998-DA9C7D50D883}">
      <dgm:prSet/>
      <dgm:spPr/>
      <dgm:t>
        <a:bodyPr/>
        <a:lstStyle/>
        <a:p>
          <a:endParaRPr lang="en-US"/>
        </a:p>
      </dgm:t>
    </dgm:pt>
    <dgm:pt modelId="{12F52638-8790-4A73-9CB4-3D786AF2F85A}" type="sibTrans" cxnId="{DD12EF3C-7472-447F-B998-DA9C7D50D883}">
      <dgm:prSet/>
      <dgm:spPr/>
      <dgm:t>
        <a:bodyPr/>
        <a:lstStyle/>
        <a:p>
          <a:endParaRPr lang="en-US"/>
        </a:p>
      </dgm:t>
    </dgm:pt>
    <dgm:pt modelId="{62A04B33-8BE7-4251-A734-B32B1ED31806}">
      <dgm:prSet/>
      <dgm:spPr>
        <a:solidFill>
          <a:schemeClr val="bg1"/>
        </a:solidFill>
      </dgm:spPr>
      <dgm:t>
        <a:bodyPr/>
        <a:lstStyle/>
        <a:p>
          <a:r>
            <a:rPr lang="en-US"/>
            <a:t>However, factors that occur within the game like White Av CP Loss and Moves can be used to predict the result of the match</a:t>
          </a:r>
        </a:p>
      </dgm:t>
    </dgm:pt>
    <dgm:pt modelId="{809F00F3-E4CE-45F5-A08E-D22CD295976A}" type="parTrans" cxnId="{4D6286A4-32AD-45BA-A0FB-125FE279C7C5}">
      <dgm:prSet/>
      <dgm:spPr/>
      <dgm:t>
        <a:bodyPr/>
        <a:lstStyle/>
        <a:p>
          <a:endParaRPr lang="en-US"/>
        </a:p>
      </dgm:t>
    </dgm:pt>
    <dgm:pt modelId="{D32AD046-C4AB-47F1-8EDF-1CF8A2106164}" type="sibTrans" cxnId="{4D6286A4-32AD-45BA-A0FB-125FE279C7C5}">
      <dgm:prSet/>
      <dgm:spPr/>
      <dgm:t>
        <a:bodyPr/>
        <a:lstStyle/>
        <a:p>
          <a:endParaRPr lang="en-US"/>
        </a:p>
      </dgm:t>
    </dgm:pt>
    <dgm:pt modelId="{AF412941-8EE6-45CC-A88E-DC4DA1EE9679}" type="pres">
      <dgm:prSet presAssocID="{F3B28920-F557-46CD-94E2-4E6548E8513E}" presName="outerComposite" presStyleCnt="0">
        <dgm:presLayoutVars>
          <dgm:chMax val="5"/>
          <dgm:dir/>
          <dgm:resizeHandles val="exact"/>
        </dgm:presLayoutVars>
      </dgm:prSet>
      <dgm:spPr/>
    </dgm:pt>
    <dgm:pt modelId="{404769D8-96FF-4A20-A698-2B98C613BA7F}" type="pres">
      <dgm:prSet presAssocID="{F3B28920-F557-46CD-94E2-4E6548E8513E}" presName="dummyMaxCanvas" presStyleCnt="0">
        <dgm:presLayoutVars/>
      </dgm:prSet>
      <dgm:spPr/>
    </dgm:pt>
    <dgm:pt modelId="{5C0522A7-FA26-471F-B8E6-B49848C20A6A}" type="pres">
      <dgm:prSet presAssocID="{F3B28920-F557-46CD-94E2-4E6548E8513E}" presName="FourNodes_1" presStyleLbl="node1" presStyleIdx="0" presStyleCnt="4">
        <dgm:presLayoutVars>
          <dgm:bulletEnabled val="1"/>
        </dgm:presLayoutVars>
      </dgm:prSet>
      <dgm:spPr/>
    </dgm:pt>
    <dgm:pt modelId="{8250DC45-3652-476D-ADA2-B500E01166E7}" type="pres">
      <dgm:prSet presAssocID="{F3B28920-F557-46CD-94E2-4E6548E8513E}" presName="FourNodes_2" presStyleLbl="node1" presStyleIdx="1" presStyleCnt="4">
        <dgm:presLayoutVars>
          <dgm:bulletEnabled val="1"/>
        </dgm:presLayoutVars>
      </dgm:prSet>
      <dgm:spPr/>
    </dgm:pt>
    <dgm:pt modelId="{526A00B8-AA4A-487E-980A-8C759EC4D1D3}" type="pres">
      <dgm:prSet presAssocID="{F3B28920-F557-46CD-94E2-4E6548E8513E}" presName="FourNodes_3" presStyleLbl="node1" presStyleIdx="2" presStyleCnt="4">
        <dgm:presLayoutVars>
          <dgm:bulletEnabled val="1"/>
        </dgm:presLayoutVars>
      </dgm:prSet>
      <dgm:spPr/>
    </dgm:pt>
    <dgm:pt modelId="{4F5CCB31-879D-4DE6-8DB2-1BA99E9C175B}" type="pres">
      <dgm:prSet presAssocID="{F3B28920-F557-46CD-94E2-4E6548E8513E}" presName="FourNodes_4" presStyleLbl="node1" presStyleIdx="3" presStyleCnt="4">
        <dgm:presLayoutVars>
          <dgm:bulletEnabled val="1"/>
        </dgm:presLayoutVars>
      </dgm:prSet>
      <dgm:spPr/>
    </dgm:pt>
    <dgm:pt modelId="{00EB8E54-C87D-4B0D-8B37-2524D7BE6EFB}" type="pres">
      <dgm:prSet presAssocID="{F3B28920-F557-46CD-94E2-4E6548E8513E}" presName="FourConn_1-2" presStyleLbl="fgAccFollowNode1" presStyleIdx="0" presStyleCnt="3">
        <dgm:presLayoutVars>
          <dgm:bulletEnabled val="1"/>
        </dgm:presLayoutVars>
      </dgm:prSet>
      <dgm:spPr/>
    </dgm:pt>
    <dgm:pt modelId="{CBFBB042-00BC-499A-8CFF-8E853D27BE97}" type="pres">
      <dgm:prSet presAssocID="{F3B28920-F557-46CD-94E2-4E6548E8513E}" presName="FourConn_2-3" presStyleLbl="fgAccFollowNode1" presStyleIdx="1" presStyleCnt="3">
        <dgm:presLayoutVars>
          <dgm:bulletEnabled val="1"/>
        </dgm:presLayoutVars>
      </dgm:prSet>
      <dgm:spPr/>
    </dgm:pt>
    <dgm:pt modelId="{FB6037C7-ECCE-4961-A5B0-B2A05057C6B1}" type="pres">
      <dgm:prSet presAssocID="{F3B28920-F557-46CD-94E2-4E6548E8513E}" presName="FourConn_3-4" presStyleLbl="fgAccFollowNode1" presStyleIdx="2" presStyleCnt="3">
        <dgm:presLayoutVars>
          <dgm:bulletEnabled val="1"/>
        </dgm:presLayoutVars>
      </dgm:prSet>
      <dgm:spPr/>
    </dgm:pt>
    <dgm:pt modelId="{8C9076AB-62BA-4876-B698-DBA2AD79544E}" type="pres">
      <dgm:prSet presAssocID="{F3B28920-F557-46CD-94E2-4E6548E8513E}" presName="FourNodes_1_text" presStyleLbl="node1" presStyleIdx="3" presStyleCnt="4">
        <dgm:presLayoutVars>
          <dgm:bulletEnabled val="1"/>
        </dgm:presLayoutVars>
      </dgm:prSet>
      <dgm:spPr/>
    </dgm:pt>
    <dgm:pt modelId="{949AC732-9132-49B9-8553-8FAB565A6F06}" type="pres">
      <dgm:prSet presAssocID="{F3B28920-F557-46CD-94E2-4E6548E8513E}" presName="FourNodes_2_text" presStyleLbl="node1" presStyleIdx="3" presStyleCnt="4">
        <dgm:presLayoutVars>
          <dgm:bulletEnabled val="1"/>
        </dgm:presLayoutVars>
      </dgm:prSet>
      <dgm:spPr/>
    </dgm:pt>
    <dgm:pt modelId="{EE905FA2-6E9E-4FCC-A844-560EC1047DB8}" type="pres">
      <dgm:prSet presAssocID="{F3B28920-F557-46CD-94E2-4E6548E8513E}" presName="FourNodes_3_text" presStyleLbl="node1" presStyleIdx="3" presStyleCnt="4">
        <dgm:presLayoutVars>
          <dgm:bulletEnabled val="1"/>
        </dgm:presLayoutVars>
      </dgm:prSet>
      <dgm:spPr/>
    </dgm:pt>
    <dgm:pt modelId="{A53760F6-D502-4B21-83E3-2BE745F8C1F1}" type="pres">
      <dgm:prSet presAssocID="{F3B28920-F557-46CD-94E2-4E6548E8513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FEF3027-81F4-4A61-98AE-2F229B71F40C}" srcId="{F3B28920-F557-46CD-94E2-4E6548E8513E}" destId="{E24F479C-C20E-48A4-9760-A6906F1AC52C}" srcOrd="1" destOrd="0" parTransId="{A6435C25-6C83-4BBC-827C-6530E80AC9D1}" sibTransId="{64D749FA-7340-40FD-A3BC-1801E7CF64AA}"/>
    <dgm:cxn modelId="{52B4EE2D-9E54-4CE4-817B-5A299894C325}" type="presOf" srcId="{64D749FA-7340-40FD-A3BC-1801E7CF64AA}" destId="{CBFBB042-00BC-499A-8CFF-8E853D27BE97}" srcOrd="0" destOrd="0" presId="urn:microsoft.com/office/officeart/2005/8/layout/vProcess5"/>
    <dgm:cxn modelId="{DFCE8F33-3094-46EB-8DEE-D138C618EFA7}" type="presOf" srcId="{F7B798E1-0009-4176-A74F-C064B07877AA}" destId="{5C0522A7-FA26-471F-B8E6-B49848C20A6A}" srcOrd="0" destOrd="0" presId="urn:microsoft.com/office/officeart/2005/8/layout/vProcess5"/>
    <dgm:cxn modelId="{FF8D9635-B31C-4394-BC0D-7556F3BC7010}" srcId="{F3B28920-F557-46CD-94E2-4E6548E8513E}" destId="{F7B798E1-0009-4176-A74F-C064B07877AA}" srcOrd="0" destOrd="0" parTransId="{17B6CE94-D03E-4CC8-9570-82B80D2E93F9}" sibTransId="{8038ADD6-6644-4117-B450-0E6AFBF9E817}"/>
    <dgm:cxn modelId="{DD12EF3C-7472-447F-B998-DA9C7D50D883}" srcId="{F3B28920-F557-46CD-94E2-4E6548E8513E}" destId="{85CF73EC-E23F-4CF1-818E-16AD9D6C549F}" srcOrd="2" destOrd="0" parTransId="{B4492CEE-B3F1-4738-9DE8-F00A1C5297F7}" sibTransId="{12F52638-8790-4A73-9CB4-3D786AF2F85A}"/>
    <dgm:cxn modelId="{24037245-47E5-4826-B875-D8EF09902062}" type="presOf" srcId="{62A04B33-8BE7-4251-A734-B32B1ED31806}" destId="{4F5CCB31-879D-4DE6-8DB2-1BA99E9C175B}" srcOrd="0" destOrd="0" presId="urn:microsoft.com/office/officeart/2005/8/layout/vProcess5"/>
    <dgm:cxn modelId="{C6615A57-6BF7-407A-92A8-BF1FFE8EC22A}" type="presOf" srcId="{E24F479C-C20E-48A4-9760-A6906F1AC52C}" destId="{8250DC45-3652-476D-ADA2-B500E01166E7}" srcOrd="0" destOrd="0" presId="urn:microsoft.com/office/officeart/2005/8/layout/vProcess5"/>
    <dgm:cxn modelId="{14C8877C-9AA9-4D98-B59C-5EF739EDDFA4}" type="presOf" srcId="{85CF73EC-E23F-4CF1-818E-16AD9D6C549F}" destId="{EE905FA2-6E9E-4FCC-A844-560EC1047DB8}" srcOrd="1" destOrd="0" presId="urn:microsoft.com/office/officeart/2005/8/layout/vProcess5"/>
    <dgm:cxn modelId="{B133157F-40D7-4024-9818-EF1CBFCA4B78}" type="presOf" srcId="{62A04B33-8BE7-4251-A734-B32B1ED31806}" destId="{A53760F6-D502-4B21-83E3-2BE745F8C1F1}" srcOrd="1" destOrd="0" presId="urn:microsoft.com/office/officeart/2005/8/layout/vProcess5"/>
    <dgm:cxn modelId="{70E93380-CD31-47EC-9C2D-E33AA791CE2B}" type="presOf" srcId="{12F52638-8790-4A73-9CB4-3D786AF2F85A}" destId="{FB6037C7-ECCE-4961-A5B0-B2A05057C6B1}" srcOrd="0" destOrd="0" presId="urn:microsoft.com/office/officeart/2005/8/layout/vProcess5"/>
    <dgm:cxn modelId="{07B0F390-3574-4D27-B853-64B2E9C69408}" type="presOf" srcId="{E24F479C-C20E-48A4-9760-A6906F1AC52C}" destId="{949AC732-9132-49B9-8553-8FAB565A6F06}" srcOrd="1" destOrd="0" presId="urn:microsoft.com/office/officeart/2005/8/layout/vProcess5"/>
    <dgm:cxn modelId="{C9FA4BA1-AACB-4671-8966-117566AFC9A9}" type="presOf" srcId="{8038ADD6-6644-4117-B450-0E6AFBF9E817}" destId="{00EB8E54-C87D-4B0D-8B37-2524D7BE6EFB}" srcOrd="0" destOrd="0" presId="urn:microsoft.com/office/officeart/2005/8/layout/vProcess5"/>
    <dgm:cxn modelId="{4D6286A4-32AD-45BA-A0FB-125FE279C7C5}" srcId="{F3B28920-F557-46CD-94E2-4E6548E8513E}" destId="{62A04B33-8BE7-4251-A734-B32B1ED31806}" srcOrd="3" destOrd="0" parTransId="{809F00F3-E4CE-45F5-A08E-D22CD295976A}" sibTransId="{D32AD046-C4AB-47F1-8EDF-1CF8A2106164}"/>
    <dgm:cxn modelId="{C0F4EFB1-68C1-4C48-AB23-E4349E6BD408}" type="presOf" srcId="{F7B798E1-0009-4176-A74F-C064B07877AA}" destId="{8C9076AB-62BA-4876-B698-DBA2AD79544E}" srcOrd="1" destOrd="0" presId="urn:microsoft.com/office/officeart/2005/8/layout/vProcess5"/>
    <dgm:cxn modelId="{3FF30EBD-52FE-43DC-9AB8-7367FF8FEBAE}" type="presOf" srcId="{F3B28920-F557-46CD-94E2-4E6548E8513E}" destId="{AF412941-8EE6-45CC-A88E-DC4DA1EE9679}" srcOrd="0" destOrd="0" presId="urn:microsoft.com/office/officeart/2005/8/layout/vProcess5"/>
    <dgm:cxn modelId="{B716E4D1-44D5-414F-81C7-47ABA825DC64}" type="presOf" srcId="{85CF73EC-E23F-4CF1-818E-16AD9D6C549F}" destId="{526A00B8-AA4A-487E-980A-8C759EC4D1D3}" srcOrd="0" destOrd="0" presId="urn:microsoft.com/office/officeart/2005/8/layout/vProcess5"/>
    <dgm:cxn modelId="{B6742D27-8130-454B-8EA5-051ACA1ACB71}" type="presParOf" srcId="{AF412941-8EE6-45CC-A88E-DC4DA1EE9679}" destId="{404769D8-96FF-4A20-A698-2B98C613BA7F}" srcOrd="0" destOrd="0" presId="urn:microsoft.com/office/officeart/2005/8/layout/vProcess5"/>
    <dgm:cxn modelId="{99804F42-8E48-40AD-9E4B-E43F88C597FC}" type="presParOf" srcId="{AF412941-8EE6-45CC-A88E-DC4DA1EE9679}" destId="{5C0522A7-FA26-471F-B8E6-B49848C20A6A}" srcOrd="1" destOrd="0" presId="urn:microsoft.com/office/officeart/2005/8/layout/vProcess5"/>
    <dgm:cxn modelId="{9D22EDBC-3939-4B53-A8CF-C88A11CDAE15}" type="presParOf" srcId="{AF412941-8EE6-45CC-A88E-DC4DA1EE9679}" destId="{8250DC45-3652-476D-ADA2-B500E01166E7}" srcOrd="2" destOrd="0" presId="urn:microsoft.com/office/officeart/2005/8/layout/vProcess5"/>
    <dgm:cxn modelId="{E6FF7D72-C628-4A3D-ADC0-723A0AFEC252}" type="presParOf" srcId="{AF412941-8EE6-45CC-A88E-DC4DA1EE9679}" destId="{526A00B8-AA4A-487E-980A-8C759EC4D1D3}" srcOrd="3" destOrd="0" presId="urn:microsoft.com/office/officeart/2005/8/layout/vProcess5"/>
    <dgm:cxn modelId="{08D24755-8EA4-4FFF-9B59-9DB480CD92D9}" type="presParOf" srcId="{AF412941-8EE6-45CC-A88E-DC4DA1EE9679}" destId="{4F5CCB31-879D-4DE6-8DB2-1BA99E9C175B}" srcOrd="4" destOrd="0" presId="urn:microsoft.com/office/officeart/2005/8/layout/vProcess5"/>
    <dgm:cxn modelId="{BB6CF61A-8BB8-4338-A105-D07609B85680}" type="presParOf" srcId="{AF412941-8EE6-45CC-A88E-DC4DA1EE9679}" destId="{00EB8E54-C87D-4B0D-8B37-2524D7BE6EFB}" srcOrd="5" destOrd="0" presId="urn:microsoft.com/office/officeart/2005/8/layout/vProcess5"/>
    <dgm:cxn modelId="{4AA6A138-7036-4533-8197-5214B9C19525}" type="presParOf" srcId="{AF412941-8EE6-45CC-A88E-DC4DA1EE9679}" destId="{CBFBB042-00BC-499A-8CFF-8E853D27BE97}" srcOrd="6" destOrd="0" presId="urn:microsoft.com/office/officeart/2005/8/layout/vProcess5"/>
    <dgm:cxn modelId="{EABEE161-9A48-4585-9D3C-37ACCD1BDBD2}" type="presParOf" srcId="{AF412941-8EE6-45CC-A88E-DC4DA1EE9679}" destId="{FB6037C7-ECCE-4961-A5B0-B2A05057C6B1}" srcOrd="7" destOrd="0" presId="urn:microsoft.com/office/officeart/2005/8/layout/vProcess5"/>
    <dgm:cxn modelId="{E58A9E6D-8EB0-4B6F-A9BA-B0C7FFD00D71}" type="presParOf" srcId="{AF412941-8EE6-45CC-A88E-DC4DA1EE9679}" destId="{8C9076AB-62BA-4876-B698-DBA2AD79544E}" srcOrd="8" destOrd="0" presId="urn:microsoft.com/office/officeart/2005/8/layout/vProcess5"/>
    <dgm:cxn modelId="{75BF4EFF-9E21-43D8-8537-6FCDD5531B5E}" type="presParOf" srcId="{AF412941-8EE6-45CC-A88E-DC4DA1EE9679}" destId="{949AC732-9132-49B9-8553-8FAB565A6F06}" srcOrd="9" destOrd="0" presId="urn:microsoft.com/office/officeart/2005/8/layout/vProcess5"/>
    <dgm:cxn modelId="{49A39600-32A0-4274-A1C2-D6ADB5AE2CDC}" type="presParOf" srcId="{AF412941-8EE6-45CC-A88E-DC4DA1EE9679}" destId="{EE905FA2-6E9E-4FCC-A844-560EC1047DB8}" srcOrd="10" destOrd="0" presId="urn:microsoft.com/office/officeart/2005/8/layout/vProcess5"/>
    <dgm:cxn modelId="{10A94B9D-9B5B-4068-B167-09D41B905EB9}" type="presParOf" srcId="{AF412941-8EE6-45CC-A88E-DC4DA1EE9679}" destId="{A53760F6-D502-4B21-83E3-2BE745F8C1F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E5E6B-ABEB-455A-8567-48541A3B36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1BAF4-22FA-4FD2-9A95-CC285464E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Interesting and Intriguing</a:t>
          </a:r>
        </a:p>
      </dgm:t>
    </dgm:pt>
    <dgm:pt modelId="{798B6D77-50E8-49C1-ACC0-C842ECF3FE7E}" type="parTrans" cxnId="{21043002-5308-4E12-AA95-0B7DBD3765F4}">
      <dgm:prSet/>
      <dgm:spPr/>
      <dgm:t>
        <a:bodyPr/>
        <a:lstStyle/>
        <a:p>
          <a:endParaRPr lang="en-US"/>
        </a:p>
      </dgm:t>
    </dgm:pt>
    <dgm:pt modelId="{4F509A77-E91C-45CC-A15F-F606C0511067}" type="sibTrans" cxnId="{21043002-5308-4E12-AA95-0B7DBD3765F4}">
      <dgm:prSet/>
      <dgm:spPr/>
      <dgm:t>
        <a:bodyPr/>
        <a:lstStyle/>
        <a:p>
          <a:endParaRPr lang="en-US"/>
        </a:p>
      </dgm:t>
    </dgm:pt>
    <dgm:pt modelId="{71EA0494-1B7A-4CD1-AE77-D81FF8953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Gave insight into machine learning</a:t>
          </a:r>
        </a:p>
      </dgm:t>
    </dgm:pt>
    <dgm:pt modelId="{AFFA2C76-4C82-4018-88A9-3F5DACC40EEF}" type="parTrans" cxnId="{730DB3A4-958E-4A70-A9F3-B5C366BE7E27}">
      <dgm:prSet/>
      <dgm:spPr/>
      <dgm:t>
        <a:bodyPr/>
        <a:lstStyle/>
        <a:p>
          <a:endParaRPr lang="en-US"/>
        </a:p>
      </dgm:t>
    </dgm:pt>
    <dgm:pt modelId="{AFD3814C-8366-498C-95A7-DFA907FAFD53}" type="sibTrans" cxnId="{730DB3A4-958E-4A70-A9F3-B5C366BE7E27}">
      <dgm:prSet/>
      <dgm:spPr/>
      <dgm:t>
        <a:bodyPr/>
        <a:lstStyle/>
        <a:p>
          <a:endParaRPr lang="en-US"/>
        </a:p>
      </dgm:t>
    </dgm:pt>
    <dgm:pt modelId="{425EB63C-2A97-469B-B42F-7E3188AF8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Related classroom concepts to real world</a:t>
          </a:r>
        </a:p>
      </dgm:t>
    </dgm:pt>
    <dgm:pt modelId="{4D29E929-367F-460E-BE5E-10136891A183}" type="parTrans" cxnId="{5E49C528-0FFC-4FD7-8CA8-AA8E8872CDEC}">
      <dgm:prSet/>
      <dgm:spPr/>
      <dgm:t>
        <a:bodyPr/>
        <a:lstStyle/>
        <a:p>
          <a:endParaRPr lang="en-US"/>
        </a:p>
      </dgm:t>
    </dgm:pt>
    <dgm:pt modelId="{6B841FE7-0DCC-4DE6-8C3B-E104BF2AD6CD}" type="sibTrans" cxnId="{5E49C528-0FFC-4FD7-8CA8-AA8E8872CDEC}">
      <dgm:prSet/>
      <dgm:spPr/>
      <dgm:t>
        <a:bodyPr/>
        <a:lstStyle/>
        <a:p>
          <a:endParaRPr lang="en-US"/>
        </a:p>
      </dgm:t>
    </dgm:pt>
    <dgm:pt modelId="{6D3AF81C-77DF-4627-879D-473F353E0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Further built programming foundation</a:t>
          </a:r>
        </a:p>
      </dgm:t>
    </dgm:pt>
    <dgm:pt modelId="{3D4F5581-1CF8-4C71-A5E3-12097F93B367}" type="parTrans" cxnId="{2D03E820-3840-4A09-83AD-338F3AEDC2C2}">
      <dgm:prSet/>
      <dgm:spPr/>
      <dgm:t>
        <a:bodyPr/>
        <a:lstStyle/>
        <a:p>
          <a:endParaRPr lang="en-US"/>
        </a:p>
      </dgm:t>
    </dgm:pt>
    <dgm:pt modelId="{CA477580-D737-493E-958A-759D9BB4DDCC}" type="sibTrans" cxnId="{2D03E820-3840-4A09-83AD-338F3AEDC2C2}">
      <dgm:prSet/>
      <dgm:spPr/>
      <dgm:t>
        <a:bodyPr/>
        <a:lstStyle/>
        <a:p>
          <a:endParaRPr lang="en-US"/>
        </a:p>
      </dgm:t>
    </dgm:pt>
    <dgm:pt modelId="{657C907C-E764-4F4C-A163-36ED0786CDAD}" type="pres">
      <dgm:prSet presAssocID="{C64E5E6B-ABEB-455A-8567-48541A3B36FA}" presName="root" presStyleCnt="0">
        <dgm:presLayoutVars>
          <dgm:dir/>
          <dgm:resizeHandles val="exact"/>
        </dgm:presLayoutVars>
      </dgm:prSet>
      <dgm:spPr/>
    </dgm:pt>
    <dgm:pt modelId="{DF44BC14-02B9-4AC6-9782-11174E29A195}" type="pres">
      <dgm:prSet presAssocID="{F281BAF4-22FA-4FD2-9A95-CC285464E22C}" presName="compNode" presStyleCnt="0"/>
      <dgm:spPr/>
    </dgm:pt>
    <dgm:pt modelId="{292758F4-FEEC-48AA-9D13-E0902AF51D3A}" type="pres">
      <dgm:prSet presAssocID="{F281BAF4-22FA-4FD2-9A95-CC285464E2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BD7D60F-DDDF-46CE-96BF-8557D3DB98D1}" type="pres">
      <dgm:prSet presAssocID="{F281BAF4-22FA-4FD2-9A95-CC285464E22C}" presName="spaceRect" presStyleCnt="0"/>
      <dgm:spPr/>
    </dgm:pt>
    <dgm:pt modelId="{CA234FDD-C3B8-47E8-8E76-085CFB9EFC4B}" type="pres">
      <dgm:prSet presAssocID="{F281BAF4-22FA-4FD2-9A95-CC285464E22C}" presName="textRect" presStyleLbl="revTx" presStyleIdx="0" presStyleCnt="4">
        <dgm:presLayoutVars>
          <dgm:chMax val="1"/>
          <dgm:chPref val="1"/>
        </dgm:presLayoutVars>
      </dgm:prSet>
      <dgm:spPr/>
    </dgm:pt>
    <dgm:pt modelId="{0327650F-FB7D-4624-BAA2-B2FBEB274FA5}" type="pres">
      <dgm:prSet presAssocID="{4F509A77-E91C-45CC-A15F-F606C0511067}" presName="sibTrans" presStyleCnt="0"/>
      <dgm:spPr/>
    </dgm:pt>
    <dgm:pt modelId="{590C927D-27E5-40A9-BB8E-93DAE73012D0}" type="pres">
      <dgm:prSet presAssocID="{71EA0494-1B7A-4CD1-AE77-D81FF8953D09}" presName="compNode" presStyleCnt="0"/>
      <dgm:spPr/>
    </dgm:pt>
    <dgm:pt modelId="{95D367BF-203F-4304-9FF6-BE74A63CC7EE}" type="pres">
      <dgm:prSet presAssocID="{71EA0494-1B7A-4CD1-AE77-D81FF8953D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76C495-7D82-4AD0-88F1-FE4AD534EB3B}" type="pres">
      <dgm:prSet presAssocID="{71EA0494-1B7A-4CD1-AE77-D81FF8953D09}" presName="spaceRect" presStyleCnt="0"/>
      <dgm:spPr/>
    </dgm:pt>
    <dgm:pt modelId="{F02AA47D-0382-42D3-A748-DC9FD0C2083B}" type="pres">
      <dgm:prSet presAssocID="{71EA0494-1B7A-4CD1-AE77-D81FF8953D09}" presName="textRect" presStyleLbl="revTx" presStyleIdx="1" presStyleCnt="4">
        <dgm:presLayoutVars>
          <dgm:chMax val="1"/>
          <dgm:chPref val="1"/>
        </dgm:presLayoutVars>
      </dgm:prSet>
      <dgm:spPr/>
    </dgm:pt>
    <dgm:pt modelId="{AD20AA42-B4E2-4E67-8D05-893674C92044}" type="pres">
      <dgm:prSet presAssocID="{AFD3814C-8366-498C-95A7-DFA907FAFD53}" presName="sibTrans" presStyleCnt="0"/>
      <dgm:spPr/>
    </dgm:pt>
    <dgm:pt modelId="{2B441D79-8B7E-4423-B96C-1855A17B0D79}" type="pres">
      <dgm:prSet presAssocID="{425EB63C-2A97-469B-B42F-7E3188AF8910}" presName="compNode" presStyleCnt="0"/>
      <dgm:spPr/>
    </dgm:pt>
    <dgm:pt modelId="{2BE716C4-3AB9-4860-950D-4A78A3084392}" type="pres">
      <dgm:prSet presAssocID="{425EB63C-2A97-469B-B42F-7E3188AF89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9F7D8A4-0B6D-459D-84D1-A657CB8DF022}" type="pres">
      <dgm:prSet presAssocID="{425EB63C-2A97-469B-B42F-7E3188AF8910}" presName="spaceRect" presStyleCnt="0"/>
      <dgm:spPr/>
    </dgm:pt>
    <dgm:pt modelId="{AED07222-BA29-49A3-AE83-ED00F2E90B65}" type="pres">
      <dgm:prSet presAssocID="{425EB63C-2A97-469B-B42F-7E3188AF8910}" presName="textRect" presStyleLbl="revTx" presStyleIdx="2" presStyleCnt="4">
        <dgm:presLayoutVars>
          <dgm:chMax val="1"/>
          <dgm:chPref val="1"/>
        </dgm:presLayoutVars>
      </dgm:prSet>
      <dgm:spPr/>
    </dgm:pt>
    <dgm:pt modelId="{F7C296E0-C142-4CC7-BA6B-76A871D3D6BB}" type="pres">
      <dgm:prSet presAssocID="{6B841FE7-0DCC-4DE6-8C3B-E104BF2AD6CD}" presName="sibTrans" presStyleCnt="0"/>
      <dgm:spPr/>
    </dgm:pt>
    <dgm:pt modelId="{32B0C617-772B-427E-9C45-0E142BC9EEB1}" type="pres">
      <dgm:prSet presAssocID="{6D3AF81C-77DF-4627-879D-473F353E0FE0}" presName="compNode" presStyleCnt="0"/>
      <dgm:spPr/>
    </dgm:pt>
    <dgm:pt modelId="{D794DA4B-5D74-40B0-B092-98191AD87580}" type="pres">
      <dgm:prSet presAssocID="{6D3AF81C-77DF-4627-879D-473F353E0F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C68D8C-8FA5-4CDD-8926-E42318084D86}" type="pres">
      <dgm:prSet presAssocID="{6D3AF81C-77DF-4627-879D-473F353E0FE0}" presName="spaceRect" presStyleCnt="0"/>
      <dgm:spPr/>
    </dgm:pt>
    <dgm:pt modelId="{6C1222E9-E183-4F64-8234-2C535E0F215B}" type="pres">
      <dgm:prSet presAssocID="{6D3AF81C-77DF-4627-879D-473F353E0F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585E01-A8E2-45DC-8F1E-0777DFAB776A}" type="presOf" srcId="{71EA0494-1B7A-4CD1-AE77-D81FF8953D09}" destId="{F02AA47D-0382-42D3-A748-DC9FD0C2083B}" srcOrd="0" destOrd="0" presId="urn:microsoft.com/office/officeart/2018/2/layout/IconLabelList"/>
    <dgm:cxn modelId="{21043002-5308-4E12-AA95-0B7DBD3765F4}" srcId="{C64E5E6B-ABEB-455A-8567-48541A3B36FA}" destId="{F281BAF4-22FA-4FD2-9A95-CC285464E22C}" srcOrd="0" destOrd="0" parTransId="{798B6D77-50E8-49C1-ACC0-C842ECF3FE7E}" sibTransId="{4F509A77-E91C-45CC-A15F-F606C0511067}"/>
    <dgm:cxn modelId="{2D03E820-3840-4A09-83AD-338F3AEDC2C2}" srcId="{C64E5E6B-ABEB-455A-8567-48541A3B36FA}" destId="{6D3AF81C-77DF-4627-879D-473F353E0FE0}" srcOrd="3" destOrd="0" parTransId="{3D4F5581-1CF8-4C71-A5E3-12097F93B367}" sibTransId="{CA477580-D737-493E-958A-759D9BB4DDCC}"/>
    <dgm:cxn modelId="{5E49C528-0FFC-4FD7-8CA8-AA8E8872CDEC}" srcId="{C64E5E6B-ABEB-455A-8567-48541A3B36FA}" destId="{425EB63C-2A97-469B-B42F-7E3188AF8910}" srcOrd="2" destOrd="0" parTransId="{4D29E929-367F-460E-BE5E-10136891A183}" sibTransId="{6B841FE7-0DCC-4DE6-8C3B-E104BF2AD6CD}"/>
    <dgm:cxn modelId="{13307964-1A20-412C-BCA9-4657B6FE70F9}" type="presOf" srcId="{F281BAF4-22FA-4FD2-9A95-CC285464E22C}" destId="{CA234FDD-C3B8-47E8-8E76-085CFB9EFC4B}" srcOrd="0" destOrd="0" presId="urn:microsoft.com/office/officeart/2018/2/layout/IconLabelList"/>
    <dgm:cxn modelId="{8AC6DF86-4C47-45D3-AB4E-DD212D2E300D}" type="presOf" srcId="{6D3AF81C-77DF-4627-879D-473F353E0FE0}" destId="{6C1222E9-E183-4F64-8234-2C535E0F215B}" srcOrd="0" destOrd="0" presId="urn:microsoft.com/office/officeart/2018/2/layout/IconLabelList"/>
    <dgm:cxn modelId="{730DB3A4-958E-4A70-A9F3-B5C366BE7E27}" srcId="{C64E5E6B-ABEB-455A-8567-48541A3B36FA}" destId="{71EA0494-1B7A-4CD1-AE77-D81FF8953D09}" srcOrd="1" destOrd="0" parTransId="{AFFA2C76-4C82-4018-88A9-3F5DACC40EEF}" sibTransId="{AFD3814C-8366-498C-95A7-DFA907FAFD53}"/>
    <dgm:cxn modelId="{F1FF75B4-0E4A-494A-9708-F7D3F9116C11}" type="presOf" srcId="{C64E5E6B-ABEB-455A-8567-48541A3B36FA}" destId="{657C907C-E764-4F4C-A163-36ED0786CDAD}" srcOrd="0" destOrd="0" presId="urn:microsoft.com/office/officeart/2018/2/layout/IconLabelList"/>
    <dgm:cxn modelId="{89903FE6-2C4D-4E86-B944-543FB2B58E05}" type="presOf" srcId="{425EB63C-2A97-469B-B42F-7E3188AF8910}" destId="{AED07222-BA29-49A3-AE83-ED00F2E90B65}" srcOrd="0" destOrd="0" presId="urn:microsoft.com/office/officeart/2018/2/layout/IconLabelList"/>
    <dgm:cxn modelId="{9A489678-3017-4711-82FD-B50489D52104}" type="presParOf" srcId="{657C907C-E764-4F4C-A163-36ED0786CDAD}" destId="{DF44BC14-02B9-4AC6-9782-11174E29A195}" srcOrd="0" destOrd="0" presId="urn:microsoft.com/office/officeart/2018/2/layout/IconLabelList"/>
    <dgm:cxn modelId="{BBE0D993-42CF-45AD-B89F-3472473C5DB2}" type="presParOf" srcId="{DF44BC14-02B9-4AC6-9782-11174E29A195}" destId="{292758F4-FEEC-48AA-9D13-E0902AF51D3A}" srcOrd="0" destOrd="0" presId="urn:microsoft.com/office/officeart/2018/2/layout/IconLabelList"/>
    <dgm:cxn modelId="{3B5AD469-0E41-441F-859B-62C5E06FD1F6}" type="presParOf" srcId="{DF44BC14-02B9-4AC6-9782-11174E29A195}" destId="{BBD7D60F-DDDF-46CE-96BF-8557D3DB98D1}" srcOrd="1" destOrd="0" presId="urn:microsoft.com/office/officeart/2018/2/layout/IconLabelList"/>
    <dgm:cxn modelId="{CE744ED1-E2E5-4342-89B7-2970768FA185}" type="presParOf" srcId="{DF44BC14-02B9-4AC6-9782-11174E29A195}" destId="{CA234FDD-C3B8-47E8-8E76-085CFB9EFC4B}" srcOrd="2" destOrd="0" presId="urn:microsoft.com/office/officeart/2018/2/layout/IconLabelList"/>
    <dgm:cxn modelId="{6DA07566-CFCC-4A64-8F92-4688E1E5B915}" type="presParOf" srcId="{657C907C-E764-4F4C-A163-36ED0786CDAD}" destId="{0327650F-FB7D-4624-BAA2-B2FBEB274FA5}" srcOrd="1" destOrd="0" presId="urn:microsoft.com/office/officeart/2018/2/layout/IconLabelList"/>
    <dgm:cxn modelId="{E0D9D2D1-5CB1-45F7-B6CC-8B419BD047E3}" type="presParOf" srcId="{657C907C-E764-4F4C-A163-36ED0786CDAD}" destId="{590C927D-27E5-40A9-BB8E-93DAE73012D0}" srcOrd="2" destOrd="0" presId="urn:microsoft.com/office/officeart/2018/2/layout/IconLabelList"/>
    <dgm:cxn modelId="{0B243E13-E996-4826-A53B-14A52F095806}" type="presParOf" srcId="{590C927D-27E5-40A9-BB8E-93DAE73012D0}" destId="{95D367BF-203F-4304-9FF6-BE74A63CC7EE}" srcOrd="0" destOrd="0" presId="urn:microsoft.com/office/officeart/2018/2/layout/IconLabelList"/>
    <dgm:cxn modelId="{18E4BA3F-F02B-4135-AC3E-63AEA6361874}" type="presParOf" srcId="{590C927D-27E5-40A9-BB8E-93DAE73012D0}" destId="{B576C495-7D82-4AD0-88F1-FE4AD534EB3B}" srcOrd="1" destOrd="0" presId="urn:microsoft.com/office/officeart/2018/2/layout/IconLabelList"/>
    <dgm:cxn modelId="{D5C49F3A-3B0C-4A7A-A82A-0B954D08EFB7}" type="presParOf" srcId="{590C927D-27E5-40A9-BB8E-93DAE73012D0}" destId="{F02AA47D-0382-42D3-A748-DC9FD0C2083B}" srcOrd="2" destOrd="0" presId="urn:microsoft.com/office/officeart/2018/2/layout/IconLabelList"/>
    <dgm:cxn modelId="{0660B984-A2EB-4968-980A-E379EF570FF4}" type="presParOf" srcId="{657C907C-E764-4F4C-A163-36ED0786CDAD}" destId="{AD20AA42-B4E2-4E67-8D05-893674C92044}" srcOrd="3" destOrd="0" presId="urn:microsoft.com/office/officeart/2018/2/layout/IconLabelList"/>
    <dgm:cxn modelId="{BC86BB8B-4A00-4D73-8F10-0C40606DF4A1}" type="presParOf" srcId="{657C907C-E764-4F4C-A163-36ED0786CDAD}" destId="{2B441D79-8B7E-4423-B96C-1855A17B0D79}" srcOrd="4" destOrd="0" presId="urn:microsoft.com/office/officeart/2018/2/layout/IconLabelList"/>
    <dgm:cxn modelId="{3996FC48-B78D-4AB2-BC5A-F1762CF21E84}" type="presParOf" srcId="{2B441D79-8B7E-4423-B96C-1855A17B0D79}" destId="{2BE716C4-3AB9-4860-950D-4A78A3084392}" srcOrd="0" destOrd="0" presId="urn:microsoft.com/office/officeart/2018/2/layout/IconLabelList"/>
    <dgm:cxn modelId="{537D7321-F549-46B6-B482-0F4CC398C24B}" type="presParOf" srcId="{2B441D79-8B7E-4423-B96C-1855A17B0D79}" destId="{59F7D8A4-0B6D-459D-84D1-A657CB8DF022}" srcOrd="1" destOrd="0" presId="urn:microsoft.com/office/officeart/2018/2/layout/IconLabelList"/>
    <dgm:cxn modelId="{46BC8D0D-92EE-419D-B1F2-4D012842B816}" type="presParOf" srcId="{2B441D79-8B7E-4423-B96C-1855A17B0D79}" destId="{AED07222-BA29-49A3-AE83-ED00F2E90B65}" srcOrd="2" destOrd="0" presId="urn:microsoft.com/office/officeart/2018/2/layout/IconLabelList"/>
    <dgm:cxn modelId="{D0896B05-2CA8-41B5-84C8-3470CF3FA17C}" type="presParOf" srcId="{657C907C-E764-4F4C-A163-36ED0786CDAD}" destId="{F7C296E0-C142-4CC7-BA6B-76A871D3D6BB}" srcOrd="5" destOrd="0" presId="urn:microsoft.com/office/officeart/2018/2/layout/IconLabelList"/>
    <dgm:cxn modelId="{27F04443-B937-4928-9ED3-2D8E19CBA5DD}" type="presParOf" srcId="{657C907C-E764-4F4C-A163-36ED0786CDAD}" destId="{32B0C617-772B-427E-9C45-0E142BC9EEB1}" srcOrd="6" destOrd="0" presId="urn:microsoft.com/office/officeart/2018/2/layout/IconLabelList"/>
    <dgm:cxn modelId="{4D8FADE9-EBC3-4530-B025-2FB5CB44F513}" type="presParOf" srcId="{32B0C617-772B-427E-9C45-0E142BC9EEB1}" destId="{D794DA4B-5D74-40B0-B092-98191AD87580}" srcOrd="0" destOrd="0" presId="urn:microsoft.com/office/officeart/2018/2/layout/IconLabelList"/>
    <dgm:cxn modelId="{9E3EACE2-FCD3-49BF-BE9B-271B2FBAAEA4}" type="presParOf" srcId="{32B0C617-772B-427E-9C45-0E142BC9EEB1}" destId="{A7C68D8C-8FA5-4CDD-8926-E42318084D86}" srcOrd="1" destOrd="0" presId="urn:microsoft.com/office/officeart/2018/2/layout/IconLabelList"/>
    <dgm:cxn modelId="{305DCFA1-BE4A-4BC1-A27E-212319DC2815}" type="presParOf" srcId="{32B0C617-772B-427E-9C45-0E142BC9EEB1}" destId="{6C1222E9-E183-4F64-8234-2C535E0F21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4B852-2EDB-4F21-BE4E-436ECAE5DAFA}">
      <dsp:nvSpPr>
        <dsp:cNvPr id="0" name=""/>
        <dsp:cNvSpPr/>
      </dsp:nvSpPr>
      <dsp:spPr>
        <a:xfrm>
          <a:off x="959013" y="696384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681E4-1742-4C21-BFCF-0E6510773205}">
      <dsp:nvSpPr>
        <dsp:cNvPr id="0" name=""/>
        <dsp:cNvSpPr/>
      </dsp:nvSpPr>
      <dsp:spPr>
        <a:xfrm>
          <a:off x="4271" y="1898010"/>
          <a:ext cx="3088125" cy="84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 want to analyze if centipawn loss has an impact on the result of a high Elo chess match.</a:t>
          </a:r>
        </a:p>
      </dsp:txBody>
      <dsp:txXfrm>
        <a:off x="4271" y="1898010"/>
        <a:ext cx="3088125" cy="842185"/>
      </dsp:txXfrm>
    </dsp:sp>
    <dsp:sp modelId="{241DFEAC-E478-407D-8EA5-9E98CCD8BD2C}">
      <dsp:nvSpPr>
        <dsp:cNvPr id="0" name=""/>
        <dsp:cNvSpPr/>
      </dsp:nvSpPr>
      <dsp:spPr>
        <a:xfrm>
          <a:off x="4271" y="2793245"/>
          <a:ext cx="3088125" cy="562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8D6AC-606C-4D62-B5A8-C38AF6D40188}">
      <dsp:nvSpPr>
        <dsp:cNvPr id="0" name=""/>
        <dsp:cNvSpPr/>
      </dsp:nvSpPr>
      <dsp:spPr>
        <a:xfrm>
          <a:off x="4636457" y="615707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40CC4-768D-49AB-845D-5563EC70A75E}">
      <dsp:nvSpPr>
        <dsp:cNvPr id="0" name=""/>
        <dsp:cNvSpPr/>
      </dsp:nvSpPr>
      <dsp:spPr>
        <a:xfrm>
          <a:off x="3632818" y="1800078"/>
          <a:ext cx="3088125" cy="84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If not centipawn loss, I want analyze what features have an impact.</a:t>
          </a:r>
        </a:p>
      </dsp:txBody>
      <dsp:txXfrm>
        <a:off x="3632818" y="1800078"/>
        <a:ext cx="3088125" cy="842185"/>
      </dsp:txXfrm>
    </dsp:sp>
    <dsp:sp modelId="{778BAFB8-E220-424A-A54F-401418E50F7B}">
      <dsp:nvSpPr>
        <dsp:cNvPr id="0" name=""/>
        <dsp:cNvSpPr/>
      </dsp:nvSpPr>
      <dsp:spPr>
        <a:xfrm>
          <a:off x="3632818" y="2699599"/>
          <a:ext cx="3088125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Is the result based on the Elo of the players?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Is the result based on the piece color of the players?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Is the result based on the number of moves in the match?</a:t>
          </a:r>
        </a:p>
      </dsp:txBody>
      <dsp:txXfrm>
        <a:off x="3632818" y="2699599"/>
        <a:ext cx="3088125" cy="763190"/>
      </dsp:txXfrm>
    </dsp:sp>
    <dsp:sp modelId="{B2B113F2-675D-45EF-9457-5CED62379CE0}">
      <dsp:nvSpPr>
        <dsp:cNvPr id="0" name=""/>
        <dsp:cNvSpPr/>
      </dsp:nvSpPr>
      <dsp:spPr>
        <a:xfrm>
          <a:off x="8169825" y="615707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03456-8B8F-4F69-88BF-304E91360A35}">
      <dsp:nvSpPr>
        <dsp:cNvPr id="0" name=""/>
        <dsp:cNvSpPr/>
      </dsp:nvSpPr>
      <dsp:spPr>
        <a:xfrm>
          <a:off x="7261365" y="1800078"/>
          <a:ext cx="3088125" cy="84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 want to analyze the overall effectiveness of predicting the result based on the combination of features with the highest importance. </a:t>
          </a:r>
        </a:p>
      </dsp:txBody>
      <dsp:txXfrm>
        <a:off x="7261365" y="1800078"/>
        <a:ext cx="3088125" cy="842185"/>
      </dsp:txXfrm>
    </dsp:sp>
    <dsp:sp modelId="{D5175C91-FF8B-408F-87C0-70EFC364FE3D}">
      <dsp:nvSpPr>
        <dsp:cNvPr id="0" name=""/>
        <dsp:cNvSpPr/>
      </dsp:nvSpPr>
      <dsp:spPr>
        <a:xfrm>
          <a:off x="7261365" y="2699599"/>
          <a:ext cx="3088125" cy="76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F83CF-6A33-4954-829B-3F5751E9653B}">
      <dsp:nvSpPr>
        <dsp:cNvPr id="0" name=""/>
        <dsp:cNvSpPr/>
      </dsp:nvSpPr>
      <dsp:spPr>
        <a:xfrm>
          <a:off x="7510980" y="1759314"/>
          <a:ext cx="1556066" cy="540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61"/>
              </a:lnTo>
              <a:lnTo>
                <a:pt x="1556066" y="270061"/>
              </a:lnTo>
              <a:lnTo>
                <a:pt x="1556066" y="5401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C16A2-F866-474F-8902-B9585E104B03}">
      <dsp:nvSpPr>
        <dsp:cNvPr id="0" name=""/>
        <dsp:cNvSpPr/>
      </dsp:nvSpPr>
      <dsp:spPr>
        <a:xfrm>
          <a:off x="5954914" y="1759314"/>
          <a:ext cx="1556066" cy="540122"/>
        </a:xfrm>
        <a:custGeom>
          <a:avLst/>
          <a:gdLst/>
          <a:ahLst/>
          <a:cxnLst/>
          <a:rect l="0" t="0" r="0" b="0"/>
          <a:pathLst>
            <a:path>
              <a:moveTo>
                <a:pt x="1556066" y="0"/>
              </a:moveTo>
              <a:lnTo>
                <a:pt x="1556066" y="270061"/>
              </a:lnTo>
              <a:lnTo>
                <a:pt x="0" y="270061"/>
              </a:lnTo>
              <a:lnTo>
                <a:pt x="0" y="5401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8599-222A-4306-89CA-76A4A87C3738}">
      <dsp:nvSpPr>
        <dsp:cNvPr id="0" name=""/>
        <dsp:cNvSpPr/>
      </dsp:nvSpPr>
      <dsp:spPr>
        <a:xfrm>
          <a:off x="710" y="473309"/>
          <a:ext cx="2572009" cy="1286004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</a:rPr>
            <a:t>X = All Features excluding ‘Result’</a:t>
          </a:r>
        </a:p>
      </dsp:txBody>
      <dsp:txXfrm>
        <a:off x="710" y="473309"/>
        <a:ext cx="2572009" cy="1286004"/>
      </dsp:txXfrm>
    </dsp:sp>
    <dsp:sp modelId="{877F9AD5-7232-40D1-B466-461E1E4A9C9A}">
      <dsp:nvSpPr>
        <dsp:cNvPr id="0" name=""/>
        <dsp:cNvSpPr/>
      </dsp:nvSpPr>
      <dsp:spPr>
        <a:xfrm>
          <a:off x="3112842" y="473309"/>
          <a:ext cx="2572009" cy="1286004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</a:rPr>
            <a:t>Y = ‘Result’</a:t>
          </a:r>
        </a:p>
      </dsp:txBody>
      <dsp:txXfrm>
        <a:off x="3112842" y="473309"/>
        <a:ext cx="2572009" cy="1286004"/>
      </dsp:txXfrm>
    </dsp:sp>
    <dsp:sp modelId="{A2D728FC-AEA1-4A1D-B323-C426C0A302ED}">
      <dsp:nvSpPr>
        <dsp:cNvPr id="0" name=""/>
        <dsp:cNvSpPr/>
      </dsp:nvSpPr>
      <dsp:spPr>
        <a:xfrm>
          <a:off x="6224975" y="473309"/>
          <a:ext cx="2572009" cy="1286004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</a:rPr>
            <a:t>Split</a:t>
          </a:r>
        </a:p>
      </dsp:txBody>
      <dsp:txXfrm>
        <a:off x="6224975" y="473309"/>
        <a:ext cx="2572009" cy="1286004"/>
      </dsp:txXfrm>
    </dsp:sp>
    <dsp:sp modelId="{FF43DA32-922E-4CB9-876A-A0107E7E5591}">
      <dsp:nvSpPr>
        <dsp:cNvPr id="0" name=""/>
        <dsp:cNvSpPr/>
      </dsp:nvSpPr>
      <dsp:spPr>
        <a:xfrm>
          <a:off x="4668909" y="2299436"/>
          <a:ext cx="2572009" cy="1286004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</a:rPr>
            <a:t>20% Test</a:t>
          </a:r>
        </a:p>
      </dsp:txBody>
      <dsp:txXfrm>
        <a:off x="4668909" y="2299436"/>
        <a:ext cx="2572009" cy="1286004"/>
      </dsp:txXfrm>
    </dsp:sp>
    <dsp:sp modelId="{39006AAF-535D-456C-916C-A20ACB4298A6}">
      <dsp:nvSpPr>
        <dsp:cNvPr id="0" name=""/>
        <dsp:cNvSpPr/>
      </dsp:nvSpPr>
      <dsp:spPr>
        <a:xfrm>
          <a:off x="7781041" y="2299436"/>
          <a:ext cx="2572009" cy="1286004"/>
        </a:xfrm>
        <a:prstGeom prst="rect">
          <a:avLst/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/>
              </a:solidFill>
            </a:rPr>
            <a:t>80% Train</a:t>
          </a:r>
        </a:p>
      </dsp:txBody>
      <dsp:txXfrm>
        <a:off x="7781041" y="2299436"/>
        <a:ext cx="2572009" cy="1286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7E1D6-EFAD-4BC6-86B6-AD2ED407642B}">
      <dsp:nvSpPr>
        <dsp:cNvPr id="0" name=""/>
        <dsp:cNvSpPr/>
      </dsp:nvSpPr>
      <dsp:spPr>
        <a:xfrm>
          <a:off x="8793767" y="1631351"/>
          <a:ext cx="91440" cy="635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666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95206-7161-4E44-860E-2D1381715F9E}">
      <dsp:nvSpPr>
        <dsp:cNvPr id="0" name=""/>
        <dsp:cNvSpPr/>
      </dsp:nvSpPr>
      <dsp:spPr>
        <a:xfrm>
          <a:off x="5131117" y="1631351"/>
          <a:ext cx="91440" cy="635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666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55FE-5363-4836-895B-3E3C28B7A29A}">
      <dsp:nvSpPr>
        <dsp:cNvPr id="0" name=""/>
        <dsp:cNvSpPr/>
      </dsp:nvSpPr>
      <dsp:spPr>
        <a:xfrm>
          <a:off x="1468467" y="1631351"/>
          <a:ext cx="91440" cy="6356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666"/>
              </a:lnTo>
            </a:path>
          </a:pathLst>
        </a:cu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45544-6CE1-491F-B015-D700C87FC349}">
      <dsp:nvSpPr>
        <dsp:cNvPr id="0" name=""/>
        <dsp:cNvSpPr/>
      </dsp:nvSpPr>
      <dsp:spPr>
        <a:xfrm>
          <a:off x="695" y="117859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 want to analyze if centipawn loss has an impact on the result of a high Elo chess match.</a:t>
          </a:r>
        </a:p>
      </dsp:txBody>
      <dsp:txXfrm>
        <a:off x="695" y="117859"/>
        <a:ext cx="3026983" cy="1513491"/>
      </dsp:txXfrm>
    </dsp:sp>
    <dsp:sp modelId="{6973A660-E202-4437-B3C4-A41ED5334856}">
      <dsp:nvSpPr>
        <dsp:cNvPr id="0" name=""/>
        <dsp:cNvSpPr/>
      </dsp:nvSpPr>
      <dsp:spPr>
        <a:xfrm>
          <a:off x="695" y="2267017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Yes, White Average Centipawn Loss has the second largest impact on the result based on the analytical model tested.</a:t>
          </a:r>
        </a:p>
      </dsp:txBody>
      <dsp:txXfrm>
        <a:off x="695" y="2267017"/>
        <a:ext cx="3026983" cy="1513491"/>
      </dsp:txXfrm>
    </dsp:sp>
    <dsp:sp modelId="{4D7681BC-4ADF-4529-B468-446E9DF25BFE}">
      <dsp:nvSpPr>
        <dsp:cNvPr id="0" name=""/>
        <dsp:cNvSpPr/>
      </dsp:nvSpPr>
      <dsp:spPr>
        <a:xfrm>
          <a:off x="3663345" y="117859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not centipawn loss, what features do have an impact on the result of the match.</a:t>
          </a:r>
        </a:p>
      </dsp:txBody>
      <dsp:txXfrm>
        <a:off x="3663345" y="117859"/>
        <a:ext cx="3026983" cy="1513491"/>
      </dsp:txXfrm>
    </dsp:sp>
    <dsp:sp modelId="{DAB04C30-11B8-4620-B37C-432D9E8B2E03}">
      <dsp:nvSpPr>
        <dsp:cNvPr id="0" name=""/>
        <dsp:cNvSpPr/>
      </dsp:nvSpPr>
      <dsp:spPr>
        <a:xfrm>
          <a:off x="3663345" y="2267017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impact of most features is negligible, except for moves, which is the biggest contributing factor to the outcome of a high Elo chess match based on the analytical model. Even, the third highest importance, Black Elo, was only fractionally significant when compared to White Av CP Loss and Moves.</a:t>
          </a:r>
        </a:p>
      </dsp:txBody>
      <dsp:txXfrm>
        <a:off x="3663345" y="2267017"/>
        <a:ext cx="3026983" cy="1513491"/>
      </dsp:txXfrm>
    </dsp:sp>
    <dsp:sp modelId="{C137A032-4423-4CA2-A70D-05E4F0C9CFB6}">
      <dsp:nvSpPr>
        <dsp:cNvPr id="0" name=""/>
        <dsp:cNvSpPr/>
      </dsp:nvSpPr>
      <dsp:spPr>
        <a:xfrm>
          <a:off x="7325996" y="117859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want to analyze the effectiveness of predicting the result of a high Elo chess match based on the correct combination of features.</a:t>
          </a:r>
        </a:p>
      </dsp:txBody>
      <dsp:txXfrm>
        <a:off x="7325996" y="117859"/>
        <a:ext cx="3026983" cy="1513491"/>
      </dsp:txXfrm>
    </dsp:sp>
    <dsp:sp modelId="{BD38AB57-0679-49AF-A385-F7FC793FFCF1}">
      <dsp:nvSpPr>
        <dsp:cNvPr id="0" name=""/>
        <dsp:cNvSpPr/>
      </dsp:nvSpPr>
      <dsp:spPr>
        <a:xfrm>
          <a:off x="7325996" y="2267017"/>
          <a:ext cx="3026983" cy="1513491"/>
        </a:xfrm>
        <a:prstGeom prst="rect">
          <a:avLst/>
        </a:prstGeom>
        <a:solidFill>
          <a:schemeClr val="bg1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overall effectiveness of predicting the result of a high Elo chess match based on the features with the most impact of the result is 85%.</a:t>
          </a:r>
        </a:p>
      </dsp:txBody>
      <dsp:txXfrm>
        <a:off x="7325996" y="2267017"/>
        <a:ext cx="3026983" cy="15134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522A7-FA26-471F-B8E6-B49848C20A6A}">
      <dsp:nvSpPr>
        <dsp:cNvPr id="0" name=""/>
        <dsp:cNvSpPr/>
      </dsp:nvSpPr>
      <dsp:spPr>
        <a:xfrm>
          <a:off x="0" y="0"/>
          <a:ext cx="5047440" cy="103805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Chess is a dynamic game that is not easily predicted</a:t>
          </a:r>
        </a:p>
      </dsp:txBody>
      <dsp:txXfrm>
        <a:off x="30404" y="30404"/>
        <a:ext cx="3839577" cy="977250"/>
      </dsp:txXfrm>
    </dsp:sp>
    <dsp:sp modelId="{8250DC45-3652-476D-ADA2-B500E01166E7}">
      <dsp:nvSpPr>
        <dsp:cNvPr id="0" name=""/>
        <dsp:cNvSpPr/>
      </dsp:nvSpPr>
      <dsp:spPr>
        <a:xfrm>
          <a:off x="422723" y="1226796"/>
          <a:ext cx="5047440" cy="103805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is nearly impossible to predict the outcome based on factors outside the game like Elo</a:t>
          </a:r>
        </a:p>
      </dsp:txBody>
      <dsp:txXfrm>
        <a:off x="453127" y="1257200"/>
        <a:ext cx="3889170" cy="977250"/>
      </dsp:txXfrm>
    </dsp:sp>
    <dsp:sp modelId="{526A00B8-AA4A-487E-980A-8C759EC4D1D3}">
      <dsp:nvSpPr>
        <dsp:cNvPr id="0" name=""/>
        <dsp:cNvSpPr/>
      </dsp:nvSpPr>
      <dsp:spPr>
        <a:xfrm>
          <a:off x="839136" y="2453592"/>
          <a:ext cx="5047440" cy="103805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factors do not account for how the player is playing during a match</a:t>
          </a:r>
        </a:p>
      </dsp:txBody>
      <dsp:txXfrm>
        <a:off x="869540" y="2483996"/>
        <a:ext cx="3895480" cy="977250"/>
      </dsp:txXfrm>
    </dsp:sp>
    <dsp:sp modelId="{4F5CCB31-879D-4DE6-8DB2-1BA99E9C175B}">
      <dsp:nvSpPr>
        <dsp:cNvPr id="0" name=""/>
        <dsp:cNvSpPr/>
      </dsp:nvSpPr>
      <dsp:spPr>
        <a:xfrm>
          <a:off x="1261859" y="3680389"/>
          <a:ext cx="5047440" cy="1038058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However, factors that occur within the game like White Av CP Loss and Moves can be used to predict the result of the match</a:t>
          </a:r>
        </a:p>
      </dsp:txBody>
      <dsp:txXfrm>
        <a:off x="1292263" y="3710793"/>
        <a:ext cx="3889170" cy="977250"/>
      </dsp:txXfrm>
    </dsp:sp>
    <dsp:sp modelId="{00EB8E54-C87D-4B0D-8B37-2524D7BE6EFB}">
      <dsp:nvSpPr>
        <dsp:cNvPr id="0" name=""/>
        <dsp:cNvSpPr/>
      </dsp:nvSpPr>
      <dsp:spPr>
        <a:xfrm>
          <a:off x="4372701" y="795058"/>
          <a:ext cx="674738" cy="674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524517" y="795058"/>
        <a:ext cx="371106" cy="507740"/>
      </dsp:txXfrm>
    </dsp:sp>
    <dsp:sp modelId="{CBFBB042-00BC-499A-8CFF-8E853D27BE97}">
      <dsp:nvSpPr>
        <dsp:cNvPr id="0" name=""/>
        <dsp:cNvSpPr/>
      </dsp:nvSpPr>
      <dsp:spPr>
        <a:xfrm>
          <a:off x="4795425" y="2021854"/>
          <a:ext cx="674738" cy="674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47241" y="2021854"/>
        <a:ext cx="371106" cy="507740"/>
      </dsp:txXfrm>
    </dsp:sp>
    <dsp:sp modelId="{FB6037C7-ECCE-4961-A5B0-B2A05057C6B1}">
      <dsp:nvSpPr>
        <dsp:cNvPr id="0" name=""/>
        <dsp:cNvSpPr/>
      </dsp:nvSpPr>
      <dsp:spPr>
        <a:xfrm>
          <a:off x="5211838" y="3248651"/>
          <a:ext cx="674738" cy="6747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63654" y="3248651"/>
        <a:ext cx="371106" cy="507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758F4-FEEC-48AA-9D13-E0902AF51D3A}">
      <dsp:nvSpPr>
        <dsp:cNvPr id="0" name=""/>
        <dsp:cNvSpPr/>
      </dsp:nvSpPr>
      <dsp:spPr>
        <a:xfrm>
          <a:off x="1068112" y="1058568"/>
          <a:ext cx="930287" cy="930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34FDD-C3B8-47E8-8E76-085CFB9EFC4B}">
      <dsp:nvSpPr>
        <dsp:cNvPr id="0" name=""/>
        <dsp:cNvSpPr/>
      </dsp:nvSpPr>
      <dsp:spPr>
        <a:xfrm>
          <a:off x="499603" y="2280182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Interesting and Intriguing</a:t>
          </a:r>
        </a:p>
      </dsp:txBody>
      <dsp:txXfrm>
        <a:off x="499603" y="2280182"/>
        <a:ext cx="2067305" cy="720000"/>
      </dsp:txXfrm>
    </dsp:sp>
    <dsp:sp modelId="{95D367BF-203F-4304-9FF6-BE74A63CC7EE}">
      <dsp:nvSpPr>
        <dsp:cNvPr id="0" name=""/>
        <dsp:cNvSpPr/>
      </dsp:nvSpPr>
      <dsp:spPr>
        <a:xfrm>
          <a:off x="3497195" y="1058568"/>
          <a:ext cx="930287" cy="930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A47D-0382-42D3-A748-DC9FD0C2083B}">
      <dsp:nvSpPr>
        <dsp:cNvPr id="0" name=""/>
        <dsp:cNvSpPr/>
      </dsp:nvSpPr>
      <dsp:spPr>
        <a:xfrm>
          <a:off x="2928686" y="2280182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Gave insight into machine learning</a:t>
          </a:r>
        </a:p>
      </dsp:txBody>
      <dsp:txXfrm>
        <a:off x="2928686" y="2280182"/>
        <a:ext cx="2067305" cy="720000"/>
      </dsp:txXfrm>
    </dsp:sp>
    <dsp:sp modelId="{2BE716C4-3AB9-4860-950D-4A78A3084392}">
      <dsp:nvSpPr>
        <dsp:cNvPr id="0" name=""/>
        <dsp:cNvSpPr/>
      </dsp:nvSpPr>
      <dsp:spPr>
        <a:xfrm>
          <a:off x="5926279" y="1058568"/>
          <a:ext cx="930287" cy="930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7222-BA29-49A3-AE83-ED00F2E90B65}">
      <dsp:nvSpPr>
        <dsp:cNvPr id="0" name=""/>
        <dsp:cNvSpPr/>
      </dsp:nvSpPr>
      <dsp:spPr>
        <a:xfrm>
          <a:off x="5357770" y="2280182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Related classroom concepts to real world</a:t>
          </a:r>
        </a:p>
      </dsp:txBody>
      <dsp:txXfrm>
        <a:off x="5357770" y="2280182"/>
        <a:ext cx="2067305" cy="720000"/>
      </dsp:txXfrm>
    </dsp:sp>
    <dsp:sp modelId="{D794DA4B-5D74-40B0-B092-98191AD87580}">
      <dsp:nvSpPr>
        <dsp:cNvPr id="0" name=""/>
        <dsp:cNvSpPr/>
      </dsp:nvSpPr>
      <dsp:spPr>
        <a:xfrm>
          <a:off x="8355362" y="1058568"/>
          <a:ext cx="930287" cy="930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222E9-E183-4F64-8234-2C535E0F215B}">
      <dsp:nvSpPr>
        <dsp:cNvPr id="0" name=""/>
        <dsp:cNvSpPr/>
      </dsp:nvSpPr>
      <dsp:spPr>
        <a:xfrm>
          <a:off x="7786853" y="2280182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Further built programming foundation</a:t>
          </a:r>
        </a:p>
      </dsp:txBody>
      <dsp:txXfrm>
        <a:off x="7786853" y="2280182"/>
        <a:ext cx="2067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832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15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9578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50418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0203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2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256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2090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700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64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010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978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573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701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000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20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137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85584D-7D79-4248-9986-4CA35242F94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7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slow">
    <p:cover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Ruined Chess. Now, It's Making the Game Beautiful Again | WIRED">
            <a:extLst>
              <a:ext uri="{FF2B5EF4-FFF2-40B4-BE49-F238E27FC236}">
                <a16:creationId xmlns:a16="http://schemas.microsoft.com/office/drawing/2014/main" id="{5501CF1A-4701-996E-C810-C225BDC4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0" y="1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BEED9-F8AF-5C9C-EB24-DD677FAC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Machine Learning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Final Project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ISM 4641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1C964-B3A7-2BF0-2DD7-A84546C6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r>
              <a:rPr lang="en-US" dirty="0"/>
              <a:t>By: Ryan Stopczynski</a:t>
            </a:r>
          </a:p>
        </p:txBody>
      </p:sp>
    </p:spTree>
    <p:extLst>
      <p:ext uri="{BB962C8B-B14F-4D97-AF65-F5344CB8AC3E}">
        <p14:creationId xmlns:p14="http://schemas.microsoft.com/office/powerpoint/2010/main" val="114651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05B-AE3F-E2A7-A9BF-49EE1EBB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6311-E1C4-A938-3A09-00B2CB4D6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FB029"/>
              </a:buClr>
            </a:pPr>
            <a:r>
              <a:rPr lang="en-US" dirty="0"/>
              <a:t>Number of nodes, branches, and leaves make it impossible to evaluate</a:t>
            </a:r>
          </a:p>
          <a:p>
            <a:pPr>
              <a:buClr>
                <a:srgbClr val="FFB029"/>
              </a:buClr>
            </a:pPr>
            <a:r>
              <a:rPr lang="en-US" dirty="0"/>
              <a:t>Too high of accuracy</a:t>
            </a:r>
          </a:p>
          <a:p>
            <a:pPr lvl="1">
              <a:buClr>
                <a:srgbClr val="FFB029"/>
              </a:buClr>
            </a:pPr>
            <a:r>
              <a:rPr lang="en-US" dirty="0"/>
              <a:t>95% is Unrealistic</a:t>
            </a:r>
          </a:p>
          <a:p>
            <a:pPr lvl="2">
              <a:buClr>
                <a:srgbClr val="FFB029"/>
              </a:buClr>
            </a:pPr>
            <a:r>
              <a:rPr lang="en-US" dirty="0"/>
              <a:t>80%-90% is considered a realistic excellent model</a:t>
            </a:r>
          </a:p>
          <a:p>
            <a:pPr lvl="2">
              <a:buClr>
                <a:srgbClr val="FFB029"/>
              </a:buClr>
            </a:pPr>
            <a:r>
              <a:rPr lang="en-US" dirty="0"/>
              <a:t>90%-100% is usually not achievable </a:t>
            </a:r>
          </a:p>
          <a:p>
            <a:pPr lvl="1">
              <a:buClr>
                <a:srgbClr val="FFB029"/>
              </a:buClr>
            </a:pPr>
            <a:r>
              <a:rPr lang="en-US" dirty="0"/>
              <a:t>Most likely overfitting</a:t>
            </a:r>
          </a:p>
          <a:p>
            <a:pPr>
              <a:buClr>
                <a:srgbClr val="FFB029"/>
              </a:buClr>
            </a:pPr>
            <a:r>
              <a:rPr lang="en-US" dirty="0"/>
              <a:t>Features with little to no importance are being utilized</a:t>
            </a:r>
          </a:p>
          <a:p>
            <a:pPr lvl="1">
              <a:buClr>
                <a:srgbClr val="FFB029"/>
              </a:buClr>
            </a:pPr>
            <a:r>
              <a:rPr lang="en-US" dirty="0"/>
              <a:t>Only Moves and White Av CP Loss significantly impact results</a:t>
            </a:r>
          </a:p>
          <a:p>
            <a:pPr>
              <a:buClr>
                <a:srgbClr val="FFB029"/>
              </a:buClr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644C6-1519-6AC5-9167-3CBCBD48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215067"/>
            <a:ext cx="4065464" cy="30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61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CB5-8A8E-5936-9326-6E5AD0C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9446-753D-8A02-15A9-D02E4F91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Prioritized Importance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 = 2</a:t>
            </a:r>
          </a:p>
          <a:p>
            <a:r>
              <a:rPr lang="en-US" dirty="0"/>
              <a:t>Precision Score of 84%</a:t>
            </a:r>
          </a:p>
          <a:p>
            <a:pPr lvl="1"/>
            <a:r>
              <a:rPr lang="en-US" dirty="0"/>
              <a:t>Ratio of 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/ 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  <a:p>
            <a:r>
              <a:rPr lang="en-US" dirty="0"/>
              <a:t>Recall Score of 85%</a:t>
            </a:r>
          </a:p>
          <a:p>
            <a:pPr lvl="1"/>
            <a:r>
              <a:rPr lang="en-US" dirty="0"/>
              <a:t>Ratio of </a:t>
            </a:r>
            <a:r>
              <a:rPr lang="en-US" dirty="0" err="1"/>
              <a:t>tp</a:t>
            </a:r>
            <a:r>
              <a:rPr lang="en-US" dirty="0"/>
              <a:t> / (</a:t>
            </a:r>
            <a:r>
              <a:rPr lang="en-US" dirty="0" err="1"/>
              <a:t>tp</a:t>
            </a:r>
            <a:r>
              <a:rPr lang="en-US" dirty="0"/>
              <a:t> /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r>
              <a:rPr lang="en-US" dirty="0"/>
              <a:t>F1-Score of 84%</a:t>
            </a:r>
          </a:p>
          <a:p>
            <a:pPr lvl="1"/>
            <a:r>
              <a:rPr lang="en-US" dirty="0"/>
              <a:t>Harmonic mean of precision and recall</a:t>
            </a:r>
          </a:p>
          <a:p>
            <a:r>
              <a:rPr lang="en-US" dirty="0"/>
              <a:t>Accuracy Score of 85%</a:t>
            </a:r>
          </a:p>
          <a:p>
            <a:endParaRPr lang="en-US" dirty="0"/>
          </a:p>
        </p:txBody>
      </p:sp>
      <p:pic>
        <p:nvPicPr>
          <p:cNvPr id="6146" name="Picture 2" descr="Decision Trees">
            <a:extLst>
              <a:ext uri="{FF2B5EF4-FFF2-40B4-BE49-F238E27FC236}">
                <a16:creationId xmlns:a16="http://schemas.microsoft.com/office/drawing/2014/main" id="{A3388C93-B5E8-88E2-ED0E-51242909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9890" y="2581160"/>
            <a:ext cx="5652269" cy="16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4085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5C78D-8978-D402-5076-C00E4CB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57"/>
            <a:ext cx="12192000" cy="6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5812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DDD5-965E-E010-F9E7-CDAF23E1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5F62B-C943-F01A-4A85-FB8E37B9B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355595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133695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D080-A486-AAD4-5CC8-21208F1A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Project Takeaway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8ECCFAF-F40F-AFCA-C38E-3F02C7D4E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412609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28929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5851-58FA-8C8A-D4DD-F0FAEA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Takeaway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04138-027E-FB83-B50E-F35DA5848D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63939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tead of practicing, this AI mastered chess by reading about it | MIT  Technology Review">
            <a:extLst>
              <a:ext uri="{FF2B5EF4-FFF2-40B4-BE49-F238E27FC236}">
                <a16:creationId xmlns:a16="http://schemas.microsoft.com/office/drawing/2014/main" id="{FD45924F-001A-7C3F-62E5-DFFF319AE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DD8FB1-398C-7DAB-986E-5445BFC7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4689809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520A-0ADD-38BD-DA7A-9501607A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4C33-2AA1-487C-93F7-62830B43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8FB266"/>
              </a:buClr>
              <a:buFont typeface="Arial" panose="020B0604020202020204" pitchFamily="34" charset="0"/>
              <a:buChar char="•"/>
            </a:pPr>
            <a:r>
              <a:rPr lang="en-US" sz="1700"/>
              <a:t>Retrieved from Kaggle.com</a:t>
            </a:r>
          </a:p>
          <a:p>
            <a:pPr marL="342900" indent="-342900">
              <a:lnSpc>
                <a:spcPct val="90000"/>
              </a:lnSpc>
              <a:buClr>
                <a:srgbClr val="8FB266"/>
              </a:buClr>
              <a:buFont typeface="Arial" panose="020B0604020202020204" pitchFamily="34" charset="0"/>
              <a:buChar char="•"/>
            </a:pPr>
            <a:r>
              <a:rPr lang="en-US" sz="1700"/>
              <a:t>10,000 High Elo Chess Games with Centipawn Loss</a:t>
            </a:r>
          </a:p>
          <a:p>
            <a:pPr marL="617220" lvl="1" indent="-342900">
              <a:lnSpc>
                <a:spcPct val="90000"/>
              </a:lnSpc>
              <a:buClr>
                <a:srgbClr val="8FB266"/>
              </a:buClr>
            </a:pPr>
            <a:r>
              <a:rPr lang="en-US" sz="1700"/>
              <a:t>Centipawn Loss is the number of hundredths of a pawn by which a player deviated from the most accurate move calculated by a computer.</a:t>
            </a:r>
          </a:p>
          <a:p>
            <a:pPr marL="617220" lvl="1" indent="-342900">
              <a:lnSpc>
                <a:spcPct val="90000"/>
              </a:lnSpc>
              <a:buClr>
                <a:srgbClr val="8FB266"/>
              </a:buClr>
            </a:pPr>
            <a:r>
              <a:rPr lang="en-US" sz="1700"/>
              <a:t>Way to measure advantage without a player having to lose a piece.</a:t>
            </a:r>
          </a:p>
          <a:p>
            <a:pPr marL="342900" indent="-342900">
              <a:lnSpc>
                <a:spcPct val="90000"/>
              </a:lnSpc>
              <a:buClr>
                <a:srgbClr val="8FB266"/>
              </a:buClr>
            </a:pPr>
            <a:endParaRPr lang="en-US" sz="1700"/>
          </a:p>
          <a:p>
            <a:pPr marL="342900" indent="-342900">
              <a:lnSpc>
                <a:spcPct val="90000"/>
              </a:lnSpc>
              <a:buClr>
                <a:srgbClr val="8FB266"/>
              </a:buClr>
              <a:buFont typeface="Arial" panose="020B0604020202020204" pitchFamily="34" charset="0"/>
              <a:buChar char="•"/>
            </a:pPr>
            <a:r>
              <a:rPr lang="en-US" sz="1700"/>
              <a:t>Why did I choose this dataset?</a:t>
            </a:r>
          </a:p>
          <a:p>
            <a:pPr marL="617220" lvl="1" indent="-342900">
              <a:lnSpc>
                <a:spcPct val="90000"/>
              </a:lnSpc>
              <a:buClr>
                <a:srgbClr val="8FB266"/>
              </a:buClr>
            </a:pPr>
            <a:r>
              <a:rPr lang="en-US" sz="1700"/>
              <a:t>Recently started learning/playing chess</a:t>
            </a:r>
          </a:p>
          <a:p>
            <a:pPr marL="617220" lvl="1" indent="-342900">
              <a:lnSpc>
                <a:spcPct val="90000"/>
              </a:lnSpc>
              <a:buClr>
                <a:srgbClr val="8FB266"/>
              </a:buClr>
            </a:pPr>
            <a:r>
              <a:rPr lang="en-US" sz="1700"/>
              <a:t>Have spectated matches featured in this dataset</a:t>
            </a: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D887C-3584-E5FD-9DDC-935D991C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676" y="2132822"/>
            <a:ext cx="3503232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726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766711-9004-4A0C-AFCA-7F52B72A6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09E24-CC08-223A-662A-615587C9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003053" cy="9704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Variables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1B2866F-6731-60D1-4CA6-9442F4C7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003053" cy="4058751"/>
          </a:xfrm>
        </p:spPr>
        <p:txBody>
          <a:bodyPr anchor="ctr">
            <a:normAutofit/>
          </a:bodyPr>
          <a:lstStyle/>
          <a:p>
            <a:pPr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Dependent Variable </a:t>
            </a:r>
          </a:p>
          <a:p>
            <a:pPr lvl="1"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Result</a:t>
            </a:r>
          </a:p>
          <a:p>
            <a:pPr lvl="2"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Black Win</a:t>
            </a:r>
          </a:p>
          <a:p>
            <a:pPr lvl="2"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Draw</a:t>
            </a:r>
          </a:p>
          <a:p>
            <a:pPr lvl="2"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White Win</a:t>
            </a:r>
          </a:p>
          <a:p>
            <a:pPr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Independent Variables</a:t>
            </a:r>
          </a:p>
          <a:p>
            <a:pPr lvl="1">
              <a:buClr>
                <a:srgbClr val="FFAD29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18 Unique Features</a:t>
            </a:r>
          </a:p>
          <a:p>
            <a:pPr lvl="1">
              <a:buClr>
                <a:srgbClr val="FFAD29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87990-4B89-42C0-89D8-E13079968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1978" y="965196"/>
            <a:ext cx="368539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666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70E45-FE3D-DB86-9933-631B3252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56" y="1438360"/>
            <a:ext cx="272541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57CA-298E-5FCE-BDA7-B639768B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9278CED-F063-807C-CB5B-DB75D198A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56482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64407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9644-73C3-BFD2-F8D8-ECC90424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DE1C-C401-46AE-EAB9-84307608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>
              <a:buClr>
                <a:srgbClr val="F76540"/>
              </a:buClr>
            </a:pPr>
            <a:r>
              <a:rPr lang="en-US" dirty="0"/>
              <a:t>Imported Dataset</a:t>
            </a:r>
            <a:endParaRPr lang="en-US"/>
          </a:p>
          <a:p>
            <a:pPr>
              <a:buClr>
                <a:srgbClr val="F76540"/>
              </a:buClr>
            </a:pPr>
            <a:r>
              <a:rPr lang="en-US" dirty="0"/>
              <a:t>Found Null Values</a:t>
            </a:r>
            <a:endParaRPr lang="en-US"/>
          </a:p>
          <a:p>
            <a:pPr>
              <a:buClr>
                <a:srgbClr val="F76540"/>
              </a:buClr>
            </a:pPr>
            <a:r>
              <a:rPr lang="en-US" dirty="0"/>
              <a:t>Imputed (Replaced) Null Values</a:t>
            </a:r>
            <a:endParaRPr lang="en-US"/>
          </a:p>
          <a:p>
            <a:pPr lvl="1">
              <a:buClr>
                <a:srgbClr val="F76540"/>
              </a:buClr>
            </a:pPr>
            <a:r>
              <a:rPr lang="en-US" dirty="0" err="1"/>
              <a:t>dtype</a:t>
            </a:r>
            <a:r>
              <a:rPr lang="en-US" dirty="0"/>
              <a:t> == object replaced using mode</a:t>
            </a:r>
            <a:endParaRPr lang="en-US"/>
          </a:p>
          <a:p>
            <a:pPr lvl="1">
              <a:buClr>
                <a:srgbClr val="F76540"/>
              </a:buClr>
            </a:pPr>
            <a:r>
              <a:rPr lang="en-US" dirty="0" err="1"/>
              <a:t>dtype</a:t>
            </a:r>
            <a:r>
              <a:rPr lang="en-US" dirty="0"/>
              <a:t> != object replaced using mean</a:t>
            </a:r>
            <a:endParaRPr lang="en-US"/>
          </a:p>
          <a:p>
            <a:pPr marL="415800" indent="-342900">
              <a:buClr>
                <a:srgbClr val="F76540"/>
              </a:buClr>
            </a:pPr>
            <a:r>
              <a:rPr lang="en-US" dirty="0"/>
              <a:t>Converted strings to float</a:t>
            </a:r>
            <a:endParaRPr lang="en-US"/>
          </a:p>
          <a:p>
            <a:pPr marL="415800" indent="-342900">
              <a:buClr>
                <a:srgbClr val="F76540"/>
              </a:buClr>
            </a:pPr>
            <a:r>
              <a:rPr lang="en-US" dirty="0"/>
              <a:t>Used Label Encoder</a:t>
            </a:r>
            <a:endParaRPr lang="en-US"/>
          </a:p>
          <a:p>
            <a:pPr marL="415800" indent="-342900">
              <a:buClr>
                <a:srgbClr val="F76540"/>
              </a:buClr>
            </a:pPr>
            <a:r>
              <a:rPr lang="en-US" dirty="0"/>
              <a:t>Created a Heatmap</a:t>
            </a:r>
            <a:endParaRPr lang="en-US"/>
          </a:p>
          <a:p>
            <a:pPr>
              <a:buClr>
                <a:srgbClr val="F76540"/>
              </a:buClr>
            </a:pP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689C8-B416-2117-B1FC-F758EFA6A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1558785"/>
            <a:ext cx="3995592" cy="32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4475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300-B797-7A7E-1AF3-FFE3E73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26DB5F1-FE74-B0C5-A01B-E1C72C5D0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428194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1337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52C11-0114-5E20-199B-64602F15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9B9A-C300-826C-54A4-8029A8EB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Supervised Learning</a:t>
            </a:r>
          </a:p>
          <a:p>
            <a:pPr lvl="1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Result is the Target Variable</a:t>
            </a:r>
          </a:p>
          <a:p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Multi-class Classification</a:t>
            </a:r>
          </a:p>
          <a:p>
            <a:pPr lvl="1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Result has 3 possibilities</a:t>
            </a:r>
          </a:p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Black Win</a:t>
            </a:r>
          </a:p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Draw</a:t>
            </a:r>
          </a:p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White Win</a:t>
            </a:r>
          </a:p>
          <a:p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Decision Tree Classifier</a:t>
            </a:r>
          </a:p>
        </p:txBody>
      </p:sp>
      <p:pic>
        <p:nvPicPr>
          <p:cNvPr id="4098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7400D424-3544-A552-344B-DAF4C4F5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577488"/>
            <a:ext cx="6642193" cy="37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4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F03-C989-E3A7-3085-6B816543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Decision Tree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4E46-3469-CB3B-71EC-B90B4F19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029"/>
              </a:buClr>
            </a:pPr>
            <a:r>
              <a:rPr lang="en-US"/>
              <a:t>Prioritized Accuracy</a:t>
            </a:r>
          </a:p>
          <a:p>
            <a:pPr lvl="1">
              <a:buClr>
                <a:srgbClr val="FFB029"/>
              </a:buClr>
            </a:pPr>
            <a:r>
              <a:rPr lang="en-US"/>
              <a:t>max_depth = 9</a:t>
            </a:r>
          </a:p>
          <a:p>
            <a:pPr>
              <a:buClr>
                <a:srgbClr val="FFB029"/>
              </a:buClr>
            </a:pPr>
            <a:r>
              <a:rPr lang="en-US"/>
              <a:t>Precision Score of 96%</a:t>
            </a:r>
          </a:p>
          <a:p>
            <a:pPr lvl="1">
              <a:buClr>
                <a:srgbClr val="FFB029"/>
              </a:buClr>
            </a:pPr>
            <a:r>
              <a:rPr lang="en-US"/>
              <a:t>Ratio of tp / (tp / fp)</a:t>
            </a:r>
          </a:p>
          <a:p>
            <a:pPr>
              <a:buClr>
                <a:srgbClr val="FFB029"/>
              </a:buClr>
            </a:pPr>
            <a:r>
              <a:rPr lang="en-US"/>
              <a:t>Recall Score of 96%</a:t>
            </a:r>
          </a:p>
          <a:p>
            <a:pPr lvl="1">
              <a:buClr>
                <a:srgbClr val="FFB029"/>
              </a:buClr>
            </a:pPr>
            <a:r>
              <a:rPr lang="en-US"/>
              <a:t>Ratio of tp / (tp / fn)</a:t>
            </a:r>
          </a:p>
          <a:p>
            <a:pPr>
              <a:buClr>
                <a:srgbClr val="FFB029"/>
              </a:buClr>
            </a:pPr>
            <a:r>
              <a:rPr lang="en-US"/>
              <a:t>F1-Score of 96%</a:t>
            </a:r>
          </a:p>
          <a:p>
            <a:pPr lvl="1">
              <a:buClr>
                <a:srgbClr val="FFB029"/>
              </a:buClr>
            </a:pPr>
            <a:r>
              <a:rPr lang="en-US"/>
              <a:t>Harmonic mean of precision and recall</a:t>
            </a:r>
          </a:p>
          <a:p>
            <a:pPr>
              <a:buClr>
                <a:srgbClr val="FFB029"/>
              </a:buClr>
            </a:pPr>
            <a:r>
              <a:rPr lang="en-US"/>
              <a:t>Accuracy Score of 95%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F74F9-CE70-07CE-67AC-EDA400A87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00" b="-3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C4A5650-9081-18B7-E8CA-7EF4926C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86882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ratio tp / (tp + fp)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FE0209-0D24-DAFC-4C5E-2DE3AC2B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1750"/>
            <a:ext cx="86882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ratio tp / (tp + fp)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9616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529D83-0E8D-5866-0022-F1C760FE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31"/>
            <a:ext cx="12192000" cy="68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89272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126</TotalTime>
  <Words>712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Calisto MT</vt:lpstr>
      <vt:lpstr>Wingdings 2</vt:lpstr>
      <vt:lpstr>Slate</vt:lpstr>
      <vt:lpstr> Machine Learning  Final Project ISM 4641</vt:lpstr>
      <vt:lpstr>Dataset</vt:lpstr>
      <vt:lpstr>Variables</vt:lpstr>
      <vt:lpstr>Research Questions</vt:lpstr>
      <vt:lpstr>Preprocessing</vt:lpstr>
      <vt:lpstr>Training Model</vt:lpstr>
      <vt:lpstr>Algorithm</vt:lpstr>
      <vt:lpstr>Decision Tree Classifier</vt:lpstr>
      <vt:lpstr>PowerPoint Presentation</vt:lpstr>
      <vt:lpstr>Problem</vt:lpstr>
      <vt:lpstr>Decision Tree Classifier</vt:lpstr>
      <vt:lpstr>PowerPoint Presentation</vt:lpstr>
      <vt:lpstr>Conclusion</vt:lpstr>
      <vt:lpstr>Project Takeaway</vt:lpstr>
      <vt:lpstr>Process Takeaway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 4641 Machine Learning  Final Project</dc:title>
  <dc:creator>Ryan Stopczynski</dc:creator>
  <cp:lastModifiedBy>Ryan Stopczynski</cp:lastModifiedBy>
  <cp:revision>1</cp:revision>
  <dcterms:created xsi:type="dcterms:W3CDTF">2022-11-28T16:43:07Z</dcterms:created>
  <dcterms:modified xsi:type="dcterms:W3CDTF">2022-12-05T14:31:23Z</dcterms:modified>
</cp:coreProperties>
</file>