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65" r:id="rId4"/>
    <p:sldId id="257" r:id="rId5"/>
    <p:sldId id="279" r:id="rId6"/>
    <p:sldId id="280" r:id="rId7"/>
    <p:sldId id="266" r:id="rId8"/>
    <p:sldId id="283" r:id="rId9"/>
    <p:sldId id="272" r:id="rId10"/>
    <p:sldId id="273" r:id="rId11"/>
    <p:sldId id="274" r:id="rId12"/>
    <p:sldId id="289" r:id="rId13"/>
    <p:sldId id="290" r:id="rId14"/>
    <p:sldId id="276" r:id="rId15"/>
    <p:sldId id="26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CDA34-E066-41D6-90A3-6F8AB91879ED}" v="68" dt="2024-04-16T04:05:29.096"/>
    <p1510:client id="{A757F2F8-A5C8-42AD-A8B6-50707C54825D}" v="72" dt="2024-04-16T19:37:48.845"/>
    <p1510:client id="{A93792AE-3B3A-4FA0-904C-52AA102486F2}" v="47" dt="2024-04-15T22:08:46.378"/>
    <p1510:client id="{BFF1F9E2-89B5-4E5B-86C5-D4D25BF8C073}" v="23" dt="2024-04-15T22:35:41.207"/>
    <p1510:client id="{F9B98CA6-CE1D-40AF-9CD0-6DADB6DE39B8}" v="111" dt="2024-04-15T22:51:34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2091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FF1F9E2-89B5-4E5B-86C5-D4D25BF8C073}"/>
    <pc:docChg chg="modSld">
      <pc:chgData name="Guest User" userId="" providerId="Windows Live" clId="Web-{BFF1F9E2-89B5-4E5B-86C5-D4D25BF8C073}" dt="2024-04-15T22:35:49.458" v="27"/>
      <pc:docMkLst>
        <pc:docMk/>
      </pc:docMkLst>
      <pc:sldChg chg="addSp delSp modSp">
        <pc:chgData name="Guest User" userId="" providerId="Windows Live" clId="Web-{BFF1F9E2-89B5-4E5B-86C5-D4D25BF8C073}" dt="2024-04-15T22:35:49.458" v="27"/>
        <pc:sldMkLst>
          <pc:docMk/>
          <pc:sldMk cId="402584601" sldId="271"/>
        </pc:sldMkLst>
        <pc:spChg chg="add del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36" creationId="{9527FCEA-6143-4C5E-8C45-8AC9237ADE89}"/>
          </ac:spMkLst>
        </pc:spChg>
        <pc:spChg chg="add del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37" creationId="{1A9F23AD-7A55-49F3-A3EC-743F47F36B0E}"/>
          </ac:spMkLst>
        </pc:spChg>
        <pc:spChg chg="add del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38" creationId="{D7D9F91F-72C9-4DB9-ABD0-A8180D8262D5}"/>
          </ac:spMkLst>
        </pc:spChg>
        <pc:spChg chg="add del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39" creationId="{BE016956-CE9F-4946-8834-A8BC3529D0F6}"/>
          </ac:spMkLst>
        </pc:spChg>
        <pc:spChg chg="add del">
          <ac:chgData name="Guest User" userId="" providerId="Windows Live" clId="Web-{BFF1F9E2-89B5-4E5B-86C5-D4D25BF8C073}" dt="2024-04-15T22:35:49.458" v="26"/>
          <ac:spMkLst>
            <pc:docMk/>
            <pc:sldMk cId="402584601" sldId="271"/>
            <ac:spMk id="50" creationId="{184884BF-A898-4EFF-9504-E13EBE3FF62E}"/>
          </ac:spMkLst>
        </pc:spChg>
        <pc:spChg chg="add del">
          <ac:chgData name="Guest User" userId="" providerId="Windows Live" clId="Web-{BFF1F9E2-89B5-4E5B-86C5-D4D25BF8C073}" dt="2024-04-15T22:35:49.458" v="26"/>
          <ac:spMkLst>
            <pc:docMk/>
            <pc:sldMk cId="402584601" sldId="271"/>
            <ac:spMk id="51" creationId="{6F79B0DD-2C63-4EE5-804F-B8E391FC1E45}"/>
          </ac:spMkLst>
        </pc:spChg>
        <pc:spChg chg="add del">
          <ac:chgData name="Guest User" userId="" providerId="Windows Live" clId="Web-{BFF1F9E2-89B5-4E5B-86C5-D4D25BF8C073}" dt="2024-04-15T22:35:49.458" v="26"/>
          <ac:spMkLst>
            <pc:docMk/>
            <pc:sldMk cId="402584601" sldId="271"/>
            <ac:spMk id="52" creationId="{7B32D337-FDA6-4468-ADB1-7038E5FC0BA9}"/>
          </ac:spMkLst>
        </pc:spChg>
        <pc:spChg chg="add del">
          <ac:chgData name="Guest User" userId="" providerId="Windows Live" clId="Web-{BFF1F9E2-89B5-4E5B-86C5-D4D25BF8C073}" dt="2024-04-15T22:35:49.458" v="26"/>
          <ac:spMkLst>
            <pc:docMk/>
            <pc:sldMk cId="402584601" sldId="271"/>
            <ac:spMk id="53" creationId="{627DB8AB-CD55-4C8F-9043-52652B89231A}"/>
          </ac:spMkLst>
        </pc:spChg>
        <pc:spChg chg="add del">
          <ac:chgData name="Guest User" userId="" providerId="Windows Live" clId="Web-{BFF1F9E2-89B5-4E5B-86C5-D4D25BF8C073}" dt="2024-04-15T22:35:49.458" v="26"/>
          <ac:spMkLst>
            <pc:docMk/>
            <pc:sldMk cId="402584601" sldId="271"/>
            <ac:spMk id="54" creationId="{53059C5A-91CB-4024-9B4E-20082E25C70B}"/>
          </ac:spMkLst>
        </pc:spChg>
        <pc:spChg chg="add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56" creationId="{417CDA24-35F8-4540-8C52-3096D6D94949}"/>
          </ac:spMkLst>
        </pc:spChg>
        <pc:spChg chg="add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57" creationId="{8658BFE0-4E65-4174-9C75-687C94E88273}"/>
          </ac:spMkLst>
        </pc:spChg>
        <pc:spChg chg="add">
          <ac:chgData name="Guest User" userId="" providerId="Windows Live" clId="Web-{BFF1F9E2-89B5-4E5B-86C5-D4D25BF8C073}" dt="2024-04-15T22:35:49.458" v="27"/>
          <ac:spMkLst>
            <pc:docMk/>
            <pc:sldMk cId="402584601" sldId="271"/>
            <ac:spMk id="58" creationId="{FA75DFED-A0C1-4A83-BE1D-0271C1826EF6}"/>
          </ac:spMkLst>
        </pc:spChg>
        <pc:picChg chg="add mod ord">
          <ac:chgData name="Guest User" userId="" providerId="Windows Live" clId="Web-{BFF1F9E2-89B5-4E5B-86C5-D4D25BF8C073}" dt="2024-04-15T22:35:49.458" v="27"/>
          <ac:picMkLst>
            <pc:docMk/>
            <pc:sldMk cId="402584601" sldId="271"/>
            <ac:picMk id="2" creationId="{25A37F44-D149-5F83-3287-ADB8B014B288}"/>
          </ac:picMkLst>
        </pc:picChg>
        <pc:picChg chg="mod ord">
          <ac:chgData name="Guest User" userId="" providerId="Windows Live" clId="Web-{BFF1F9E2-89B5-4E5B-86C5-D4D25BF8C073}" dt="2024-04-15T22:35:49.458" v="27"/>
          <ac:picMkLst>
            <pc:docMk/>
            <pc:sldMk cId="402584601" sldId="271"/>
            <ac:picMk id="5" creationId="{B9AACE00-C4C3-E2A0-4C49-60843CB1C363}"/>
          </ac:picMkLst>
        </pc:picChg>
        <pc:picChg chg="mod ord">
          <ac:chgData name="Guest User" userId="" providerId="Windows Live" clId="Web-{BFF1F9E2-89B5-4E5B-86C5-D4D25BF8C073}" dt="2024-04-15T22:35:49.458" v="27"/>
          <ac:picMkLst>
            <pc:docMk/>
            <pc:sldMk cId="402584601" sldId="271"/>
            <ac:picMk id="7" creationId="{A12AD40E-5398-2953-C3B5-F70053C6CFBF}"/>
          </ac:picMkLst>
        </pc:picChg>
        <pc:picChg chg="mod ord">
          <ac:chgData name="Guest User" userId="" providerId="Windows Live" clId="Web-{BFF1F9E2-89B5-4E5B-86C5-D4D25BF8C073}" dt="2024-04-15T22:35:49.458" v="27"/>
          <ac:picMkLst>
            <pc:docMk/>
            <pc:sldMk cId="402584601" sldId="271"/>
            <ac:picMk id="9" creationId="{E9325E58-1285-7276-FB16-84C1BD9DE90C}"/>
          </ac:picMkLst>
        </pc:picChg>
        <pc:cxnChg chg="add del">
          <ac:chgData name="Guest User" userId="" providerId="Windows Live" clId="Web-{BFF1F9E2-89B5-4E5B-86C5-D4D25BF8C073}" dt="2024-04-15T22:35:47.333" v="24"/>
          <ac:cxnSpMkLst>
            <pc:docMk/>
            <pc:sldMk cId="402584601" sldId="271"/>
            <ac:cxnSpMk id="44" creationId="{91B6081D-D3E8-4209-B85B-EB1C655A6272}"/>
          </ac:cxnSpMkLst>
        </pc:cxnChg>
        <pc:cxnChg chg="add del">
          <ac:chgData name="Guest User" userId="" providerId="Windows Live" clId="Web-{BFF1F9E2-89B5-4E5B-86C5-D4D25BF8C073}" dt="2024-04-15T22:35:47.333" v="24"/>
          <ac:cxnSpMkLst>
            <pc:docMk/>
            <pc:sldMk cId="402584601" sldId="271"/>
            <ac:cxnSpMk id="46" creationId="{28CA55E4-1295-45C8-BA05-5A9E705B749A}"/>
          </ac:cxnSpMkLst>
        </pc:cxnChg>
        <pc:cxnChg chg="add del">
          <ac:chgData name="Guest User" userId="" providerId="Windows Live" clId="Web-{BFF1F9E2-89B5-4E5B-86C5-D4D25BF8C073}" dt="2024-04-15T22:35:47.333" v="24"/>
          <ac:cxnSpMkLst>
            <pc:docMk/>
            <pc:sldMk cId="402584601" sldId="271"/>
            <ac:cxnSpMk id="48" creationId="{08C5794E-A9A1-4A23-AF68-C79A7822334C}"/>
          </ac:cxnSpMkLst>
        </pc:cxnChg>
      </pc:sldChg>
      <pc:sldChg chg="modSp">
        <pc:chgData name="Guest User" userId="" providerId="Windows Live" clId="Web-{BFF1F9E2-89B5-4E5B-86C5-D4D25BF8C073}" dt="2024-04-15T22:32:55.913" v="21" actId="20577"/>
        <pc:sldMkLst>
          <pc:docMk/>
          <pc:sldMk cId="352160681" sldId="287"/>
        </pc:sldMkLst>
        <pc:spChg chg="mod">
          <ac:chgData name="Guest User" userId="" providerId="Windows Live" clId="Web-{BFF1F9E2-89B5-4E5B-86C5-D4D25BF8C073}" dt="2024-04-15T22:32:55.913" v="21" actId="20577"/>
          <ac:spMkLst>
            <pc:docMk/>
            <pc:sldMk cId="352160681" sldId="287"/>
            <ac:spMk id="6" creationId="{AE809E26-C388-7BAE-A4A9-6956CEF18532}"/>
          </ac:spMkLst>
        </pc:spChg>
      </pc:sldChg>
    </pc:docChg>
  </pc:docChgLst>
  <pc:docChgLst>
    <pc:chgData name="Guest User" providerId="Windows Live" clId="Web-{A93792AE-3B3A-4FA0-904C-52AA102486F2}"/>
    <pc:docChg chg="addSld modSld sldOrd">
      <pc:chgData name="Guest User" userId="" providerId="Windows Live" clId="Web-{A93792AE-3B3A-4FA0-904C-52AA102486F2}" dt="2024-04-15T22:08:47.628" v="44"/>
      <pc:docMkLst>
        <pc:docMk/>
      </pc:docMkLst>
      <pc:sldChg chg="addSp modSp mod setBg">
        <pc:chgData name="Guest User" userId="" providerId="Windows Live" clId="Web-{A93792AE-3B3A-4FA0-904C-52AA102486F2}" dt="2024-04-15T21:31:50.528" v="20"/>
        <pc:sldMkLst>
          <pc:docMk/>
          <pc:sldMk cId="2662295247" sldId="260"/>
        </pc:sldMkLst>
        <pc:spChg chg="mod ord">
          <ac:chgData name="Guest User" userId="" providerId="Windows Live" clId="Web-{A93792AE-3B3A-4FA0-904C-52AA102486F2}" dt="2024-04-15T21:31:50.528" v="20"/>
          <ac:spMkLst>
            <pc:docMk/>
            <pc:sldMk cId="2662295247" sldId="260"/>
            <ac:spMk id="2" creationId="{572BF426-F50B-B06D-10B5-3C1C9801238B}"/>
          </ac:spMkLst>
        </pc:spChg>
        <pc:spChg chg="add">
          <ac:chgData name="Guest User" userId="" providerId="Windows Live" clId="Web-{A93792AE-3B3A-4FA0-904C-52AA102486F2}" dt="2024-04-15T21:31:50.528" v="20"/>
          <ac:spMkLst>
            <pc:docMk/>
            <pc:sldMk cId="2662295247" sldId="260"/>
            <ac:spMk id="20" creationId="{4845A0EE-C4C8-4AE1-B3C6-1261368AC036}"/>
          </ac:spMkLst>
        </pc:spChg>
        <pc:picChg chg="mod ord">
          <ac:chgData name="Guest User" userId="" providerId="Windows Live" clId="Web-{A93792AE-3B3A-4FA0-904C-52AA102486F2}" dt="2024-04-15T21:31:50.528" v="20"/>
          <ac:picMkLst>
            <pc:docMk/>
            <pc:sldMk cId="2662295247" sldId="260"/>
            <ac:picMk id="5" creationId="{AF2ACA61-E419-3937-19A4-94FF07FFD04C}"/>
          </ac:picMkLst>
        </pc:picChg>
        <pc:picChg chg="mod">
          <ac:chgData name="Guest User" userId="" providerId="Windows Live" clId="Web-{A93792AE-3B3A-4FA0-904C-52AA102486F2}" dt="2024-04-15T21:31:50.528" v="20"/>
          <ac:picMkLst>
            <pc:docMk/>
            <pc:sldMk cId="2662295247" sldId="260"/>
            <ac:picMk id="9" creationId="{211EF2EE-955D-A4B4-D2DB-6B731D509411}"/>
          </ac:picMkLst>
        </pc:picChg>
        <pc:picChg chg="mod">
          <ac:chgData name="Guest User" userId="" providerId="Windows Live" clId="Web-{A93792AE-3B3A-4FA0-904C-52AA102486F2}" dt="2024-04-15T21:31:50.528" v="20"/>
          <ac:picMkLst>
            <pc:docMk/>
            <pc:sldMk cId="2662295247" sldId="260"/>
            <ac:picMk id="11" creationId="{DA05F659-CD7D-EEAC-AD18-E73C3C2316FE}"/>
          </ac:picMkLst>
        </pc:picChg>
        <pc:picChg chg="mod ord">
          <ac:chgData name="Guest User" userId="" providerId="Windows Live" clId="Web-{A93792AE-3B3A-4FA0-904C-52AA102486F2}" dt="2024-04-15T21:31:50.528" v="20"/>
          <ac:picMkLst>
            <pc:docMk/>
            <pc:sldMk cId="2662295247" sldId="260"/>
            <ac:picMk id="15" creationId="{40A842C8-6C68-495B-1FF4-5E35B0B5F63C}"/>
          </ac:picMkLst>
        </pc:picChg>
      </pc:sldChg>
      <pc:sldChg chg="addSp delSp modSp">
        <pc:chgData name="Guest User" userId="" providerId="Windows Live" clId="Web-{A93792AE-3B3A-4FA0-904C-52AA102486F2}" dt="2024-04-15T21:18:39.070" v="3"/>
        <pc:sldMkLst>
          <pc:docMk/>
          <pc:sldMk cId="176191653" sldId="266"/>
        </pc:sldMkLst>
        <pc:spChg chg="mod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2" creationId="{06511AB3-6AC7-743A-C581-8AE45EEBCCBA}"/>
          </ac:spMkLst>
        </pc:spChg>
        <pc:spChg chg="del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12" creationId="{2151139A-886F-4B97-8815-729AD3831BBD}"/>
          </ac:spMkLst>
        </pc:spChg>
        <pc:spChg chg="del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14" creationId="{AB5E08C4-8CDD-4623-A5B8-E998C6DEE3B7}"/>
          </ac:spMkLst>
        </pc:spChg>
        <pc:spChg chg="del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16" creationId="{15F33878-D502-4FFA-8ACE-F2AECDB2A23F}"/>
          </ac:spMkLst>
        </pc:spChg>
        <pc:spChg chg="del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18" creationId="{D3539FEE-81D3-4406-802E-60B20B16F4F6}"/>
          </ac:spMkLst>
        </pc:spChg>
        <pc:spChg chg="del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20" creationId="{DC701763-729E-462F-A5A8-E0DEFEB1E2E4}"/>
          </ac:spMkLst>
        </pc:spChg>
        <pc:spChg chg="add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25" creationId="{7C98A213-5994-475E-B327-DC6EC27FBA8B}"/>
          </ac:spMkLst>
        </pc:spChg>
        <pc:spChg chg="add">
          <ac:chgData name="Guest User" userId="" providerId="Windows Live" clId="Web-{A93792AE-3B3A-4FA0-904C-52AA102486F2}" dt="2024-04-15T21:18:39.070" v="3"/>
          <ac:spMkLst>
            <pc:docMk/>
            <pc:sldMk cId="176191653" sldId="266"/>
            <ac:spMk id="27" creationId="{4B030A0D-0DAD-4A99-89BB-419527D6A64B}"/>
          </ac:spMkLst>
        </pc:spChg>
        <pc:picChg chg="add mod">
          <ac:chgData name="Guest User" userId="" providerId="Windows Live" clId="Web-{A93792AE-3B3A-4FA0-904C-52AA102486F2}" dt="2024-04-15T21:18:39.070" v="3"/>
          <ac:picMkLst>
            <pc:docMk/>
            <pc:sldMk cId="176191653" sldId="266"/>
            <ac:picMk id="3" creationId="{65F7F79B-09C9-B76B-6C62-DD10760A7C9B}"/>
          </ac:picMkLst>
        </pc:picChg>
        <pc:picChg chg="mod">
          <ac:chgData name="Guest User" userId="" providerId="Windows Live" clId="Web-{A93792AE-3B3A-4FA0-904C-52AA102486F2}" dt="2024-04-15T21:18:39.070" v="3"/>
          <ac:picMkLst>
            <pc:docMk/>
            <pc:sldMk cId="176191653" sldId="266"/>
            <ac:picMk id="5" creationId="{C16604DD-42B4-8898-187E-775BE97C6B7F}"/>
          </ac:picMkLst>
        </pc:picChg>
        <pc:picChg chg="mod ord">
          <ac:chgData name="Guest User" userId="" providerId="Windows Live" clId="Web-{A93792AE-3B3A-4FA0-904C-52AA102486F2}" dt="2024-04-15T21:18:39.070" v="3"/>
          <ac:picMkLst>
            <pc:docMk/>
            <pc:sldMk cId="176191653" sldId="266"/>
            <ac:picMk id="7" creationId="{54E2CE2F-C316-586A-18BF-83D1B8A67455}"/>
          </ac:picMkLst>
        </pc:picChg>
      </pc:sldChg>
      <pc:sldChg chg="addSp delSp modSp">
        <pc:chgData name="Guest User" userId="" providerId="Windows Live" clId="Web-{A93792AE-3B3A-4FA0-904C-52AA102486F2}" dt="2024-04-15T21:27:42.647" v="19"/>
        <pc:sldMkLst>
          <pc:docMk/>
          <pc:sldMk cId="4020838054" sldId="270"/>
        </pc:sldMkLst>
        <pc:spChg chg="add del">
          <ac:chgData name="Guest User" userId="" providerId="Windows Live" clId="Web-{A93792AE-3B3A-4FA0-904C-52AA102486F2}" dt="2024-04-15T21:27:42.647" v="19"/>
          <ac:spMkLst>
            <pc:docMk/>
            <pc:sldMk cId="4020838054" sldId="270"/>
            <ac:spMk id="24" creationId="{32BC26D8-82FB-445E-AA49-62A77D7C1EE0}"/>
          </ac:spMkLst>
        </pc:spChg>
        <pc:spChg chg="add del">
          <ac:chgData name="Guest User" userId="" providerId="Windows Live" clId="Web-{A93792AE-3B3A-4FA0-904C-52AA102486F2}" dt="2024-04-15T21:27:42.647" v="19"/>
          <ac:spMkLst>
            <pc:docMk/>
            <pc:sldMk cId="4020838054" sldId="270"/>
            <ac:spMk id="25" creationId="{CB44330D-EA18-4254-AA95-EB49948539B8}"/>
          </ac:spMkLst>
        </pc:spChg>
        <pc:spChg chg="add del">
          <ac:chgData name="Guest User" userId="" providerId="Windows Live" clId="Web-{A93792AE-3B3A-4FA0-904C-52AA102486F2}" dt="2024-04-15T21:27:37.365" v="16"/>
          <ac:spMkLst>
            <pc:docMk/>
            <pc:sldMk cId="4020838054" sldId="270"/>
            <ac:spMk id="27" creationId="{A9F529C3-C941-49FD-8C67-82F134F64BDB}"/>
          </ac:spMkLst>
        </pc:spChg>
        <pc:spChg chg="add del">
          <ac:chgData name="Guest User" userId="" providerId="Windows Live" clId="Web-{A93792AE-3B3A-4FA0-904C-52AA102486F2}" dt="2024-04-15T21:27:37.365" v="16"/>
          <ac:spMkLst>
            <pc:docMk/>
            <pc:sldMk cId="4020838054" sldId="270"/>
            <ac:spMk id="28" creationId="{20586029-32A0-47E5-9AEC-AE3ABA6B94D0}"/>
          </ac:spMkLst>
        </pc:spChg>
        <pc:spChg chg="add del">
          <ac:chgData name="Guest User" userId="" providerId="Windows Live" clId="Web-{A93792AE-3B3A-4FA0-904C-52AA102486F2}" dt="2024-04-15T21:27:42.647" v="18"/>
          <ac:spMkLst>
            <pc:docMk/>
            <pc:sldMk cId="4020838054" sldId="270"/>
            <ac:spMk id="31" creationId="{69D184B2-2226-4E31-BCCB-444330767440}"/>
          </ac:spMkLst>
        </pc:spChg>
        <pc:spChg chg="add del">
          <ac:chgData name="Guest User" userId="" providerId="Windows Live" clId="Web-{A93792AE-3B3A-4FA0-904C-52AA102486F2}" dt="2024-04-15T21:27:42.647" v="18"/>
          <ac:spMkLst>
            <pc:docMk/>
            <pc:sldMk cId="4020838054" sldId="270"/>
            <ac:spMk id="33" creationId="{1AC4D4E3-486A-464A-8EC8-D44881097267}"/>
          </ac:spMkLst>
        </pc:spChg>
        <pc:spChg chg="add del">
          <ac:chgData name="Guest User" userId="" providerId="Windows Live" clId="Web-{A93792AE-3B3A-4FA0-904C-52AA102486F2}" dt="2024-04-15T21:27:42.647" v="18"/>
          <ac:spMkLst>
            <pc:docMk/>
            <pc:sldMk cId="4020838054" sldId="270"/>
            <ac:spMk id="35" creationId="{864DE13E-58EB-4475-B79C-0D4FC651239B}"/>
          </ac:spMkLst>
        </pc:spChg>
        <pc:spChg chg="add">
          <ac:chgData name="Guest User" userId="" providerId="Windows Live" clId="Web-{A93792AE-3B3A-4FA0-904C-52AA102486F2}" dt="2024-04-15T21:27:42.647" v="19"/>
          <ac:spMkLst>
            <pc:docMk/>
            <pc:sldMk cId="4020838054" sldId="270"/>
            <ac:spMk id="39" creationId="{9E90EB45-EEE9-4563-8179-65EF62AE0978}"/>
          </ac:spMkLst>
        </pc:spChg>
        <pc:spChg chg="add">
          <ac:chgData name="Guest User" userId="" providerId="Windows Live" clId="Web-{A93792AE-3B3A-4FA0-904C-52AA102486F2}" dt="2024-04-15T21:27:42.647" v="19"/>
          <ac:spMkLst>
            <pc:docMk/>
            <pc:sldMk cId="4020838054" sldId="270"/>
            <ac:spMk id="40" creationId="{23D0EF74-AD1E-4FD9-914D-8EC9058EBBA3}"/>
          </ac:spMkLst>
        </pc:spChg>
        <pc:picChg chg="add mod ord">
          <ac:chgData name="Guest User" userId="" providerId="Windows Live" clId="Web-{A93792AE-3B3A-4FA0-904C-52AA102486F2}" dt="2024-04-15T21:27:42.647" v="19"/>
          <ac:picMkLst>
            <pc:docMk/>
            <pc:sldMk cId="4020838054" sldId="270"/>
            <ac:picMk id="2" creationId="{92433331-33A3-8F7D-EA2D-C104F3963987}"/>
          </ac:picMkLst>
        </pc:picChg>
        <pc:picChg chg="add mod">
          <ac:chgData name="Guest User" userId="" providerId="Windows Live" clId="Web-{A93792AE-3B3A-4FA0-904C-52AA102486F2}" dt="2024-04-15T21:27:42.647" v="19"/>
          <ac:picMkLst>
            <pc:docMk/>
            <pc:sldMk cId="4020838054" sldId="270"/>
            <ac:picMk id="3" creationId="{5385C020-860A-2101-F794-B0AA029D47DA}"/>
          </ac:picMkLst>
        </pc:picChg>
        <pc:cxnChg chg="add del">
          <ac:chgData name="Guest User" userId="" providerId="Windows Live" clId="Web-{A93792AE-3B3A-4FA0-904C-52AA102486F2}" dt="2024-04-15T21:27:37.365" v="16"/>
          <ac:cxnSpMkLst>
            <pc:docMk/>
            <pc:sldMk cId="4020838054" sldId="270"/>
            <ac:cxnSpMk id="29" creationId="{8C730EAB-A532-4295-A302-FB4B90DB9F5E}"/>
          </ac:cxnSpMkLst>
        </pc:cxnChg>
        <pc:cxnChg chg="add del">
          <ac:chgData name="Guest User" userId="" providerId="Windows Live" clId="Web-{A93792AE-3B3A-4FA0-904C-52AA102486F2}" dt="2024-04-15T21:27:42.647" v="18"/>
          <ac:cxnSpMkLst>
            <pc:docMk/>
            <pc:sldMk cId="4020838054" sldId="270"/>
            <ac:cxnSpMk id="37" creationId="{02E9B2EE-76CA-47F3-9977-3F2FCB7FD252}"/>
          </ac:cxnSpMkLst>
        </pc:cxnChg>
      </pc:sldChg>
      <pc:sldChg chg="addSp modSp mod setBg">
        <pc:chgData name="Guest User" userId="" providerId="Windows Live" clId="Web-{A93792AE-3B3A-4FA0-904C-52AA102486F2}" dt="2024-04-15T21:31:56.951" v="21"/>
        <pc:sldMkLst>
          <pc:docMk/>
          <pc:sldMk cId="3905046218" sldId="281"/>
        </pc:sldMkLst>
        <pc:spChg chg="add">
          <ac:chgData name="Guest User" userId="" providerId="Windows Live" clId="Web-{A93792AE-3B3A-4FA0-904C-52AA102486F2}" dt="2024-04-15T21:31:56.951" v="21"/>
          <ac:spMkLst>
            <pc:docMk/>
            <pc:sldMk cId="3905046218" sldId="281"/>
            <ac:spMk id="24" creationId="{56827C3C-D52F-46CE-A441-3CD6A1A6A0A2}"/>
          </ac:spMkLst>
        </pc:spChg>
        <pc:spChg chg="add">
          <ac:chgData name="Guest User" userId="" providerId="Windows Live" clId="Web-{A93792AE-3B3A-4FA0-904C-52AA102486F2}" dt="2024-04-15T21:31:56.951" v="21"/>
          <ac:spMkLst>
            <pc:docMk/>
            <pc:sldMk cId="3905046218" sldId="281"/>
            <ac:spMk id="26" creationId="{F52A8B51-0A89-497B-B882-6658E029A3F9}"/>
          </ac:spMkLst>
        </pc:spChg>
        <pc:spChg chg="add">
          <ac:chgData name="Guest User" userId="" providerId="Windows Live" clId="Web-{A93792AE-3B3A-4FA0-904C-52AA102486F2}" dt="2024-04-15T21:31:56.951" v="21"/>
          <ac:spMkLst>
            <pc:docMk/>
            <pc:sldMk cId="3905046218" sldId="281"/>
            <ac:spMk id="28" creationId="{EB1CEFBF-6F09-4052-862B-E219DA15757E}"/>
          </ac:spMkLst>
        </pc:spChg>
        <pc:spChg chg="add">
          <ac:chgData name="Guest User" userId="" providerId="Windows Live" clId="Web-{A93792AE-3B3A-4FA0-904C-52AA102486F2}" dt="2024-04-15T21:31:56.951" v="21"/>
          <ac:spMkLst>
            <pc:docMk/>
            <pc:sldMk cId="3905046218" sldId="281"/>
            <ac:spMk id="30" creationId="{BCB5D417-2A71-445D-B4C7-9E814D633D33}"/>
          </ac:spMkLst>
        </pc:spChg>
        <pc:picChg chg="mod ord">
          <ac:chgData name="Guest User" userId="" providerId="Windows Live" clId="Web-{A93792AE-3B3A-4FA0-904C-52AA102486F2}" dt="2024-04-15T21:31:56.951" v="21"/>
          <ac:picMkLst>
            <pc:docMk/>
            <pc:sldMk cId="3905046218" sldId="281"/>
            <ac:picMk id="4" creationId="{AE37870D-538D-A77B-BA7B-F3B0CB7FB50F}"/>
          </ac:picMkLst>
        </pc:picChg>
        <pc:picChg chg="mod">
          <ac:chgData name="Guest User" userId="" providerId="Windows Live" clId="Web-{A93792AE-3B3A-4FA0-904C-52AA102486F2}" dt="2024-04-15T21:31:56.951" v="21"/>
          <ac:picMkLst>
            <pc:docMk/>
            <pc:sldMk cId="3905046218" sldId="281"/>
            <ac:picMk id="7" creationId="{11C8D9FA-3C9E-934A-279C-F2A95867E979}"/>
          </ac:picMkLst>
        </pc:picChg>
        <pc:picChg chg="mod">
          <ac:chgData name="Guest User" userId="" providerId="Windows Live" clId="Web-{A93792AE-3B3A-4FA0-904C-52AA102486F2}" dt="2024-04-15T21:31:56.951" v="21"/>
          <ac:picMkLst>
            <pc:docMk/>
            <pc:sldMk cId="3905046218" sldId="281"/>
            <ac:picMk id="19" creationId="{A9A0597A-92C5-9B09-A107-53DAFCA49B53}"/>
          </ac:picMkLst>
        </pc:picChg>
      </pc:sldChg>
      <pc:sldChg chg="addSp modSp mod setBg">
        <pc:chgData name="Guest User" userId="" providerId="Windows Live" clId="Web-{A93792AE-3B3A-4FA0-904C-52AA102486F2}" dt="2024-04-15T21:32:10.216" v="22"/>
        <pc:sldMkLst>
          <pc:docMk/>
          <pc:sldMk cId="628787016" sldId="282"/>
        </pc:sldMkLst>
        <pc:spChg chg="add">
          <ac:chgData name="Guest User" userId="" providerId="Windows Live" clId="Web-{A93792AE-3B3A-4FA0-904C-52AA102486F2}" dt="2024-04-15T21:32:10.216" v="22"/>
          <ac:spMkLst>
            <pc:docMk/>
            <pc:sldMk cId="628787016" sldId="282"/>
            <ac:spMk id="22" creationId="{6F79B0DD-2C63-4EE5-804F-B8E391FC1E45}"/>
          </ac:spMkLst>
        </pc:spChg>
        <pc:spChg chg="add">
          <ac:chgData name="Guest User" userId="" providerId="Windows Live" clId="Web-{A93792AE-3B3A-4FA0-904C-52AA102486F2}" dt="2024-04-15T21:32:10.216" v="22"/>
          <ac:spMkLst>
            <pc:docMk/>
            <pc:sldMk cId="628787016" sldId="282"/>
            <ac:spMk id="24" creationId="{627DB8AB-CD55-4C8F-9043-52652B89231A}"/>
          </ac:spMkLst>
        </pc:spChg>
        <pc:spChg chg="add">
          <ac:chgData name="Guest User" userId="" providerId="Windows Live" clId="Web-{A93792AE-3B3A-4FA0-904C-52AA102486F2}" dt="2024-04-15T21:32:10.216" v="22"/>
          <ac:spMkLst>
            <pc:docMk/>
            <pc:sldMk cId="628787016" sldId="282"/>
            <ac:spMk id="26" creationId="{53059C5A-91CB-4024-9B4E-20082E25C70B}"/>
          </ac:spMkLst>
        </pc:spChg>
        <pc:spChg chg="add">
          <ac:chgData name="Guest User" userId="" providerId="Windows Live" clId="Web-{A93792AE-3B3A-4FA0-904C-52AA102486F2}" dt="2024-04-15T21:32:10.216" v="22"/>
          <ac:spMkLst>
            <pc:docMk/>
            <pc:sldMk cId="628787016" sldId="282"/>
            <ac:spMk id="28" creationId="{184884BF-A898-4EFF-9504-E13EBE3FF62E}"/>
          </ac:spMkLst>
        </pc:spChg>
        <pc:spChg chg="add">
          <ac:chgData name="Guest User" userId="" providerId="Windows Live" clId="Web-{A93792AE-3B3A-4FA0-904C-52AA102486F2}" dt="2024-04-15T21:32:10.216" v="22"/>
          <ac:spMkLst>
            <pc:docMk/>
            <pc:sldMk cId="628787016" sldId="282"/>
            <ac:spMk id="30" creationId="{7B32D337-FDA6-4468-ADB1-7038E5FC0BA9}"/>
          </ac:spMkLst>
        </pc:spChg>
        <pc:picChg chg="mod">
          <ac:chgData name="Guest User" userId="" providerId="Windows Live" clId="Web-{A93792AE-3B3A-4FA0-904C-52AA102486F2}" dt="2024-04-15T21:32:10.216" v="22"/>
          <ac:picMkLst>
            <pc:docMk/>
            <pc:sldMk cId="628787016" sldId="282"/>
            <ac:picMk id="7" creationId="{2A9CFF30-216B-92E4-C40A-621CC379245B}"/>
          </ac:picMkLst>
        </pc:picChg>
        <pc:picChg chg="mod">
          <ac:chgData name="Guest User" userId="" providerId="Windows Live" clId="Web-{A93792AE-3B3A-4FA0-904C-52AA102486F2}" dt="2024-04-15T21:32:10.216" v="22"/>
          <ac:picMkLst>
            <pc:docMk/>
            <pc:sldMk cId="628787016" sldId="282"/>
            <ac:picMk id="9" creationId="{B1CD049A-436C-5B47-A6EB-C58FB3DE195A}"/>
          </ac:picMkLst>
        </pc:picChg>
        <pc:picChg chg="mod ord">
          <ac:chgData name="Guest User" userId="" providerId="Windows Live" clId="Web-{A93792AE-3B3A-4FA0-904C-52AA102486F2}" dt="2024-04-15T21:32:10.216" v="22"/>
          <ac:picMkLst>
            <pc:docMk/>
            <pc:sldMk cId="628787016" sldId="282"/>
            <ac:picMk id="11" creationId="{5CFFCF63-7F37-16B0-38A8-B07ABD94911D}"/>
          </ac:picMkLst>
        </pc:picChg>
        <pc:picChg chg="mod">
          <ac:chgData name="Guest User" userId="" providerId="Windows Live" clId="Web-{A93792AE-3B3A-4FA0-904C-52AA102486F2}" dt="2024-04-15T21:32:10.216" v="22"/>
          <ac:picMkLst>
            <pc:docMk/>
            <pc:sldMk cId="628787016" sldId="282"/>
            <ac:picMk id="17" creationId="{6AA9619C-F103-A37C-E6AB-98A4110BAE5C}"/>
          </ac:picMkLst>
        </pc:picChg>
      </pc:sldChg>
      <pc:sldChg chg="addSp delSp modSp mod setBg">
        <pc:chgData name="Guest User" userId="" providerId="Windows Live" clId="Web-{A93792AE-3B3A-4FA0-904C-52AA102486F2}" dt="2024-04-15T21:22:54.327" v="12"/>
        <pc:sldMkLst>
          <pc:docMk/>
          <pc:sldMk cId="3671343616" sldId="283"/>
        </pc:sldMkLst>
        <pc:spChg chg="add del">
          <ac:chgData name="Guest User" userId="" providerId="Windows Live" clId="Web-{A93792AE-3B3A-4FA0-904C-52AA102486F2}" dt="2024-04-15T21:22:54.311" v="11"/>
          <ac:spMkLst>
            <pc:docMk/>
            <pc:sldMk cId="3671343616" sldId="283"/>
            <ac:spMk id="12" creationId="{E8DC6FCD-811B-436E-9FEE-FC957486CD7E}"/>
          </ac:spMkLst>
        </pc:spChg>
        <pc:picChg chg="add mod ord">
          <ac:chgData name="Guest User" userId="" providerId="Windows Live" clId="Web-{A93792AE-3B3A-4FA0-904C-52AA102486F2}" dt="2024-04-15T21:22:54.327" v="12"/>
          <ac:picMkLst>
            <pc:docMk/>
            <pc:sldMk cId="3671343616" sldId="283"/>
            <ac:picMk id="4" creationId="{688530BF-5BD5-BECF-0E3F-97AAB55550F7}"/>
          </ac:picMkLst>
        </pc:picChg>
        <pc:picChg chg="add mod ord">
          <ac:chgData name="Guest User" userId="" providerId="Windows Live" clId="Web-{A93792AE-3B3A-4FA0-904C-52AA102486F2}" dt="2024-04-15T21:22:54.327" v="12"/>
          <ac:picMkLst>
            <pc:docMk/>
            <pc:sldMk cId="3671343616" sldId="283"/>
            <ac:picMk id="5" creationId="{F2E24D0F-F49C-DD2B-F78B-1438D80B2C9B}"/>
          </ac:picMkLst>
        </pc:picChg>
        <pc:picChg chg="add mod">
          <ac:chgData name="Guest User" userId="" providerId="Windows Live" clId="Web-{A93792AE-3B3A-4FA0-904C-52AA102486F2}" dt="2024-04-15T21:22:54.327" v="12"/>
          <ac:picMkLst>
            <pc:docMk/>
            <pc:sldMk cId="3671343616" sldId="283"/>
            <ac:picMk id="6" creationId="{96CC1C62-8995-7791-58DC-5CB02640E8EF}"/>
          </ac:picMkLst>
        </pc:picChg>
        <pc:picChg chg="add mod">
          <ac:chgData name="Guest User" userId="" providerId="Windows Live" clId="Web-{A93792AE-3B3A-4FA0-904C-52AA102486F2}" dt="2024-04-15T21:22:54.327" v="12"/>
          <ac:picMkLst>
            <pc:docMk/>
            <pc:sldMk cId="3671343616" sldId="283"/>
            <ac:picMk id="7" creationId="{6EB56D8D-06DA-6021-B8DF-C6C8BB62465B}"/>
          </ac:picMkLst>
        </pc:picChg>
        <pc:cxnChg chg="add">
          <ac:chgData name="Guest User" userId="" providerId="Windows Live" clId="Web-{A93792AE-3B3A-4FA0-904C-52AA102486F2}" dt="2024-04-15T21:22:54.327" v="12"/>
          <ac:cxnSpMkLst>
            <pc:docMk/>
            <pc:sldMk cId="3671343616" sldId="283"/>
            <ac:cxnSpMk id="14" creationId="{D7A4E378-EA57-47B9-B1EB-58B998F6CFFB}"/>
          </ac:cxnSpMkLst>
        </pc:cxnChg>
        <pc:cxnChg chg="add">
          <ac:chgData name="Guest User" userId="" providerId="Windows Live" clId="Web-{A93792AE-3B3A-4FA0-904C-52AA102486F2}" dt="2024-04-15T21:22:54.327" v="12"/>
          <ac:cxnSpMkLst>
            <pc:docMk/>
            <pc:sldMk cId="3671343616" sldId="283"/>
            <ac:cxnSpMk id="15" creationId="{50DA1EB8-87CF-4588-A1FD-4756F9A28F6B}"/>
          </ac:cxnSpMkLst>
        </pc:cxnChg>
        <pc:cxnChg chg="add">
          <ac:chgData name="Guest User" userId="" providerId="Windows Live" clId="Web-{A93792AE-3B3A-4FA0-904C-52AA102486F2}" dt="2024-04-15T21:22:54.327" v="12"/>
          <ac:cxnSpMkLst>
            <pc:docMk/>
            <pc:sldMk cId="3671343616" sldId="283"/>
            <ac:cxnSpMk id="16" creationId="{D2B31ED6-76F0-425A-9A41-C947AEF9C145}"/>
          </ac:cxnSpMkLst>
        </pc:cxnChg>
      </pc:sldChg>
      <pc:sldChg chg="addSp delSp modSp new mod ord setBg">
        <pc:chgData name="Guest User" userId="" providerId="Windows Live" clId="Web-{A93792AE-3B3A-4FA0-904C-52AA102486F2}" dt="2024-04-15T21:43:53.220" v="35"/>
        <pc:sldMkLst>
          <pc:docMk/>
          <pc:sldMk cId="3079843765" sldId="284"/>
        </pc:sldMkLst>
        <pc:spChg chg="del">
          <ac:chgData name="Guest User" userId="" providerId="Windows Live" clId="Web-{A93792AE-3B3A-4FA0-904C-52AA102486F2}" dt="2024-04-15T21:43:36.782" v="25"/>
          <ac:spMkLst>
            <pc:docMk/>
            <pc:sldMk cId="3079843765" sldId="284"/>
            <ac:spMk id="2" creationId="{28B8CF7C-9A6D-C7FF-ED03-E5C98B4D1F1A}"/>
          </ac:spMkLst>
        </pc:spChg>
        <pc:spChg chg="del">
          <ac:chgData name="Guest User" userId="" providerId="Windows Live" clId="Web-{A93792AE-3B3A-4FA0-904C-52AA102486F2}" dt="2024-04-15T21:43:38.985" v="26"/>
          <ac:spMkLst>
            <pc:docMk/>
            <pc:sldMk cId="3079843765" sldId="284"/>
            <ac:spMk id="3" creationId="{95F9D17A-53FD-2E18-BDA5-E691AC4D29E3}"/>
          </ac:spMkLst>
        </pc:spChg>
        <pc:picChg chg="add mod ord">
          <ac:chgData name="Guest User" userId="" providerId="Windows Live" clId="Web-{A93792AE-3B3A-4FA0-904C-52AA102486F2}" dt="2024-04-15T21:43:53.220" v="35"/>
          <ac:picMkLst>
            <pc:docMk/>
            <pc:sldMk cId="3079843765" sldId="284"/>
            <ac:picMk id="4" creationId="{39DA99BB-64B5-92BD-A053-3A14F7999B64}"/>
          </ac:picMkLst>
        </pc:picChg>
        <pc:picChg chg="add mod ord">
          <ac:chgData name="Guest User" userId="" providerId="Windows Live" clId="Web-{A93792AE-3B3A-4FA0-904C-52AA102486F2}" dt="2024-04-15T21:43:53.220" v="35"/>
          <ac:picMkLst>
            <pc:docMk/>
            <pc:sldMk cId="3079843765" sldId="284"/>
            <ac:picMk id="5" creationId="{0EFA83A9-4D3D-4E3A-26B2-15835F9A6282}"/>
          </ac:picMkLst>
        </pc:picChg>
        <pc:picChg chg="add mod">
          <ac:chgData name="Guest User" userId="" providerId="Windows Live" clId="Web-{A93792AE-3B3A-4FA0-904C-52AA102486F2}" dt="2024-04-15T21:43:53.220" v="35"/>
          <ac:picMkLst>
            <pc:docMk/>
            <pc:sldMk cId="3079843765" sldId="284"/>
            <ac:picMk id="6" creationId="{3CA38377-0DE7-C6D3-89BD-530AC9BFA80C}"/>
          </ac:picMkLst>
        </pc:picChg>
        <pc:picChg chg="add mod">
          <ac:chgData name="Guest User" userId="" providerId="Windows Live" clId="Web-{A93792AE-3B3A-4FA0-904C-52AA102486F2}" dt="2024-04-15T21:43:53.220" v="35"/>
          <ac:picMkLst>
            <pc:docMk/>
            <pc:sldMk cId="3079843765" sldId="284"/>
            <ac:picMk id="7" creationId="{59FB99E4-D613-0838-434B-BBEB18A999CE}"/>
          </ac:picMkLst>
        </pc:picChg>
        <pc:cxnChg chg="add">
          <ac:chgData name="Guest User" userId="" providerId="Windows Live" clId="Web-{A93792AE-3B3A-4FA0-904C-52AA102486F2}" dt="2024-04-15T21:43:53.220" v="35"/>
          <ac:cxnSpMkLst>
            <pc:docMk/>
            <pc:sldMk cId="3079843765" sldId="284"/>
            <ac:cxnSpMk id="12" creationId="{91B6081D-D3E8-4209-B85B-EB1C655A6272}"/>
          </ac:cxnSpMkLst>
        </pc:cxnChg>
        <pc:cxnChg chg="add">
          <ac:chgData name="Guest User" userId="" providerId="Windows Live" clId="Web-{A93792AE-3B3A-4FA0-904C-52AA102486F2}" dt="2024-04-15T21:43:53.220" v="35"/>
          <ac:cxnSpMkLst>
            <pc:docMk/>
            <pc:sldMk cId="3079843765" sldId="284"/>
            <ac:cxnSpMk id="14" creationId="{28CA55E4-1295-45C8-BA05-5A9E705B749A}"/>
          </ac:cxnSpMkLst>
        </pc:cxnChg>
        <pc:cxnChg chg="add">
          <ac:chgData name="Guest User" userId="" providerId="Windows Live" clId="Web-{A93792AE-3B3A-4FA0-904C-52AA102486F2}" dt="2024-04-15T21:43:53.220" v="35"/>
          <ac:cxnSpMkLst>
            <pc:docMk/>
            <pc:sldMk cId="3079843765" sldId="284"/>
            <ac:cxnSpMk id="16" creationId="{08C5794E-A9A1-4A23-AF68-C79A7822334C}"/>
          </ac:cxnSpMkLst>
        </pc:cxnChg>
      </pc:sldChg>
      <pc:sldChg chg="addSp modSp mod setBg">
        <pc:chgData name="Guest User" userId="" providerId="Windows Live" clId="Web-{A93792AE-3B3A-4FA0-904C-52AA102486F2}" dt="2024-04-15T22:02:38.193" v="39"/>
        <pc:sldMkLst>
          <pc:docMk/>
          <pc:sldMk cId="1454277386" sldId="285"/>
        </pc:sldMkLst>
        <pc:picChg chg="add mod">
          <ac:chgData name="Guest User" userId="" providerId="Windows Live" clId="Web-{A93792AE-3B3A-4FA0-904C-52AA102486F2}" dt="2024-04-15T22:02:38.193" v="39"/>
          <ac:picMkLst>
            <pc:docMk/>
            <pc:sldMk cId="1454277386" sldId="285"/>
            <ac:picMk id="2" creationId="{EC54BC00-13F9-2105-4443-4407406FD403}"/>
          </ac:picMkLst>
        </pc:picChg>
        <pc:picChg chg="add mod">
          <ac:chgData name="Guest User" userId="" providerId="Windows Live" clId="Web-{A93792AE-3B3A-4FA0-904C-52AA102486F2}" dt="2024-04-15T22:02:38.193" v="39"/>
          <ac:picMkLst>
            <pc:docMk/>
            <pc:sldMk cId="1454277386" sldId="285"/>
            <ac:picMk id="3" creationId="{0382DF72-6B32-8692-8EDD-91CF1D077C59}"/>
          </ac:picMkLst>
        </pc:picChg>
        <pc:picChg chg="add mod ord">
          <ac:chgData name="Guest User" userId="" providerId="Windows Live" clId="Web-{A93792AE-3B3A-4FA0-904C-52AA102486F2}" dt="2024-04-15T22:02:38.193" v="39"/>
          <ac:picMkLst>
            <pc:docMk/>
            <pc:sldMk cId="1454277386" sldId="285"/>
            <ac:picMk id="4" creationId="{3310D027-80F2-92DA-DC88-2D52A19C4E49}"/>
          </ac:picMkLst>
        </pc:picChg>
        <pc:cxnChg chg="add">
          <ac:chgData name="Guest User" userId="" providerId="Windows Live" clId="Web-{A93792AE-3B3A-4FA0-904C-52AA102486F2}" dt="2024-04-15T22:02:38.193" v="39"/>
          <ac:cxnSpMkLst>
            <pc:docMk/>
            <pc:sldMk cId="1454277386" sldId="285"/>
            <ac:cxnSpMk id="9" creationId="{DCD67800-37AC-4E14-89B0-F79DCB3FB86D}"/>
          </ac:cxnSpMkLst>
        </pc:cxnChg>
        <pc:cxnChg chg="add">
          <ac:chgData name="Guest User" userId="" providerId="Windows Live" clId="Web-{A93792AE-3B3A-4FA0-904C-52AA102486F2}" dt="2024-04-15T22:02:38.193" v="39"/>
          <ac:cxnSpMkLst>
            <pc:docMk/>
            <pc:sldMk cId="1454277386" sldId="285"/>
            <ac:cxnSpMk id="11" creationId="{20F1788F-A5AE-4188-8274-F7F2E3833ECD}"/>
          </ac:cxnSpMkLst>
        </pc:cxnChg>
      </pc:sldChg>
      <pc:sldChg chg="addSp modSp mod setBg">
        <pc:chgData name="Guest User" userId="" providerId="Windows Live" clId="Web-{A93792AE-3B3A-4FA0-904C-52AA102486F2}" dt="2024-04-15T22:08:47.628" v="44"/>
        <pc:sldMkLst>
          <pc:docMk/>
          <pc:sldMk cId="104146317" sldId="286"/>
        </pc:sldMkLst>
        <pc:picChg chg="add mod ord">
          <ac:chgData name="Guest User" userId="" providerId="Windows Live" clId="Web-{A93792AE-3B3A-4FA0-904C-52AA102486F2}" dt="2024-04-15T22:08:47.628" v="44"/>
          <ac:picMkLst>
            <pc:docMk/>
            <pc:sldMk cId="104146317" sldId="286"/>
            <ac:picMk id="2" creationId="{816E696A-FD8B-7C90-5FAE-69A3370374B5}"/>
          </ac:picMkLst>
        </pc:picChg>
        <pc:picChg chg="add mod ord">
          <ac:chgData name="Guest User" userId="" providerId="Windows Live" clId="Web-{A93792AE-3B3A-4FA0-904C-52AA102486F2}" dt="2024-04-15T22:08:47.628" v="44"/>
          <ac:picMkLst>
            <pc:docMk/>
            <pc:sldMk cId="104146317" sldId="286"/>
            <ac:picMk id="3" creationId="{6226BB61-75D1-0923-0689-DB7B9B4AE934}"/>
          </ac:picMkLst>
        </pc:picChg>
        <pc:picChg chg="add mod">
          <ac:chgData name="Guest User" userId="" providerId="Windows Live" clId="Web-{A93792AE-3B3A-4FA0-904C-52AA102486F2}" dt="2024-04-15T22:08:47.628" v="44"/>
          <ac:picMkLst>
            <pc:docMk/>
            <pc:sldMk cId="104146317" sldId="286"/>
            <ac:picMk id="4" creationId="{5A672210-C897-7CDA-E42C-FF7BCD05831E}"/>
          </ac:picMkLst>
        </pc:picChg>
        <pc:cxnChg chg="add">
          <ac:chgData name="Guest User" userId="" providerId="Windows Live" clId="Web-{A93792AE-3B3A-4FA0-904C-52AA102486F2}" dt="2024-04-15T22:08:47.628" v="44"/>
          <ac:cxnSpMkLst>
            <pc:docMk/>
            <pc:sldMk cId="104146317" sldId="286"/>
            <ac:cxnSpMk id="9" creationId="{DCD67800-37AC-4E14-89B0-F79DCB3FB86D}"/>
          </ac:cxnSpMkLst>
        </pc:cxnChg>
        <pc:cxnChg chg="add">
          <ac:chgData name="Guest User" userId="" providerId="Windows Live" clId="Web-{A93792AE-3B3A-4FA0-904C-52AA102486F2}" dt="2024-04-15T22:08:47.628" v="44"/>
          <ac:cxnSpMkLst>
            <pc:docMk/>
            <pc:sldMk cId="104146317" sldId="286"/>
            <ac:cxnSpMk id="11" creationId="{20F1788F-A5AE-4188-8274-F7F2E3833ECD}"/>
          </ac:cxnSpMkLst>
        </pc:cxnChg>
      </pc:sldChg>
    </pc:docChg>
  </pc:docChgLst>
  <pc:docChgLst>
    <pc:chgData name="Guest User" providerId="Windows Live" clId="Web-{F9B98CA6-CE1D-40AF-9CD0-6DADB6DE39B8}"/>
    <pc:docChg chg="addSld delSld modSld sldOrd">
      <pc:chgData name="Guest User" userId="" providerId="Windows Live" clId="Web-{F9B98CA6-CE1D-40AF-9CD0-6DADB6DE39B8}" dt="2024-04-15T22:51:34.291" v="133"/>
      <pc:docMkLst>
        <pc:docMk/>
      </pc:docMkLst>
      <pc:sldChg chg="del">
        <pc:chgData name="Guest User" userId="" providerId="Windows Live" clId="Web-{F9B98CA6-CE1D-40AF-9CD0-6DADB6DE39B8}" dt="2024-04-15T21:31:40.666" v="9"/>
        <pc:sldMkLst>
          <pc:docMk/>
          <pc:sldMk cId="3788611782" sldId="258"/>
        </pc:sldMkLst>
      </pc:sldChg>
      <pc:sldChg chg="addSp delSp modSp del">
        <pc:chgData name="Guest User" userId="" providerId="Windows Live" clId="Web-{F9B98CA6-CE1D-40AF-9CD0-6DADB6DE39B8}" dt="2024-04-15T21:32:04.120" v="12"/>
        <pc:sldMkLst>
          <pc:docMk/>
          <pc:sldMk cId="3153548094" sldId="259"/>
        </pc:sldMkLst>
        <pc:spChg chg="del">
          <ac:chgData name="Guest User" userId="" providerId="Windows Live" clId="Web-{F9B98CA6-CE1D-40AF-9CD0-6DADB6DE39B8}" dt="2024-04-15T21:31:51.494" v="11"/>
          <ac:spMkLst>
            <pc:docMk/>
            <pc:sldMk cId="3153548094" sldId="259"/>
            <ac:spMk id="2" creationId="{2A81963C-C7B3-1FDE-B01B-CB7A05CE755F}"/>
          </ac:spMkLst>
        </pc:spChg>
        <pc:spChg chg="add mod">
          <ac:chgData name="Guest User" userId="" providerId="Windows Live" clId="Web-{F9B98CA6-CE1D-40AF-9CD0-6DADB6DE39B8}" dt="2024-04-15T21:31:51.494" v="11"/>
          <ac:spMkLst>
            <pc:docMk/>
            <pc:sldMk cId="3153548094" sldId="259"/>
            <ac:spMk id="5" creationId="{BCF32434-8E02-ABCD-A334-F85E67F0E09A}"/>
          </ac:spMkLst>
        </pc:spChg>
      </pc:sldChg>
      <pc:sldChg chg="addSp delSp modSp">
        <pc:chgData name="Guest User" userId="" providerId="Windows Live" clId="Web-{F9B98CA6-CE1D-40AF-9CD0-6DADB6DE39B8}" dt="2024-04-15T21:45:25.500" v="67"/>
        <pc:sldMkLst>
          <pc:docMk/>
          <pc:sldMk cId="2662295247" sldId="260"/>
        </pc:sldMkLst>
        <pc:spChg chg="mod ord">
          <ac:chgData name="Guest User" userId="" providerId="Windows Live" clId="Web-{F9B98CA6-CE1D-40AF-9CD0-6DADB6DE39B8}" dt="2024-04-15T21:45:25.500" v="67"/>
          <ac:spMkLst>
            <pc:docMk/>
            <pc:sldMk cId="2662295247" sldId="260"/>
            <ac:spMk id="2" creationId="{572BF426-F50B-B06D-10B5-3C1C9801238B}"/>
          </ac:spMkLst>
        </pc:spChg>
        <pc:spChg chg="del">
          <ac:chgData name="Guest User" userId="" providerId="Windows Live" clId="Web-{F9B98CA6-CE1D-40AF-9CD0-6DADB6DE39B8}" dt="2024-04-15T21:34:38.286" v="38"/>
          <ac:spMkLst>
            <pc:docMk/>
            <pc:sldMk cId="2662295247" sldId="260"/>
            <ac:spMk id="20" creationId="{4845A0EE-C4C8-4AE1-B3C6-1261368AC036}"/>
          </ac:spMkLst>
        </pc:spChg>
        <pc:spChg chg="add del">
          <ac:chgData name="Guest User" userId="" providerId="Windows Live" clId="Web-{F9B98CA6-CE1D-40AF-9CD0-6DADB6DE39B8}" dt="2024-04-15T21:37:26.969" v="52"/>
          <ac:spMkLst>
            <pc:docMk/>
            <pc:sldMk cId="2662295247" sldId="260"/>
            <ac:spMk id="25" creationId="{5F875D2C-C1A6-49C7-9357-2BB8FBC29839}"/>
          </ac:spMkLst>
        </pc:spChg>
        <pc:spChg chg="add del">
          <ac:chgData name="Guest User" userId="" providerId="Windows Live" clId="Web-{F9B98CA6-CE1D-40AF-9CD0-6DADB6DE39B8}" dt="2024-04-15T21:37:26.969" v="51"/>
          <ac:spMkLst>
            <pc:docMk/>
            <pc:sldMk cId="2662295247" sldId="260"/>
            <ac:spMk id="34" creationId="{72018E1B-E0B9-4440-AFF3-4112E50A2763}"/>
          </ac:spMkLst>
        </pc:spChg>
        <pc:spChg chg="add del">
          <ac:chgData name="Guest User" userId="" providerId="Windows Live" clId="Web-{F9B98CA6-CE1D-40AF-9CD0-6DADB6DE39B8}" dt="2024-04-15T21:45:25.500" v="67"/>
          <ac:spMkLst>
            <pc:docMk/>
            <pc:sldMk cId="2662295247" sldId="260"/>
            <ac:spMk id="36" creationId="{419C4429-E272-408D-979C-9E5F7C0D3F45}"/>
          </ac:spMkLst>
        </pc:spChg>
        <pc:spChg chg="add del">
          <ac:chgData name="Guest User" userId="" providerId="Windows Live" clId="Web-{F9B98CA6-CE1D-40AF-9CD0-6DADB6DE39B8}" dt="2024-04-15T21:45:25.500" v="67"/>
          <ac:spMkLst>
            <pc:docMk/>
            <pc:sldMk cId="2662295247" sldId="260"/>
            <ac:spMk id="37" creationId="{E462C3FA-EE10-4283-83A9-F407C925C013}"/>
          </ac:spMkLst>
        </pc:spChg>
        <pc:spChg chg="add">
          <ac:chgData name="Guest User" userId="" providerId="Windows Live" clId="Web-{F9B98CA6-CE1D-40AF-9CD0-6DADB6DE39B8}" dt="2024-04-15T21:45:25.500" v="67"/>
          <ac:spMkLst>
            <pc:docMk/>
            <pc:sldMk cId="2662295247" sldId="260"/>
            <ac:spMk id="39" creationId="{6753252F-4873-4F63-801D-CC719279A7D5}"/>
          </ac:spMkLst>
        </pc:spChg>
        <pc:spChg chg="add">
          <ac:chgData name="Guest User" userId="" providerId="Windows Live" clId="Web-{F9B98CA6-CE1D-40AF-9CD0-6DADB6DE39B8}" dt="2024-04-15T21:45:25.500" v="67"/>
          <ac:spMkLst>
            <pc:docMk/>
            <pc:sldMk cId="2662295247" sldId="260"/>
            <ac:spMk id="40" creationId="{047C8CCB-F95D-4249-92DD-651249D3535A}"/>
          </ac:spMkLst>
        </pc:spChg>
        <pc:spChg chg="add del">
          <ac:chgData name="Guest User" userId="" providerId="Windows Live" clId="Web-{F9B98CA6-CE1D-40AF-9CD0-6DADB6DE39B8}" dt="2024-04-15T21:45:09.765" v="61"/>
          <ac:spMkLst>
            <pc:docMk/>
            <pc:sldMk cId="2662295247" sldId="260"/>
            <ac:spMk id="42" creationId="{72018E1B-E0B9-4440-AFF3-4112E50A2763}"/>
          </ac:spMkLst>
        </pc:spChg>
        <pc:spChg chg="add del">
          <ac:chgData name="Guest User" userId="" providerId="Windows Live" clId="Web-{F9B98CA6-CE1D-40AF-9CD0-6DADB6DE39B8}" dt="2024-04-15T21:45:18.046" v="65"/>
          <ac:spMkLst>
            <pc:docMk/>
            <pc:sldMk cId="2662295247" sldId="260"/>
            <ac:spMk id="44" creationId="{72018E1B-E0B9-4440-AFF3-4112E50A2763}"/>
          </ac:spMkLst>
        </pc:spChg>
        <pc:grpChg chg="add del">
          <ac:chgData name="Guest User" userId="" providerId="Windows Live" clId="Web-{F9B98CA6-CE1D-40AF-9CD0-6DADB6DE39B8}" dt="2024-04-15T21:37:26.969" v="52"/>
          <ac:grpSpMkLst>
            <pc:docMk/>
            <pc:sldMk cId="2662295247" sldId="260"/>
            <ac:grpSpMk id="27" creationId="{CB018903-3549-4A3B-A9DF-B26757CAA9C6}"/>
          </ac:grpSpMkLst>
        </pc:grpChg>
        <pc:picChg chg="add mod ord">
          <ac:chgData name="Guest User" userId="" providerId="Windows Live" clId="Web-{F9B98CA6-CE1D-40AF-9CD0-6DADB6DE39B8}" dt="2024-04-15T21:45:25.500" v="67"/>
          <ac:picMkLst>
            <pc:docMk/>
            <pc:sldMk cId="2662295247" sldId="260"/>
            <ac:picMk id="3" creationId="{9925ED18-0F9A-342B-1CEB-7FDDB3C81B06}"/>
          </ac:picMkLst>
        </pc:picChg>
        <pc:picChg chg="add mod ord">
          <ac:chgData name="Guest User" userId="" providerId="Windows Live" clId="Web-{F9B98CA6-CE1D-40AF-9CD0-6DADB6DE39B8}" dt="2024-04-15T21:45:25.500" v="67"/>
          <ac:picMkLst>
            <pc:docMk/>
            <pc:sldMk cId="2662295247" sldId="260"/>
            <ac:picMk id="4" creationId="{73E07C26-9B59-421A-EB1A-FC686F241691}"/>
          </ac:picMkLst>
        </pc:picChg>
        <pc:picChg chg="mod ord">
          <ac:chgData name="Guest User" userId="" providerId="Windows Live" clId="Web-{F9B98CA6-CE1D-40AF-9CD0-6DADB6DE39B8}" dt="2024-04-15T21:45:25.500" v="67"/>
          <ac:picMkLst>
            <pc:docMk/>
            <pc:sldMk cId="2662295247" sldId="260"/>
            <ac:picMk id="5" creationId="{AF2ACA61-E419-3937-19A4-94FF07FFD04C}"/>
          </ac:picMkLst>
        </pc:picChg>
        <pc:picChg chg="del mod">
          <ac:chgData name="Guest User" userId="" providerId="Windows Live" clId="Web-{F9B98CA6-CE1D-40AF-9CD0-6DADB6DE39B8}" dt="2024-04-15T21:33:17.406" v="23"/>
          <ac:picMkLst>
            <pc:docMk/>
            <pc:sldMk cId="2662295247" sldId="260"/>
            <ac:picMk id="9" creationId="{211EF2EE-955D-A4B4-D2DB-6B731D509411}"/>
          </ac:picMkLst>
        </pc:picChg>
        <pc:picChg chg="mod ord">
          <ac:chgData name="Guest User" userId="" providerId="Windows Live" clId="Web-{F9B98CA6-CE1D-40AF-9CD0-6DADB6DE39B8}" dt="2024-04-15T21:45:25.500" v="67"/>
          <ac:picMkLst>
            <pc:docMk/>
            <pc:sldMk cId="2662295247" sldId="260"/>
            <ac:picMk id="11" creationId="{DA05F659-CD7D-EEAC-AD18-E73C3C2316FE}"/>
          </ac:picMkLst>
        </pc:picChg>
        <pc:picChg chg="mod ord">
          <ac:chgData name="Guest User" userId="" providerId="Windows Live" clId="Web-{F9B98CA6-CE1D-40AF-9CD0-6DADB6DE39B8}" dt="2024-04-15T21:45:25.500" v="67"/>
          <ac:picMkLst>
            <pc:docMk/>
            <pc:sldMk cId="2662295247" sldId="260"/>
            <ac:picMk id="15" creationId="{40A842C8-6C68-495B-1FF4-5E35B0B5F63C}"/>
          </ac:picMkLst>
        </pc:picChg>
      </pc:sldChg>
      <pc:sldChg chg="del">
        <pc:chgData name="Guest User" userId="" providerId="Windows Live" clId="Web-{F9B98CA6-CE1D-40AF-9CD0-6DADB6DE39B8}" dt="2024-04-15T22:13:42.531" v="106"/>
        <pc:sldMkLst>
          <pc:docMk/>
          <pc:sldMk cId="1337432256" sldId="261"/>
        </pc:sldMkLst>
      </pc:sldChg>
      <pc:sldChg chg="del">
        <pc:chgData name="Guest User" userId="" providerId="Windows Live" clId="Web-{F9B98CA6-CE1D-40AF-9CD0-6DADB6DE39B8}" dt="2024-04-15T22:13:39.484" v="105"/>
        <pc:sldMkLst>
          <pc:docMk/>
          <pc:sldMk cId="1530400323" sldId="262"/>
        </pc:sldMkLst>
      </pc:sldChg>
      <pc:sldChg chg="del">
        <pc:chgData name="Guest User" userId="" providerId="Windows Live" clId="Web-{F9B98CA6-CE1D-40AF-9CD0-6DADB6DE39B8}" dt="2024-04-15T22:13:36.749" v="104"/>
        <pc:sldMkLst>
          <pc:docMk/>
          <pc:sldMk cId="2023418601" sldId="263"/>
        </pc:sldMkLst>
      </pc:sldChg>
      <pc:sldChg chg="delSp del">
        <pc:chgData name="Guest User" userId="" providerId="Windows Live" clId="Web-{F9B98CA6-CE1D-40AF-9CD0-6DADB6DE39B8}" dt="2024-04-15T21:24:59.077" v="8"/>
        <pc:sldMkLst>
          <pc:docMk/>
          <pc:sldMk cId="3800477394" sldId="264"/>
        </pc:sldMkLst>
        <pc:picChg chg="del">
          <ac:chgData name="Guest User" userId="" providerId="Windows Live" clId="Web-{F9B98CA6-CE1D-40AF-9CD0-6DADB6DE39B8}" dt="2024-04-15T21:16:32.795" v="2"/>
          <ac:picMkLst>
            <pc:docMk/>
            <pc:sldMk cId="3800477394" sldId="264"/>
            <ac:picMk id="5" creationId="{577BAA92-171D-D8CA-CA7F-401D70D0719A}"/>
          </ac:picMkLst>
        </pc:picChg>
      </pc:sldChg>
      <pc:sldChg chg="del">
        <pc:chgData name="Guest User" userId="" providerId="Windows Live" clId="Web-{F9B98CA6-CE1D-40AF-9CD0-6DADB6DE39B8}" dt="2024-04-15T22:27:29.605" v="130"/>
        <pc:sldMkLst>
          <pc:docMk/>
          <pc:sldMk cId="3106121875" sldId="267"/>
        </pc:sldMkLst>
      </pc:sldChg>
      <pc:sldChg chg="delSp">
        <pc:chgData name="Guest User" userId="" providerId="Windows Live" clId="Web-{F9B98CA6-CE1D-40AF-9CD0-6DADB6DE39B8}" dt="2024-04-15T21:16:36.404" v="3"/>
        <pc:sldMkLst>
          <pc:docMk/>
          <pc:sldMk cId="4020838054" sldId="270"/>
        </pc:sldMkLst>
        <pc:picChg chg="del">
          <ac:chgData name="Guest User" userId="" providerId="Windows Live" clId="Web-{F9B98CA6-CE1D-40AF-9CD0-6DADB6DE39B8}" dt="2024-04-15T21:16:36.404" v="3"/>
          <ac:picMkLst>
            <pc:docMk/>
            <pc:sldMk cId="4020838054" sldId="270"/>
            <ac:picMk id="5" creationId="{F70156B7-4009-E1A1-5FCB-CE94A795D75C}"/>
          </ac:picMkLst>
        </pc:picChg>
      </pc:sldChg>
      <pc:sldChg chg="del">
        <pc:chgData name="Guest User" userId="" providerId="Windows Live" clId="Web-{F9B98CA6-CE1D-40AF-9CD0-6DADB6DE39B8}" dt="2024-04-15T22:31:29.339" v="131"/>
        <pc:sldMkLst>
          <pc:docMk/>
          <pc:sldMk cId="2546925159" sldId="275"/>
        </pc:sldMkLst>
      </pc:sldChg>
      <pc:sldChg chg="add del">
        <pc:chgData name="Guest User" userId="" providerId="Windows Live" clId="Web-{F9B98CA6-CE1D-40AF-9CD0-6DADB6DE39B8}" dt="2024-04-15T22:51:34.291" v="133"/>
        <pc:sldMkLst>
          <pc:docMk/>
          <pc:sldMk cId="1844243122" sldId="276"/>
        </pc:sldMkLst>
      </pc:sldChg>
      <pc:sldChg chg="modSp">
        <pc:chgData name="Guest User" userId="" providerId="Windows Live" clId="Web-{F9B98CA6-CE1D-40AF-9CD0-6DADB6DE39B8}" dt="2024-04-15T21:05:26.533" v="1" actId="1076"/>
        <pc:sldMkLst>
          <pc:docMk/>
          <pc:sldMk cId="1341965112" sldId="280"/>
        </pc:sldMkLst>
        <pc:picChg chg="mod">
          <ac:chgData name="Guest User" userId="" providerId="Windows Live" clId="Web-{F9B98CA6-CE1D-40AF-9CD0-6DADB6DE39B8}" dt="2024-04-15T21:05:26.533" v="1" actId="1076"/>
          <ac:picMkLst>
            <pc:docMk/>
            <pc:sldMk cId="1341965112" sldId="280"/>
            <ac:picMk id="4" creationId="{B658925C-6CB6-C2ED-535E-027B0E1B267F}"/>
          </ac:picMkLst>
        </pc:picChg>
      </pc:sldChg>
      <pc:sldChg chg="addSp delSp modSp">
        <pc:chgData name="Guest User" userId="" providerId="Windows Live" clId="Web-{F9B98CA6-CE1D-40AF-9CD0-6DADB6DE39B8}" dt="2024-04-15T21:49:04.233" v="87" actId="1076"/>
        <pc:sldMkLst>
          <pc:docMk/>
          <pc:sldMk cId="3905046218" sldId="281"/>
        </pc:sldMkLst>
        <pc:spChg chg="del">
          <ac:chgData name="Guest User" userId="" providerId="Windows Live" clId="Web-{F9B98CA6-CE1D-40AF-9CD0-6DADB6DE39B8}" dt="2024-04-15T21:45:51.111" v="68"/>
          <ac:spMkLst>
            <pc:docMk/>
            <pc:sldMk cId="3905046218" sldId="281"/>
            <ac:spMk id="24" creationId="{56827C3C-D52F-46CE-A441-3CD6A1A6A0A2}"/>
          </ac:spMkLst>
        </pc:spChg>
        <pc:spChg chg="del">
          <ac:chgData name="Guest User" userId="" providerId="Windows Live" clId="Web-{F9B98CA6-CE1D-40AF-9CD0-6DADB6DE39B8}" dt="2024-04-15T21:45:51.111" v="68"/>
          <ac:spMkLst>
            <pc:docMk/>
            <pc:sldMk cId="3905046218" sldId="281"/>
            <ac:spMk id="26" creationId="{F52A8B51-0A89-497B-B882-6658E029A3F9}"/>
          </ac:spMkLst>
        </pc:spChg>
        <pc:spChg chg="del">
          <ac:chgData name="Guest User" userId="" providerId="Windows Live" clId="Web-{F9B98CA6-CE1D-40AF-9CD0-6DADB6DE39B8}" dt="2024-04-15T21:45:51.111" v="68"/>
          <ac:spMkLst>
            <pc:docMk/>
            <pc:sldMk cId="3905046218" sldId="281"/>
            <ac:spMk id="28" creationId="{EB1CEFBF-6F09-4052-862B-E219DA15757E}"/>
          </ac:spMkLst>
        </pc:spChg>
        <pc:spChg chg="del">
          <ac:chgData name="Guest User" userId="" providerId="Windows Live" clId="Web-{F9B98CA6-CE1D-40AF-9CD0-6DADB6DE39B8}" dt="2024-04-15T21:45:51.111" v="68"/>
          <ac:spMkLst>
            <pc:docMk/>
            <pc:sldMk cId="3905046218" sldId="281"/>
            <ac:spMk id="30" creationId="{BCB5D417-2A71-445D-B4C7-9E814D633D33}"/>
          </ac:spMkLst>
        </pc:spChg>
        <pc:spChg chg="add del">
          <ac:chgData name="Guest User" userId="" providerId="Windows Live" clId="Web-{F9B98CA6-CE1D-40AF-9CD0-6DADB6DE39B8}" dt="2024-04-15T21:46:10.612" v="74"/>
          <ac:spMkLst>
            <pc:docMk/>
            <pc:sldMk cId="3905046218" sldId="281"/>
            <ac:spMk id="35" creationId="{E1750109-3B91-4506-B997-0CD8E35A1488}"/>
          </ac:spMkLst>
        </pc:spChg>
        <pc:spChg chg="add del">
          <ac:chgData name="Guest User" userId="" providerId="Windows Live" clId="Web-{F9B98CA6-CE1D-40AF-9CD0-6DADB6DE39B8}" dt="2024-04-15T21:46:10.612" v="74"/>
          <ac:spMkLst>
            <pc:docMk/>
            <pc:sldMk cId="3905046218" sldId="281"/>
            <ac:spMk id="37" creationId="{E72D8D1B-59F6-4FF3-8547-9BBB6129F2FA}"/>
          </ac:spMkLst>
        </pc:spChg>
        <pc:spChg chg="add del">
          <ac:chgData name="Guest User" userId="" providerId="Windows Live" clId="Web-{F9B98CA6-CE1D-40AF-9CD0-6DADB6DE39B8}" dt="2024-04-15T21:46:10.612" v="74"/>
          <ac:spMkLst>
            <pc:docMk/>
            <pc:sldMk cId="3905046218" sldId="281"/>
            <ac:spMk id="39" creationId="{8FC8C21F-9484-4A71-ABFA-6C10682FAC3E}"/>
          </ac:spMkLst>
        </pc:spChg>
        <pc:spChg chg="add del">
          <ac:chgData name="Guest User" userId="" providerId="Windows Live" clId="Web-{F9B98CA6-CE1D-40AF-9CD0-6DADB6DE39B8}" dt="2024-04-15T21:46:10.612" v="74"/>
          <ac:spMkLst>
            <pc:docMk/>
            <pc:sldMk cId="3905046218" sldId="281"/>
            <ac:spMk id="41" creationId="{2C444748-5A8D-4B53-89FE-42B455DFA2D1}"/>
          </ac:spMkLst>
        </pc:spChg>
        <pc:spChg chg="add del">
          <ac:chgData name="Guest User" userId="" providerId="Windows Live" clId="Web-{F9B98CA6-CE1D-40AF-9CD0-6DADB6DE39B8}" dt="2024-04-15T21:46:10.612" v="74"/>
          <ac:spMkLst>
            <pc:docMk/>
            <pc:sldMk cId="3905046218" sldId="281"/>
            <ac:spMk id="43" creationId="{14044C96-7CFD-44DB-A579-D77B0D37C681}"/>
          </ac:spMkLst>
        </pc:spChg>
        <pc:spChg chg="add del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48" creationId="{CEC27341-4ABB-43EF-9E57-10A858F9251F}"/>
          </ac:spMkLst>
        </pc:spChg>
        <pc:spChg chg="add del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50" creationId="{D2B98C55-54CC-433B-905F-FB0B2D2009ED}"/>
          </ac:spMkLst>
        </pc:spChg>
        <pc:spChg chg="add del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52" creationId="{19E21906-D4D4-4F16-9228-3E004930E1C7}"/>
          </ac:spMkLst>
        </pc:spChg>
        <pc:spChg chg="add del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54" creationId="{865BCC85-4C69-4CFB-A36A-6A489B87FFF3}"/>
          </ac:spMkLst>
        </pc:spChg>
        <pc:spChg chg="add del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56" creationId="{3A14BDAC-394B-4E9A-8ECE-61AA1A7C231A}"/>
          </ac:spMkLst>
        </pc:spChg>
        <pc:spChg chg="add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61" creationId="{417CDA24-35F8-4540-8C52-3096D6D94949}"/>
          </ac:spMkLst>
        </pc:spChg>
        <pc:spChg chg="add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63" creationId="{8658BFE0-4E65-4174-9C75-687C94E88273}"/>
          </ac:spMkLst>
        </pc:spChg>
        <pc:spChg chg="add">
          <ac:chgData name="Guest User" userId="" providerId="Windows Live" clId="Web-{F9B98CA6-CE1D-40AF-9CD0-6DADB6DE39B8}" dt="2024-04-15T21:46:35.614" v="78"/>
          <ac:spMkLst>
            <pc:docMk/>
            <pc:sldMk cId="3905046218" sldId="281"/>
            <ac:spMk id="65" creationId="{FA75DFED-A0C1-4A83-BE1D-0271C1826EF6}"/>
          </ac:spMkLst>
        </pc:spChg>
        <pc:picChg chg="add mod ord">
          <ac:chgData name="Guest User" userId="" providerId="Windows Live" clId="Web-{F9B98CA6-CE1D-40AF-9CD0-6DADB6DE39B8}" dt="2024-04-15T21:46:59.412" v="86" actId="1076"/>
          <ac:picMkLst>
            <pc:docMk/>
            <pc:sldMk cId="3905046218" sldId="281"/>
            <ac:picMk id="2" creationId="{18C752A2-8B0C-7EF1-FFEE-826BCDDBEF0C}"/>
          </ac:picMkLst>
        </pc:picChg>
        <pc:picChg chg="add mod ord">
          <ac:chgData name="Guest User" userId="" providerId="Windows Live" clId="Web-{F9B98CA6-CE1D-40AF-9CD0-6DADB6DE39B8}" dt="2024-04-15T21:46:49.209" v="82" actId="1076"/>
          <ac:picMkLst>
            <pc:docMk/>
            <pc:sldMk cId="3905046218" sldId="281"/>
            <ac:picMk id="3" creationId="{5A9AF18A-E538-7AA9-9EC4-91A05AE8D891}"/>
          </ac:picMkLst>
        </pc:picChg>
        <pc:picChg chg="del">
          <ac:chgData name="Guest User" userId="" providerId="Windows Live" clId="Web-{F9B98CA6-CE1D-40AF-9CD0-6DADB6DE39B8}" dt="2024-04-15T21:32:41.701" v="17"/>
          <ac:picMkLst>
            <pc:docMk/>
            <pc:sldMk cId="3905046218" sldId="281"/>
            <ac:picMk id="4" creationId="{AE37870D-538D-A77B-BA7B-F3B0CB7FB50F}"/>
          </ac:picMkLst>
        </pc:picChg>
        <pc:picChg chg="mod ord">
          <ac:chgData name="Guest User" userId="" providerId="Windows Live" clId="Web-{F9B98CA6-CE1D-40AF-9CD0-6DADB6DE39B8}" dt="2024-04-15T21:49:04.233" v="87" actId="1076"/>
          <ac:picMkLst>
            <pc:docMk/>
            <pc:sldMk cId="3905046218" sldId="281"/>
            <ac:picMk id="7" creationId="{11C8D9FA-3C9E-934A-279C-F2A95867E979}"/>
          </ac:picMkLst>
        </pc:picChg>
        <pc:picChg chg="mod ord">
          <ac:chgData name="Guest User" userId="" providerId="Windows Live" clId="Web-{F9B98CA6-CE1D-40AF-9CD0-6DADB6DE39B8}" dt="2024-04-15T21:46:56.772" v="85" actId="1076"/>
          <ac:picMkLst>
            <pc:docMk/>
            <pc:sldMk cId="3905046218" sldId="281"/>
            <ac:picMk id="19" creationId="{A9A0597A-92C5-9B09-A107-53DAFCA49B53}"/>
          </ac:picMkLst>
        </pc:picChg>
      </pc:sldChg>
      <pc:sldChg chg="addSp delSp modSp">
        <pc:chgData name="Guest User" userId="" providerId="Windows Live" clId="Web-{F9B98CA6-CE1D-40AF-9CD0-6DADB6DE39B8}" dt="2024-04-15T21:49:54.986" v="90"/>
        <pc:sldMkLst>
          <pc:docMk/>
          <pc:sldMk cId="628787016" sldId="282"/>
        </pc:sldMkLst>
        <pc:spChg chg="del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22" creationId="{6F79B0DD-2C63-4EE5-804F-B8E391FC1E45}"/>
          </ac:spMkLst>
        </pc:spChg>
        <pc:spChg chg="del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24" creationId="{627DB8AB-CD55-4C8F-9043-52652B89231A}"/>
          </ac:spMkLst>
        </pc:spChg>
        <pc:spChg chg="del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26" creationId="{53059C5A-91CB-4024-9B4E-20082E25C70B}"/>
          </ac:spMkLst>
        </pc:spChg>
        <pc:spChg chg="del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28" creationId="{184884BF-A898-4EFF-9504-E13EBE3FF62E}"/>
          </ac:spMkLst>
        </pc:spChg>
        <pc:spChg chg="del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30" creationId="{7B32D337-FDA6-4468-ADB1-7038E5FC0BA9}"/>
          </ac:spMkLst>
        </pc:spChg>
        <pc:spChg chg="add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35" creationId="{A9F529C3-C941-49FD-8C67-82F134F64BDB}"/>
          </ac:spMkLst>
        </pc:spChg>
        <pc:spChg chg="add">
          <ac:chgData name="Guest User" userId="" providerId="Windows Live" clId="Web-{F9B98CA6-CE1D-40AF-9CD0-6DADB6DE39B8}" dt="2024-04-15T21:49:54.986" v="90"/>
          <ac:spMkLst>
            <pc:docMk/>
            <pc:sldMk cId="628787016" sldId="282"/>
            <ac:spMk id="37" creationId="{20586029-32A0-47E5-9AEC-AE3ABA6B94D0}"/>
          </ac:spMkLst>
        </pc:spChg>
        <pc:picChg chg="del">
          <ac:chgData name="Guest User" userId="" providerId="Windows Live" clId="Web-{F9B98CA6-CE1D-40AF-9CD0-6DADB6DE39B8}" dt="2024-04-15T21:33:58.550" v="31"/>
          <ac:picMkLst>
            <pc:docMk/>
            <pc:sldMk cId="628787016" sldId="282"/>
            <ac:picMk id="7" creationId="{2A9CFF30-216B-92E4-C40A-621CC379245B}"/>
          </ac:picMkLst>
        </pc:picChg>
        <pc:picChg chg="del">
          <ac:chgData name="Guest User" userId="" providerId="Windows Live" clId="Web-{F9B98CA6-CE1D-40AF-9CD0-6DADB6DE39B8}" dt="2024-04-15T21:34:13.347" v="34"/>
          <ac:picMkLst>
            <pc:docMk/>
            <pc:sldMk cId="628787016" sldId="282"/>
            <ac:picMk id="9" creationId="{B1CD049A-436C-5B47-A6EB-C58FB3DE195A}"/>
          </ac:picMkLst>
        </pc:picChg>
        <pc:picChg chg="mod">
          <ac:chgData name="Guest User" userId="" providerId="Windows Live" clId="Web-{F9B98CA6-CE1D-40AF-9CD0-6DADB6DE39B8}" dt="2024-04-15T21:49:54.986" v="90"/>
          <ac:picMkLst>
            <pc:docMk/>
            <pc:sldMk cId="628787016" sldId="282"/>
            <ac:picMk id="11" creationId="{5CFFCF63-7F37-16B0-38A8-B07ABD94911D}"/>
          </ac:picMkLst>
        </pc:picChg>
        <pc:picChg chg="mod ord">
          <ac:chgData name="Guest User" userId="" providerId="Windows Live" clId="Web-{F9B98CA6-CE1D-40AF-9CD0-6DADB6DE39B8}" dt="2024-04-15T21:49:54.986" v="90"/>
          <ac:picMkLst>
            <pc:docMk/>
            <pc:sldMk cId="628787016" sldId="282"/>
            <ac:picMk id="17" creationId="{6AA9619C-F103-A37C-E6AB-98A4110BAE5C}"/>
          </ac:picMkLst>
        </pc:picChg>
        <pc:cxnChg chg="add">
          <ac:chgData name="Guest User" userId="" providerId="Windows Live" clId="Web-{F9B98CA6-CE1D-40AF-9CD0-6DADB6DE39B8}" dt="2024-04-15T21:49:54.986" v="90"/>
          <ac:cxnSpMkLst>
            <pc:docMk/>
            <pc:sldMk cId="628787016" sldId="282"/>
            <ac:cxnSpMk id="39" creationId="{8C730EAB-A532-4295-A302-FB4B90DB9F5E}"/>
          </ac:cxnSpMkLst>
        </pc:cxnChg>
      </pc:sldChg>
      <pc:sldChg chg="addSp delSp modSp new ord">
        <pc:chgData name="Guest User" userId="" providerId="Windows Live" clId="Web-{F9B98CA6-CE1D-40AF-9CD0-6DADB6DE39B8}" dt="2024-04-15T21:34:30.739" v="37"/>
        <pc:sldMkLst>
          <pc:docMk/>
          <pc:sldMk cId="3671343616" sldId="283"/>
        </pc:sldMkLst>
        <pc:spChg chg="del">
          <ac:chgData name="Guest User" userId="" providerId="Windows Live" clId="Web-{F9B98CA6-CE1D-40AF-9CD0-6DADB6DE39B8}" dt="2024-04-15T21:22:33.584" v="6"/>
          <ac:spMkLst>
            <pc:docMk/>
            <pc:sldMk cId="3671343616" sldId="283"/>
            <ac:spMk id="2" creationId="{9D6614E6-4E69-0A56-0287-7024238AE850}"/>
          </ac:spMkLst>
        </pc:spChg>
        <pc:spChg chg="del">
          <ac:chgData name="Guest User" userId="" providerId="Windows Live" clId="Web-{F9B98CA6-CE1D-40AF-9CD0-6DADB6DE39B8}" dt="2024-04-15T21:22:36.224" v="7"/>
          <ac:spMkLst>
            <pc:docMk/>
            <pc:sldMk cId="3671343616" sldId="283"/>
            <ac:spMk id="3" creationId="{F07320EE-6ABA-5797-7D12-6814299EAFEF}"/>
          </ac:spMkLst>
        </pc:spChg>
        <pc:picChg chg="mod">
          <ac:chgData name="Guest User" userId="" providerId="Windows Live" clId="Web-{F9B98CA6-CE1D-40AF-9CD0-6DADB6DE39B8}" dt="2024-04-15T21:34:30.739" v="37"/>
          <ac:picMkLst>
            <pc:docMk/>
            <pc:sldMk cId="3671343616" sldId="283"/>
            <ac:picMk id="4" creationId="{688530BF-5BD5-BECF-0E3F-97AAB55550F7}"/>
          </ac:picMkLst>
        </pc:picChg>
        <pc:picChg chg="mod ord">
          <ac:chgData name="Guest User" userId="" providerId="Windows Live" clId="Web-{F9B98CA6-CE1D-40AF-9CD0-6DADB6DE39B8}" dt="2024-04-15T21:34:30.739" v="37"/>
          <ac:picMkLst>
            <pc:docMk/>
            <pc:sldMk cId="3671343616" sldId="283"/>
            <ac:picMk id="5" creationId="{F2E24D0F-F49C-DD2B-F78B-1438D80B2C9B}"/>
          </ac:picMkLst>
        </pc:picChg>
        <pc:picChg chg="mod">
          <ac:chgData name="Guest User" userId="" providerId="Windows Live" clId="Web-{F9B98CA6-CE1D-40AF-9CD0-6DADB6DE39B8}" dt="2024-04-15T21:34:30.739" v="37"/>
          <ac:picMkLst>
            <pc:docMk/>
            <pc:sldMk cId="3671343616" sldId="283"/>
            <ac:picMk id="6" creationId="{96CC1C62-8995-7791-58DC-5CB02640E8EF}"/>
          </ac:picMkLst>
        </pc:picChg>
        <pc:picChg chg="mod">
          <ac:chgData name="Guest User" userId="" providerId="Windows Live" clId="Web-{F9B98CA6-CE1D-40AF-9CD0-6DADB6DE39B8}" dt="2024-04-15T21:34:30.739" v="37"/>
          <ac:picMkLst>
            <pc:docMk/>
            <pc:sldMk cId="3671343616" sldId="283"/>
            <ac:picMk id="7" creationId="{6EB56D8D-06DA-6021-B8DF-C6C8BB62465B}"/>
          </ac:picMkLst>
        </pc:picChg>
        <pc:picChg chg="add mod">
          <ac:chgData name="Guest User" userId="" providerId="Windows Live" clId="Web-{F9B98CA6-CE1D-40AF-9CD0-6DADB6DE39B8}" dt="2024-04-15T21:34:30.739" v="37"/>
          <ac:picMkLst>
            <pc:docMk/>
            <pc:sldMk cId="3671343616" sldId="283"/>
            <ac:picMk id="8" creationId="{E35B0C1F-4058-6CC9-26A7-A2D3741DAE1B}"/>
          </ac:picMkLst>
        </pc:picChg>
        <pc:cxnChg chg="del">
          <ac:chgData name="Guest User" userId="" providerId="Windows Live" clId="Web-{F9B98CA6-CE1D-40AF-9CD0-6DADB6DE39B8}" dt="2024-04-15T21:34:30.739" v="37"/>
          <ac:cxnSpMkLst>
            <pc:docMk/>
            <pc:sldMk cId="3671343616" sldId="283"/>
            <ac:cxnSpMk id="14" creationId="{D7A4E378-EA57-47B9-B1EB-58B998F6CFFB}"/>
          </ac:cxnSpMkLst>
        </pc:cxnChg>
        <pc:cxnChg chg="del">
          <ac:chgData name="Guest User" userId="" providerId="Windows Live" clId="Web-{F9B98CA6-CE1D-40AF-9CD0-6DADB6DE39B8}" dt="2024-04-15T21:34:30.739" v="37"/>
          <ac:cxnSpMkLst>
            <pc:docMk/>
            <pc:sldMk cId="3671343616" sldId="283"/>
            <ac:cxnSpMk id="15" creationId="{50DA1EB8-87CF-4588-A1FD-4756F9A28F6B}"/>
          </ac:cxnSpMkLst>
        </pc:cxnChg>
        <pc:cxnChg chg="del">
          <ac:chgData name="Guest User" userId="" providerId="Windows Live" clId="Web-{F9B98CA6-CE1D-40AF-9CD0-6DADB6DE39B8}" dt="2024-04-15T21:34:30.739" v="37"/>
          <ac:cxnSpMkLst>
            <pc:docMk/>
            <pc:sldMk cId="3671343616" sldId="283"/>
            <ac:cxnSpMk id="16" creationId="{D2B31ED6-76F0-425A-9A41-C947AEF9C145}"/>
          </ac:cxnSpMkLst>
        </pc:cxnChg>
      </pc:sldChg>
      <pc:sldChg chg="addSp delSp modSp">
        <pc:chgData name="Guest User" userId="" providerId="Windows Live" clId="Web-{F9B98CA6-CE1D-40AF-9CD0-6DADB6DE39B8}" dt="2024-04-15T21:49:43.282" v="89"/>
        <pc:sldMkLst>
          <pc:docMk/>
          <pc:sldMk cId="3079843765" sldId="284"/>
        </pc:sldMkLst>
        <pc:spChg chg="add">
          <ac:chgData name="Guest User" userId="" providerId="Windows Live" clId="Web-{F9B98CA6-CE1D-40AF-9CD0-6DADB6DE39B8}" dt="2024-04-15T21:49:43.282" v="89"/>
          <ac:spMkLst>
            <pc:docMk/>
            <pc:sldMk cId="3079843765" sldId="284"/>
            <ac:spMk id="21" creationId="{A9F529C3-C941-49FD-8C67-82F134F64BDB}"/>
          </ac:spMkLst>
        </pc:spChg>
        <pc:spChg chg="add">
          <ac:chgData name="Guest User" userId="" providerId="Windows Live" clId="Web-{F9B98CA6-CE1D-40AF-9CD0-6DADB6DE39B8}" dt="2024-04-15T21:49:43.282" v="89"/>
          <ac:spMkLst>
            <pc:docMk/>
            <pc:sldMk cId="3079843765" sldId="284"/>
            <ac:spMk id="23" creationId="{20586029-32A0-47E5-9AEC-AE3ABA6B94D0}"/>
          </ac:spMkLst>
        </pc:spChg>
        <pc:picChg chg="del">
          <ac:chgData name="Guest User" userId="" providerId="Windows Live" clId="Web-{F9B98CA6-CE1D-40AF-9CD0-6DADB6DE39B8}" dt="2024-04-15T21:44:50.779" v="58"/>
          <ac:picMkLst>
            <pc:docMk/>
            <pc:sldMk cId="3079843765" sldId="284"/>
            <ac:picMk id="4" creationId="{39DA99BB-64B5-92BD-A053-3A14F7999B64}"/>
          </ac:picMkLst>
        </pc:picChg>
        <pc:picChg chg="mod">
          <ac:chgData name="Guest User" userId="" providerId="Windows Live" clId="Web-{F9B98CA6-CE1D-40AF-9CD0-6DADB6DE39B8}" dt="2024-04-15T21:49:43.282" v="89"/>
          <ac:picMkLst>
            <pc:docMk/>
            <pc:sldMk cId="3079843765" sldId="284"/>
            <ac:picMk id="5" creationId="{0EFA83A9-4D3D-4E3A-26B2-15835F9A6282}"/>
          </ac:picMkLst>
        </pc:picChg>
        <pc:picChg chg="mod">
          <ac:chgData name="Guest User" userId="" providerId="Windows Live" clId="Web-{F9B98CA6-CE1D-40AF-9CD0-6DADB6DE39B8}" dt="2024-04-15T21:49:43.282" v="89"/>
          <ac:picMkLst>
            <pc:docMk/>
            <pc:sldMk cId="3079843765" sldId="284"/>
            <ac:picMk id="6" creationId="{3CA38377-0DE7-C6D3-89BD-530AC9BFA80C}"/>
          </ac:picMkLst>
        </pc:picChg>
        <pc:picChg chg="del">
          <ac:chgData name="Guest User" userId="" providerId="Windows Live" clId="Web-{F9B98CA6-CE1D-40AF-9CD0-6DADB6DE39B8}" dt="2024-04-15T21:49:41.626" v="88"/>
          <ac:picMkLst>
            <pc:docMk/>
            <pc:sldMk cId="3079843765" sldId="284"/>
            <ac:picMk id="7" creationId="{59FB99E4-D613-0838-434B-BBEB18A999CE}"/>
          </ac:picMkLst>
        </pc:picChg>
        <pc:cxnChg chg="del">
          <ac:chgData name="Guest User" userId="" providerId="Windows Live" clId="Web-{F9B98CA6-CE1D-40AF-9CD0-6DADB6DE39B8}" dt="2024-04-15T21:49:43.282" v="89"/>
          <ac:cxnSpMkLst>
            <pc:docMk/>
            <pc:sldMk cId="3079843765" sldId="284"/>
            <ac:cxnSpMk id="12" creationId="{91B6081D-D3E8-4209-B85B-EB1C655A6272}"/>
          </ac:cxnSpMkLst>
        </pc:cxnChg>
        <pc:cxnChg chg="del">
          <ac:chgData name="Guest User" userId="" providerId="Windows Live" clId="Web-{F9B98CA6-CE1D-40AF-9CD0-6DADB6DE39B8}" dt="2024-04-15T21:49:43.282" v="89"/>
          <ac:cxnSpMkLst>
            <pc:docMk/>
            <pc:sldMk cId="3079843765" sldId="284"/>
            <ac:cxnSpMk id="14" creationId="{28CA55E4-1295-45C8-BA05-5A9E705B749A}"/>
          </ac:cxnSpMkLst>
        </pc:cxnChg>
        <pc:cxnChg chg="del">
          <ac:chgData name="Guest User" userId="" providerId="Windows Live" clId="Web-{F9B98CA6-CE1D-40AF-9CD0-6DADB6DE39B8}" dt="2024-04-15T21:49:43.282" v="89"/>
          <ac:cxnSpMkLst>
            <pc:docMk/>
            <pc:sldMk cId="3079843765" sldId="284"/>
            <ac:cxnSpMk id="16" creationId="{08C5794E-A9A1-4A23-AF68-C79A7822334C}"/>
          </ac:cxnSpMkLst>
        </pc:cxnChg>
        <pc:cxnChg chg="add">
          <ac:chgData name="Guest User" userId="" providerId="Windows Live" clId="Web-{F9B98CA6-CE1D-40AF-9CD0-6DADB6DE39B8}" dt="2024-04-15T21:49:43.282" v="89"/>
          <ac:cxnSpMkLst>
            <pc:docMk/>
            <pc:sldMk cId="3079843765" sldId="284"/>
            <ac:cxnSpMk id="25" creationId="{8C730EAB-A532-4295-A302-FB4B90DB9F5E}"/>
          </ac:cxnSpMkLst>
        </pc:cxnChg>
      </pc:sldChg>
      <pc:sldChg chg="delSp modSp new">
        <pc:chgData name="Guest User" userId="" providerId="Windows Live" clId="Web-{F9B98CA6-CE1D-40AF-9CD0-6DADB6DE39B8}" dt="2024-04-15T22:05:43.860" v="99" actId="1076"/>
        <pc:sldMkLst>
          <pc:docMk/>
          <pc:sldMk cId="1454277386" sldId="285"/>
        </pc:sldMkLst>
        <pc:spChg chg="del">
          <ac:chgData name="Guest User" userId="" providerId="Windows Live" clId="Web-{F9B98CA6-CE1D-40AF-9CD0-6DADB6DE39B8}" dt="2024-04-15T21:50:03.112" v="92"/>
          <ac:spMkLst>
            <pc:docMk/>
            <pc:sldMk cId="1454277386" sldId="285"/>
            <ac:spMk id="2" creationId="{23D61C23-3DE3-CA28-1BC9-A6D63D2A45A7}"/>
          </ac:spMkLst>
        </pc:spChg>
        <pc:spChg chg="del">
          <ac:chgData name="Guest User" userId="" providerId="Windows Live" clId="Web-{F9B98CA6-CE1D-40AF-9CD0-6DADB6DE39B8}" dt="2024-04-15T21:50:10.737" v="93"/>
          <ac:spMkLst>
            <pc:docMk/>
            <pc:sldMk cId="1454277386" sldId="285"/>
            <ac:spMk id="3" creationId="{BCF006BF-5CF0-DD78-C143-3979724195CC}"/>
          </ac:spMkLst>
        </pc:spChg>
        <pc:picChg chg="mod">
          <ac:chgData name="Guest User" userId="" providerId="Windows Live" clId="Web-{F9B98CA6-CE1D-40AF-9CD0-6DADB6DE39B8}" dt="2024-04-15T22:05:39.375" v="97" actId="1076"/>
          <ac:picMkLst>
            <pc:docMk/>
            <pc:sldMk cId="1454277386" sldId="285"/>
            <ac:picMk id="2" creationId="{EC54BC00-13F9-2105-4443-4407406FD403}"/>
          </ac:picMkLst>
        </pc:picChg>
        <pc:picChg chg="mod">
          <ac:chgData name="Guest User" userId="" providerId="Windows Live" clId="Web-{F9B98CA6-CE1D-40AF-9CD0-6DADB6DE39B8}" dt="2024-04-15T22:05:41.516" v="98" actId="1076"/>
          <ac:picMkLst>
            <pc:docMk/>
            <pc:sldMk cId="1454277386" sldId="285"/>
            <ac:picMk id="3" creationId="{0382DF72-6B32-8692-8EDD-91CF1D077C59}"/>
          </ac:picMkLst>
        </pc:picChg>
        <pc:picChg chg="mod">
          <ac:chgData name="Guest User" userId="" providerId="Windows Live" clId="Web-{F9B98CA6-CE1D-40AF-9CD0-6DADB6DE39B8}" dt="2024-04-15T22:05:43.860" v="99" actId="1076"/>
          <ac:picMkLst>
            <pc:docMk/>
            <pc:sldMk cId="1454277386" sldId="285"/>
            <ac:picMk id="4" creationId="{3310D027-80F2-92DA-DC88-2D52A19C4E49}"/>
          </ac:picMkLst>
        </pc:picChg>
      </pc:sldChg>
      <pc:sldChg chg="modSp add replId">
        <pc:chgData name="Guest User" userId="" providerId="Windows Live" clId="Web-{F9B98CA6-CE1D-40AF-9CD0-6DADB6DE39B8}" dt="2024-04-15T22:11:29.804" v="103" actId="1076"/>
        <pc:sldMkLst>
          <pc:docMk/>
          <pc:sldMk cId="104146317" sldId="286"/>
        </pc:sldMkLst>
        <pc:picChg chg="mod">
          <ac:chgData name="Guest User" userId="" providerId="Windows Live" clId="Web-{F9B98CA6-CE1D-40AF-9CD0-6DADB6DE39B8}" dt="2024-04-15T22:11:29.804" v="103" actId="1076"/>
          <ac:picMkLst>
            <pc:docMk/>
            <pc:sldMk cId="104146317" sldId="286"/>
            <ac:picMk id="2" creationId="{816E696A-FD8B-7C90-5FAE-69A3370374B5}"/>
          </ac:picMkLst>
        </pc:picChg>
        <pc:picChg chg="mod">
          <ac:chgData name="Guest User" userId="" providerId="Windows Live" clId="Web-{F9B98CA6-CE1D-40AF-9CD0-6DADB6DE39B8}" dt="2024-04-15T22:11:21.835" v="102" actId="1076"/>
          <ac:picMkLst>
            <pc:docMk/>
            <pc:sldMk cId="104146317" sldId="286"/>
            <ac:picMk id="4" creationId="{5A672210-C897-7CDA-E42C-FF7BCD05831E}"/>
          </ac:picMkLst>
        </pc:picChg>
      </pc:sldChg>
      <pc:sldChg chg="addSp delSp modSp new mod setBg">
        <pc:chgData name="Guest User" userId="" providerId="Windows Live" clId="Web-{F9B98CA6-CE1D-40AF-9CD0-6DADB6DE39B8}" dt="2024-04-15T22:16:44.027" v="129"/>
        <pc:sldMkLst>
          <pc:docMk/>
          <pc:sldMk cId="352160681" sldId="287"/>
        </pc:sldMkLst>
        <pc:spChg chg="del mod">
          <ac:chgData name="Guest User" userId="" providerId="Windows Live" clId="Web-{F9B98CA6-CE1D-40AF-9CD0-6DADB6DE39B8}" dt="2024-04-15T22:15:30.913" v="118"/>
          <ac:spMkLst>
            <pc:docMk/>
            <pc:sldMk cId="352160681" sldId="287"/>
            <ac:spMk id="2" creationId="{02BD337D-F6EC-F88C-EB92-7A28A42626C5}"/>
          </ac:spMkLst>
        </pc:spChg>
        <pc:spChg chg="add del">
          <ac:chgData name="Guest User" userId="" providerId="Windows Live" clId="Web-{F9B98CA6-CE1D-40AF-9CD0-6DADB6DE39B8}" dt="2024-04-15T22:14:06.501" v="115"/>
          <ac:spMkLst>
            <pc:docMk/>
            <pc:sldMk cId="352160681" sldId="287"/>
            <ac:spMk id="3" creationId="{D4D754FF-F488-00F9-77AE-05743C928ED5}"/>
          </ac:spMkLst>
        </pc:spChg>
        <pc:spChg chg="add mod">
          <ac:chgData name="Guest User" userId="" providerId="Windows Live" clId="Web-{F9B98CA6-CE1D-40AF-9CD0-6DADB6DE39B8}" dt="2024-04-15T22:16:44.027" v="129"/>
          <ac:spMkLst>
            <pc:docMk/>
            <pc:sldMk cId="352160681" sldId="287"/>
            <ac:spMk id="6" creationId="{AE809E26-C388-7BAE-A4A9-6956CEF18532}"/>
          </ac:spMkLst>
        </pc:spChg>
        <pc:spChg chg="add del mod">
          <ac:chgData name="Guest User" userId="" providerId="Windows Live" clId="Web-{F9B98CA6-CE1D-40AF-9CD0-6DADB6DE39B8}" dt="2024-04-15T22:15:41.914" v="121"/>
          <ac:spMkLst>
            <pc:docMk/>
            <pc:sldMk cId="352160681" sldId="287"/>
            <ac:spMk id="8" creationId="{95001548-D3BE-B224-1C27-A111CC81525F}"/>
          </ac:spMkLst>
        </pc:spChg>
        <pc:spChg chg="add del">
          <ac:chgData name="Guest User" userId="" providerId="Windows Live" clId="Web-{F9B98CA6-CE1D-40AF-9CD0-6DADB6DE39B8}" dt="2024-04-15T22:14:06.454" v="114"/>
          <ac:spMkLst>
            <pc:docMk/>
            <pc:sldMk cId="352160681" sldId="287"/>
            <ac:spMk id="9" creationId="{3A930249-8242-4E2B-AF17-C01826488321}"/>
          </ac:spMkLst>
        </pc:spChg>
        <pc:spChg chg="add del">
          <ac:chgData name="Guest User" userId="" providerId="Windows Live" clId="Web-{F9B98CA6-CE1D-40AF-9CD0-6DADB6DE39B8}" dt="2024-04-15T22:14:06.454" v="114"/>
          <ac:spMkLst>
            <pc:docMk/>
            <pc:sldMk cId="352160681" sldId="287"/>
            <ac:spMk id="11" creationId="{A5BDD999-C5E1-4B3E-A710-768673819165}"/>
          </ac:spMkLst>
        </pc:spChg>
        <pc:spChg chg="add del">
          <ac:chgData name="Guest User" userId="" providerId="Windows Live" clId="Web-{F9B98CA6-CE1D-40AF-9CD0-6DADB6DE39B8}" dt="2024-04-15T22:16:03.462" v="128"/>
          <ac:spMkLst>
            <pc:docMk/>
            <pc:sldMk cId="352160681" sldId="287"/>
            <ac:spMk id="13" creationId="{FEFBFA78-9360-1E01-5448-6D5AE0A32601}"/>
          </ac:spMkLst>
        </pc:spChg>
        <pc:spChg chg="add del">
          <ac:chgData name="Guest User" userId="" providerId="Windows Live" clId="Web-{F9B98CA6-CE1D-40AF-9CD0-6DADB6DE39B8}" dt="2024-04-15T22:16:03.462" v="128"/>
          <ac:spMkLst>
            <pc:docMk/>
            <pc:sldMk cId="352160681" sldId="287"/>
            <ac:spMk id="15" creationId="{1740453C-744F-DB3A-47EC-15EACE1DC117}"/>
          </ac:spMkLst>
        </pc:spChg>
        <pc:spChg chg="add del">
          <ac:chgData name="Guest User" userId="" providerId="Windows Live" clId="Web-{F9B98CA6-CE1D-40AF-9CD0-6DADB6DE39B8}" dt="2024-04-15T22:16:03.462" v="128"/>
          <ac:spMkLst>
            <pc:docMk/>
            <pc:sldMk cId="352160681" sldId="287"/>
            <ac:spMk id="16" creationId="{4D60F200-5EB0-B223-2439-C96C67F0FEE1}"/>
          </ac:spMkLst>
        </pc:spChg>
        <pc:spChg chg="add del">
          <ac:chgData name="Guest User" userId="" providerId="Windows Live" clId="Web-{F9B98CA6-CE1D-40AF-9CD0-6DADB6DE39B8}" dt="2024-04-15T22:16:03.462" v="128"/>
          <ac:spMkLst>
            <pc:docMk/>
            <pc:sldMk cId="352160681" sldId="287"/>
            <ac:spMk id="17" creationId="{B6924B03-77BD-EAE3-2854-43363FF8E6BB}"/>
          </ac:spMkLst>
        </pc:spChg>
        <pc:spChg chg="add del">
          <ac:chgData name="Guest User" userId="" providerId="Windows Live" clId="Web-{F9B98CA6-CE1D-40AF-9CD0-6DADB6DE39B8}" dt="2024-04-15T22:16:03.462" v="128"/>
          <ac:spMkLst>
            <pc:docMk/>
            <pc:sldMk cId="352160681" sldId="287"/>
            <ac:spMk id="18" creationId="{A6567EA8-C72D-4B9B-D23F-6B2E9F9C9F47}"/>
          </ac:spMkLst>
        </pc:spChg>
        <pc:spChg chg="add del">
          <ac:chgData name="Guest User" userId="" providerId="Windows Live" clId="Web-{F9B98CA6-CE1D-40AF-9CD0-6DADB6DE39B8}" dt="2024-04-15T22:15:58.962" v="123"/>
          <ac:spMkLst>
            <pc:docMk/>
            <pc:sldMk cId="352160681" sldId="287"/>
            <ac:spMk id="24" creationId="{ECC07320-C2CA-4E29-8481-9D9E143C7788}"/>
          </ac:spMkLst>
        </pc:spChg>
        <pc:spChg chg="add del">
          <ac:chgData name="Guest User" userId="" providerId="Windows Live" clId="Web-{F9B98CA6-CE1D-40AF-9CD0-6DADB6DE39B8}" dt="2024-04-15T22:15:58.962" v="123"/>
          <ac:spMkLst>
            <pc:docMk/>
            <pc:sldMk cId="352160681" sldId="287"/>
            <ac:spMk id="26" creationId="{178FB36B-5BFE-42CA-BC60-1115E0D95EEC}"/>
          </ac:spMkLst>
        </pc:spChg>
        <pc:spChg chg="add del">
          <ac:chgData name="Guest User" userId="" providerId="Windows Live" clId="Web-{F9B98CA6-CE1D-40AF-9CD0-6DADB6DE39B8}" dt="2024-04-15T22:16:02.493" v="125"/>
          <ac:spMkLst>
            <pc:docMk/>
            <pc:sldMk cId="352160681" sldId="287"/>
            <ac:spMk id="30" creationId="{A414F261-E931-45CB-8605-20FFD6826336}"/>
          </ac:spMkLst>
        </pc:spChg>
        <pc:spChg chg="add del">
          <ac:chgData name="Guest User" userId="" providerId="Windows Live" clId="Web-{F9B98CA6-CE1D-40AF-9CD0-6DADB6DE39B8}" dt="2024-04-15T22:16:03.431" v="127"/>
          <ac:spMkLst>
            <pc:docMk/>
            <pc:sldMk cId="352160681" sldId="287"/>
            <ac:spMk id="32" creationId="{B6924B03-77BD-EAE3-2854-43363FF8E6BB}"/>
          </ac:spMkLst>
        </pc:spChg>
        <pc:spChg chg="add del">
          <ac:chgData name="Guest User" userId="" providerId="Windows Live" clId="Web-{F9B98CA6-CE1D-40AF-9CD0-6DADB6DE39B8}" dt="2024-04-15T22:16:03.431" v="127"/>
          <ac:spMkLst>
            <pc:docMk/>
            <pc:sldMk cId="352160681" sldId="287"/>
            <ac:spMk id="34" creationId="{4D60F200-5EB0-B223-2439-C96C67F0FEE1}"/>
          </ac:spMkLst>
        </pc:spChg>
        <pc:spChg chg="add del">
          <ac:chgData name="Guest User" userId="" providerId="Windows Live" clId="Web-{F9B98CA6-CE1D-40AF-9CD0-6DADB6DE39B8}" dt="2024-04-15T22:16:03.431" v="127"/>
          <ac:spMkLst>
            <pc:docMk/>
            <pc:sldMk cId="352160681" sldId="287"/>
            <ac:spMk id="35" creationId="{A6567EA8-C72D-4B9B-D23F-6B2E9F9C9F47}"/>
          </ac:spMkLst>
        </pc:spChg>
        <pc:spChg chg="add del">
          <ac:chgData name="Guest User" userId="" providerId="Windows Live" clId="Web-{F9B98CA6-CE1D-40AF-9CD0-6DADB6DE39B8}" dt="2024-04-15T22:16:03.431" v="127"/>
          <ac:spMkLst>
            <pc:docMk/>
            <pc:sldMk cId="352160681" sldId="287"/>
            <ac:spMk id="36" creationId="{FEFBFA78-9360-1E01-5448-6D5AE0A32601}"/>
          </ac:spMkLst>
        </pc:spChg>
        <pc:spChg chg="add del">
          <ac:chgData name="Guest User" userId="" providerId="Windows Live" clId="Web-{F9B98CA6-CE1D-40AF-9CD0-6DADB6DE39B8}" dt="2024-04-15T22:16:03.431" v="127"/>
          <ac:spMkLst>
            <pc:docMk/>
            <pc:sldMk cId="352160681" sldId="287"/>
            <ac:spMk id="37" creationId="{1740453C-744F-DB3A-47EC-15EACE1DC117}"/>
          </ac:spMkLst>
        </pc:spChg>
        <pc:spChg chg="add del">
          <ac:chgData name="Guest User" userId="" providerId="Windows Live" clId="Web-{F9B98CA6-CE1D-40AF-9CD0-6DADB6DE39B8}" dt="2024-04-15T22:16:44.027" v="129"/>
          <ac:spMkLst>
            <pc:docMk/>
            <pc:sldMk cId="352160681" sldId="287"/>
            <ac:spMk id="40" creationId="{A414F261-E931-45CB-8605-20FFD6826336}"/>
          </ac:spMkLst>
        </pc:spChg>
        <pc:spChg chg="add">
          <ac:chgData name="Guest User" userId="" providerId="Windows Live" clId="Web-{F9B98CA6-CE1D-40AF-9CD0-6DADB6DE39B8}" dt="2024-04-15T22:16:44.027" v="129"/>
          <ac:spMkLst>
            <pc:docMk/>
            <pc:sldMk cId="352160681" sldId="287"/>
            <ac:spMk id="47" creationId="{3A930249-8242-4E2B-AF17-C01826488321}"/>
          </ac:spMkLst>
        </pc:spChg>
        <pc:spChg chg="add">
          <ac:chgData name="Guest User" userId="" providerId="Windows Live" clId="Web-{F9B98CA6-CE1D-40AF-9CD0-6DADB6DE39B8}" dt="2024-04-15T22:16:44.027" v="129"/>
          <ac:spMkLst>
            <pc:docMk/>
            <pc:sldMk cId="352160681" sldId="287"/>
            <ac:spMk id="49" creationId="{A5BDD999-C5E1-4B3E-A710-768673819165}"/>
          </ac:spMkLst>
        </pc:spChg>
        <pc:picChg chg="add del">
          <ac:chgData name="Guest User" userId="" providerId="Windows Live" clId="Web-{F9B98CA6-CE1D-40AF-9CD0-6DADB6DE39B8}" dt="2024-04-15T22:14:06.454" v="114"/>
          <ac:picMkLst>
            <pc:docMk/>
            <pc:sldMk cId="352160681" sldId="287"/>
            <ac:picMk id="5" creationId="{847BD505-49C7-5CD8-F315-73D6E87F3FAA}"/>
          </ac:picMkLst>
        </pc:picChg>
        <pc:picChg chg="add del">
          <ac:chgData name="Guest User" userId="" providerId="Windows Live" clId="Web-{F9B98CA6-CE1D-40AF-9CD0-6DADB6DE39B8}" dt="2024-04-15T22:15:34.382" v="119"/>
          <ac:picMkLst>
            <pc:docMk/>
            <pc:sldMk cId="352160681" sldId="287"/>
            <ac:picMk id="14" creationId="{E69EF91F-02A8-5C22-3C08-872729EA515C}"/>
          </ac:picMkLst>
        </pc:picChg>
        <pc:picChg chg="add del">
          <ac:chgData name="Guest User" userId="" providerId="Windows Live" clId="Web-{F9B98CA6-CE1D-40AF-9CD0-6DADB6DE39B8}" dt="2024-04-15T22:15:58.962" v="123"/>
          <ac:picMkLst>
            <pc:docMk/>
            <pc:sldMk cId="352160681" sldId="287"/>
            <ac:picMk id="20" creationId="{15A78A23-A64C-C8D1-E269-CD34A6AA3A03}"/>
          </ac:picMkLst>
        </pc:picChg>
        <pc:picChg chg="add del">
          <ac:chgData name="Guest User" userId="" providerId="Windows Live" clId="Web-{F9B98CA6-CE1D-40AF-9CD0-6DADB6DE39B8}" dt="2024-04-15T22:16:02.493" v="125"/>
          <ac:picMkLst>
            <pc:docMk/>
            <pc:sldMk cId="352160681" sldId="287"/>
            <ac:picMk id="29" creationId="{154ECA5B-ADA8-AC2F-C563-CF5A1B1A4272}"/>
          </ac:picMkLst>
        </pc:picChg>
        <pc:picChg chg="add del">
          <ac:chgData name="Guest User" userId="" providerId="Windows Live" clId="Web-{F9B98CA6-CE1D-40AF-9CD0-6DADB6DE39B8}" dt="2024-04-15T22:16:03.431" v="127"/>
          <ac:picMkLst>
            <pc:docMk/>
            <pc:sldMk cId="352160681" sldId="287"/>
            <ac:picMk id="33" creationId="{307DED70-EFEF-8215-D3FC-232BB4A7EACA}"/>
          </ac:picMkLst>
        </pc:picChg>
        <pc:picChg chg="add mod">
          <ac:chgData name="Guest User" userId="" providerId="Windows Live" clId="Web-{F9B98CA6-CE1D-40AF-9CD0-6DADB6DE39B8}" dt="2024-04-15T22:16:44.027" v="129"/>
          <ac:picMkLst>
            <pc:docMk/>
            <pc:sldMk cId="352160681" sldId="287"/>
            <ac:picMk id="39" creationId="{154ECA5B-ADA8-AC2F-C563-CF5A1B1A4272}"/>
          </ac:picMkLst>
        </pc:picChg>
        <pc:cxnChg chg="add del">
          <ac:chgData name="Guest User" userId="" providerId="Windows Live" clId="Web-{F9B98CA6-CE1D-40AF-9CD0-6DADB6DE39B8}" dt="2024-04-15T22:16:02.493" v="125"/>
          <ac:cxnSpMkLst>
            <pc:docMk/>
            <pc:sldMk cId="352160681" sldId="287"/>
            <ac:cxnSpMk id="28" creationId="{224E62CA-FAA3-4628-AEF3-5033C771498B}"/>
          </ac:cxnSpMkLst>
        </pc:cxnChg>
        <pc:cxnChg chg="add del">
          <ac:chgData name="Guest User" userId="" providerId="Windows Live" clId="Web-{F9B98CA6-CE1D-40AF-9CD0-6DADB6DE39B8}" dt="2024-04-15T22:16:02.493" v="125"/>
          <ac:cxnSpMkLst>
            <pc:docMk/>
            <pc:sldMk cId="352160681" sldId="287"/>
            <ac:cxnSpMk id="31" creationId="{B63CF8AD-BB19-4F90-BDE5-B3B3F56F4E4A}"/>
          </ac:cxnSpMkLst>
        </pc:cxnChg>
        <pc:cxnChg chg="add del">
          <ac:chgData name="Guest User" userId="" providerId="Windows Live" clId="Web-{F9B98CA6-CE1D-40AF-9CD0-6DADB6DE39B8}" dt="2024-04-15T22:16:44.027" v="129"/>
          <ac:cxnSpMkLst>
            <pc:docMk/>
            <pc:sldMk cId="352160681" sldId="287"/>
            <ac:cxnSpMk id="41" creationId="{B63CF8AD-BB19-4F90-BDE5-B3B3F56F4E4A}"/>
          </ac:cxnSpMkLst>
        </pc:cxnChg>
        <pc:cxnChg chg="add del">
          <ac:chgData name="Guest User" userId="" providerId="Windows Live" clId="Web-{F9B98CA6-CE1D-40AF-9CD0-6DADB6DE39B8}" dt="2024-04-15T22:16:44.027" v="129"/>
          <ac:cxnSpMkLst>
            <pc:docMk/>
            <pc:sldMk cId="352160681" sldId="287"/>
            <ac:cxnSpMk id="42" creationId="{224E62CA-FAA3-4628-AEF3-5033C771498B}"/>
          </ac:cxnSpMkLst>
        </pc:cxnChg>
      </pc:sldChg>
      <pc:sldChg chg="add del replId">
        <pc:chgData name="Guest User" userId="" providerId="Windows Live" clId="Web-{F9B98CA6-CE1D-40AF-9CD0-6DADB6DE39B8}" dt="2024-04-15T22:05:47.797" v="100"/>
        <pc:sldMkLst>
          <pc:docMk/>
          <pc:sldMk cId="2000623534" sldId="287"/>
        </pc:sldMkLst>
      </pc:sldChg>
    </pc:docChg>
  </pc:docChgLst>
  <pc:docChgLst>
    <pc:chgData name="michael coffee" userId="91ea891ee63d8105" providerId="LiveId" clId="{77CCDA34-E066-41D6-90A3-6F8AB91879ED}"/>
    <pc:docChg chg="custSel addSld modSld">
      <pc:chgData name="michael coffee" userId="91ea891ee63d8105" providerId="LiveId" clId="{77CCDA34-E066-41D6-90A3-6F8AB91879ED}" dt="2024-04-16T04:05:29.096" v="68" actId="729"/>
      <pc:docMkLst>
        <pc:docMk/>
      </pc:docMkLst>
      <pc:sldChg chg="delSp modSp new mod">
        <pc:chgData name="michael coffee" userId="91ea891ee63d8105" providerId="LiveId" clId="{77CCDA34-E066-41D6-90A3-6F8AB91879ED}" dt="2024-04-15T02:25:04.144" v="57" actId="478"/>
        <pc:sldMkLst>
          <pc:docMk/>
          <pc:sldMk cId="3106121875" sldId="267"/>
        </pc:sldMkLst>
        <pc:spChg chg="mod">
          <ac:chgData name="michael coffee" userId="91ea891ee63d8105" providerId="LiveId" clId="{77CCDA34-E066-41D6-90A3-6F8AB91879ED}" dt="2024-04-15T02:25:01.583" v="56" actId="20577"/>
          <ac:spMkLst>
            <pc:docMk/>
            <pc:sldMk cId="3106121875" sldId="267"/>
            <ac:spMk id="2" creationId="{52492CE8-83AB-7B8A-BFA1-81C4331FD27B}"/>
          </ac:spMkLst>
        </pc:spChg>
        <pc:spChg chg="del">
          <ac:chgData name="michael coffee" userId="91ea891ee63d8105" providerId="LiveId" clId="{77CCDA34-E066-41D6-90A3-6F8AB91879ED}" dt="2024-04-15T02:25:04.144" v="57" actId="478"/>
          <ac:spMkLst>
            <pc:docMk/>
            <pc:sldMk cId="3106121875" sldId="267"/>
            <ac:spMk id="3" creationId="{458C7702-B68E-3B9E-BD45-0210A3F03624}"/>
          </ac:spMkLst>
        </pc:spChg>
      </pc:sldChg>
      <pc:sldChg chg="mod modShow">
        <pc:chgData name="michael coffee" userId="91ea891ee63d8105" providerId="LiveId" clId="{77CCDA34-E066-41D6-90A3-6F8AB91879ED}" dt="2024-04-16T04:02:06.348" v="58" actId="729"/>
        <pc:sldMkLst>
          <pc:docMk/>
          <pc:sldMk cId="277954840" sldId="268"/>
        </pc:sldMkLst>
      </pc:sldChg>
      <pc:sldChg chg="mod modShow">
        <pc:chgData name="michael coffee" userId="91ea891ee63d8105" providerId="LiveId" clId="{77CCDA34-E066-41D6-90A3-6F8AB91879ED}" dt="2024-04-16T04:02:33.418" v="60" actId="729"/>
        <pc:sldMkLst>
          <pc:docMk/>
          <pc:sldMk cId="3391030649" sldId="269"/>
        </pc:sldMkLst>
      </pc:sldChg>
      <pc:sldChg chg="mod modShow">
        <pc:chgData name="michael coffee" userId="91ea891ee63d8105" providerId="LiveId" clId="{77CCDA34-E066-41D6-90A3-6F8AB91879ED}" dt="2024-04-16T04:03:33.981" v="63" actId="729"/>
        <pc:sldMkLst>
          <pc:docMk/>
          <pc:sldMk cId="4020838054" sldId="270"/>
        </pc:sldMkLst>
      </pc:sldChg>
      <pc:sldChg chg="mod modShow">
        <pc:chgData name="michael coffee" userId="91ea891ee63d8105" providerId="LiveId" clId="{77CCDA34-E066-41D6-90A3-6F8AB91879ED}" dt="2024-04-16T04:02:09.969" v="59" actId="729"/>
        <pc:sldMkLst>
          <pc:docMk/>
          <pc:sldMk cId="402584601" sldId="271"/>
        </pc:sldMkLst>
      </pc:sldChg>
      <pc:sldChg chg="mod modShow">
        <pc:chgData name="michael coffee" userId="91ea891ee63d8105" providerId="LiveId" clId="{77CCDA34-E066-41D6-90A3-6F8AB91879ED}" dt="2024-04-16T04:03:03.174" v="62" actId="729"/>
        <pc:sldMkLst>
          <pc:docMk/>
          <pc:sldMk cId="3608108563" sldId="272"/>
        </pc:sldMkLst>
      </pc:sldChg>
      <pc:sldChg chg="modSp mod">
        <pc:chgData name="michael coffee" userId="91ea891ee63d8105" providerId="LiveId" clId="{77CCDA34-E066-41D6-90A3-6F8AB91879ED}" dt="2024-04-16T04:05:01.563" v="64" actId="1076"/>
        <pc:sldMkLst>
          <pc:docMk/>
          <pc:sldMk cId="3905046218" sldId="281"/>
        </pc:sldMkLst>
        <pc:picChg chg="mod">
          <ac:chgData name="michael coffee" userId="91ea891ee63d8105" providerId="LiveId" clId="{77CCDA34-E066-41D6-90A3-6F8AB91879ED}" dt="2024-04-16T04:05:01.563" v="64" actId="1076"/>
          <ac:picMkLst>
            <pc:docMk/>
            <pc:sldMk cId="3905046218" sldId="281"/>
            <ac:picMk id="7" creationId="{11C8D9FA-3C9E-934A-279C-F2A95867E979}"/>
          </ac:picMkLst>
        </pc:picChg>
      </pc:sldChg>
      <pc:sldChg chg="mod modShow">
        <pc:chgData name="michael coffee" userId="91ea891ee63d8105" providerId="LiveId" clId="{77CCDA34-E066-41D6-90A3-6F8AB91879ED}" dt="2024-04-16T04:05:29.096" v="68" actId="729"/>
        <pc:sldMkLst>
          <pc:docMk/>
          <pc:sldMk cId="628787016" sldId="282"/>
        </pc:sldMkLst>
      </pc:sldChg>
      <pc:sldChg chg="mod modShow">
        <pc:chgData name="michael coffee" userId="91ea891ee63d8105" providerId="LiveId" clId="{77CCDA34-E066-41D6-90A3-6F8AB91879ED}" dt="2024-04-16T04:05:21.818" v="65" actId="729"/>
        <pc:sldMkLst>
          <pc:docMk/>
          <pc:sldMk cId="3079843765" sldId="284"/>
        </pc:sldMkLst>
      </pc:sldChg>
      <pc:sldChg chg="mod modShow">
        <pc:chgData name="michael coffee" userId="91ea891ee63d8105" providerId="LiveId" clId="{77CCDA34-E066-41D6-90A3-6F8AB91879ED}" dt="2024-04-16T04:05:24.029" v="66" actId="729"/>
        <pc:sldMkLst>
          <pc:docMk/>
          <pc:sldMk cId="1454277386" sldId="285"/>
        </pc:sldMkLst>
      </pc:sldChg>
      <pc:sldChg chg="mod modShow">
        <pc:chgData name="michael coffee" userId="91ea891ee63d8105" providerId="LiveId" clId="{77CCDA34-E066-41D6-90A3-6F8AB91879ED}" dt="2024-04-16T04:05:26.638" v="67" actId="729"/>
        <pc:sldMkLst>
          <pc:docMk/>
          <pc:sldMk cId="104146317" sldId="286"/>
        </pc:sldMkLst>
      </pc:sldChg>
    </pc:docChg>
  </pc:docChgLst>
  <pc:docChgLst>
    <pc:chgData name="michael coffee" userId="91ea891ee63d8105" providerId="LiveId" clId="{A757F2F8-A5C8-42AD-A8B6-50707C54825D}"/>
    <pc:docChg chg="undo custSel addSld delSld modSld sldOrd">
      <pc:chgData name="michael coffee" userId="91ea891ee63d8105" providerId="LiveId" clId="{A757F2F8-A5C8-42AD-A8B6-50707C54825D}" dt="2024-04-16T19:38:49.935" v="538"/>
      <pc:docMkLst>
        <pc:docMk/>
      </pc:docMkLst>
      <pc:sldChg chg="modSp mod">
        <pc:chgData name="michael coffee" userId="91ea891ee63d8105" providerId="LiveId" clId="{A757F2F8-A5C8-42AD-A8B6-50707C54825D}" dt="2024-04-11T00:56:06.735" v="1" actId="20577"/>
        <pc:sldMkLst>
          <pc:docMk/>
          <pc:sldMk cId="443345606" sldId="256"/>
        </pc:sldMkLst>
        <pc:spChg chg="mod">
          <ac:chgData name="michael coffee" userId="91ea891ee63d8105" providerId="LiveId" clId="{A757F2F8-A5C8-42AD-A8B6-50707C54825D}" dt="2024-04-11T00:56:06.735" v="1" actId="20577"/>
          <ac:spMkLst>
            <pc:docMk/>
            <pc:sldMk cId="443345606" sldId="256"/>
            <ac:spMk id="3" creationId="{ECE51F4C-5C25-4706-416B-736EE073921C}"/>
          </ac:spMkLst>
        </pc:spChg>
      </pc:sldChg>
      <pc:sldChg chg="addSp delSp modSp mod">
        <pc:chgData name="michael coffee" userId="91ea891ee63d8105" providerId="LiveId" clId="{A757F2F8-A5C8-42AD-A8B6-50707C54825D}" dt="2024-04-14T02:37:30.842" v="40" actId="1076"/>
        <pc:sldMkLst>
          <pc:docMk/>
          <pc:sldMk cId="1277822376" sldId="257"/>
        </pc:sldMkLst>
        <pc:spChg chg="del">
          <ac:chgData name="michael coffee" userId="91ea891ee63d8105" providerId="LiveId" clId="{A757F2F8-A5C8-42AD-A8B6-50707C54825D}" dt="2024-04-14T02:35:34.023" v="18" actId="478"/>
          <ac:spMkLst>
            <pc:docMk/>
            <pc:sldMk cId="1277822376" sldId="257"/>
            <ac:spMk id="2" creationId="{70D481FC-9773-614B-ECD9-90E9B15024EA}"/>
          </ac:spMkLst>
        </pc:spChg>
        <pc:spChg chg="del">
          <ac:chgData name="michael coffee" userId="91ea891ee63d8105" providerId="LiveId" clId="{A757F2F8-A5C8-42AD-A8B6-50707C54825D}" dt="2024-04-14T02:34:45.984" v="2" actId="478"/>
          <ac:spMkLst>
            <pc:docMk/>
            <pc:sldMk cId="1277822376" sldId="257"/>
            <ac:spMk id="3" creationId="{4C92FE9B-1B0E-3306-A310-BD54717A671D}"/>
          </ac:spMkLst>
        </pc:spChg>
        <pc:spChg chg="add del mod">
          <ac:chgData name="michael coffee" userId="91ea891ee63d8105" providerId="LiveId" clId="{A757F2F8-A5C8-42AD-A8B6-50707C54825D}" dt="2024-04-14T02:35:35.995" v="19" actId="478"/>
          <ac:spMkLst>
            <pc:docMk/>
            <pc:sldMk cId="1277822376" sldId="257"/>
            <ac:spMk id="11" creationId="{FE4E0253-D999-4EEC-7AF3-F612C668E056}"/>
          </ac:spMkLst>
        </pc:spChg>
        <pc:picChg chg="add del mod">
          <ac:chgData name="michael coffee" userId="91ea891ee63d8105" providerId="LiveId" clId="{A757F2F8-A5C8-42AD-A8B6-50707C54825D}" dt="2024-04-14T02:35:27.617" v="16" actId="21"/>
          <ac:picMkLst>
            <pc:docMk/>
            <pc:sldMk cId="1277822376" sldId="257"/>
            <ac:picMk id="5" creationId="{7A8F737B-9923-56A7-3D0E-86518CDA3FB0}"/>
          </ac:picMkLst>
        </pc:picChg>
        <pc:picChg chg="add del mod">
          <ac:chgData name="michael coffee" userId="91ea891ee63d8105" providerId="LiveId" clId="{A757F2F8-A5C8-42AD-A8B6-50707C54825D}" dt="2024-04-14T02:35:27.617" v="16" actId="21"/>
          <ac:picMkLst>
            <pc:docMk/>
            <pc:sldMk cId="1277822376" sldId="257"/>
            <ac:picMk id="7" creationId="{F347E708-B880-22F4-6AF7-3A046F3DE551}"/>
          </ac:picMkLst>
        </pc:picChg>
        <pc:picChg chg="add del mod">
          <ac:chgData name="michael coffee" userId="91ea891ee63d8105" providerId="LiveId" clId="{A757F2F8-A5C8-42AD-A8B6-50707C54825D}" dt="2024-04-14T02:36:06.243" v="24" actId="478"/>
          <ac:picMkLst>
            <pc:docMk/>
            <pc:sldMk cId="1277822376" sldId="257"/>
            <ac:picMk id="9" creationId="{E9B71DA3-CC90-6001-3849-16C64834B875}"/>
          </ac:picMkLst>
        </pc:picChg>
        <pc:picChg chg="add mod">
          <ac:chgData name="michael coffee" userId="91ea891ee63d8105" providerId="LiveId" clId="{A757F2F8-A5C8-42AD-A8B6-50707C54825D}" dt="2024-04-14T02:37:30.842" v="40" actId="1076"/>
          <ac:picMkLst>
            <pc:docMk/>
            <pc:sldMk cId="1277822376" sldId="257"/>
            <ac:picMk id="12" creationId="{7A8F737B-9923-56A7-3D0E-86518CDA3FB0}"/>
          </ac:picMkLst>
        </pc:picChg>
        <pc:picChg chg="add del mod">
          <ac:chgData name="michael coffee" userId="91ea891ee63d8105" providerId="LiveId" clId="{A757F2F8-A5C8-42AD-A8B6-50707C54825D}" dt="2024-04-14T02:36:19.287" v="28" actId="21"/>
          <ac:picMkLst>
            <pc:docMk/>
            <pc:sldMk cId="1277822376" sldId="257"/>
            <ac:picMk id="13" creationId="{F347E708-B880-22F4-6AF7-3A046F3DE551}"/>
          </ac:picMkLst>
        </pc:picChg>
      </pc:sldChg>
      <pc:sldChg chg="addSp delSp modSp mod">
        <pc:chgData name="michael coffee" userId="91ea891ee63d8105" providerId="LiveId" clId="{A757F2F8-A5C8-42AD-A8B6-50707C54825D}" dt="2024-04-16T19:21:42.756" v="474" actId="1076"/>
        <pc:sldMkLst>
          <pc:docMk/>
          <pc:sldMk cId="2662295247" sldId="260"/>
        </pc:sldMkLst>
        <pc:spChg chg="add del">
          <ac:chgData name="michael coffee" userId="91ea891ee63d8105" providerId="LiveId" clId="{A757F2F8-A5C8-42AD-A8B6-50707C54825D}" dt="2024-04-15T20:39:26.223" v="390" actId="478"/>
          <ac:spMkLst>
            <pc:docMk/>
            <pc:sldMk cId="2662295247" sldId="260"/>
            <ac:spMk id="3" creationId="{E5139848-B2FC-DE19-DE7F-EA11D1359FEE}"/>
          </ac:spMkLst>
        </pc:spChg>
        <pc:spChg chg="add del mod">
          <ac:chgData name="michael coffee" userId="91ea891ee63d8105" providerId="LiveId" clId="{A757F2F8-A5C8-42AD-A8B6-50707C54825D}" dt="2024-04-15T20:39:22.152" v="389" actId="478"/>
          <ac:spMkLst>
            <pc:docMk/>
            <pc:sldMk cId="2662295247" sldId="260"/>
            <ac:spMk id="21" creationId="{3D0CE5E8-7ABF-2B40-1977-95BF680EF94B}"/>
          </ac:spMkLst>
        </pc:spChg>
        <pc:spChg chg="add del mod">
          <ac:chgData name="michael coffee" userId="91ea891ee63d8105" providerId="LiveId" clId="{A757F2F8-A5C8-42AD-A8B6-50707C54825D}" dt="2024-04-15T20:39:29.208" v="391" actId="478"/>
          <ac:spMkLst>
            <pc:docMk/>
            <pc:sldMk cId="2662295247" sldId="260"/>
            <ac:spMk id="23" creationId="{061DE4F9-6EF5-354F-0754-718678689928}"/>
          </ac:spMkLst>
        </pc:spChg>
        <pc:picChg chg="del">
          <ac:chgData name="michael coffee" userId="91ea891ee63d8105" providerId="LiveId" clId="{A757F2F8-A5C8-42AD-A8B6-50707C54825D}" dt="2024-04-16T19:21:23.244" v="469" actId="478"/>
          <ac:picMkLst>
            <pc:docMk/>
            <pc:sldMk cId="2662295247" sldId="260"/>
            <ac:picMk id="4" creationId="{73E07C26-9B59-421A-EB1A-FC686F241691}"/>
          </ac:picMkLst>
        </pc:picChg>
        <pc:picChg chg="add del mod">
          <ac:chgData name="michael coffee" userId="91ea891ee63d8105" providerId="LiveId" clId="{A757F2F8-A5C8-42AD-A8B6-50707C54825D}" dt="2024-04-16T19:21:21.955" v="468" actId="478"/>
          <ac:picMkLst>
            <pc:docMk/>
            <pc:sldMk cId="2662295247" sldId="260"/>
            <ac:picMk id="5" creationId="{AF2ACA61-E419-3937-19A4-94FF07FFD04C}"/>
          </ac:picMkLst>
        </pc:picChg>
        <pc:picChg chg="add mod">
          <ac:chgData name="michael coffee" userId="91ea891ee63d8105" providerId="LiveId" clId="{A757F2F8-A5C8-42AD-A8B6-50707C54825D}" dt="2024-04-16T19:21:33.225" v="472" actId="1076"/>
          <ac:picMkLst>
            <pc:docMk/>
            <pc:sldMk cId="2662295247" sldId="260"/>
            <ac:picMk id="6" creationId="{59B9A2DA-F17F-261D-91BB-CCB91828CC3F}"/>
          </ac:picMkLst>
        </pc:picChg>
        <pc:picChg chg="add del mod ord">
          <ac:chgData name="michael coffee" userId="91ea891ee63d8105" providerId="LiveId" clId="{A757F2F8-A5C8-42AD-A8B6-50707C54825D}" dt="2024-04-15T20:30:06.888" v="336" actId="21"/>
          <ac:picMkLst>
            <pc:docMk/>
            <pc:sldMk cId="2662295247" sldId="260"/>
            <ac:picMk id="7" creationId="{11C8D9FA-3C9E-934A-279C-F2A95867E979}"/>
          </ac:picMkLst>
        </pc:picChg>
        <pc:picChg chg="add mod">
          <ac:chgData name="michael coffee" userId="91ea891ee63d8105" providerId="LiveId" clId="{A757F2F8-A5C8-42AD-A8B6-50707C54825D}" dt="2024-04-16T19:21:42.756" v="474" actId="1076"/>
          <ac:picMkLst>
            <pc:docMk/>
            <pc:sldMk cId="2662295247" sldId="260"/>
            <ac:picMk id="7" creationId="{ADDC306E-2536-3995-BFF1-A80C3501B317}"/>
          </ac:picMkLst>
        </pc:picChg>
        <pc:picChg chg="add mod">
          <ac:chgData name="michael coffee" userId="91ea891ee63d8105" providerId="LiveId" clId="{A757F2F8-A5C8-42AD-A8B6-50707C54825D}" dt="2024-04-15T20:53:06.124" v="402" actId="1076"/>
          <ac:picMkLst>
            <pc:docMk/>
            <pc:sldMk cId="2662295247" sldId="260"/>
            <ac:picMk id="9" creationId="{211EF2EE-955D-A4B4-D2DB-6B731D509411}"/>
          </ac:picMkLst>
        </pc:picChg>
        <pc:picChg chg="add del mod">
          <ac:chgData name="michael coffee" userId="91ea891ee63d8105" providerId="LiveId" clId="{A757F2F8-A5C8-42AD-A8B6-50707C54825D}" dt="2024-04-16T19:21:24.715" v="470" actId="478"/>
          <ac:picMkLst>
            <pc:docMk/>
            <pc:sldMk cId="2662295247" sldId="260"/>
            <ac:picMk id="11" creationId="{DA05F659-CD7D-EEAC-AD18-E73C3C2316FE}"/>
          </ac:picMkLst>
        </pc:picChg>
        <pc:picChg chg="add del mod">
          <ac:chgData name="michael coffee" userId="91ea891ee63d8105" providerId="LiveId" clId="{A757F2F8-A5C8-42AD-A8B6-50707C54825D}" dt="2024-04-15T20:33:06.233" v="357" actId="478"/>
          <ac:picMkLst>
            <pc:docMk/>
            <pc:sldMk cId="2662295247" sldId="260"/>
            <ac:picMk id="13" creationId="{B57471BB-8303-0583-F7A2-41E4ECCB73A5}"/>
          </ac:picMkLst>
        </pc:picChg>
        <pc:picChg chg="add mod">
          <ac:chgData name="michael coffee" userId="91ea891ee63d8105" providerId="LiveId" clId="{A757F2F8-A5C8-42AD-A8B6-50707C54825D}" dt="2024-04-15T20:53:09.022" v="404" actId="1076"/>
          <ac:picMkLst>
            <pc:docMk/>
            <pc:sldMk cId="2662295247" sldId="260"/>
            <ac:picMk id="15" creationId="{40A842C8-6C68-495B-1FF4-5E35B0B5F63C}"/>
          </ac:picMkLst>
        </pc:picChg>
        <pc:picChg chg="add del mod">
          <ac:chgData name="michael coffee" userId="91ea891ee63d8105" providerId="LiveId" clId="{A757F2F8-A5C8-42AD-A8B6-50707C54825D}" dt="2024-04-15T20:29:52.106" v="331" actId="21"/>
          <ac:picMkLst>
            <pc:docMk/>
            <pc:sldMk cId="2662295247" sldId="260"/>
            <ac:picMk id="17" creationId="{6AA9619C-F103-A37C-E6AB-98A4110BAE5C}"/>
          </ac:picMkLst>
        </pc:picChg>
        <pc:picChg chg="add del mod">
          <ac:chgData name="michael coffee" userId="91ea891ee63d8105" providerId="LiveId" clId="{A757F2F8-A5C8-42AD-A8B6-50707C54825D}" dt="2024-04-15T20:30:37.334" v="345" actId="21"/>
          <ac:picMkLst>
            <pc:docMk/>
            <pc:sldMk cId="2662295247" sldId="260"/>
            <ac:picMk id="19" creationId="{A9A0597A-92C5-9B09-A107-53DAFCA49B53}"/>
          </ac:picMkLst>
        </pc:picChg>
      </pc:sldChg>
      <pc:sldChg chg="addSp modSp mod">
        <pc:chgData name="michael coffee" userId="91ea891ee63d8105" providerId="LiveId" clId="{A757F2F8-A5C8-42AD-A8B6-50707C54825D}" dt="2024-04-14T02:44:10.912" v="232" actId="14100"/>
        <pc:sldMkLst>
          <pc:docMk/>
          <pc:sldMk cId="3800477394" sldId="264"/>
        </pc:sldMkLst>
        <pc:spChg chg="mod">
          <ac:chgData name="michael coffee" userId="91ea891ee63d8105" providerId="LiveId" clId="{A757F2F8-A5C8-42AD-A8B6-50707C54825D}" dt="2024-04-14T02:44:07.114" v="231" actId="14100"/>
          <ac:spMkLst>
            <pc:docMk/>
            <pc:sldMk cId="3800477394" sldId="264"/>
            <ac:spMk id="2" creationId="{0461E7DF-599B-96BE-D62F-1675CE7FBF5A}"/>
          </ac:spMkLst>
        </pc:spChg>
        <pc:spChg chg="mod">
          <ac:chgData name="michael coffee" userId="91ea891ee63d8105" providerId="LiveId" clId="{A757F2F8-A5C8-42AD-A8B6-50707C54825D}" dt="2024-04-14T02:44:10.912" v="232" actId="14100"/>
          <ac:spMkLst>
            <pc:docMk/>
            <pc:sldMk cId="3800477394" sldId="264"/>
            <ac:spMk id="3" creationId="{ED4A95E1-AEBC-0BCF-0D3E-FA53D7EA4574}"/>
          </ac:spMkLst>
        </pc:spChg>
        <pc:picChg chg="add mod">
          <ac:chgData name="michael coffee" userId="91ea891ee63d8105" providerId="LiveId" clId="{A757F2F8-A5C8-42AD-A8B6-50707C54825D}" dt="2024-04-14T02:41:39.150" v="45" actId="1076"/>
          <ac:picMkLst>
            <pc:docMk/>
            <pc:sldMk cId="3800477394" sldId="264"/>
            <ac:picMk id="5" creationId="{577BAA92-171D-D8CA-CA7F-401D70D0719A}"/>
          </ac:picMkLst>
        </pc:picChg>
        <pc:picChg chg="add mod">
          <ac:chgData name="michael coffee" userId="91ea891ee63d8105" providerId="LiveId" clId="{A757F2F8-A5C8-42AD-A8B6-50707C54825D}" dt="2024-04-14T02:43:33.674" v="230" actId="1038"/>
          <ac:picMkLst>
            <pc:docMk/>
            <pc:sldMk cId="3800477394" sldId="264"/>
            <ac:picMk id="7" creationId="{6B1F060D-662E-E54A-40EA-AFEA6977B429}"/>
          </ac:picMkLst>
        </pc:picChg>
      </pc:sldChg>
      <pc:sldChg chg="addSp delSp modSp new mod">
        <pc:chgData name="michael coffee" userId="91ea891ee63d8105" providerId="LiveId" clId="{A757F2F8-A5C8-42AD-A8B6-50707C54825D}" dt="2024-04-14T02:37:34.710" v="41" actId="1076"/>
        <pc:sldMkLst>
          <pc:docMk/>
          <pc:sldMk cId="397735436" sldId="265"/>
        </pc:sldMkLst>
        <pc:spChg chg="del">
          <ac:chgData name="michael coffee" userId="91ea891ee63d8105" providerId="LiveId" clId="{A757F2F8-A5C8-42AD-A8B6-50707C54825D}" dt="2024-04-14T02:36:49.634" v="34" actId="478"/>
          <ac:spMkLst>
            <pc:docMk/>
            <pc:sldMk cId="397735436" sldId="265"/>
            <ac:spMk id="2" creationId="{339AE0B3-D861-1959-B717-D8894D2266D7}"/>
          </ac:spMkLst>
        </pc:spChg>
        <pc:spChg chg="del">
          <ac:chgData name="michael coffee" userId="91ea891ee63d8105" providerId="LiveId" clId="{A757F2F8-A5C8-42AD-A8B6-50707C54825D}" dt="2024-04-14T02:36:46.476" v="33" actId="478"/>
          <ac:spMkLst>
            <pc:docMk/>
            <pc:sldMk cId="397735436" sldId="265"/>
            <ac:spMk id="3" creationId="{233DE3A5-F48F-4958-ACB3-9DAB63E953E7}"/>
          </ac:spMkLst>
        </pc:spChg>
        <pc:picChg chg="add mod">
          <ac:chgData name="michael coffee" userId="91ea891ee63d8105" providerId="LiveId" clId="{A757F2F8-A5C8-42AD-A8B6-50707C54825D}" dt="2024-04-14T02:37:34.710" v="41" actId="1076"/>
          <ac:picMkLst>
            <pc:docMk/>
            <pc:sldMk cId="397735436" sldId="265"/>
            <ac:picMk id="13" creationId="{F347E708-B880-22F4-6AF7-3A046F3DE551}"/>
          </ac:picMkLst>
        </pc:picChg>
      </pc:sldChg>
      <pc:sldChg chg="addSp delSp modSp new mod">
        <pc:chgData name="michael coffee" userId="91ea891ee63d8105" providerId="LiveId" clId="{A757F2F8-A5C8-42AD-A8B6-50707C54825D}" dt="2024-04-15T02:37:36.772" v="235" actId="27614"/>
        <pc:sldMkLst>
          <pc:docMk/>
          <pc:sldMk cId="176191653" sldId="266"/>
        </pc:sldMkLst>
        <pc:spChg chg="del">
          <ac:chgData name="michael coffee" userId="91ea891ee63d8105" providerId="LiveId" clId="{A757F2F8-A5C8-42AD-A8B6-50707C54825D}" dt="2024-04-15T02:37:35.376" v="233"/>
          <ac:spMkLst>
            <pc:docMk/>
            <pc:sldMk cId="176191653" sldId="266"/>
            <ac:spMk id="3" creationId="{7180D3C3-D3DD-7F39-32BD-1372BB10ED9A}"/>
          </ac:spMkLst>
        </pc:spChg>
        <pc:picChg chg="add mod">
          <ac:chgData name="michael coffee" userId="91ea891ee63d8105" providerId="LiveId" clId="{A757F2F8-A5C8-42AD-A8B6-50707C54825D}" dt="2024-04-15T02:37:36.766" v="234" actId="27614"/>
          <ac:picMkLst>
            <pc:docMk/>
            <pc:sldMk cId="176191653" sldId="266"/>
            <ac:picMk id="5" creationId="{C16604DD-42B4-8898-187E-775BE97C6B7F}"/>
          </ac:picMkLst>
        </pc:picChg>
        <pc:picChg chg="add mod">
          <ac:chgData name="michael coffee" userId="91ea891ee63d8105" providerId="LiveId" clId="{A757F2F8-A5C8-42AD-A8B6-50707C54825D}" dt="2024-04-15T02:37:36.772" v="235" actId="27614"/>
          <ac:picMkLst>
            <pc:docMk/>
            <pc:sldMk cId="176191653" sldId="266"/>
            <ac:picMk id="7" creationId="{54E2CE2F-C316-586A-18BF-83D1B8A67455}"/>
          </ac:picMkLst>
        </pc:picChg>
      </pc:sldChg>
      <pc:sldChg chg="addSp delSp modSp new del mod">
        <pc:chgData name="michael coffee" userId="91ea891ee63d8105" providerId="LiveId" clId="{A757F2F8-A5C8-42AD-A8B6-50707C54825D}" dt="2024-04-16T19:17:42.651" v="405" actId="47"/>
        <pc:sldMkLst>
          <pc:docMk/>
          <pc:sldMk cId="277954840" sldId="268"/>
        </pc:sldMkLst>
        <pc:spChg chg="del">
          <ac:chgData name="michael coffee" userId="91ea891ee63d8105" providerId="LiveId" clId="{A757F2F8-A5C8-42AD-A8B6-50707C54825D}" dt="2024-04-15T02:46:31.542" v="238" actId="478"/>
          <ac:spMkLst>
            <pc:docMk/>
            <pc:sldMk cId="277954840" sldId="268"/>
            <ac:spMk id="2" creationId="{4A31CFCE-55E3-360A-5005-439E7D46C54F}"/>
          </ac:spMkLst>
        </pc:spChg>
        <pc:spChg chg="del">
          <ac:chgData name="michael coffee" userId="91ea891ee63d8105" providerId="LiveId" clId="{A757F2F8-A5C8-42AD-A8B6-50707C54825D}" dt="2024-04-15T02:46:30.624" v="237" actId="478"/>
          <ac:spMkLst>
            <pc:docMk/>
            <pc:sldMk cId="277954840" sldId="268"/>
            <ac:spMk id="3" creationId="{F7E89FF4-FFEF-8460-A584-EBA2860ABD65}"/>
          </ac:spMkLst>
        </pc:spChg>
        <pc:picChg chg="add mod">
          <ac:chgData name="michael coffee" userId="91ea891ee63d8105" providerId="LiveId" clId="{A757F2F8-A5C8-42AD-A8B6-50707C54825D}" dt="2024-04-15T02:47:45.292" v="261" actId="1076"/>
          <ac:picMkLst>
            <pc:docMk/>
            <pc:sldMk cId="277954840" sldId="268"/>
            <ac:picMk id="5" creationId="{1861C223-221D-7BD0-03E0-02F2AF92F15B}"/>
          </ac:picMkLst>
        </pc:picChg>
        <pc:picChg chg="add mod">
          <ac:chgData name="michael coffee" userId="91ea891ee63d8105" providerId="LiveId" clId="{A757F2F8-A5C8-42AD-A8B6-50707C54825D}" dt="2024-04-15T02:47:44.379" v="260" actId="1076"/>
          <ac:picMkLst>
            <pc:docMk/>
            <pc:sldMk cId="277954840" sldId="268"/>
            <ac:picMk id="7" creationId="{B4865483-904C-132E-54A0-A80FB0B3341B}"/>
          </ac:picMkLst>
        </pc:picChg>
        <pc:picChg chg="add mod">
          <ac:chgData name="michael coffee" userId="91ea891ee63d8105" providerId="LiveId" clId="{A757F2F8-A5C8-42AD-A8B6-50707C54825D}" dt="2024-04-15T02:47:43.627" v="259" actId="1076"/>
          <ac:picMkLst>
            <pc:docMk/>
            <pc:sldMk cId="277954840" sldId="268"/>
            <ac:picMk id="9" creationId="{1D181A4F-02E9-7027-902D-C1729143A5A0}"/>
          </ac:picMkLst>
        </pc:picChg>
        <pc:picChg chg="add mod">
          <ac:chgData name="michael coffee" userId="91ea891ee63d8105" providerId="LiveId" clId="{A757F2F8-A5C8-42AD-A8B6-50707C54825D}" dt="2024-04-15T02:47:42.591" v="258" actId="1076"/>
          <ac:picMkLst>
            <pc:docMk/>
            <pc:sldMk cId="277954840" sldId="268"/>
            <ac:picMk id="11" creationId="{AEE047B6-6D60-FBF9-EE48-24ED90BA6AAD}"/>
          </ac:picMkLst>
        </pc:picChg>
        <pc:picChg chg="add mod">
          <ac:chgData name="michael coffee" userId="91ea891ee63d8105" providerId="LiveId" clId="{A757F2F8-A5C8-42AD-A8B6-50707C54825D}" dt="2024-04-15T02:47:41.659" v="257" actId="1076"/>
          <ac:picMkLst>
            <pc:docMk/>
            <pc:sldMk cId="277954840" sldId="268"/>
            <ac:picMk id="13" creationId="{F8DD323A-23F9-7667-3283-F3E5BE47CAE2}"/>
          </ac:picMkLst>
        </pc:picChg>
        <pc:picChg chg="add mod">
          <ac:chgData name="michael coffee" userId="91ea891ee63d8105" providerId="LiveId" clId="{A757F2F8-A5C8-42AD-A8B6-50707C54825D}" dt="2024-04-15T02:47:40.138" v="256" actId="1076"/>
          <ac:picMkLst>
            <pc:docMk/>
            <pc:sldMk cId="277954840" sldId="268"/>
            <ac:picMk id="15" creationId="{0520828D-D049-88B8-542D-852FA65E3367}"/>
          </ac:picMkLst>
        </pc:picChg>
        <pc:picChg chg="add mod">
          <ac:chgData name="michael coffee" userId="91ea891ee63d8105" providerId="LiveId" clId="{A757F2F8-A5C8-42AD-A8B6-50707C54825D}" dt="2024-04-15T02:47:36.099" v="255" actId="1076"/>
          <ac:picMkLst>
            <pc:docMk/>
            <pc:sldMk cId="277954840" sldId="268"/>
            <ac:picMk id="17" creationId="{4A6B8F51-7E76-1FDA-3FBD-81A16B876A28}"/>
          </ac:picMkLst>
        </pc:picChg>
      </pc:sldChg>
      <pc:sldChg chg="addSp delSp modSp new del mod">
        <pc:chgData name="michael coffee" userId="91ea891ee63d8105" providerId="LiveId" clId="{A757F2F8-A5C8-42AD-A8B6-50707C54825D}" dt="2024-04-16T19:17:46.317" v="407" actId="47"/>
        <pc:sldMkLst>
          <pc:docMk/>
          <pc:sldMk cId="3391030649" sldId="269"/>
        </pc:sldMkLst>
        <pc:spChg chg="del">
          <ac:chgData name="michael coffee" userId="91ea891ee63d8105" providerId="LiveId" clId="{A757F2F8-A5C8-42AD-A8B6-50707C54825D}" dt="2024-04-15T02:52:49.922" v="264" actId="478"/>
          <ac:spMkLst>
            <pc:docMk/>
            <pc:sldMk cId="3391030649" sldId="269"/>
            <ac:spMk id="2" creationId="{998583CA-B2BE-FA59-1659-0225C806CCE8}"/>
          </ac:spMkLst>
        </pc:spChg>
        <pc:spChg chg="del">
          <ac:chgData name="michael coffee" userId="91ea891ee63d8105" providerId="LiveId" clId="{A757F2F8-A5C8-42AD-A8B6-50707C54825D}" dt="2024-04-15T02:52:47.530" v="263" actId="478"/>
          <ac:spMkLst>
            <pc:docMk/>
            <pc:sldMk cId="3391030649" sldId="269"/>
            <ac:spMk id="3" creationId="{89F67715-06D8-4E41-F994-91C8D9832359}"/>
          </ac:spMkLst>
        </pc:spChg>
        <pc:picChg chg="add mod">
          <ac:chgData name="michael coffee" userId="91ea891ee63d8105" providerId="LiveId" clId="{A757F2F8-A5C8-42AD-A8B6-50707C54825D}" dt="2024-04-15T02:52:58.396" v="266" actId="27614"/>
          <ac:picMkLst>
            <pc:docMk/>
            <pc:sldMk cId="3391030649" sldId="269"/>
            <ac:picMk id="5" creationId="{91E5D0B6-D798-0415-6C3C-3BFF4DF531D7}"/>
          </ac:picMkLst>
        </pc:picChg>
      </pc:sldChg>
      <pc:sldChg chg="addSp delSp modSp new del mod">
        <pc:chgData name="michael coffee" userId="91ea891ee63d8105" providerId="LiveId" clId="{A757F2F8-A5C8-42AD-A8B6-50707C54825D}" dt="2024-04-16T19:17:48.780" v="408" actId="47"/>
        <pc:sldMkLst>
          <pc:docMk/>
          <pc:sldMk cId="4020838054" sldId="270"/>
        </pc:sldMkLst>
        <pc:spChg chg="del">
          <ac:chgData name="michael coffee" userId="91ea891ee63d8105" providerId="LiveId" clId="{A757F2F8-A5C8-42AD-A8B6-50707C54825D}" dt="2024-04-15T02:53:07.733" v="268" actId="478"/>
          <ac:spMkLst>
            <pc:docMk/>
            <pc:sldMk cId="4020838054" sldId="270"/>
            <ac:spMk id="2" creationId="{50E359B2-05F5-5CD3-0C96-84F1B1EA4302}"/>
          </ac:spMkLst>
        </pc:spChg>
        <pc:spChg chg="del">
          <ac:chgData name="michael coffee" userId="91ea891ee63d8105" providerId="LiveId" clId="{A757F2F8-A5C8-42AD-A8B6-50707C54825D}" dt="2024-04-15T02:53:10.848" v="269" actId="478"/>
          <ac:spMkLst>
            <pc:docMk/>
            <pc:sldMk cId="4020838054" sldId="270"/>
            <ac:spMk id="3" creationId="{84C221C9-8C20-3596-6160-3B0577F36247}"/>
          </ac:spMkLst>
        </pc:spChg>
        <pc:picChg chg="add mod">
          <ac:chgData name="michael coffee" userId="91ea891ee63d8105" providerId="LiveId" clId="{A757F2F8-A5C8-42AD-A8B6-50707C54825D}" dt="2024-04-15T03:03:00.322" v="272" actId="962"/>
          <ac:picMkLst>
            <pc:docMk/>
            <pc:sldMk cId="4020838054" sldId="270"/>
            <ac:picMk id="5" creationId="{F70156B7-4009-E1A1-5FCB-CE94A795D75C}"/>
          </ac:picMkLst>
        </pc:picChg>
      </pc:sldChg>
      <pc:sldChg chg="del">
        <pc:chgData name="michael coffee" userId="91ea891ee63d8105" providerId="LiveId" clId="{A757F2F8-A5C8-42AD-A8B6-50707C54825D}" dt="2024-04-16T19:17:44.753" v="406" actId="47"/>
        <pc:sldMkLst>
          <pc:docMk/>
          <pc:sldMk cId="402584601" sldId="271"/>
        </pc:sldMkLst>
      </pc:sldChg>
      <pc:sldChg chg="addSp delSp modSp new mod">
        <pc:chgData name="michael coffee" userId="91ea891ee63d8105" providerId="LiveId" clId="{A757F2F8-A5C8-42AD-A8B6-50707C54825D}" dt="2024-04-15T03:13:08.315" v="285" actId="1076"/>
        <pc:sldMkLst>
          <pc:docMk/>
          <pc:sldMk cId="3608108563" sldId="272"/>
        </pc:sldMkLst>
        <pc:spChg chg="del">
          <ac:chgData name="michael coffee" userId="91ea891ee63d8105" providerId="LiveId" clId="{A757F2F8-A5C8-42AD-A8B6-50707C54825D}" dt="2024-04-15T03:10:06.886" v="274" actId="478"/>
          <ac:spMkLst>
            <pc:docMk/>
            <pc:sldMk cId="3608108563" sldId="272"/>
            <ac:spMk id="2" creationId="{7A2C713B-AE61-A0B5-3326-9DE9E7FC38B1}"/>
          </ac:spMkLst>
        </pc:spChg>
        <pc:spChg chg="del">
          <ac:chgData name="michael coffee" userId="91ea891ee63d8105" providerId="LiveId" clId="{A757F2F8-A5C8-42AD-A8B6-50707C54825D}" dt="2024-04-15T03:10:08.466" v="275" actId="478"/>
          <ac:spMkLst>
            <pc:docMk/>
            <pc:sldMk cId="3608108563" sldId="272"/>
            <ac:spMk id="3" creationId="{63AB13ED-768B-91C6-E3A4-0F6F848A004D}"/>
          </ac:spMkLst>
        </pc:spChg>
        <pc:picChg chg="add mod">
          <ac:chgData name="michael coffee" userId="91ea891ee63d8105" providerId="LiveId" clId="{A757F2F8-A5C8-42AD-A8B6-50707C54825D}" dt="2024-04-15T03:10:48.845" v="280" actId="962"/>
          <ac:picMkLst>
            <pc:docMk/>
            <pc:sldMk cId="3608108563" sldId="272"/>
            <ac:picMk id="5" creationId="{009A6C4D-A1E9-B2C0-EFAC-B9E9898F5062}"/>
          </ac:picMkLst>
        </pc:picChg>
        <pc:picChg chg="add mod">
          <ac:chgData name="michael coffee" userId="91ea891ee63d8105" providerId="LiveId" clId="{A757F2F8-A5C8-42AD-A8B6-50707C54825D}" dt="2024-04-15T03:10:50.050" v="281" actId="1076"/>
          <ac:picMkLst>
            <pc:docMk/>
            <pc:sldMk cId="3608108563" sldId="272"/>
            <ac:picMk id="7" creationId="{815B8890-69DB-9234-ABA7-559507E34066}"/>
          </ac:picMkLst>
        </pc:picChg>
        <pc:picChg chg="add mod">
          <ac:chgData name="michael coffee" userId="91ea891ee63d8105" providerId="LiveId" clId="{A757F2F8-A5C8-42AD-A8B6-50707C54825D}" dt="2024-04-15T03:13:08.315" v="285" actId="1076"/>
          <ac:picMkLst>
            <pc:docMk/>
            <pc:sldMk cId="3608108563" sldId="272"/>
            <ac:picMk id="9" creationId="{5342F578-7E90-5E78-6606-96D4784741D3}"/>
          </ac:picMkLst>
        </pc:picChg>
      </pc:sldChg>
      <pc:sldChg chg="addSp delSp modSp mod">
        <pc:chgData name="michael coffee" userId="91ea891ee63d8105" providerId="LiveId" clId="{A757F2F8-A5C8-42AD-A8B6-50707C54825D}" dt="2024-04-16T19:32:34.471" v="488" actId="21"/>
        <pc:sldMkLst>
          <pc:docMk/>
          <pc:sldMk cId="1844243122" sldId="276"/>
        </pc:sldMkLst>
        <pc:picChg chg="add mod">
          <ac:chgData name="michael coffee" userId="91ea891ee63d8105" providerId="LiveId" clId="{A757F2F8-A5C8-42AD-A8B6-50707C54825D}" dt="2024-04-16T19:25:46.220" v="480" actId="1076"/>
          <ac:picMkLst>
            <pc:docMk/>
            <pc:sldMk cId="1844243122" sldId="276"/>
            <ac:picMk id="2" creationId="{D341643A-6A10-D26E-7296-4353DCFDB364}"/>
          </ac:picMkLst>
        </pc:picChg>
        <pc:picChg chg="del">
          <ac:chgData name="michael coffee" userId="91ea891ee63d8105" providerId="LiveId" clId="{A757F2F8-A5C8-42AD-A8B6-50707C54825D}" dt="2024-04-16T19:25:26.405" v="475" actId="478"/>
          <ac:picMkLst>
            <pc:docMk/>
            <pc:sldMk cId="1844243122" sldId="276"/>
            <ac:picMk id="5" creationId="{05E3FEC3-13E8-348E-15F7-574F91321673}"/>
          </ac:picMkLst>
        </pc:picChg>
        <pc:picChg chg="add del mod">
          <ac:chgData name="michael coffee" userId="91ea891ee63d8105" providerId="LiveId" clId="{A757F2F8-A5C8-42AD-A8B6-50707C54825D}" dt="2024-04-16T19:32:34.471" v="488" actId="21"/>
          <ac:picMkLst>
            <pc:docMk/>
            <pc:sldMk cId="1844243122" sldId="276"/>
            <ac:picMk id="5" creationId="{FEFF2E2E-5D0E-79A8-AAE6-0FF94E203656}"/>
          </ac:picMkLst>
        </pc:picChg>
      </pc:sldChg>
      <pc:sldChg chg="del">
        <pc:chgData name="michael coffee" userId="91ea891ee63d8105" providerId="LiveId" clId="{A757F2F8-A5C8-42AD-A8B6-50707C54825D}" dt="2024-04-16T19:31:13.757" v="482" actId="47"/>
        <pc:sldMkLst>
          <pc:docMk/>
          <pc:sldMk cId="1549594602" sldId="277"/>
        </pc:sldMkLst>
      </pc:sldChg>
      <pc:sldChg chg="addSp delSp modSp new add del mod">
        <pc:chgData name="michael coffee" userId="91ea891ee63d8105" providerId="LiveId" clId="{A757F2F8-A5C8-42AD-A8B6-50707C54825D}" dt="2024-04-16T19:18:12.845" v="414" actId="47"/>
        <pc:sldMkLst>
          <pc:docMk/>
          <pc:sldMk cId="3905046218" sldId="281"/>
        </pc:sldMkLst>
        <pc:spChg chg="del">
          <ac:chgData name="michael coffee" userId="91ea891ee63d8105" providerId="LiveId" clId="{A757F2F8-A5C8-42AD-A8B6-50707C54825D}" dt="2024-04-15T20:29:58.999" v="333" actId="478"/>
          <ac:spMkLst>
            <pc:docMk/>
            <pc:sldMk cId="3905046218" sldId="281"/>
            <ac:spMk id="2" creationId="{E888FA9F-3EBF-B1C2-E979-EB01C6843FCB}"/>
          </ac:spMkLst>
        </pc:spChg>
        <pc:spChg chg="del">
          <ac:chgData name="michael coffee" userId="91ea891ee63d8105" providerId="LiveId" clId="{A757F2F8-A5C8-42AD-A8B6-50707C54825D}" dt="2024-04-15T20:29:56.376" v="332" actId="478"/>
          <ac:spMkLst>
            <pc:docMk/>
            <pc:sldMk cId="3905046218" sldId="281"/>
            <ac:spMk id="3" creationId="{3488A85E-28E9-82BA-DC1C-FB19AD416A75}"/>
          </ac:spMkLst>
        </pc:spChg>
        <pc:picChg chg="add mod">
          <ac:chgData name="michael coffee" userId="91ea891ee63d8105" providerId="LiveId" clId="{A757F2F8-A5C8-42AD-A8B6-50707C54825D}" dt="2024-04-15T20:52:12.007" v="395" actId="1076"/>
          <ac:picMkLst>
            <pc:docMk/>
            <pc:sldMk cId="3905046218" sldId="281"/>
            <ac:picMk id="4" creationId="{AE37870D-538D-A77B-BA7B-F3B0CB7FB50F}"/>
          </ac:picMkLst>
        </pc:picChg>
        <pc:picChg chg="add mod">
          <ac:chgData name="michael coffee" userId="91ea891ee63d8105" providerId="LiveId" clId="{A757F2F8-A5C8-42AD-A8B6-50707C54825D}" dt="2024-04-15T20:52:03.173" v="393" actId="1076"/>
          <ac:picMkLst>
            <pc:docMk/>
            <pc:sldMk cId="3905046218" sldId="281"/>
            <ac:picMk id="7" creationId="{11C8D9FA-3C9E-934A-279C-F2A95867E979}"/>
          </ac:picMkLst>
        </pc:picChg>
        <pc:picChg chg="add del mod">
          <ac:chgData name="michael coffee" userId="91ea891ee63d8105" providerId="LiveId" clId="{A757F2F8-A5C8-42AD-A8B6-50707C54825D}" dt="2024-04-15T20:52:18.621" v="397" actId="21"/>
          <ac:picMkLst>
            <pc:docMk/>
            <pc:sldMk cId="3905046218" sldId="281"/>
            <ac:picMk id="17" creationId="{6AA9619C-F103-A37C-E6AB-98A4110BAE5C}"/>
          </ac:picMkLst>
        </pc:picChg>
        <pc:picChg chg="add mod">
          <ac:chgData name="michael coffee" userId="91ea891ee63d8105" providerId="LiveId" clId="{A757F2F8-A5C8-42AD-A8B6-50707C54825D}" dt="2024-04-15T20:52:04.970" v="394" actId="1076"/>
          <ac:picMkLst>
            <pc:docMk/>
            <pc:sldMk cId="3905046218" sldId="281"/>
            <ac:picMk id="19" creationId="{A9A0597A-92C5-9B09-A107-53DAFCA49B53}"/>
          </ac:picMkLst>
        </pc:picChg>
      </pc:sldChg>
      <pc:sldChg chg="addSp delSp modSp new del mod ord">
        <pc:chgData name="michael coffee" userId="91ea891ee63d8105" providerId="LiveId" clId="{A757F2F8-A5C8-42AD-A8B6-50707C54825D}" dt="2024-04-16T19:18:03.590" v="411" actId="47"/>
        <pc:sldMkLst>
          <pc:docMk/>
          <pc:sldMk cId="628787016" sldId="282"/>
        </pc:sldMkLst>
        <pc:spChg chg="del">
          <ac:chgData name="michael coffee" userId="91ea891ee63d8105" providerId="LiveId" clId="{A757F2F8-A5C8-42AD-A8B6-50707C54825D}" dt="2024-04-15T20:34:51.803" v="364" actId="478"/>
          <ac:spMkLst>
            <pc:docMk/>
            <pc:sldMk cId="628787016" sldId="282"/>
            <ac:spMk id="2" creationId="{AE5B31B8-8EC2-A67F-4DBA-9D1B2FF1546F}"/>
          </ac:spMkLst>
        </pc:spChg>
        <pc:spChg chg="del">
          <ac:chgData name="michael coffee" userId="91ea891ee63d8105" providerId="LiveId" clId="{A757F2F8-A5C8-42AD-A8B6-50707C54825D}" dt="2024-04-15T20:34:33.645" v="363" actId="478"/>
          <ac:spMkLst>
            <pc:docMk/>
            <pc:sldMk cId="628787016" sldId="282"/>
            <ac:spMk id="3" creationId="{758AC500-C2C2-6159-9320-7CAAF336661C}"/>
          </ac:spMkLst>
        </pc:spChg>
        <pc:graphicFrameChg chg="add del modGraphic">
          <ac:chgData name="michael coffee" userId="91ea891ee63d8105" providerId="LiveId" clId="{A757F2F8-A5C8-42AD-A8B6-50707C54825D}" dt="2024-04-15T20:33:13.315" v="362" actId="478"/>
          <ac:graphicFrameMkLst>
            <pc:docMk/>
            <pc:sldMk cId="628787016" sldId="282"/>
            <ac:graphicFrameMk id="5" creationId="{B1C27598-F8E3-5E84-6CF9-B7276EB43F80}"/>
          </ac:graphicFrameMkLst>
        </pc:graphicFrameChg>
        <pc:picChg chg="add mod">
          <ac:chgData name="michael coffee" userId="91ea891ee63d8105" providerId="LiveId" clId="{A757F2F8-A5C8-42AD-A8B6-50707C54825D}" dt="2024-04-15T20:38:41.932" v="380" actId="14100"/>
          <ac:picMkLst>
            <pc:docMk/>
            <pc:sldMk cId="628787016" sldId="282"/>
            <ac:picMk id="7" creationId="{2A9CFF30-216B-92E4-C40A-621CC379245B}"/>
          </ac:picMkLst>
        </pc:picChg>
        <pc:picChg chg="add mod">
          <ac:chgData name="michael coffee" userId="91ea891ee63d8105" providerId="LiveId" clId="{A757F2F8-A5C8-42AD-A8B6-50707C54825D}" dt="2024-04-15T20:38:36.726" v="379" actId="14100"/>
          <ac:picMkLst>
            <pc:docMk/>
            <pc:sldMk cId="628787016" sldId="282"/>
            <ac:picMk id="9" creationId="{B1CD049A-436C-5B47-A6EB-C58FB3DE195A}"/>
          </ac:picMkLst>
        </pc:picChg>
        <pc:picChg chg="add mod">
          <ac:chgData name="michael coffee" userId="91ea891ee63d8105" providerId="LiveId" clId="{A757F2F8-A5C8-42AD-A8B6-50707C54825D}" dt="2024-04-15T20:51:53.977" v="392" actId="1076"/>
          <ac:picMkLst>
            <pc:docMk/>
            <pc:sldMk cId="628787016" sldId="282"/>
            <ac:picMk id="11" creationId="{5CFFCF63-7F37-16B0-38A8-B07ABD94911D}"/>
          </ac:picMkLst>
        </pc:picChg>
        <pc:picChg chg="add mod">
          <ac:chgData name="michael coffee" userId="91ea891ee63d8105" providerId="LiveId" clId="{A757F2F8-A5C8-42AD-A8B6-50707C54825D}" dt="2024-04-15T20:52:28.359" v="400" actId="1076"/>
          <ac:picMkLst>
            <pc:docMk/>
            <pc:sldMk cId="628787016" sldId="282"/>
            <ac:picMk id="17" creationId="{6AA9619C-F103-A37C-E6AB-98A4110BAE5C}"/>
          </ac:picMkLst>
        </pc:picChg>
      </pc:sldChg>
      <pc:sldChg chg="add del">
        <pc:chgData name="michael coffee" userId="91ea891ee63d8105" providerId="LiveId" clId="{A757F2F8-A5C8-42AD-A8B6-50707C54825D}" dt="2024-04-15T20:32:46.776" v="352"/>
        <pc:sldMkLst>
          <pc:docMk/>
          <pc:sldMk cId="859888771" sldId="283"/>
        </pc:sldMkLst>
      </pc:sldChg>
      <pc:sldChg chg="add del">
        <pc:chgData name="michael coffee" userId="91ea891ee63d8105" providerId="LiveId" clId="{A757F2F8-A5C8-42AD-A8B6-50707C54825D}" dt="2024-04-15T20:30:32.486" v="343"/>
        <pc:sldMkLst>
          <pc:docMk/>
          <pc:sldMk cId="2104984326" sldId="283"/>
        </pc:sldMkLst>
      </pc:sldChg>
      <pc:sldChg chg="del">
        <pc:chgData name="michael coffee" userId="91ea891ee63d8105" providerId="LiveId" clId="{A757F2F8-A5C8-42AD-A8B6-50707C54825D}" dt="2024-04-16T19:17:52.826" v="409" actId="47"/>
        <pc:sldMkLst>
          <pc:docMk/>
          <pc:sldMk cId="3079843765" sldId="284"/>
        </pc:sldMkLst>
      </pc:sldChg>
      <pc:sldChg chg="del">
        <pc:chgData name="michael coffee" userId="91ea891ee63d8105" providerId="LiveId" clId="{A757F2F8-A5C8-42AD-A8B6-50707C54825D}" dt="2024-04-16T19:17:55.584" v="410" actId="47"/>
        <pc:sldMkLst>
          <pc:docMk/>
          <pc:sldMk cId="1454277386" sldId="285"/>
        </pc:sldMkLst>
      </pc:sldChg>
      <pc:sldChg chg="del ord">
        <pc:chgData name="michael coffee" userId="91ea891ee63d8105" providerId="LiveId" clId="{A757F2F8-A5C8-42AD-A8B6-50707C54825D}" dt="2024-04-16T19:26:51.211" v="481" actId="47"/>
        <pc:sldMkLst>
          <pc:docMk/>
          <pc:sldMk cId="104146317" sldId="286"/>
        </pc:sldMkLst>
      </pc:sldChg>
      <pc:sldChg chg="addSp delSp modSp new del mod">
        <pc:chgData name="michael coffee" userId="91ea891ee63d8105" providerId="LiveId" clId="{A757F2F8-A5C8-42AD-A8B6-50707C54825D}" dt="2024-04-16T19:33:16.902" v="503" actId="47"/>
        <pc:sldMkLst>
          <pc:docMk/>
          <pc:sldMk cId="2443263043" sldId="288"/>
        </pc:sldMkLst>
        <pc:spChg chg="del">
          <ac:chgData name="michael coffee" userId="91ea891ee63d8105" providerId="LiveId" clId="{A757F2F8-A5C8-42AD-A8B6-50707C54825D}" dt="2024-04-16T19:32:39.340" v="490" actId="478"/>
          <ac:spMkLst>
            <pc:docMk/>
            <pc:sldMk cId="2443263043" sldId="288"/>
            <ac:spMk id="2" creationId="{362A9B40-7641-52E6-9B8C-AA62E598D944}"/>
          </ac:spMkLst>
        </pc:spChg>
        <pc:spChg chg="del">
          <ac:chgData name="michael coffee" userId="91ea891ee63d8105" providerId="LiveId" clId="{A757F2F8-A5C8-42AD-A8B6-50707C54825D}" dt="2024-04-16T19:32:37.081" v="489"/>
          <ac:spMkLst>
            <pc:docMk/>
            <pc:sldMk cId="2443263043" sldId="288"/>
            <ac:spMk id="3" creationId="{AEDB601B-7F58-94F4-950F-E7D83061966D}"/>
          </ac:spMkLst>
        </pc:spChg>
        <pc:spChg chg="add mod">
          <ac:chgData name="michael coffee" userId="91ea891ee63d8105" providerId="LiveId" clId="{A757F2F8-A5C8-42AD-A8B6-50707C54825D}" dt="2024-04-16T19:33:00.827" v="495" actId="21"/>
          <ac:spMkLst>
            <pc:docMk/>
            <pc:sldMk cId="2443263043" sldId="288"/>
            <ac:spMk id="6" creationId="{97A413A0-2B49-50CC-CCB2-CECCF355BE1A}"/>
          </ac:spMkLst>
        </pc:spChg>
        <pc:picChg chg="add del mod">
          <ac:chgData name="michael coffee" userId="91ea891ee63d8105" providerId="LiveId" clId="{A757F2F8-A5C8-42AD-A8B6-50707C54825D}" dt="2024-04-16T19:33:00.827" v="495" actId="21"/>
          <ac:picMkLst>
            <pc:docMk/>
            <pc:sldMk cId="2443263043" sldId="288"/>
            <ac:picMk id="5" creationId="{FEFF2E2E-5D0E-79A8-AAE6-0FF94E203656}"/>
          </ac:picMkLst>
        </pc:picChg>
      </pc:sldChg>
      <pc:sldChg chg="addSp delSp modSp new del mod setBg addAnim">
        <pc:chgData name="michael coffee" userId="91ea891ee63d8105" providerId="LiveId" clId="{A757F2F8-A5C8-42AD-A8B6-50707C54825D}" dt="2024-04-16T19:20:55.777" v="467" actId="47"/>
        <pc:sldMkLst>
          <pc:docMk/>
          <pc:sldMk cId="2831623240" sldId="288"/>
        </pc:sldMkLst>
        <pc:spChg chg="mod">
          <ac:chgData name="michael coffee" userId="91ea891ee63d8105" providerId="LiveId" clId="{A757F2F8-A5C8-42AD-A8B6-50707C54825D}" dt="2024-04-16T19:20:43.676" v="465" actId="26606"/>
          <ac:spMkLst>
            <pc:docMk/>
            <pc:sldMk cId="2831623240" sldId="288"/>
            <ac:spMk id="2" creationId="{3BE09027-0D85-F0FF-6E3A-817679898F5D}"/>
          </ac:spMkLst>
        </pc:spChg>
        <pc:spChg chg="del">
          <ac:chgData name="michael coffee" userId="91ea891ee63d8105" providerId="LiveId" clId="{A757F2F8-A5C8-42AD-A8B6-50707C54825D}" dt="2024-04-16T19:19:31.849" v="419" actId="478"/>
          <ac:spMkLst>
            <pc:docMk/>
            <pc:sldMk cId="2831623240" sldId="288"/>
            <ac:spMk id="3" creationId="{E202ECC1-8F56-8385-09F9-5A6D780C91D3}"/>
          </ac:spMkLst>
        </pc:spChg>
        <pc:spChg chg="add">
          <ac:chgData name="michael coffee" userId="91ea891ee63d8105" providerId="LiveId" clId="{A757F2F8-A5C8-42AD-A8B6-50707C54825D}" dt="2024-04-16T19:20:43.676" v="465" actId="26606"/>
          <ac:spMkLst>
            <pc:docMk/>
            <pc:sldMk cId="2831623240" sldId="288"/>
            <ac:spMk id="8" creationId="{F609FF9A-4FCE-468E-A86A-C9AB525EAE71}"/>
          </ac:spMkLst>
        </pc:spChg>
        <pc:spChg chg="add">
          <ac:chgData name="michael coffee" userId="91ea891ee63d8105" providerId="LiveId" clId="{A757F2F8-A5C8-42AD-A8B6-50707C54825D}" dt="2024-04-16T19:20:43.676" v="465" actId="26606"/>
          <ac:spMkLst>
            <pc:docMk/>
            <pc:sldMk cId="2831623240" sldId="288"/>
            <ac:spMk id="10" creationId="{021E12D4-3A88-428D-8E5E-AF1AFD923D63}"/>
          </ac:spMkLst>
        </pc:spChg>
        <pc:picChg chg="add">
          <ac:chgData name="michael coffee" userId="91ea891ee63d8105" providerId="LiveId" clId="{A757F2F8-A5C8-42AD-A8B6-50707C54825D}" dt="2024-04-16T19:20:43.676" v="465" actId="26606"/>
          <ac:picMkLst>
            <pc:docMk/>
            <pc:sldMk cId="2831623240" sldId="288"/>
            <ac:picMk id="4" creationId="{DB94859F-E34B-DEE5-B7DB-568F752A5B57}"/>
          </ac:picMkLst>
        </pc:picChg>
      </pc:sldChg>
      <pc:sldChg chg="addSp delSp modSp add mod ord">
        <pc:chgData name="michael coffee" userId="91ea891ee63d8105" providerId="LiveId" clId="{A757F2F8-A5C8-42AD-A8B6-50707C54825D}" dt="2024-04-16T19:33:14.331" v="502" actId="1036"/>
        <pc:sldMkLst>
          <pc:docMk/>
          <pc:sldMk cId="2472012591" sldId="289"/>
        </pc:sldMkLst>
        <pc:picChg chg="del">
          <ac:chgData name="michael coffee" userId="91ea891ee63d8105" providerId="LiveId" clId="{A757F2F8-A5C8-42AD-A8B6-50707C54825D}" dt="2024-04-16T19:32:58.550" v="494" actId="478"/>
          <ac:picMkLst>
            <pc:docMk/>
            <pc:sldMk cId="2472012591" sldId="289"/>
            <ac:picMk id="4" creationId="{9CDA9A1E-F9EB-7A64-6317-C9935B6A378F}"/>
          </ac:picMkLst>
        </pc:picChg>
        <pc:picChg chg="add mod">
          <ac:chgData name="michael coffee" userId="91ea891ee63d8105" providerId="LiveId" clId="{A757F2F8-A5C8-42AD-A8B6-50707C54825D}" dt="2024-04-16T19:33:14.331" v="502" actId="1036"/>
          <ac:picMkLst>
            <pc:docMk/>
            <pc:sldMk cId="2472012591" sldId="289"/>
            <ac:picMk id="5" creationId="{FEFF2E2E-5D0E-79A8-AAE6-0FF94E203656}"/>
          </ac:picMkLst>
        </pc:picChg>
      </pc:sldChg>
      <pc:sldChg chg="addSp delSp modSp add mod ord setClrOvrMap">
        <pc:chgData name="michael coffee" userId="91ea891ee63d8105" providerId="LiveId" clId="{A757F2F8-A5C8-42AD-A8B6-50707C54825D}" dt="2024-04-16T19:38:49.935" v="538"/>
        <pc:sldMkLst>
          <pc:docMk/>
          <pc:sldMk cId="267222907" sldId="290"/>
        </pc:sldMkLst>
        <pc:spChg chg="add del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12" creationId="{12E8CD4E-6381-4807-AA5B-CE0024A8BE19}"/>
          </ac:spMkLst>
        </pc:spChg>
        <pc:spChg chg="add del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14" creationId="{D28445F8-F032-43C9-8D0F-A5155F525283}"/>
          </ac:spMkLst>
        </pc:spChg>
        <pc:spChg chg="add del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16" creationId="{36A325B5-56A3-425A-B9A3-0CEB7CA1BBF6}"/>
          </ac:spMkLst>
        </pc:spChg>
        <pc:spChg chg="add del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18" creationId="{B80DE958-9D45-4CAD-BF1F-FA2ED970B7F6}"/>
          </ac:spMkLst>
        </pc:spChg>
        <pc:spChg chg="add del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20" creationId="{BB93B4BF-AD35-4E52-8131-161C5FB9CDD7}"/>
          </ac:spMkLst>
        </pc:spChg>
        <pc:spChg chg="add del">
          <ac:chgData name="michael coffee" userId="91ea891ee63d8105" providerId="LiveId" clId="{A757F2F8-A5C8-42AD-A8B6-50707C54825D}" dt="2024-04-16T19:38:22.056" v="525" actId="26606"/>
          <ac:spMkLst>
            <pc:docMk/>
            <pc:sldMk cId="267222907" sldId="290"/>
            <ac:spMk id="25" creationId="{A9F529C3-C941-49FD-8C67-82F134F64BDB}"/>
          </ac:spMkLst>
        </pc:spChg>
        <pc:spChg chg="add del">
          <ac:chgData name="michael coffee" userId="91ea891ee63d8105" providerId="LiveId" clId="{A757F2F8-A5C8-42AD-A8B6-50707C54825D}" dt="2024-04-16T19:38:22.056" v="525" actId="26606"/>
          <ac:spMkLst>
            <pc:docMk/>
            <pc:sldMk cId="267222907" sldId="290"/>
            <ac:spMk id="27" creationId="{20586029-32A0-47E5-9AEC-AE3ABA6B94D0}"/>
          </ac:spMkLst>
        </pc:spChg>
        <pc:spChg chg="add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31" creationId="{5F9CFCE6-877F-4858-B8BD-2C52CA8AFBC4}"/>
          </ac:spMkLst>
        </pc:spChg>
        <pc:spChg chg="add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32" creationId="{8213F8A0-12AE-4514-8372-0DD766EC28EE}"/>
          </ac:spMkLst>
        </pc:spChg>
        <pc:spChg chg="add">
          <ac:chgData name="michael coffee" userId="91ea891ee63d8105" providerId="LiveId" clId="{A757F2F8-A5C8-42AD-A8B6-50707C54825D}" dt="2024-04-16T19:38:22.063" v="526" actId="26606"/>
          <ac:spMkLst>
            <pc:docMk/>
            <pc:sldMk cId="267222907" sldId="290"/>
            <ac:spMk id="33" creationId="{9EFF17D4-9A8C-4CE5-B096-D8CCD4400437}"/>
          </ac:spMkLst>
        </pc:spChg>
        <pc:picChg chg="del">
          <ac:chgData name="michael coffee" userId="91ea891ee63d8105" providerId="LiveId" clId="{A757F2F8-A5C8-42AD-A8B6-50707C54825D}" dt="2024-04-16T19:37:24.481" v="508" actId="478"/>
          <ac:picMkLst>
            <pc:docMk/>
            <pc:sldMk cId="267222907" sldId="290"/>
            <ac:picMk id="2" creationId="{D341643A-6A10-D26E-7296-4353DCFDB364}"/>
          </ac:picMkLst>
        </pc:picChg>
        <pc:picChg chg="del">
          <ac:chgData name="michael coffee" userId="91ea891ee63d8105" providerId="LiveId" clId="{A757F2F8-A5C8-42AD-A8B6-50707C54825D}" dt="2024-04-16T19:37:22.029" v="506" actId="478"/>
          <ac:picMkLst>
            <pc:docMk/>
            <pc:sldMk cId="267222907" sldId="290"/>
            <ac:picMk id="4" creationId="{3404A940-47CF-CC84-7429-2683F64AF87C}"/>
          </ac:picMkLst>
        </pc:picChg>
        <pc:picChg chg="add del mod">
          <ac:chgData name="michael coffee" userId="91ea891ee63d8105" providerId="LiveId" clId="{A757F2F8-A5C8-42AD-A8B6-50707C54825D}" dt="2024-04-16T19:37:56.028" v="518" actId="478"/>
          <ac:picMkLst>
            <pc:docMk/>
            <pc:sldMk cId="267222907" sldId="290"/>
            <ac:picMk id="5" creationId="{EA862805-BA70-976C-385B-AF9D584B4E87}"/>
          </ac:picMkLst>
        </pc:picChg>
        <pc:picChg chg="del">
          <ac:chgData name="michael coffee" userId="91ea891ee63d8105" providerId="LiveId" clId="{A757F2F8-A5C8-42AD-A8B6-50707C54825D}" dt="2024-04-16T19:37:20.658" v="505" actId="478"/>
          <ac:picMkLst>
            <pc:docMk/>
            <pc:sldMk cId="267222907" sldId="290"/>
            <ac:picMk id="6" creationId="{42097D7F-B8D5-89C0-0222-A03F498E6D2E}"/>
          </ac:picMkLst>
        </pc:picChg>
        <pc:picChg chg="del">
          <ac:chgData name="michael coffee" userId="91ea891ee63d8105" providerId="LiveId" clId="{A757F2F8-A5C8-42AD-A8B6-50707C54825D}" dt="2024-04-16T19:37:23.250" v="507" actId="478"/>
          <ac:picMkLst>
            <pc:docMk/>
            <pc:sldMk cId="267222907" sldId="290"/>
            <ac:picMk id="7" creationId="{793BC7A7-306D-08BC-6B45-1C1693A385FE}"/>
          </ac:picMkLst>
        </pc:picChg>
        <pc:picChg chg="add mod ord">
          <ac:chgData name="michael coffee" userId="91ea891ee63d8105" providerId="LiveId" clId="{A757F2F8-A5C8-42AD-A8B6-50707C54825D}" dt="2024-04-16T19:38:28.513" v="535" actId="1038"/>
          <ac:picMkLst>
            <pc:docMk/>
            <pc:sldMk cId="267222907" sldId="290"/>
            <ac:picMk id="9" creationId="{32CC8D67-25F2-353B-1C65-D3522B2539F6}"/>
          </ac:picMkLst>
        </pc:picChg>
        <pc:picChg chg="add mod">
          <ac:chgData name="michael coffee" userId="91ea891ee63d8105" providerId="LiveId" clId="{A757F2F8-A5C8-42AD-A8B6-50707C54825D}" dt="2024-04-16T19:38:31.321" v="536" actId="14100"/>
          <ac:picMkLst>
            <pc:docMk/>
            <pc:sldMk cId="267222907" sldId="290"/>
            <ac:picMk id="11" creationId="{BB150408-1B0E-C880-D0CE-2E6705A6DA71}"/>
          </ac:picMkLst>
        </pc:picChg>
        <pc:cxnChg chg="add del">
          <ac:chgData name="michael coffee" userId="91ea891ee63d8105" providerId="LiveId" clId="{A757F2F8-A5C8-42AD-A8B6-50707C54825D}" dt="2024-04-16T19:38:22.056" v="525" actId="26606"/>
          <ac:cxnSpMkLst>
            <pc:docMk/>
            <pc:sldMk cId="267222907" sldId="290"/>
            <ac:cxnSpMk id="29" creationId="{8C730EAB-A532-4295-A302-FB4B90DB9F5E}"/>
          </ac:cxnSpMkLst>
        </pc:cxnChg>
      </pc:sldChg>
    </pc:docChg>
  </pc:docChgLst>
  <pc:docChgLst>
    <pc:chgData name="Guest User" providerId="Windows Live" clId="Web-{CBA32267-CE08-4974-96C2-888836342023}"/>
    <pc:docChg chg="addSld modSld sldOrd">
      <pc:chgData name="Guest User" userId="" providerId="Windows Live" clId="Web-{CBA32267-CE08-4974-96C2-888836342023}" dt="2024-04-15T03:16:47.469" v="144" actId="1076"/>
      <pc:docMkLst>
        <pc:docMk/>
      </pc:docMkLst>
      <pc:sldChg chg="addSp delSp modSp mod setBg setClrOvrMap">
        <pc:chgData name="Guest User" userId="" providerId="Windows Live" clId="Web-{CBA32267-CE08-4974-96C2-888836342023}" dt="2024-04-15T02:58:24.374" v="92"/>
        <pc:sldMkLst>
          <pc:docMk/>
          <pc:sldMk cId="443345606" sldId="256"/>
        </pc:sldMkLst>
        <pc:spChg chg="mod">
          <ac:chgData name="Guest User" userId="" providerId="Windows Live" clId="Web-{CBA32267-CE08-4974-96C2-888836342023}" dt="2024-04-15T02:58:24.374" v="92"/>
          <ac:spMkLst>
            <pc:docMk/>
            <pc:sldMk cId="443345606" sldId="256"/>
            <ac:spMk id="2" creationId="{12A65CD1-38BB-B125-8EB4-FBF4BB3333E0}"/>
          </ac:spMkLst>
        </pc:spChg>
        <pc:spChg chg="mod">
          <ac:chgData name="Guest User" userId="" providerId="Windows Live" clId="Web-{CBA32267-CE08-4974-96C2-888836342023}" dt="2024-04-15T02:58:24.374" v="92"/>
          <ac:spMkLst>
            <pc:docMk/>
            <pc:sldMk cId="443345606" sldId="256"/>
            <ac:spMk id="3" creationId="{ECE51F4C-5C25-4706-416B-736EE073921C}"/>
          </ac:spMkLst>
        </pc:spChg>
        <pc:spChg chg="add del">
          <ac:chgData name="Guest User" userId="" providerId="Windows Live" clId="Web-{CBA32267-CE08-4974-96C2-888836342023}" dt="2024-04-15T02:57:37.154" v="89"/>
          <ac:spMkLst>
            <pc:docMk/>
            <pc:sldMk cId="443345606" sldId="256"/>
            <ac:spMk id="9" creationId="{6F828D28-8E09-41CC-8229-3070B5467A96}"/>
          </ac:spMkLst>
        </pc:spChg>
        <pc:spChg chg="add del">
          <ac:chgData name="Guest User" userId="" providerId="Windows Live" clId="Web-{CBA32267-CE08-4974-96C2-888836342023}" dt="2024-04-15T02:57:37.154" v="89"/>
          <ac:spMkLst>
            <pc:docMk/>
            <pc:sldMk cId="443345606" sldId="256"/>
            <ac:spMk id="11" creationId="{D5B012D8-7F27-4758-9AC6-C889B154BD73}"/>
          </ac:spMkLst>
        </pc:spChg>
        <pc:spChg chg="add del">
          <ac:chgData name="Guest User" userId="" providerId="Windows Live" clId="Web-{CBA32267-CE08-4974-96C2-888836342023}" dt="2024-04-15T02:57:37.154" v="89"/>
          <ac:spMkLst>
            <pc:docMk/>
            <pc:sldMk cId="443345606" sldId="256"/>
            <ac:spMk id="13" creationId="{4063B759-00FC-46D1-9898-8E8625268FAF}"/>
          </ac:spMkLst>
        </pc:spChg>
        <pc:spChg chg="add del">
          <ac:chgData name="Guest User" userId="" providerId="Windows Live" clId="Web-{CBA32267-CE08-4974-96C2-888836342023}" dt="2024-04-15T02:58:24.374" v="92"/>
          <ac:spMkLst>
            <pc:docMk/>
            <pc:sldMk cId="443345606" sldId="256"/>
            <ac:spMk id="16" creationId="{EB0222B5-B739-82A9-5CCC-C5585AE12A69}"/>
          </ac:spMkLst>
        </pc:spChg>
        <pc:spChg chg="add del">
          <ac:chgData name="Guest User" userId="" providerId="Windows Live" clId="Web-{CBA32267-CE08-4974-96C2-888836342023}" dt="2024-04-15T02:58:24.374" v="92"/>
          <ac:spMkLst>
            <pc:docMk/>
            <pc:sldMk cId="443345606" sldId="256"/>
            <ac:spMk id="17" creationId="{5BE23E75-E7E9-4D9F-6D25-5512363F8621}"/>
          </ac:spMkLst>
        </pc:spChg>
        <pc:picChg chg="add del">
          <ac:chgData name="Guest User" userId="" providerId="Windows Live" clId="Web-{CBA32267-CE08-4974-96C2-888836342023}" dt="2024-04-15T02:57:37.154" v="89"/>
          <ac:picMkLst>
            <pc:docMk/>
            <pc:sldMk cId="443345606" sldId="256"/>
            <ac:picMk id="5" creationId="{699BCB99-F563-4194-AF39-3FE5F22AB785}"/>
          </ac:picMkLst>
        </pc:picChg>
        <pc:picChg chg="add mod">
          <ac:chgData name="Guest User" userId="" providerId="Windows Live" clId="Web-{CBA32267-CE08-4974-96C2-888836342023}" dt="2024-04-15T02:58:24.374" v="92"/>
          <ac:picMkLst>
            <pc:docMk/>
            <pc:sldMk cId="443345606" sldId="256"/>
            <ac:picMk id="15" creationId="{05B39196-E335-1181-437F-B0E3161E690E}"/>
          </ac:picMkLst>
        </pc:picChg>
        <pc:cxnChg chg="add del">
          <ac:chgData name="Guest User" userId="" providerId="Windows Live" clId="Web-{CBA32267-CE08-4974-96C2-888836342023}" dt="2024-04-15T02:58:24.374" v="92"/>
          <ac:cxnSpMkLst>
            <pc:docMk/>
            <pc:sldMk cId="443345606" sldId="256"/>
            <ac:cxnSpMk id="18" creationId="{61B115DB-65EB-3FC3-7284-CFDF4ADC60B6}"/>
          </ac:cxnSpMkLst>
        </pc:cxnChg>
      </pc:sldChg>
      <pc:sldChg chg="addSp delSp modSp mod setBg">
        <pc:chgData name="Guest User" userId="" providerId="Windows Live" clId="Web-{CBA32267-CE08-4974-96C2-888836342023}" dt="2024-04-15T02:59:34.673" v="98"/>
        <pc:sldMkLst>
          <pc:docMk/>
          <pc:sldMk cId="1277822376" sldId="257"/>
        </pc:sldMkLst>
        <pc:spChg chg="add">
          <ac:chgData name="Guest User" userId="" providerId="Windows Live" clId="Web-{CBA32267-CE08-4974-96C2-888836342023}" dt="2024-04-15T02:59:34.673" v="98"/>
          <ac:spMkLst>
            <pc:docMk/>
            <pc:sldMk cId="1277822376" sldId="257"/>
            <ac:spMk id="14" creationId="{32BC26D8-82FB-445E-AA49-62A77D7C1EE0}"/>
          </ac:spMkLst>
        </pc:spChg>
        <pc:spChg chg="add">
          <ac:chgData name="Guest User" userId="" providerId="Windows Live" clId="Web-{CBA32267-CE08-4974-96C2-888836342023}" dt="2024-04-15T02:59:34.673" v="98"/>
          <ac:spMkLst>
            <pc:docMk/>
            <pc:sldMk cId="1277822376" sldId="257"/>
            <ac:spMk id="15" creationId="{CB44330D-EA18-4254-AA95-EB49948539B8}"/>
          </ac:spMkLst>
        </pc:spChg>
        <pc:spChg chg="add del">
          <ac:chgData name="Guest User" userId="" providerId="Windows Live" clId="Web-{CBA32267-CE08-4974-96C2-888836342023}" dt="2024-04-15T02:59:22.001" v="95"/>
          <ac:spMkLst>
            <pc:docMk/>
            <pc:sldMk cId="1277822376" sldId="257"/>
            <ac:spMk id="17" creationId="{32BC26D8-82FB-445E-AA49-62A77D7C1EE0}"/>
          </ac:spMkLst>
        </pc:spChg>
        <pc:spChg chg="add del">
          <ac:chgData name="Guest User" userId="" providerId="Windows Live" clId="Web-{CBA32267-CE08-4974-96C2-888836342023}" dt="2024-04-15T02:59:22.001" v="95"/>
          <ac:spMkLst>
            <pc:docMk/>
            <pc:sldMk cId="1277822376" sldId="257"/>
            <ac:spMk id="19" creationId="{CB44330D-EA18-4254-AA95-EB49948539B8}"/>
          </ac:spMkLst>
        </pc:spChg>
        <pc:spChg chg="add del">
          <ac:chgData name="Guest User" userId="" providerId="Windows Live" clId="Web-{CBA32267-CE08-4974-96C2-888836342023}" dt="2024-04-15T02:59:28.860" v="97"/>
          <ac:spMkLst>
            <pc:docMk/>
            <pc:sldMk cId="1277822376" sldId="257"/>
            <ac:spMk id="21" creationId="{2633B3B5-CC90-43F0-8714-D31D1F3F0209}"/>
          </ac:spMkLst>
        </pc:spChg>
        <pc:spChg chg="add del">
          <ac:chgData name="Guest User" userId="" providerId="Windows Live" clId="Web-{CBA32267-CE08-4974-96C2-888836342023}" dt="2024-04-15T02:59:28.860" v="97"/>
          <ac:spMkLst>
            <pc:docMk/>
            <pc:sldMk cId="1277822376" sldId="257"/>
            <ac:spMk id="22" creationId="{AB8C311F-7253-4AED-9701-7FC0708C41C7}"/>
          </ac:spMkLst>
        </pc:spChg>
        <pc:spChg chg="add del">
          <ac:chgData name="Guest User" userId="" providerId="Windows Live" clId="Web-{CBA32267-CE08-4974-96C2-888836342023}" dt="2024-04-15T02:59:28.860" v="97"/>
          <ac:spMkLst>
            <pc:docMk/>
            <pc:sldMk cId="1277822376" sldId="257"/>
            <ac:spMk id="23" creationId="{A8D57A06-A426-446D-B02C-A2DC6B62E45E}"/>
          </ac:spMkLst>
        </pc:spChg>
        <pc:spChg chg="add del">
          <ac:chgData name="Guest User" userId="" providerId="Windows Live" clId="Web-{CBA32267-CE08-4974-96C2-888836342023}" dt="2024-04-15T02:59:28.860" v="97"/>
          <ac:spMkLst>
            <pc:docMk/>
            <pc:sldMk cId="1277822376" sldId="257"/>
            <ac:spMk id="24" creationId="{E2384209-CB15-4CDF-9D31-C44FD9A3F20D}"/>
          </ac:spMkLst>
        </pc:spChg>
        <pc:picChg chg="mod">
          <ac:chgData name="Guest User" userId="" providerId="Windows Live" clId="Web-{CBA32267-CE08-4974-96C2-888836342023}" dt="2024-04-15T02:59:34.673" v="98"/>
          <ac:picMkLst>
            <pc:docMk/>
            <pc:sldMk cId="1277822376" sldId="257"/>
            <ac:picMk id="12" creationId="{7A8F737B-9923-56A7-3D0E-86518CDA3FB0}"/>
          </ac:picMkLst>
        </pc:picChg>
      </pc:sldChg>
      <pc:sldChg chg="modSp">
        <pc:chgData name="Guest User" userId="" providerId="Windows Live" clId="Web-{CBA32267-CE08-4974-96C2-888836342023}" dt="2024-04-15T03:01:31.192" v="111" actId="1076"/>
        <pc:sldMkLst>
          <pc:docMk/>
          <pc:sldMk cId="3800477394" sldId="264"/>
        </pc:sldMkLst>
        <pc:picChg chg="mod">
          <ac:chgData name="Guest User" userId="" providerId="Windows Live" clId="Web-{CBA32267-CE08-4974-96C2-888836342023}" dt="2024-04-15T03:01:31.192" v="111" actId="1076"/>
          <ac:picMkLst>
            <pc:docMk/>
            <pc:sldMk cId="3800477394" sldId="264"/>
            <ac:picMk id="7" creationId="{6B1F060D-662E-E54A-40EA-AFEA6977B429}"/>
          </ac:picMkLst>
        </pc:picChg>
      </pc:sldChg>
      <pc:sldChg chg="addSp delSp modSp mod setBg">
        <pc:chgData name="Guest User" userId="" providerId="Windows Live" clId="Web-{CBA32267-CE08-4974-96C2-888836342023}" dt="2024-04-15T03:14:07.230" v="126"/>
        <pc:sldMkLst>
          <pc:docMk/>
          <pc:sldMk cId="397735436" sldId="265"/>
        </pc:sldMkLst>
        <pc:spChg chg="add del">
          <ac:chgData name="Guest User" userId="" providerId="Windows Live" clId="Web-{CBA32267-CE08-4974-96C2-888836342023}" dt="2024-04-15T03:14:07.215" v="125"/>
          <ac:spMkLst>
            <pc:docMk/>
            <pc:sldMk cId="397735436" sldId="265"/>
            <ac:spMk id="15" creationId="{8B089790-F4B6-46A7-BB28-7B74A9A9EFDC}"/>
          </ac:spMkLst>
        </pc:spChg>
        <pc:spChg chg="add del">
          <ac:chgData name="Guest User" userId="" providerId="Windows Live" clId="Web-{CBA32267-CE08-4974-96C2-888836342023}" dt="2024-04-15T03:01:32.114" v="112"/>
          <ac:spMkLst>
            <pc:docMk/>
            <pc:sldMk cId="397735436" sldId="265"/>
            <ac:spMk id="18" creationId="{32BC26D8-82FB-445E-AA49-62A77D7C1EE0}"/>
          </ac:spMkLst>
        </pc:spChg>
        <pc:spChg chg="add del">
          <ac:chgData name="Guest User" userId="" providerId="Windows Live" clId="Web-{CBA32267-CE08-4974-96C2-888836342023}" dt="2024-04-15T03:01:32.114" v="112"/>
          <ac:spMkLst>
            <pc:docMk/>
            <pc:sldMk cId="397735436" sldId="265"/>
            <ac:spMk id="20" creationId="{CB44330D-EA18-4254-AA95-EB49948539B8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2" creationId="{29FDB030-9B49-4CED-8CCD-4D99382388AC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4" creationId="{3783CA14-24A1-485C-8B30-D6A5D87987AD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6" creationId="{9A97C86A-04D6-40F7-AE84-31AB43E6A846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7" creationId="{F3060C83-F051-4F0E-ABAD-AA0DFC48B218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8" creationId="{FF9F2414-84E8-453E-B1F3-389FDE8192D9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29" creationId="{83C98ABE-055B-441F-B07E-44F97F083C39}"/>
          </ac:spMkLst>
        </pc:spChg>
        <pc:spChg chg="add">
          <ac:chgData name="Guest User" userId="" providerId="Windows Live" clId="Web-{CBA32267-CE08-4974-96C2-888836342023}" dt="2024-04-15T03:14:07.230" v="126"/>
          <ac:spMkLst>
            <pc:docMk/>
            <pc:sldMk cId="397735436" sldId="265"/>
            <ac:spMk id="30" creationId="{3ECA69A1-7536-43AC-85EF-C7106179F5ED}"/>
          </ac:spMkLst>
        </pc:spChg>
        <pc:grpChg chg="add del">
          <ac:chgData name="Guest User" userId="" providerId="Windows Live" clId="Web-{CBA32267-CE08-4974-96C2-888836342023}" dt="2024-04-15T03:14:07.215" v="125"/>
          <ac:grpSpMkLst>
            <pc:docMk/>
            <pc:sldMk cId="397735436" sldId="265"/>
            <ac:grpSpMk id="16" creationId="{9DE3F54D-33BC-4382-A2AB-5E002F0F1166}"/>
          </ac:grpSpMkLst>
        </pc:grpChg>
        <pc:picChg chg="mod">
          <ac:chgData name="Guest User" userId="" providerId="Windows Live" clId="Web-{CBA32267-CE08-4974-96C2-888836342023}" dt="2024-04-15T03:14:07.230" v="126"/>
          <ac:picMkLst>
            <pc:docMk/>
            <pc:sldMk cId="397735436" sldId="265"/>
            <ac:picMk id="13" creationId="{F347E708-B880-22F4-6AF7-3A046F3DE551}"/>
          </ac:picMkLst>
        </pc:picChg>
      </pc:sldChg>
      <pc:sldChg chg="addSp modSp mod setBg">
        <pc:chgData name="Guest User" userId="" providerId="Windows Live" clId="Web-{CBA32267-CE08-4974-96C2-888836342023}" dt="2024-04-15T02:56:48.433" v="87"/>
        <pc:sldMkLst>
          <pc:docMk/>
          <pc:sldMk cId="176191653" sldId="266"/>
        </pc:sldMkLst>
        <pc:spChg chg="mo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2" creationId="{06511AB3-6AC7-743A-C581-8AE45EEBCCBA}"/>
          </ac:spMkLst>
        </pc:spChg>
        <pc:spChg chg="ad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12" creationId="{2151139A-886F-4B97-8815-729AD3831BBD}"/>
          </ac:spMkLst>
        </pc:spChg>
        <pc:spChg chg="ad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14" creationId="{AB5E08C4-8CDD-4623-A5B8-E998C6DEE3B7}"/>
          </ac:spMkLst>
        </pc:spChg>
        <pc:spChg chg="ad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16" creationId="{15F33878-D502-4FFA-8ACE-F2AECDB2A23F}"/>
          </ac:spMkLst>
        </pc:spChg>
        <pc:spChg chg="ad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18" creationId="{D3539FEE-81D3-4406-802E-60B20B16F4F6}"/>
          </ac:spMkLst>
        </pc:spChg>
        <pc:spChg chg="add">
          <ac:chgData name="Guest User" userId="" providerId="Windows Live" clId="Web-{CBA32267-CE08-4974-96C2-888836342023}" dt="2024-04-15T02:56:48.433" v="87"/>
          <ac:spMkLst>
            <pc:docMk/>
            <pc:sldMk cId="176191653" sldId="266"/>
            <ac:spMk id="20" creationId="{DC701763-729E-462F-A5A8-E0DEFEB1E2E4}"/>
          </ac:spMkLst>
        </pc:spChg>
        <pc:picChg chg="mod ord">
          <ac:chgData name="Guest User" userId="" providerId="Windows Live" clId="Web-{CBA32267-CE08-4974-96C2-888836342023}" dt="2024-04-15T02:56:48.433" v="87"/>
          <ac:picMkLst>
            <pc:docMk/>
            <pc:sldMk cId="176191653" sldId="266"/>
            <ac:picMk id="5" creationId="{C16604DD-42B4-8898-187E-775BE97C6B7F}"/>
          </ac:picMkLst>
        </pc:picChg>
        <pc:picChg chg="mod">
          <ac:chgData name="Guest User" userId="" providerId="Windows Live" clId="Web-{CBA32267-CE08-4974-96C2-888836342023}" dt="2024-04-15T02:56:48.433" v="87"/>
          <ac:picMkLst>
            <pc:docMk/>
            <pc:sldMk cId="176191653" sldId="266"/>
            <ac:picMk id="7" creationId="{54E2CE2F-C316-586A-18BF-83D1B8A67455}"/>
          </ac:picMkLst>
        </pc:picChg>
      </pc:sldChg>
      <pc:sldChg chg="addSp delSp modSp mod setBg setClrOvrMap">
        <pc:chgData name="Guest User" userId="" providerId="Windows Live" clId="Web-{CBA32267-CE08-4974-96C2-888836342023}" dt="2024-04-15T02:56:26.511" v="86"/>
        <pc:sldMkLst>
          <pc:docMk/>
          <pc:sldMk cId="277954840" sldId="268"/>
        </pc:sldMkLst>
        <pc:spChg chg="add del">
          <ac:chgData name="Guest User" userId="" providerId="Windows Live" clId="Web-{CBA32267-CE08-4974-96C2-888836342023}" dt="2024-04-15T02:55:11.289" v="77"/>
          <ac:spMkLst>
            <pc:docMk/>
            <pc:sldMk cId="277954840" sldId="268"/>
            <ac:spMk id="22" creationId="{AA274328-4774-4DF9-BA53-452565122FBB}"/>
          </ac:spMkLst>
        </pc:spChg>
        <pc:spChg chg="add del">
          <ac:chgData name="Guest User" userId="" providerId="Windows Live" clId="Web-{CBA32267-CE08-4974-96C2-888836342023}" dt="2024-04-15T02:55:11.289" v="77"/>
          <ac:spMkLst>
            <pc:docMk/>
            <pc:sldMk cId="277954840" sldId="268"/>
            <ac:spMk id="23" creationId="{BFDC535F-AC0A-417D-96AB-6706BECACD95}"/>
          </ac:spMkLst>
        </pc:spChg>
        <pc:spChg chg="add del">
          <ac:chgData name="Guest User" userId="" providerId="Windows Live" clId="Web-{CBA32267-CE08-4974-96C2-888836342023}" dt="2024-04-15T02:55:11.289" v="77"/>
          <ac:spMkLst>
            <pc:docMk/>
            <pc:sldMk cId="277954840" sldId="268"/>
            <ac:spMk id="24" creationId="{01C7B46D-2FEF-4FAA-915B-8B21A66BB647}"/>
          </ac:spMkLst>
        </pc:spChg>
        <pc:spChg chg="add del">
          <ac:chgData name="Guest User" userId="" providerId="Windows Live" clId="Web-{CBA32267-CE08-4974-96C2-888836342023}" dt="2024-04-15T02:55:11.289" v="77"/>
          <ac:spMkLst>
            <pc:docMk/>
            <pc:sldMk cId="277954840" sldId="268"/>
            <ac:spMk id="25" creationId="{97AAAF8E-31DB-4148-8FCA-4D8233D691C6}"/>
          </ac:spMkLst>
        </pc:spChg>
        <pc:spChg chg="add del">
          <ac:chgData name="Guest User" userId="" providerId="Windows Live" clId="Web-{CBA32267-CE08-4974-96C2-888836342023}" dt="2024-04-15T02:56:26.511" v="86"/>
          <ac:spMkLst>
            <pc:docMk/>
            <pc:sldMk cId="277954840" sldId="268"/>
            <ac:spMk id="27" creationId="{262ABC4B-37D8-4218-BDD8-6DF6A00C0C80}"/>
          </ac:spMkLst>
        </pc:spChg>
        <pc:spChg chg="add del">
          <ac:chgData name="Guest User" userId="" providerId="Windows Live" clId="Web-{CBA32267-CE08-4974-96C2-888836342023}" dt="2024-04-15T02:56:26.511" v="85"/>
          <ac:spMkLst>
            <pc:docMk/>
            <pc:sldMk cId="277954840" sldId="268"/>
            <ac:spMk id="32" creationId="{9527FCEA-6143-4C5E-8C45-8AC9237ADE89}"/>
          </ac:spMkLst>
        </pc:spChg>
        <pc:spChg chg="add del">
          <ac:chgData name="Guest User" userId="" providerId="Windows Live" clId="Web-{CBA32267-CE08-4974-96C2-888836342023}" dt="2024-04-15T02:56:26.511" v="85"/>
          <ac:spMkLst>
            <pc:docMk/>
            <pc:sldMk cId="277954840" sldId="268"/>
            <ac:spMk id="34" creationId="{1A9F23AD-7A55-49F3-A3EC-743F47F36B0E}"/>
          </ac:spMkLst>
        </pc:spChg>
        <pc:spChg chg="add del">
          <ac:chgData name="Guest User" userId="" providerId="Windows Live" clId="Web-{CBA32267-CE08-4974-96C2-888836342023}" dt="2024-04-15T02:56:26.511" v="85"/>
          <ac:spMkLst>
            <pc:docMk/>
            <pc:sldMk cId="277954840" sldId="268"/>
            <ac:spMk id="36" creationId="{D7D9F91F-72C9-4DB9-ABD0-A8180D8262D5}"/>
          </ac:spMkLst>
        </pc:spChg>
        <pc:spChg chg="add del">
          <ac:chgData name="Guest User" userId="" providerId="Windows Live" clId="Web-{CBA32267-CE08-4974-96C2-888836342023}" dt="2024-04-15T02:56:26.511" v="85"/>
          <ac:spMkLst>
            <pc:docMk/>
            <pc:sldMk cId="277954840" sldId="268"/>
            <ac:spMk id="38" creationId="{BE016956-CE9F-4946-8834-A8BC3529D0F6}"/>
          </ac:spMkLst>
        </pc:spChg>
        <pc:spChg chg="add">
          <ac:chgData name="Guest User" userId="" providerId="Windows Live" clId="Web-{CBA32267-CE08-4974-96C2-888836342023}" dt="2024-04-15T02:56:26.511" v="86"/>
          <ac:spMkLst>
            <pc:docMk/>
            <pc:sldMk cId="277954840" sldId="268"/>
            <ac:spMk id="40" creationId="{19E301E5-1206-47D0-9CDF-72583D739089}"/>
          </ac:spMkLst>
        </pc:spChg>
        <pc:spChg chg="add">
          <ac:chgData name="Guest User" userId="" providerId="Windows Live" clId="Web-{CBA32267-CE08-4974-96C2-888836342023}" dt="2024-04-15T02:56:26.511" v="86"/>
          <ac:spMkLst>
            <pc:docMk/>
            <pc:sldMk cId="277954840" sldId="268"/>
            <ac:spMk id="41" creationId="{AFA31FBE-7948-4384-B68A-75DEFDC4955A}"/>
          </ac:spMkLst>
        </pc:spChg>
        <pc:picChg chg="add mod ord">
          <ac:chgData name="Guest User" userId="" providerId="Windows Live" clId="Web-{CBA32267-CE08-4974-96C2-888836342023}" dt="2024-04-15T02:56:26.511" v="86"/>
          <ac:picMkLst>
            <pc:docMk/>
            <pc:sldMk cId="277954840" sldId="268"/>
            <ac:picMk id="2" creationId="{ED3A555B-4305-CB8B-ED86-E387C3928AE2}"/>
          </ac:picMkLst>
        </pc:picChg>
        <pc:picChg chg="mod ord">
          <ac:chgData name="Guest User" userId="" providerId="Windows Live" clId="Web-{CBA32267-CE08-4974-96C2-888836342023}" dt="2024-04-15T02:56:26.511" v="86"/>
          <ac:picMkLst>
            <pc:docMk/>
            <pc:sldMk cId="277954840" sldId="268"/>
            <ac:picMk id="5" creationId="{1861C223-221D-7BD0-03E0-02F2AF92F15B}"/>
          </ac:picMkLst>
        </pc:picChg>
        <pc:picChg chg="del mod">
          <ac:chgData name="Guest User" userId="" providerId="Windows Live" clId="Web-{CBA32267-CE08-4974-96C2-888836342023}" dt="2024-04-15T02:54:50.242" v="70"/>
          <ac:picMkLst>
            <pc:docMk/>
            <pc:sldMk cId="277954840" sldId="268"/>
            <ac:picMk id="7" creationId="{B4865483-904C-132E-54A0-A80FB0B3341B}"/>
          </ac:picMkLst>
        </pc:picChg>
        <pc:picChg chg="mod">
          <ac:chgData name="Guest User" userId="" providerId="Windows Live" clId="Web-{CBA32267-CE08-4974-96C2-888836342023}" dt="2024-04-15T02:48:15.933" v="10" actId="14100"/>
          <ac:picMkLst>
            <pc:docMk/>
            <pc:sldMk cId="277954840" sldId="268"/>
            <ac:picMk id="9" creationId="{1D181A4F-02E9-7027-902D-C1729143A5A0}"/>
          </ac:picMkLst>
        </pc:picChg>
        <pc:picChg chg="del mod">
          <ac:chgData name="Guest User" userId="" providerId="Windows Live" clId="Web-{CBA32267-CE08-4974-96C2-888836342023}" dt="2024-04-15T02:54:09.147" v="62"/>
          <ac:picMkLst>
            <pc:docMk/>
            <pc:sldMk cId="277954840" sldId="268"/>
            <ac:picMk id="11" creationId="{AEE047B6-6D60-FBF9-EE48-24ED90BA6AAD}"/>
          </ac:picMkLst>
        </pc:picChg>
        <pc:picChg chg="mod ord">
          <ac:chgData name="Guest User" userId="" providerId="Windows Live" clId="Web-{CBA32267-CE08-4974-96C2-888836342023}" dt="2024-04-15T02:56:26.511" v="86"/>
          <ac:picMkLst>
            <pc:docMk/>
            <pc:sldMk cId="277954840" sldId="268"/>
            <ac:picMk id="13" creationId="{F8DD323A-23F9-7667-3283-F3E5BE47CAE2}"/>
          </ac:picMkLst>
        </pc:picChg>
        <pc:picChg chg="del mod">
          <ac:chgData name="Guest User" userId="" providerId="Windows Live" clId="Web-{CBA32267-CE08-4974-96C2-888836342023}" dt="2024-04-15T02:54:59.054" v="73"/>
          <ac:picMkLst>
            <pc:docMk/>
            <pc:sldMk cId="277954840" sldId="268"/>
            <ac:picMk id="15" creationId="{0520828D-D049-88B8-542D-852FA65E3367}"/>
          </ac:picMkLst>
        </pc:picChg>
        <pc:picChg chg="del mod">
          <ac:chgData name="Guest User" userId="" providerId="Windows Live" clId="Web-{CBA32267-CE08-4974-96C2-888836342023}" dt="2024-04-15T02:54:37.163" v="67"/>
          <ac:picMkLst>
            <pc:docMk/>
            <pc:sldMk cId="277954840" sldId="268"/>
            <ac:picMk id="17" creationId="{4A6B8F51-7E76-1FDA-3FBD-81A16B876A28}"/>
          </ac:picMkLst>
        </pc:picChg>
        <pc:cxnChg chg="add del">
          <ac:chgData name="Guest User" userId="" providerId="Windows Live" clId="Web-{CBA32267-CE08-4974-96C2-888836342023}" dt="2024-04-15T02:55:06.148" v="75"/>
          <ac:cxnSpMkLst>
            <pc:docMk/>
            <pc:sldMk cId="277954840" sldId="268"/>
            <ac:cxnSpMk id="18" creationId="{DCD67800-37AC-4E14-89B0-F79DCB3FB86D}"/>
          </ac:cxnSpMkLst>
        </pc:cxnChg>
        <pc:cxnChg chg="add del">
          <ac:chgData name="Guest User" userId="" providerId="Windows Live" clId="Web-{CBA32267-CE08-4974-96C2-888836342023}" dt="2024-04-15T02:55:06.148" v="75"/>
          <ac:cxnSpMkLst>
            <pc:docMk/>
            <pc:sldMk cId="277954840" sldId="268"/>
            <ac:cxnSpMk id="20" creationId="{20F1788F-A5AE-4188-8274-F7F2E3833ECD}"/>
          </ac:cxnSpMkLst>
        </pc:cxnChg>
      </pc:sldChg>
      <pc:sldChg chg="addSp modSp mod setBg">
        <pc:chgData name="Guest User" userId="" providerId="Windows Live" clId="Web-{CBA32267-CE08-4974-96C2-888836342023}" dt="2024-04-15T02:59:04.406" v="93"/>
        <pc:sldMkLst>
          <pc:docMk/>
          <pc:sldMk cId="3391030649" sldId="269"/>
        </pc:sldMkLst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10" creationId="{F3060C83-F051-4F0E-ABAD-AA0DFC48B218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12" creationId="{83C98ABE-055B-441F-B07E-44F97F083C39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14" creationId="{29FDB030-9B49-4CED-8CCD-4D99382388AC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16" creationId="{3783CA14-24A1-485C-8B30-D6A5D87987AD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18" creationId="{9A97C86A-04D6-40F7-AE84-31AB43E6A846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20" creationId="{FF9F2414-84E8-453E-B1F3-389FDE8192D9}"/>
          </ac:spMkLst>
        </pc:spChg>
        <pc:spChg chg="add">
          <ac:chgData name="Guest User" userId="" providerId="Windows Live" clId="Web-{CBA32267-CE08-4974-96C2-888836342023}" dt="2024-04-15T02:59:04.406" v="93"/>
          <ac:spMkLst>
            <pc:docMk/>
            <pc:sldMk cId="3391030649" sldId="269"/>
            <ac:spMk id="22" creationId="{3ECA69A1-7536-43AC-85EF-C7106179F5ED}"/>
          </ac:spMkLst>
        </pc:spChg>
        <pc:picChg chg="mod">
          <ac:chgData name="Guest User" userId="" providerId="Windows Live" clId="Web-{CBA32267-CE08-4974-96C2-888836342023}" dt="2024-04-15T02:59:04.406" v="93"/>
          <ac:picMkLst>
            <pc:docMk/>
            <pc:sldMk cId="3391030649" sldId="269"/>
            <ac:picMk id="5" creationId="{91E5D0B6-D798-0415-6C3C-3BFF4DF531D7}"/>
          </ac:picMkLst>
        </pc:picChg>
      </pc:sldChg>
      <pc:sldChg chg="addSp delSp modSp mod ord setBg">
        <pc:chgData name="Guest User" userId="" providerId="Windows Live" clId="Web-{CBA32267-CE08-4974-96C2-888836342023}" dt="2024-04-15T03:13:46.151" v="123"/>
        <pc:sldMkLst>
          <pc:docMk/>
          <pc:sldMk cId="4020838054" sldId="270"/>
        </pc:sldMkLst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10" creationId="{F3060C83-F051-4F0E-ABAD-AA0DFC48B218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12" creationId="{83C98ABE-055B-441F-B07E-44F97F083C39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14" creationId="{29FDB030-9B49-4CED-8CCD-4D99382388AC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16" creationId="{3783CA14-24A1-485C-8B30-D6A5D87987AD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18" creationId="{9A97C86A-04D6-40F7-AE84-31AB43E6A846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20" creationId="{FF9F2414-84E8-453E-B1F3-389FDE8192D9}"/>
          </ac:spMkLst>
        </pc:spChg>
        <pc:spChg chg="add del">
          <ac:chgData name="Guest User" userId="" providerId="Windows Live" clId="Web-{CBA32267-CE08-4974-96C2-888836342023}" dt="2024-04-15T03:04:20.134" v="115"/>
          <ac:spMkLst>
            <pc:docMk/>
            <pc:sldMk cId="4020838054" sldId="270"/>
            <ac:spMk id="22" creationId="{3ECA69A1-7536-43AC-85EF-C7106179F5ED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24" creationId="{32BC26D8-82FB-445E-AA49-62A77D7C1EE0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25" creationId="{CB44330D-EA18-4254-AA95-EB49948539B8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30" creationId="{AB8C311F-7253-4AED-9701-7FC0708C41C7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32" creationId="{E2384209-CB15-4CDF-9D31-C44FD9A3F20D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34" creationId="{2633B3B5-CC90-43F0-8714-D31D1F3F0209}"/>
          </ac:spMkLst>
        </pc:spChg>
        <pc:spChg chg="add del">
          <ac:chgData name="Guest User" userId="" providerId="Windows Live" clId="Web-{CBA32267-CE08-4974-96C2-888836342023}" dt="2024-04-15T03:05:33.121" v="118"/>
          <ac:spMkLst>
            <pc:docMk/>
            <pc:sldMk cId="4020838054" sldId="270"/>
            <ac:spMk id="36" creationId="{A8D57A06-A426-446D-B02C-A2DC6B62E45E}"/>
          </ac:spMkLst>
        </pc:spChg>
        <pc:picChg chg="mod">
          <ac:chgData name="Guest User" userId="" providerId="Windows Live" clId="Web-{CBA32267-CE08-4974-96C2-888836342023}" dt="2024-04-15T03:05:33.121" v="118"/>
          <ac:picMkLst>
            <pc:docMk/>
            <pc:sldMk cId="4020838054" sldId="270"/>
            <ac:picMk id="5" creationId="{F70156B7-4009-E1A1-5FCB-CE94A795D75C}"/>
          </ac:picMkLst>
        </pc:picChg>
      </pc:sldChg>
      <pc:sldChg chg="addSp delSp modSp new mod setBg">
        <pc:chgData name="Guest User" userId="" providerId="Windows Live" clId="Web-{CBA32267-CE08-4974-96C2-888836342023}" dt="2024-04-15T02:56:00.916" v="83"/>
        <pc:sldMkLst>
          <pc:docMk/>
          <pc:sldMk cId="402584601" sldId="271"/>
        </pc:sldMkLst>
        <pc:spChg chg="del">
          <ac:chgData name="Guest User" userId="" providerId="Windows Live" clId="Web-{CBA32267-CE08-4974-96C2-888836342023}" dt="2024-04-15T02:53:55.349" v="58"/>
          <ac:spMkLst>
            <pc:docMk/>
            <pc:sldMk cId="402584601" sldId="271"/>
            <ac:spMk id="2" creationId="{59FA076A-5C5E-92D3-332D-02615FA562A9}"/>
          </ac:spMkLst>
        </pc:spChg>
        <pc:spChg chg="del">
          <ac:chgData name="Guest User" userId="" providerId="Windows Live" clId="Web-{CBA32267-CE08-4974-96C2-888836342023}" dt="2024-04-15T02:53:57.287" v="59"/>
          <ac:spMkLst>
            <pc:docMk/>
            <pc:sldMk cId="402584601" sldId="271"/>
            <ac:spMk id="3" creationId="{2E9A2745-C0B6-D565-0045-073811A3A96C}"/>
          </ac:spMkLst>
        </pc:spChg>
        <pc:spChg chg="add del">
          <ac:chgData name="Guest User" userId="" providerId="Windows Live" clId="Web-{CBA32267-CE08-4974-96C2-888836342023}" dt="2024-04-15T02:54:27.678" v="65"/>
          <ac:spMkLst>
            <pc:docMk/>
            <pc:sldMk cId="402584601" sldId="271"/>
            <ac:spMk id="12" creationId="{11BE3FA7-0D70-4431-814F-D8C40576EA93}"/>
          </ac:spMkLst>
        </pc:spChg>
        <pc:spChg chg="add del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14" creationId="{D9C4A1E0-B30B-4F81-873C-F77710333B2A}"/>
          </ac:spMkLst>
        </pc:spChg>
        <pc:spChg chg="add del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16" creationId="{2884BC28-8C65-4886-B01A-667342EB70D7}"/>
          </ac:spMkLst>
        </pc:spChg>
        <pc:spChg chg="add del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18" creationId="{0FC820FD-F8C0-4426-A38A-5B80A2E5286F}"/>
          </ac:spMkLst>
        </pc:spChg>
        <pc:spChg chg="add del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20" creationId="{E1DAA296-54E3-4547-B36F-E8B35335378A}"/>
          </ac:spMkLst>
        </pc:spChg>
        <pc:spChg chg="add del">
          <ac:chgData name="Guest User" userId="" providerId="Windows Live" clId="Web-{CBA32267-CE08-4974-96C2-888836342023}" dt="2024-04-15T02:55:58.151" v="80"/>
          <ac:spMkLst>
            <pc:docMk/>
            <pc:sldMk cId="402584601" sldId="271"/>
            <ac:spMk id="25" creationId="{BFDC535F-AC0A-417D-96AB-6706BECACD95}"/>
          </ac:spMkLst>
        </pc:spChg>
        <pc:spChg chg="add del">
          <ac:chgData name="Guest User" userId="" providerId="Windows Live" clId="Web-{CBA32267-CE08-4974-96C2-888836342023}" dt="2024-04-15T02:55:58.151" v="80"/>
          <ac:spMkLst>
            <pc:docMk/>
            <pc:sldMk cId="402584601" sldId="271"/>
            <ac:spMk id="27" creationId="{97AAAF8E-31DB-4148-8FCA-4D8233D691C6}"/>
          </ac:spMkLst>
        </pc:spChg>
        <pc:spChg chg="add del">
          <ac:chgData name="Guest User" userId="" providerId="Windows Live" clId="Web-{CBA32267-CE08-4974-96C2-888836342023}" dt="2024-04-15T02:55:58.151" v="80"/>
          <ac:spMkLst>
            <pc:docMk/>
            <pc:sldMk cId="402584601" sldId="271"/>
            <ac:spMk id="29" creationId="{AA274328-4774-4DF9-BA53-452565122FBB}"/>
          </ac:spMkLst>
        </pc:spChg>
        <pc:spChg chg="add del">
          <ac:chgData name="Guest User" userId="" providerId="Windows Live" clId="Web-{CBA32267-CE08-4974-96C2-888836342023}" dt="2024-04-15T02:55:58.151" v="80"/>
          <ac:spMkLst>
            <pc:docMk/>
            <pc:sldMk cId="402584601" sldId="271"/>
            <ac:spMk id="31" creationId="{01C7B46D-2FEF-4FAA-915B-8B21A66BB647}"/>
          </ac:spMkLst>
        </pc:spChg>
        <pc:spChg chg="add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36" creationId="{9527FCEA-6143-4C5E-8C45-8AC9237ADE89}"/>
          </ac:spMkLst>
        </pc:spChg>
        <pc:spChg chg="add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37" creationId="{1A9F23AD-7A55-49F3-A3EC-743F47F36B0E}"/>
          </ac:spMkLst>
        </pc:spChg>
        <pc:spChg chg="add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38" creationId="{D7D9F91F-72C9-4DB9-ABD0-A8180D8262D5}"/>
          </ac:spMkLst>
        </pc:spChg>
        <pc:spChg chg="add">
          <ac:chgData name="Guest User" userId="" providerId="Windows Live" clId="Web-{CBA32267-CE08-4974-96C2-888836342023}" dt="2024-04-15T02:56:00.916" v="83"/>
          <ac:spMkLst>
            <pc:docMk/>
            <pc:sldMk cId="402584601" sldId="271"/>
            <ac:spMk id="39" creationId="{BE016956-CE9F-4946-8834-A8BC3529D0F6}"/>
          </ac:spMkLst>
        </pc:spChg>
        <pc:picChg chg="add mod">
          <ac:chgData name="Guest User" userId="" providerId="Windows Live" clId="Web-{CBA32267-CE08-4974-96C2-888836342023}" dt="2024-04-15T02:56:00.916" v="83"/>
          <ac:picMkLst>
            <pc:docMk/>
            <pc:sldMk cId="402584601" sldId="271"/>
            <ac:picMk id="5" creationId="{B9AACE00-C4C3-E2A0-4C49-60843CB1C363}"/>
          </ac:picMkLst>
        </pc:picChg>
        <pc:picChg chg="add mod ord">
          <ac:chgData name="Guest User" userId="" providerId="Windows Live" clId="Web-{CBA32267-CE08-4974-96C2-888836342023}" dt="2024-04-15T02:56:00.916" v="83"/>
          <ac:picMkLst>
            <pc:docMk/>
            <pc:sldMk cId="402584601" sldId="271"/>
            <ac:picMk id="7" creationId="{A12AD40E-5398-2953-C3B5-F70053C6CFBF}"/>
          </ac:picMkLst>
        </pc:picChg>
        <pc:picChg chg="add mod ord">
          <ac:chgData name="Guest User" userId="" providerId="Windows Live" clId="Web-{CBA32267-CE08-4974-96C2-888836342023}" dt="2024-04-15T02:56:00.916" v="83"/>
          <ac:picMkLst>
            <pc:docMk/>
            <pc:sldMk cId="402584601" sldId="271"/>
            <ac:picMk id="9" creationId="{E9325E58-1285-7276-FB16-84C1BD9DE90C}"/>
          </ac:picMkLst>
        </pc:picChg>
        <pc:cxnChg chg="add del">
          <ac:chgData name="Guest User" userId="" providerId="Windows Live" clId="Web-{CBA32267-CE08-4974-96C2-888836342023}" dt="2024-04-15T02:56:00.916" v="82"/>
          <ac:cxnSpMkLst>
            <pc:docMk/>
            <pc:sldMk cId="402584601" sldId="271"/>
            <ac:cxnSpMk id="33" creationId="{D4BDCD00-BA97-40D8-93CD-0A9CA931BE17}"/>
          </ac:cxnSpMkLst>
        </pc:cxnChg>
        <pc:cxnChg chg="add del">
          <ac:chgData name="Guest User" userId="" providerId="Windows Live" clId="Web-{CBA32267-CE08-4974-96C2-888836342023}" dt="2024-04-15T02:56:00.916" v="82"/>
          <ac:cxnSpMkLst>
            <pc:docMk/>
            <pc:sldMk cId="402584601" sldId="271"/>
            <ac:cxnSpMk id="34" creationId="{2D631E40-F51C-4828-B23B-DF903513296E}"/>
          </ac:cxnSpMkLst>
        </pc:cxnChg>
      </pc:sldChg>
      <pc:sldChg chg="addSp delSp modSp mod setBg">
        <pc:chgData name="Guest User" userId="" providerId="Windows Live" clId="Web-{CBA32267-CE08-4974-96C2-888836342023}" dt="2024-04-15T03:13:25.354" v="121"/>
        <pc:sldMkLst>
          <pc:docMk/>
          <pc:sldMk cId="3608108563" sldId="272"/>
        </pc:sldMkLst>
        <pc:spChg chg="add del">
          <ac:chgData name="Guest User" userId="" providerId="Windows Live" clId="Web-{CBA32267-CE08-4974-96C2-888836342023}" dt="2024-04-15T03:13:25.354" v="120"/>
          <ac:spMkLst>
            <pc:docMk/>
            <pc:sldMk cId="3608108563" sldId="272"/>
            <ac:spMk id="14" creationId="{2F19B711-C590-44D1-9AA8-9F143B0ED58A}"/>
          </ac:spMkLst>
        </pc:spChg>
        <pc:spChg chg="add del">
          <ac:chgData name="Guest User" userId="" providerId="Windows Live" clId="Web-{CBA32267-CE08-4974-96C2-888836342023}" dt="2024-04-15T03:13:25.354" v="120"/>
          <ac:spMkLst>
            <pc:docMk/>
            <pc:sldMk cId="3608108563" sldId="272"/>
            <ac:spMk id="16" creationId="{C0C79CF2-6A1C-4636-84CE-ABB2BE191D23}"/>
          </ac:spMkLst>
        </pc:spChg>
        <pc:spChg chg="add del">
          <ac:chgData name="Guest User" userId="" providerId="Windows Live" clId="Web-{CBA32267-CE08-4974-96C2-888836342023}" dt="2024-04-15T03:13:25.354" v="120"/>
          <ac:spMkLst>
            <pc:docMk/>
            <pc:sldMk cId="3608108563" sldId="272"/>
            <ac:spMk id="18" creationId="{7A5D17DF-AD65-402C-A95C-F13C770C9FCD}"/>
          </ac:spMkLst>
        </pc:spChg>
        <pc:spChg chg="add">
          <ac:chgData name="Guest User" userId="" providerId="Windows Live" clId="Web-{CBA32267-CE08-4974-96C2-888836342023}" dt="2024-04-15T03:13:25.354" v="121"/>
          <ac:spMkLst>
            <pc:docMk/>
            <pc:sldMk cId="3608108563" sldId="272"/>
            <ac:spMk id="20" creationId="{A9F529C3-C941-49FD-8C67-82F134F64BDB}"/>
          </ac:spMkLst>
        </pc:spChg>
        <pc:spChg chg="add">
          <ac:chgData name="Guest User" userId="" providerId="Windows Live" clId="Web-{CBA32267-CE08-4974-96C2-888836342023}" dt="2024-04-15T03:13:25.354" v="121"/>
          <ac:spMkLst>
            <pc:docMk/>
            <pc:sldMk cId="3608108563" sldId="272"/>
            <ac:spMk id="21" creationId="{20586029-32A0-47E5-9AEC-AE3ABA6B94D0}"/>
          </ac:spMkLst>
        </pc:spChg>
        <pc:picChg chg="mod ord">
          <ac:chgData name="Guest User" userId="" providerId="Windows Live" clId="Web-{CBA32267-CE08-4974-96C2-888836342023}" dt="2024-04-15T03:13:25.354" v="121"/>
          <ac:picMkLst>
            <pc:docMk/>
            <pc:sldMk cId="3608108563" sldId="272"/>
            <ac:picMk id="5" creationId="{009A6C4D-A1E9-B2C0-EFAC-B9E9898F5062}"/>
          </ac:picMkLst>
        </pc:picChg>
        <pc:picChg chg="mod">
          <ac:chgData name="Guest User" userId="" providerId="Windows Live" clId="Web-{CBA32267-CE08-4974-96C2-888836342023}" dt="2024-04-15T03:13:25.354" v="121"/>
          <ac:picMkLst>
            <pc:docMk/>
            <pc:sldMk cId="3608108563" sldId="272"/>
            <ac:picMk id="9" creationId="{5342F578-7E90-5E78-6606-96D4784741D3}"/>
          </ac:picMkLst>
        </pc:picChg>
        <pc:cxnChg chg="add">
          <ac:chgData name="Guest User" userId="" providerId="Windows Live" clId="Web-{CBA32267-CE08-4974-96C2-888836342023}" dt="2024-04-15T03:13:25.354" v="121"/>
          <ac:cxnSpMkLst>
            <pc:docMk/>
            <pc:sldMk cId="3608108563" sldId="272"/>
            <ac:cxnSpMk id="22" creationId="{8C730EAB-A532-4295-A302-FB4B90DB9F5E}"/>
          </ac:cxnSpMkLst>
        </pc:cxnChg>
      </pc:sldChg>
      <pc:sldChg chg="addSp delSp modSp">
        <pc:chgData name="Guest User" userId="" providerId="Windows Live" clId="Web-{CBA32267-CE08-4974-96C2-888836342023}" dt="2024-04-15T03:16:47.469" v="144" actId="1076"/>
        <pc:sldMkLst>
          <pc:docMk/>
          <pc:sldMk cId="3512668301" sldId="273"/>
        </pc:sldMkLst>
        <pc:spChg chg="mod">
          <ac:chgData name="Guest User" userId="" providerId="Windows Live" clId="Web-{CBA32267-CE08-4974-96C2-888836342023}" dt="2024-04-15T03:16:42.625" v="142"/>
          <ac:spMkLst>
            <pc:docMk/>
            <pc:sldMk cId="3512668301" sldId="273"/>
            <ac:spMk id="5" creationId="{292F953B-F211-A301-6906-77D1D82667F0}"/>
          </ac:spMkLst>
        </pc:spChg>
        <pc:spChg chg="add del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10" creationId="{2EB492CD-616E-47F8-933B-5E2D952A0593}"/>
          </ac:spMkLst>
        </pc:spChg>
        <pc:spChg chg="add del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12" creationId="{59383CF9-23B5-4335-9B21-1791C4CF1C75}"/>
          </ac:spMkLst>
        </pc:spChg>
        <pc:spChg chg="add del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14" creationId="{0007FE00-9498-4706-B255-6437B0252C02}"/>
          </ac:spMkLst>
        </pc:spChg>
        <pc:spChg chg="add del">
          <ac:chgData name="Guest User" userId="" providerId="Windows Live" clId="Web-{CBA32267-CE08-4974-96C2-888836342023}" dt="2024-04-15T03:16:10.625" v="128"/>
          <ac:spMkLst>
            <pc:docMk/>
            <pc:sldMk cId="3512668301" sldId="273"/>
            <ac:spMk id="19" creationId="{7ED7575E-88D2-B771-681D-46A7E55415DD}"/>
          </ac:spMkLst>
        </pc:spChg>
        <pc:spChg chg="add del">
          <ac:chgData name="Guest User" userId="" providerId="Windows Live" clId="Web-{CBA32267-CE08-4974-96C2-888836342023}" dt="2024-04-15T03:16:14.843" v="130"/>
          <ac:spMkLst>
            <pc:docMk/>
            <pc:sldMk cId="3512668301" sldId="273"/>
            <ac:spMk id="24" creationId="{0D7B6173-1D58-48E2-83CF-37350F315F75}"/>
          </ac:spMkLst>
        </pc:spChg>
        <pc:spChg chg="add del">
          <ac:chgData name="Guest User" userId="" providerId="Windows Live" clId="Web-{CBA32267-CE08-4974-96C2-888836342023}" dt="2024-04-15T03:16:14.843" v="130"/>
          <ac:spMkLst>
            <pc:docMk/>
            <pc:sldMk cId="3512668301" sldId="273"/>
            <ac:spMk id="25" creationId="{21BDEC81-16A7-4451-B893-C15000083B77}"/>
          </ac:spMkLst>
        </pc:spChg>
        <pc:spChg chg="add del">
          <ac:chgData name="Guest User" userId="" providerId="Windows Live" clId="Web-{CBA32267-CE08-4974-96C2-888836342023}" dt="2024-04-15T03:16:14.843" v="130"/>
          <ac:spMkLst>
            <pc:docMk/>
            <pc:sldMk cId="3512668301" sldId="273"/>
            <ac:spMk id="26" creationId="{02EBFA83-D4DB-4CA0-B229-9E44634D7FE9}"/>
          </ac:spMkLst>
        </pc:spChg>
        <pc:spChg chg="add del">
          <ac:chgData name="Guest User" userId="" providerId="Windows Live" clId="Web-{CBA32267-CE08-4974-96C2-888836342023}" dt="2024-04-15T03:16:14.843" v="130"/>
          <ac:spMkLst>
            <pc:docMk/>
            <pc:sldMk cId="3512668301" sldId="273"/>
            <ac:spMk id="27" creationId="{26A515A1-4D80-430E-BE0A-71A290516A82}"/>
          </ac:spMkLst>
        </pc:spChg>
        <pc:spChg chg="add del">
          <ac:chgData name="Guest User" userId="" providerId="Windows Live" clId="Web-{CBA32267-CE08-4974-96C2-888836342023}" dt="2024-04-15T03:16:26.391" v="134"/>
          <ac:spMkLst>
            <pc:docMk/>
            <pc:sldMk cId="3512668301" sldId="273"/>
            <ac:spMk id="31" creationId="{327D73B4-9F5C-4A64-A179-51B9500CB8B5}"/>
          </ac:spMkLst>
        </pc:spChg>
        <pc:spChg chg="add del">
          <ac:chgData name="Guest User" userId="" providerId="Windows Live" clId="Web-{CBA32267-CE08-4974-96C2-888836342023}" dt="2024-04-15T03:16:26.391" v="134"/>
          <ac:spMkLst>
            <pc:docMk/>
            <pc:sldMk cId="3512668301" sldId="273"/>
            <ac:spMk id="32" creationId="{C1F06963-6374-4B48-844F-071A9BAAAE02}"/>
          </ac:spMkLst>
        </pc:spChg>
        <pc:spChg chg="add del">
          <ac:chgData name="Guest User" userId="" providerId="Windows Live" clId="Web-{CBA32267-CE08-4974-96C2-888836342023}" dt="2024-04-15T03:16:26.391" v="134"/>
          <ac:spMkLst>
            <pc:docMk/>
            <pc:sldMk cId="3512668301" sldId="273"/>
            <ac:spMk id="33" creationId="{6CB927A4-E432-4310-9CD5-E89FF5063179}"/>
          </ac:spMkLst>
        </pc:spChg>
        <pc:spChg chg="add del">
          <ac:chgData name="Guest User" userId="" providerId="Windows Live" clId="Web-{CBA32267-CE08-4974-96C2-888836342023}" dt="2024-04-15T03:16:26.391" v="134"/>
          <ac:spMkLst>
            <pc:docMk/>
            <pc:sldMk cId="3512668301" sldId="273"/>
            <ac:spMk id="34" creationId="{1453BF6C-B012-48B7-B4E8-6D7AC7C27D02}"/>
          </ac:spMkLst>
        </pc:spChg>
        <pc:spChg chg="add del">
          <ac:chgData name="Guest User" userId="" providerId="Windows Live" clId="Web-{CBA32267-CE08-4974-96C2-888836342023}" dt="2024-04-15T03:16:26.391" v="134"/>
          <ac:spMkLst>
            <pc:docMk/>
            <pc:sldMk cId="3512668301" sldId="273"/>
            <ac:spMk id="35" creationId="{E3020543-B24B-4EC4-8FFC-8DD88EEA91A8}"/>
          </ac:spMkLst>
        </pc:spChg>
        <pc:spChg chg="add del">
          <ac:chgData name="Guest User" userId="" providerId="Windows Live" clId="Web-{CBA32267-CE08-4974-96C2-888836342023}" dt="2024-04-15T03:16:29.922" v="136"/>
          <ac:spMkLst>
            <pc:docMk/>
            <pc:sldMk cId="3512668301" sldId="273"/>
            <ac:spMk id="38" creationId="{DBC6133C-0615-4CE4-9132-37E609A9BDFA}"/>
          </ac:spMkLst>
        </pc:spChg>
        <pc:spChg chg="add del">
          <ac:chgData name="Guest User" userId="" providerId="Windows Live" clId="Web-{CBA32267-CE08-4974-96C2-888836342023}" dt="2024-04-15T03:16:29.922" v="136"/>
          <ac:spMkLst>
            <pc:docMk/>
            <pc:sldMk cId="3512668301" sldId="273"/>
            <ac:spMk id="39" creationId="{169CC832-2974-4E8D-90ED-3E2941BA7336}"/>
          </ac:spMkLst>
        </pc:spChg>
        <pc:spChg chg="add del">
          <ac:chgData name="Guest User" userId="" providerId="Windows Live" clId="Web-{CBA32267-CE08-4974-96C2-888836342023}" dt="2024-04-15T03:16:29.922" v="136"/>
          <ac:spMkLst>
            <pc:docMk/>
            <pc:sldMk cId="3512668301" sldId="273"/>
            <ac:spMk id="40" creationId="{55222F96-971A-4F90-B841-6BAB416C7AC1}"/>
          </ac:spMkLst>
        </pc:spChg>
        <pc:spChg chg="add del">
          <ac:chgData name="Guest User" userId="" providerId="Windows Live" clId="Web-{CBA32267-CE08-4974-96C2-888836342023}" dt="2024-04-15T03:16:29.922" v="136"/>
          <ac:spMkLst>
            <pc:docMk/>
            <pc:sldMk cId="3512668301" sldId="273"/>
            <ac:spMk id="41" creationId="{08980754-6F4B-43C9-B9BE-127B6BED6586}"/>
          </ac:spMkLst>
        </pc:spChg>
        <pc:spChg chg="add del">
          <ac:chgData name="Guest User" userId="" providerId="Windows Live" clId="Web-{CBA32267-CE08-4974-96C2-888836342023}" dt="2024-04-15T03:16:29.922" v="136"/>
          <ac:spMkLst>
            <pc:docMk/>
            <pc:sldMk cId="3512668301" sldId="273"/>
            <ac:spMk id="42" creationId="{2C1BBA94-3F40-40AA-8BB9-E69E25E537C1}"/>
          </ac:spMkLst>
        </pc:spChg>
        <pc:spChg chg="add del">
          <ac:chgData name="Guest User" userId="" providerId="Windows Live" clId="Web-{CBA32267-CE08-4974-96C2-888836342023}" dt="2024-04-15T03:16:33.485" v="138"/>
          <ac:spMkLst>
            <pc:docMk/>
            <pc:sldMk cId="3512668301" sldId="273"/>
            <ac:spMk id="44" creationId="{7ED7575E-88D2-B771-681D-46A7E55415DD}"/>
          </ac:spMkLst>
        </pc:spChg>
        <pc:spChg chg="add del">
          <ac:chgData name="Guest User" userId="" providerId="Windows Live" clId="Web-{CBA32267-CE08-4974-96C2-888836342023}" dt="2024-04-15T03:16:38.422" v="140"/>
          <ac:spMkLst>
            <pc:docMk/>
            <pc:sldMk cId="3512668301" sldId="273"/>
            <ac:spMk id="47" creationId="{0D7B6173-1D58-48E2-83CF-37350F315F75}"/>
          </ac:spMkLst>
        </pc:spChg>
        <pc:spChg chg="add del">
          <ac:chgData name="Guest User" userId="" providerId="Windows Live" clId="Web-{CBA32267-CE08-4974-96C2-888836342023}" dt="2024-04-15T03:16:38.422" v="140"/>
          <ac:spMkLst>
            <pc:docMk/>
            <pc:sldMk cId="3512668301" sldId="273"/>
            <ac:spMk id="48" creationId="{02EBFA83-D4DB-4CA0-B229-9E44634D7FE9}"/>
          </ac:spMkLst>
        </pc:spChg>
        <pc:spChg chg="add del">
          <ac:chgData name="Guest User" userId="" providerId="Windows Live" clId="Web-{CBA32267-CE08-4974-96C2-888836342023}" dt="2024-04-15T03:16:38.422" v="140"/>
          <ac:spMkLst>
            <pc:docMk/>
            <pc:sldMk cId="3512668301" sldId="273"/>
            <ac:spMk id="50" creationId="{21BDEC81-16A7-4451-B893-C15000083B77}"/>
          </ac:spMkLst>
        </pc:spChg>
        <pc:spChg chg="add del">
          <ac:chgData name="Guest User" userId="" providerId="Windows Live" clId="Web-{CBA32267-CE08-4974-96C2-888836342023}" dt="2024-04-15T03:16:38.422" v="140"/>
          <ac:spMkLst>
            <pc:docMk/>
            <pc:sldMk cId="3512668301" sldId="273"/>
            <ac:spMk id="51" creationId="{26A515A1-4D80-430E-BE0A-71A290516A82}"/>
          </ac:spMkLst>
        </pc:spChg>
        <pc:spChg chg="add del">
          <ac:chgData name="Guest User" userId="" providerId="Windows Live" clId="Web-{CBA32267-CE08-4974-96C2-888836342023}" dt="2024-04-15T03:16:42.625" v="142"/>
          <ac:spMkLst>
            <pc:docMk/>
            <pc:sldMk cId="3512668301" sldId="273"/>
            <ac:spMk id="53" creationId="{7ED7575E-88D2-B771-681D-46A7E55415DD}"/>
          </ac:spMkLst>
        </pc:spChg>
        <pc:spChg chg="add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56" creationId="{2EB492CD-616E-47F8-933B-5E2D952A0593}"/>
          </ac:spMkLst>
        </pc:spChg>
        <pc:spChg chg="add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57" creationId="{59383CF9-23B5-4335-9B21-1791C4CF1C75}"/>
          </ac:spMkLst>
        </pc:spChg>
        <pc:spChg chg="add">
          <ac:chgData name="Guest User" userId="" providerId="Windows Live" clId="Web-{CBA32267-CE08-4974-96C2-888836342023}" dt="2024-04-15T03:16:42.641" v="143"/>
          <ac:spMkLst>
            <pc:docMk/>
            <pc:sldMk cId="3512668301" sldId="273"/>
            <ac:spMk id="58" creationId="{0007FE00-9498-4706-B255-6437B0252C02}"/>
          </ac:spMkLst>
        </pc:spChg>
        <pc:picChg chg="mod ord">
          <ac:chgData name="Guest User" userId="" providerId="Windows Live" clId="Web-{CBA32267-CE08-4974-96C2-888836342023}" dt="2024-04-15T03:16:47.469" v="144" actId="1076"/>
          <ac:picMkLst>
            <pc:docMk/>
            <pc:sldMk cId="3512668301" sldId="273"/>
            <ac:picMk id="4" creationId="{147ACF5F-DB50-1949-5D7A-D9DACDD853E4}"/>
          </ac:picMkLst>
        </pc:picChg>
        <pc:picChg chg="add del">
          <ac:chgData name="Guest User" userId="" providerId="Windows Live" clId="Web-{CBA32267-CE08-4974-96C2-888836342023}" dt="2024-04-15T03:16:14.843" v="130"/>
          <ac:picMkLst>
            <pc:docMk/>
            <pc:sldMk cId="3512668301" sldId="273"/>
            <ac:picMk id="23" creationId="{B0DAC8FB-A162-44E3-A606-C855A03A5B09}"/>
          </ac:picMkLst>
        </pc:picChg>
        <pc:picChg chg="add del">
          <ac:chgData name="Guest User" userId="" providerId="Windows Live" clId="Web-{CBA32267-CE08-4974-96C2-888836342023}" dt="2024-04-15T03:16:38.422" v="140"/>
          <ac:picMkLst>
            <pc:docMk/>
            <pc:sldMk cId="3512668301" sldId="273"/>
            <ac:picMk id="49" creationId="{B0DAC8FB-A162-44E3-A606-C855A03A5B09}"/>
          </ac:picMkLst>
        </pc:picChg>
        <pc:cxnChg chg="add del">
          <ac:chgData name="Guest User" userId="" providerId="Windows Live" clId="Web-{CBA32267-CE08-4974-96C2-888836342023}" dt="2024-04-15T03:16:10.625" v="128"/>
          <ac:cxnSpMkLst>
            <pc:docMk/>
            <pc:sldMk cId="3512668301" sldId="273"/>
            <ac:cxnSpMk id="21" creationId="{249EDD1B-F94D-B4E6-ACAA-566B9A26FDE3}"/>
          </ac:cxnSpMkLst>
        </pc:cxnChg>
        <pc:cxnChg chg="add del">
          <ac:chgData name="Guest User" userId="" providerId="Windows Live" clId="Web-{CBA32267-CE08-4974-96C2-888836342023}" dt="2024-04-15T03:16:23.719" v="132"/>
          <ac:cxnSpMkLst>
            <pc:docMk/>
            <pc:sldMk cId="3512668301" sldId="273"/>
            <ac:cxnSpMk id="29" creationId="{249EDD1B-F94D-B4E6-ACAA-566B9A26FDE3}"/>
          </ac:cxnSpMkLst>
        </pc:cxnChg>
        <pc:cxnChg chg="add del">
          <ac:chgData name="Guest User" userId="" providerId="Windows Live" clId="Web-{CBA32267-CE08-4974-96C2-888836342023}" dt="2024-04-15T03:16:26.391" v="134"/>
          <ac:cxnSpMkLst>
            <pc:docMk/>
            <pc:sldMk cId="3512668301" sldId="273"/>
            <ac:cxnSpMk id="36" creationId="{C49DA8F6-BCC1-4447-B54C-57856834B94B}"/>
          </ac:cxnSpMkLst>
        </pc:cxnChg>
        <pc:cxnChg chg="add del">
          <ac:chgData name="Guest User" userId="" providerId="Windows Live" clId="Web-{CBA32267-CE08-4974-96C2-888836342023}" dt="2024-04-15T03:16:33.485" v="138"/>
          <ac:cxnSpMkLst>
            <pc:docMk/>
            <pc:sldMk cId="3512668301" sldId="273"/>
            <ac:cxnSpMk id="45" creationId="{249EDD1B-F94D-B4E6-ACAA-566B9A26FDE3}"/>
          </ac:cxnSpMkLst>
        </pc:cxnChg>
        <pc:cxnChg chg="add del">
          <ac:chgData name="Guest User" userId="" providerId="Windows Live" clId="Web-{CBA32267-CE08-4974-96C2-888836342023}" dt="2024-04-15T03:16:42.625" v="142"/>
          <ac:cxnSpMkLst>
            <pc:docMk/>
            <pc:sldMk cId="3512668301" sldId="273"/>
            <ac:cxnSpMk id="54" creationId="{249EDD1B-F94D-B4E6-ACAA-566B9A26FDE3}"/>
          </ac:cxnSpMkLst>
        </pc:cxnChg>
      </pc:sldChg>
    </pc:docChg>
  </pc:docChgLst>
  <pc:docChgLst>
    <pc:chgData name="Guest User" providerId="Windows Live" clId="Web-{19353CD1-7AB3-48D6-9958-515D1D108F04}"/>
    <pc:docChg chg="addSld modSld sldOrd">
      <pc:chgData name="Guest User" userId="" providerId="Windows Live" clId="Web-{19353CD1-7AB3-48D6-9958-515D1D108F04}" dt="2024-04-15T14:32:06.801" v="290"/>
      <pc:docMkLst>
        <pc:docMk/>
      </pc:docMkLst>
      <pc:sldChg chg="modSp">
        <pc:chgData name="Guest User" userId="" providerId="Windows Live" clId="Web-{19353CD1-7AB3-48D6-9958-515D1D108F04}" dt="2024-04-15T14:14:01.937" v="238" actId="20577"/>
        <pc:sldMkLst>
          <pc:docMk/>
          <pc:sldMk cId="443345606" sldId="256"/>
        </pc:sldMkLst>
        <pc:spChg chg="mod">
          <ac:chgData name="Guest User" userId="" providerId="Windows Live" clId="Web-{19353CD1-7AB3-48D6-9958-515D1D108F04}" dt="2024-04-15T14:14:01.937" v="238" actId="20577"/>
          <ac:spMkLst>
            <pc:docMk/>
            <pc:sldMk cId="443345606" sldId="256"/>
            <ac:spMk id="2" creationId="{12A65CD1-38BB-B125-8EB4-FBF4BB3333E0}"/>
          </ac:spMkLst>
        </pc:spChg>
      </pc:sldChg>
      <pc:sldChg chg="addSp modSp ord">
        <pc:chgData name="Guest User" userId="" providerId="Windows Live" clId="Web-{19353CD1-7AB3-48D6-9958-515D1D108F04}" dt="2024-04-15T14:25:02.756" v="274" actId="14100"/>
        <pc:sldMkLst>
          <pc:docMk/>
          <pc:sldMk cId="1277822376" sldId="257"/>
        </pc:sldMkLst>
        <pc:picChg chg="add mod">
          <ac:chgData name="Guest User" userId="" providerId="Windows Live" clId="Web-{19353CD1-7AB3-48D6-9958-515D1D108F04}" dt="2024-04-15T14:24:36.380" v="271" actId="14100"/>
          <ac:picMkLst>
            <pc:docMk/>
            <pc:sldMk cId="1277822376" sldId="257"/>
            <ac:picMk id="2" creationId="{1E1D1032-EF66-0274-715F-262C267109CF}"/>
          </ac:picMkLst>
        </pc:picChg>
        <pc:picChg chg="mod">
          <ac:chgData name="Guest User" userId="" providerId="Windows Live" clId="Web-{19353CD1-7AB3-48D6-9958-515D1D108F04}" dt="2024-04-15T14:25:02.756" v="274" actId="14100"/>
          <ac:picMkLst>
            <pc:docMk/>
            <pc:sldMk cId="1277822376" sldId="257"/>
            <ac:picMk id="12" creationId="{7A8F737B-9923-56A7-3D0E-86518CDA3FB0}"/>
          </ac:picMkLst>
        </pc:picChg>
      </pc:sldChg>
      <pc:sldChg chg="modSp">
        <pc:chgData name="Guest User" userId="" providerId="Windows Live" clId="Web-{19353CD1-7AB3-48D6-9958-515D1D108F04}" dt="2024-04-15T03:03:55.227" v="76" actId="1076"/>
        <pc:sldMkLst>
          <pc:docMk/>
          <pc:sldMk cId="3800477394" sldId="264"/>
        </pc:sldMkLst>
        <pc:picChg chg="mod">
          <ac:chgData name="Guest User" userId="" providerId="Windows Live" clId="Web-{19353CD1-7AB3-48D6-9958-515D1D108F04}" dt="2024-04-15T03:03:55.227" v="76" actId="1076"/>
          <ac:picMkLst>
            <pc:docMk/>
            <pc:sldMk cId="3800477394" sldId="264"/>
            <ac:picMk id="5" creationId="{577BAA92-171D-D8CA-CA7F-401D70D0719A}"/>
          </ac:picMkLst>
        </pc:picChg>
      </pc:sldChg>
      <pc:sldChg chg="addSp delSp modSp ord">
        <pc:chgData name="Guest User" userId="" providerId="Windows Live" clId="Web-{19353CD1-7AB3-48D6-9958-515D1D108F04}" dt="2024-04-15T14:17:56.992" v="246"/>
        <pc:sldMkLst>
          <pc:docMk/>
          <pc:sldMk cId="397735436" sldId="265"/>
        </pc:sldMkLst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2" creationId="{29FDB030-9B49-4CED-8CCD-4D99382388AC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4" creationId="{3783CA14-24A1-485C-8B30-D6A5D87987AD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6" creationId="{9A97C86A-04D6-40F7-AE84-31AB43E6A846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7" creationId="{F3060C83-F051-4F0E-ABAD-AA0DFC48B218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8" creationId="{FF9F2414-84E8-453E-B1F3-389FDE8192D9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29" creationId="{83C98ABE-055B-441F-B07E-44F97F083C39}"/>
          </ac:spMkLst>
        </pc:spChg>
        <pc:spChg chg="del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30" creationId="{3ECA69A1-7536-43AC-85EF-C7106179F5ED}"/>
          </ac:spMkLst>
        </pc:spChg>
        <pc:spChg chg="add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35" creationId="{AB8C311F-7253-4AED-9701-7FC0708C41C7}"/>
          </ac:spMkLst>
        </pc:spChg>
        <pc:spChg chg="add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37" creationId="{E2384209-CB15-4CDF-9D31-C44FD9A3F20D}"/>
          </ac:spMkLst>
        </pc:spChg>
        <pc:spChg chg="add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39" creationId="{2633B3B5-CC90-43F0-8714-D31D1F3F0209}"/>
          </ac:spMkLst>
        </pc:spChg>
        <pc:spChg chg="add">
          <ac:chgData name="Guest User" userId="" providerId="Windows Live" clId="Web-{19353CD1-7AB3-48D6-9958-515D1D108F04}" dt="2024-04-15T14:17:56.992" v="246"/>
          <ac:spMkLst>
            <pc:docMk/>
            <pc:sldMk cId="397735436" sldId="265"/>
            <ac:spMk id="41" creationId="{A8D57A06-A426-446D-B02C-A2DC6B62E45E}"/>
          </ac:spMkLst>
        </pc:spChg>
        <pc:picChg chg="mod">
          <ac:chgData name="Guest User" userId="" providerId="Windows Live" clId="Web-{19353CD1-7AB3-48D6-9958-515D1D108F04}" dt="2024-04-15T14:17:56.992" v="246"/>
          <ac:picMkLst>
            <pc:docMk/>
            <pc:sldMk cId="397735436" sldId="265"/>
            <ac:picMk id="13" creationId="{F347E708-B880-22F4-6AF7-3A046F3DE551}"/>
          </ac:picMkLst>
        </pc:picChg>
      </pc:sldChg>
      <pc:sldChg chg="modSp">
        <pc:chgData name="Guest User" userId="" providerId="Windows Live" clId="Web-{19353CD1-7AB3-48D6-9958-515D1D108F04}" dt="2024-04-15T02:47:06.598" v="16" actId="20577"/>
        <pc:sldMkLst>
          <pc:docMk/>
          <pc:sldMk cId="176191653" sldId="266"/>
        </pc:sldMkLst>
        <pc:spChg chg="mod">
          <ac:chgData name="Guest User" userId="" providerId="Windows Live" clId="Web-{19353CD1-7AB3-48D6-9958-515D1D108F04}" dt="2024-04-15T02:47:06.598" v="16" actId="20577"/>
          <ac:spMkLst>
            <pc:docMk/>
            <pc:sldMk cId="176191653" sldId="266"/>
            <ac:spMk id="2" creationId="{06511AB3-6AC7-743A-C581-8AE45EEBCCBA}"/>
          </ac:spMkLst>
        </pc:spChg>
      </pc:sldChg>
      <pc:sldChg chg="delSp modSp">
        <pc:chgData name="Guest User" userId="" providerId="Windows Live" clId="Web-{19353CD1-7AB3-48D6-9958-515D1D108F04}" dt="2024-04-15T02:51:25.357" v="70" actId="14100"/>
        <pc:sldMkLst>
          <pc:docMk/>
          <pc:sldMk cId="277954840" sldId="268"/>
        </pc:sldMkLst>
        <pc:picChg chg="mod">
          <ac:chgData name="Guest User" userId="" providerId="Windows Live" clId="Web-{19353CD1-7AB3-48D6-9958-515D1D108F04}" dt="2024-04-15T02:50:54.871" v="63" actId="14100"/>
          <ac:picMkLst>
            <pc:docMk/>
            <pc:sldMk cId="277954840" sldId="268"/>
            <ac:picMk id="5" creationId="{1861C223-221D-7BD0-03E0-02F2AF92F15B}"/>
          </ac:picMkLst>
        </pc:picChg>
        <pc:picChg chg="mod">
          <ac:chgData name="Guest User" userId="" providerId="Windows Live" clId="Web-{19353CD1-7AB3-48D6-9958-515D1D108F04}" dt="2024-04-15T02:50:12.667" v="54" actId="14100"/>
          <ac:picMkLst>
            <pc:docMk/>
            <pc:sldMk cId="277954840" sldId="268"/>
            <ac:picMk id="7" creationId="{B4865483-904C-132E-54A0-A80FB0B3341B}"/>
          </ac:picMkLst>
        </pc:picChg>
        <pc:picChg chg="del mod">
          <ac:chgData name="Guest User" userId="" providerId="Windows Live" clId="Web-{19353CD1-7AB3-48D6-9958-515D1D108F04}" dt="2024-04-15T02:49:32.759" v="47"/>
          <ac:picMkLst>
            <pc:docMk/>
            <pc:sldMk cId="277954840" sldId="268"/>
            <ac:picMk id="9" creationId="{1D181A4F-02E9-7027-902D-C1729143A5A0}"/>
          </ac:picMkLst>
        </pc:picChg>
        <pc:picChg chg="mod">
          <ac:chgData name="Guest User" userId="" providerId="Windows Live" clId="Web-{19353CD1-7AB3-48D6-9958-515D1D108F04}" dt="2024-04-15T02:51:25.357" v="70" actId="14100"/>
          <ac:picMkLst>
            <pc:docMk/>
            <pc:sldMk cId="277954840" sldId="268"/>
            <ac:picMk id="11" creationId="{AEE047B6-6D60-FBF9-EE48-24ED90BA6AAD}"/>
          </ac:picMkLst>
        </pc:picChg>
        <pc:picChg chg="mod">
          <ac:chgData name="Guest User" userId="" providerId="Windows Live" clId="Web-{19353CD1-7AB3-48D6-9958-515D1D108F04}" dt="2024-04-15T02:50:34.636" v="59" actId="1076"/>
          <ac:picMkLst>
            <pc:docMk/>
            <pc:sldMk cId="277954840" sldId="268"/>
            <ac:picMk id="13" creationId="{F8DD323A-23F9-7667-3283-F3E5BE47CAE2}"/>
          </ac:picMkLst>
        </pc:picChg>
        <pc:picChg chg="mod">
          <ac:chgData name="Guest User" userId="" providerId="Windows Live" clId="Web-{19353CD1-7AB3-48D6-9958-515D1D108F04}" dt="2024-04-15T02:49:37.666" v="48" actId="1076"/>
          <ac:picMkLst>
            <pc:docMk/>
            <pc:sldMk cId="277954840" sldId="268"/>
            <ac:picMk id="15" creationId="{0520828D-D049-88B8-542D-852FA65E3367}"/>
          </ac:picMkLst>
        </pc:picChg>
        <pc:picChg chg="mod">
          <ac:chgData name="Guest User" userId="" providerId="Windows Live" clId="Web-{19353CD1-7AB3-48D6-9958-515D1D108F04}" dt="2024-04-15T02:51:17.888" v="68" actId="14100"/>
          <ac:picMkLst>
            <pc:docMk/>
            <pc:sldMk cId="277954840" sldId="268"/>
            <ac:picMk id="17" creationId="{4A6B8F51-7E76-1FDA-3FBD-81A16B876A28}"/>
          </ac:picMkLst>
        </pc:picChg>
      </pc:sldChg>
      <pc:sldChg chg="addSp delSp modSp">
        <pc:chgData name="Guest User" userId="" providerId="Windows Live" clId="Web-{19353CD1-7AB3-48D6-9958-515D1D108F04}" dt="2024-04-15T03:31:29.205" v="204"/>
        <pc:sldMkLst>
          <pc:docMk/>
          <pc:sldMk cId="3391030649" sldId="269"/>
        </pc:sldMkLst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10" creationId="{F3060C83-F051-4F0E-ABAD-AA0DFC48B218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12" creationId="{83C98ABE-055B-441F-B07E-44F97F083C39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14" creationId="{29FDB030-9B49-4CED-8CCD-4D99382388AC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16" creationId="{3783CA14-24A1-485C-8B30-D6A5D87987AD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18" creationId="{9A97C86A-04D6-40F7-AE84-31AB43E6A846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20" creationId="{FF9F2414-84E8-453E-B1F3-389FDE8192D9}"/>
          </ac:spMkLst>
        </pc:spChg>
        <pc:spChg chg="del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22" creationId="{3ECA69A1-7536-43AC-85EF-C7106179F5ED}"/>
          </ac:spMkLst>
        </pc:spChg>
        <pc:spChg chg="add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27" creationId="{AB8C311F-7253-4AED-9701-7FC0708C41C7}"/>
          </ac:spMkLst>
        </pc:spChg>
        <pc:spChg chg="add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29" creationId="{E2384209-CB15-4CDF-9D31-C44FD9A3F20D}"/>
          </ac:spMkLst>
        </pc:spChg>
        <pc:spChg chg="add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31" creationId="{2633B3B5-CC90-43F0-8714-D31D1F3F0209}"/>
          </ac:spMkLst>
        </pc:spChg>
        <pc:spChg chg="add">
          <ac:chgData name="Guest User" userId="" providerId="Windows Live" clId="Web-{19353CD1-7AB3-48D6-9958-515D1D108F04}" dt="2024-04-15T03:31:29.205" v="204"/>
          <ac:spMkLst>
            <pc:docMk/>
            <pc:sldMk cId="3391030649" sldId="269"/>
            <ac:spMk id="33" creationId="{A8D57A06-A426-446D-B02C-A2DC6B62E45E}"/>
          </ac:spMkLst>
        </pc:spChg>
        <pc:picChg chg="mod">
          <ac:chgData name="Guest User" userId="" providerId="Windows Live" clId="Web-{19353CD1-7AB3-48D6-9958-515D1D108F04}" dt="2024-04-15T03:31:29.205" v="204"/>
          <ac:picMkLst>
            <pc:docMk/>
            <pc:sldMk cId="3391030649" sldId="269"/>
            <ac:picMk id="5" creationId="{91E5D0B6-D798-0415-6C3C-3BFF4DF531D7}"/>
          </ac:picMkLst>
        </pc:picChg>
      </pc:sldChg>
      <pc:sldChg chg="modSp ord">
        <pc:chgData name="Guest User" userId="" providerId="Windows Live" clId="Web-{19353CD1-7AB3-48D6-9958-515D1D108F04}" dt="2024-04-15T14:17:07.631" v="243"/>
        <pc:sldMkLst>
          <pc:docMk/>
          <pc:sldMk cId="4020838054" sldId="270"/>
        </pc:sldMkLst>
        <pc:picChg chg="mod">
          <ac:chgData name="Guest User" userId="" providerId="Windows Live" clId="Web-{19353CD1-7AB3-48D6-9958-515D1D108F04}" dt="2024-04-15T03:05:11.542" v="77" actId="14100"/>
          <ac:picMkLst>
            <pc:docMk/>
            <pc:sldMk cId="4020838054" sldId="270"/>
            <ac:picMk id="5" creationId="{F70156B7-4009-E1A1-5FCB-CE94A795D75C}"/>
          </ac:picMkLst>
        </pc:picChg>
      </pc:sldChg>
      <pc:sldChg chg="addSp delSp modSp">
        <pc:chgData name="Guest User" userId="" providerId="Windows Live" clId="Web-{19353CD1-7AB3-48D6-9958-515D1D108F04}" dt="2024-04-15T03:15:28.704" v="203"/>
        <pc:sldMkLst>
          <pc:docMk/>
          <pc:sldMk cId="3608108563" sldId="272"/>
        </pc:sldMkLst>
        <pc:spChg chg="del">
          <ac:chgData name="Guest User" userId="" providerId="Windows Live" clId="Web-{19353CD1-7AB3-48D6-9958-515D1D108F04}" dt="2024-04-15T03:15:28.704" v="203"/>
          <ac:spMkLst>
            <pc:docMk/>
            <pc:sldMk cId="3608108563" sldId="272"/>
            <ac:spMk id="20" creationId="{A9F529C3-C941-49FD-8C67-82F134F64BDB}"/>
          </ac:spMkLst>
        </pc:spChg>
        <pc:spChg chg="del">
          <ac:chgData name="Guest User" userId="" providerId="Windows Live" clId="Web-{19353CD1-7AB3-48D6-9958-515D1D108F04}" dt="2024-04-15T03:15:28.704" v="203"/>
          <ac:spMkLst>
            <pc:docMk/>
            <pc:sldMk cId="3608108563" sldId="272"/>
            <ac:spMk id="21" creationId="{20586029-32A0-47E5-9AEC-AE3ABA6B94D0}"/>
          </ac:spMkLst>
        </pc:spChg>
        <pc:spChg chg="add">
          <ac:chgData name="Guest User" userId="" providerId="Windows Live" clId="Web-{19353CD1-7AB3-48D6-9958-515D1D108F04}" dt="2024-04-15T03:15:28.704" v="203"/>
          <ac:spMkLst>
            <pc:docMk/>
            <pc:sldMk cId="3608108563" sldId="272"/>
            <ac:spMk id="27" creationId="{86FF76B9-219D-4469-AF87-0236D29032F1}"/>
          </ac:spMkLst>
        </pc:spChg>
        <pc:spChg chg="add">
          <ac:chgData name="Guest User" userId="" providerId="Windows Live" clId="Web-{19353CD1-7AB3-48D6-9958-515D1D108F04}" dt="2024-04-15T03:15:28.704" v="203"/>
          <ac:spMkLst>
            <pc:docMk/>
            <pc:sldMk cId="3608108563" sldId="272"/>
            <ac:spMk id="33" creationId="{2E80C965-DB6D-4F81-9E9E-B027384D0BD6}"/>
          </ac:spMkLst>
        </pc:spChg>
        <pc:spChg chg="add">
          <ac:chgData name="Guest User" userId="" providerId="Windows Live" clId="Web-{19353CD1-7AB3-48D6-9958-515D1D108F04}" dt="2024-04-15T03:15:28.704" v="203"/>
          <ac:spMkLst>
            <pc:docMk/>
            <pc:sldMk cId="3608108563" sldId="272"/>
            <ac:spMk id="35" creationId="{633C5E46-DAC5-4661-9C87-22B08E2A512F}"/>
          </ac:spMkLst>
        </pc:spChg>
        <pc:grpChg chg="add">
          <ac:chgData name="Guest User" userId="" providerId="Windows Live" clId="Web-{19353CD1-7AB3-48D6-9958-515D1D108F04}" dt="2024-04-15T03:15:28.704" v="203"/>
          <ac:grpSpMkLst>
            <pc:docMk/>
            <pc:sldMk cId="3608108563" sldId="272"/>
            <ac:grpSpMk id="29" creationId="{DB88BD78-87E1-424D-B479-C37D8E41B12E}"/>
          </ac:grpSpMkLst>
        </pc:grpChg>
        <pc:picChg chg="mod">
          <ac:chgData name="Guest User" userId="" providerId="Windows Live" clId="Web-{19353CD1-7AB3-48D6-9958-515D1D108F04}" dt="2024-04-15T03:15:28.704" v="203"/>
          <ac:picMkLst>
            <pc:docMk/>
            <pc:sldMk cId="3608108563" sldId="272"/>
            <ac:picMk id="5" creationId="{009A6C4D-A1E9-B2C0-EFAC-B9E9898F5062}"/>
          </ac:picMkLst>
        </pc:picChg>
        <pc:picChg chg="add del mod">
          <ac:chgData name="Guest User" userId="" providerId="Windows Live" clId="Web-{19353CD1-7AB3-48D6-9958-515D1D108F04}" dt="2024-04-15T03:12:21.181" v="90"/>
          <ac:picMkLst>
            <pc:docMk/>
            <pc:sldMk cId="3608108563" sldId="272"/>
            <ac:picMk id="7" creationId="{815B8890-69DB-9234-ABA7-559507E34066}"/>
          </ac:picMkLst>
        </pc:picChg>
        <pc:picChg chg="add del">
          <ac:chgData name="Guest User" userId="" providerId="Windows Live" clId="Web-{19353CD1-7AB3-48D6-9958-515D1D108F04}" dt="2024-04-15T03:14:31.498" v="187"/>
          <ac:picMkLst>
            <pc:docMk/>
            <pc:sldMk cId="3608108563" sldId="272"/>
            <ac:picMk id="9" creationId="{5342F578-7E90-5E78-6606-96D4784741D3}"/>
          </ac:picMkLst>
        </pc:picChg>
        <pc:cxnChg chg="del">
          <ac:chgData name="Guest User" userId="" providerId="Windows Live" clId="Web-{19353CD1-7AB3-48D6-9958-515D1D108F04}" dt="2024-04-15T03:15:28.704" v="203"/>
          <ac:cxnSpMkLst>
            <pc:docMk/>
            <pc:sldMk cId="3608108563" sldId="272"/>
            <ac:cxnSpMk id="22" creationId="{8C730EAB-A532-4295-A302-FB4B90DB9F5E}"/>
          </ac:cxnSpMkLst>
        </pc:cxnChg>
      </pc:sldChg>
      <pc:sldChg chg="addSp delSp modSp new mod setBg">
        <pc:chgData name="Guest User" userId="" providerId="Windows Live" clId="Web-{19353CD1-7AB3-48D6-9958-515D1D108F04}" dt="2024-04-15T03:15:23.328" v="202"/>
        <pc:sldMkLst>
          <pc:docMk/>
          <pc:sldMk cId="3512668301" sldId="273"/>
        </pc:sldMkLst>
        <pc:spChg chg="del">
          <ac:chgData name="Guest User" userId="" providerId="Windows Live" clId="Web-{19353CD1-7AB3-48D6-9958-515D1D108F04}" dt="2024-04-15T03:12:12.056" v="87"/>
          <ac:spMkLst>
            <pc:docMk/>
            <pc:sldMk cId="3512668301" sldId="273"/>
            <ac:spMk id="2" creationId="{0921D294-EA86-74D1-CE54-3AE80C281728}"/>
          </ac:spMkLst>
        </pc:spChg>
        <pc:spChg chg="del">
          <ac:chgData name="Guest User" userId="" providerId="Windows Live" clId="Web-{19353CD1-7AB3-48D6-9958-515D1D108F04}" dt="2024-04-15T03:12:09.853" v="86"/>
          <ac:spMkLst>
            <pc:docMk/>
            <pc:sldMk cId="3512668301" sldId="273"/>
            <ac:spMk id="3" creationId="{A561BC35-1F44-8EFF-3C1A-A44836520D09}"/>
          </ac:spMkLst>
        </pc:spChg>
        <pc:spChg chg="add mod">
          <ac:chgData name="Guest User" userId="" providerId="Windows Live" clId="Web-{19353CD1-7AB3-48D6-9958-515D1D108F04}" dt="2024-04-15T03:15:23.328" v="202"/>
          <ac:spMkLst>
            <pc:docMk/>
            <pc:sldMk cId="3512668301" sldId="273"/>
            <ac:spMk id="5" creationId="{292F953B-F211-A301-6906-77D1D82667F0}"/>
          </ac:spMkLst>
        </pc:spChg>
        <pc:spChg chg="add">
          <ac:chgData name="Guest User" userId="" providerId="Windows Live" clId="Web-{19353CD1-7AB3-48D6-9958-515D1D108F04}" dt="2024-04-15T03:15:23.328" v="202"/>
          <ac:spMkLst>
            <pc:docMk/>
            <pc:sldMk cId="3512668301" sldId="273"/>
            <ac:spMk id="10" creationId="{2EB492CD-616E-47F8-933B-5E2D952A0593}"/>
          </ac:spMkLst>
        </pc:spChg>
        <pc:spChg chg="add">
          <ac:chgData name="Guest User" userId="" providerId="Windows Live" clId="Web-{19353CD1-7AB3-48D6-9958-515D1D108F04}" dt="2024-04-15T03:15:23.328" v="202"/>
          <ac:spMkLst>
            <pc:docMk/>
            <pc:sldMk cId="3512668301" sldId="273"/>
            <ac:spMk id="12" creationId="{59383CF9-23B5-4335-9B21-1791C4CF1C75}"/>
          </ac:spMkLst>
        </pc:spChg>
        <pc:spChg chg="add">
          <ac:chgData name="Guest User" userId="" providerId="Windows Live" clId="Web-{19353CD1-7AB3-48D6-9958-515D1D108F04}" dt="2024-04-15T03:15:23.328" v="202"/>
          <ac:spMkLst>
            <pc:docMk/>
            <pc:sldMk cId="3512668301" sldId="273"/>
            <ac:spMk id="14" creationId="{0007FE00-9498-4706-B255-6437B0252C02}"/>
          </ac:spMkLst>
        </pc:spChg>
        <pc:picChg chg="add mod">
          <ac:chgData name="Guest User" userId="" providerId="Windows Live" clId="Web-{19353CD1-7AB3-48D6-9958-515D1D108F04}" dt="2024-04-15T03:15:23.328" v="202"/>
          <ac:picMkLst>
            <pc:docMk/>
            <pc:sldMk cId="3512668301" sldId="273"/>
            <ac:picMk id="4" creationId="{147ACF5F-DB50-1949-5D7A-D9DACDD853E4}"/>
          </ac:picMkLst>
        </pc:picChg>
      </pc:sldChg>
      <pc:sldChg chg="addSp delSp modSp new mod setBg">
        <pc:chgData name="Guest User" userId="" providerId="Windows Live" clId="Web-{19353CD1-7AB3-48D6-9958-515D1D108F04}" dt="2024-04-15T03:15:18.750" v="201" actId="20577"/>
        <pc:sldMkLst>
          <pc:docMk/>
          <pc:sldMk cId="3414132679" sldId="274"/>
        </pc:sldMkLst>
        <pc:spChg chg="del">
          <ac:chgData name="Guest User" userId="" providerId="Windows Live" clId="Web-{19353CD1-7AB3-48D6-9958-515D1D108F04}" dt="2024-04-15T03:14:22.404" v="185"/>
          <ac:spMkLst>
            <pc:docMk/>
            <pc:sldMk cId="3414132679" sldId="274"/>
            <ac:spMk id="2" creationId="{088A9144-5F9A-060E-505B-8A887781987F}"/>
          </ac:spMkLst>
        </pc:spChg>
        <pc:spChg chg="del">
          <ac:chgData name="Guest User" userId="" providerId="Windows Live" clId="Web-{19353CD1-7AB3-48D6-9958-515D1D108F04}" dt="2024-04-15T03:14:27.795" v="186"/>
          <ac:spMkLst>
            <pc:docMk/>
            <pc:sldMk cId="3414132679" sldId="274"/>
            <ac:spMk id="3" creationId="{E53AACF5-545E-7F00-5AFE-28ECDCC70EC6}"/>
          </ac:spMkLst>
        </pc:spChg>
        <pc:spChg chg="add mod">
          <ac:chgData name="Guest User" userId="" providerId="Windows Live" clId="Web-{19353CD1-7AB3-48D6-9958-515D1D108F04}" dt="2024-04-15T03:15:18.750" v="201" actId="20577"/>
          <ac:spMkLst>
            <pc:docMk/>
            <pc:sldMk cId="3414132679" sldId="274"/>
            <ac:spMk id="6" creationId="{43932819-5A5D-0084-3FDB-5A7BE28E9DA0}"/>
          </ac:spMkLst>
        </pc:spChg>
        <pc:spChg chg="add del">
          <ac:chgData name="Guest User" userId="" providerId="Windows Live" clId="Web-{19353CD1-7AB3-48D6-9958-515D1D108F04}" dt="2024-04-15T03:15:11.562" v="198"/>
          <ac:spMkLst>
            <pc:docMk/>
            <pc:sldMk cId="3414132679" sldId="274"/>
            <ac:spMk id="11" creationId="{F0AED851-54B9-4765-92D2-F0BE443BEC91}"/>
          </ac:spMkLst>
        </pc:spChg>
        <pc:spChg chg="add del">
          <ac:chgData name="Guest User" userId="" providerId="Windows Live" clId="Web-{19353CD1-7AB3-48D6-9958-515D1D108F04}" dt="2024-04-15T03:15:11.562" v="198"/>
          <ac:spMkLst>
            <pc:docMk/>
            <pc:sldMk cId="3414132679" sldId="274"/>
            <ac:spMk id="13" creationId="{B81933D1-5615-42C7-9C0B-4EB7105CCE2D}"/>
          </ac:spMkLst>
        </pc:spChg>
        <pc:spChg chg="add del">
          <ac:chgData name="Guest User" userId="" providerId="Windows Live" clId="Web-{19353CD1-7AB3-48D6-9958-515D1D108F04}" dt="2024-04-15T03:15:11.562" v="198"/>
          <ac:spMkLst>
            <pc:docMk/>
            <pc:sldMk cId="3414132679" sldId="274"/>
            <ac:spMk id="15" creationId="{19C9EAEA-39D0-4B0E-A0EB-51E7B26740B1}"/>
          </ac:spMkLst>
        </pc:spChg>
        <pc:spChg chg="add">
          <ac:chgData name="Guest User" userId="" providerId="Windows Live" clId="Web-{19353CD1-7AB3-48D6-9958-515D1D108F04}" dt="2024-04-15T03:15:11.578" v="199"/>
          <ac:spMkLst>
            <pc:docMk/>
            <pc:sldMk cId="3414132679" sldId="274"/>
            <ac:spMk id="22" creationId="{BA79A7CF-01AF-4178-9369-94E0C90EB046}"/>
          </ac:spMkLst>
        </pc:spChg>
        <pc:spChg chg="add">
          <ac:chgData name="Guest User" userId="" providerId="Windows Live" clId="Web-{19353CD1-7AB3-48D6-9958-515D1D108F04}" dt="2024-04-15T03:15:11.578" v="199"/>
          <ac:spMkLst>
            <pc:docMk/>
            <pc:sldMk cId="3414132679" sldId="274"/>
            <ac:spMk id="23" creationId="{99413ED5-9ED4-4772-BCE4-2BCAE6B12E35}"/>
          </ac:spMkLst>
        </pc:spChg>
        <pc:spChg chg="add">
          <ac:chgData name="Guest User" userId="" providerId="Windows Live" clId="Web-{19353CD1-7AB3-48D6-9958-515D1D108F04}" dt="2024-04-15T03:15:11.578" v="199"/>
          <ac:spMkLst>
            <pc:docMk/>
            <pc:sldMk cId="3414132679" sldId="274"/>
            <ac:spMk id="24" creationId="{04357C93-F0CB-4A1C-8F77-4E9063789819}"/>
          </ac:spMkLst>
        </pc:spChg>
        <pc:spChg chg="add">
          <ac:chgData name="Guest User" userId="" providerId="Windows Live" clId="Web-{19353CD1-7AB3-48D6-9958-515D1D108F04}" dt="2024-04-15T03:15:11.578" v="199"/>
          <ac:spMkLst>
            <pc:docMk/>
            <pc:sldMk cId="3414132679" sldId="274"/>
            <ac:spMk id="25" creationId="{90F533E9-6690-41A8-A372-4C6C622D028D}"/>
          </ac:spMkLst>
        </pc:spChg>
        <pc:grpChg chg="add del">
          <ac:chgData name="Guest User" userId="" providerId="Windows Live" clId="Web-{19353CD1-7AB3-48D6-9958-515D1D108F04}" dt="2024-04-15T03:15:11.562" v="198"/>
          <ac:grpSpMkLst>
            <pc:docMk/>
            <pc:sldMk cId="3414132679" sldId="274"/>
            <ac:grpSpMk id="17" creationId="{032D8612-31EB-44CF-A1D0-14FD4C705424}"/>
          </ac:grpSpMkLst>
        </pc:grpChg>
        <pc:picChg chg="add mod ord">
          <ac:chgData name="Guest User" userId="" providerId="Windows Live" clId="Web-{19353CD1-7AB3-48D6-9958-515D1D108F04}" dt="2024-04-15T03:15:11.578" v="199"/>
          <ac:picMkLst>
            <pc:docMk/>
            <pc:sldMk cId="3414132679" sldId="274"/>
            <ac:picMk id="4" creationId="{43BC92AA-5EAF-5C17-3C08-B07A7C0BA029}"/>
          </ac:picMkLst>
        </pc:picChg>
      </pc:sldChg>
      <pc:sldChg chg="addSp delSp modSp new mod setBg setClrOvrMap">
        <pc:chgData name="Guest User" userId="" providerId="Windows Live" clId="Web-{19353CD1-7AB3-48D6-9958-515D1D108F04}" dt="2024-04-15T03:38:22.657" v="216"/>
        <pc:sldMkLst>
          <pc:docMk/>
          <pc:sldMk cId="2546925159" sldId="275"/>
        </pc:sldMkLst>
        <pc:spChg chg="del">
          <ac:chgData name="Guest User" userId="" providerId="Windows Live" clId="Web-{19353CD1-7AB3-48D6-9958-515D1D108F04}" dt="2024-04-15T03:37:28.218" v="206"/>
          <ac:spMkLst>
            <pc:docMk/>
            <pc:sldMk cId="2546925159" sldId="275"/>
            <ac:spMk id="2" creationId="{765D0192-C8A5-EDB3-06D1-28BD297F0169}"/>
          </ac:spMkLst>
        </pc:spChg>
        <pc:spChg chg="del">
          <ac:chgData name="Guest User" userId="" providerId="Windows Live" clId="Web-{19353CD1-7AB3-48D6-9958-515D1D108F04}" dt="2024-04-15T03:37:32.968" v="207"/>
          <ac:spMkLst>
            <pc:docMk/>
            <pc:sldMk cId="2546925159" sldId="275"/>
            <ac:spMk id="3" creationId="{44B03362-7E5D-7322-B2BA-C9A4C876C097}"/>
          </ac:spMkLst>
        </pc:spChg>
        <pc:spChg chg="add">
          <ac:chgData name="Guest User" userId="" providerId="Windows Live" clId="Web-{19353CD1-7AB3-48D6-9958-515D1D108F04}" dt="2024-04-15T03:38:22.657" v="216"/>
          <ac:spMkLst>
            <pc:docMk/>
            <pc:sldMk cId="2546925159" sldId="275"/>
            <ac:spMk id="12" creationId="{12E8CD4E-6381-4807-AA5B-CE0024A8BE19}"/>
          </ac:spMkLst>
        </pc:spChg>
        <pc:spChg chg="add">
          <ac:chgData name="Guest User" userId="" providerId="Windows Live" clId="Web-{19353CD1-7AB3-48D6-9958-515D1D108F04}" dt="2024-04-15T03:38:22.657" v="216"/>
          <ac:spMkLst>
            <pc:docMk/>
            <pc:sldMk cId="2546925159" sldId="275"/>
            <ac:spMk id="14" creationId="{D28445F8-F032-43C9-8D0F-A5155F525283}"/>
          </ac:spMkLst>
        </pc:spChg>
        <pc:spChg chg="add">
          <ac:chgData name="Guest User" userId="" providerId="Windows Live" clId="Web-{19353CD1-7AB3-48D6-9958-515D1D108F04}" dt="2024-04-15T03:38:22.657" v="216"/>
          <ac:spMkLst>
            <pc:docMk/>
            <pc:sldMk cId="2546925159" sldId="275"/>
            <ac:spMk id="16" creationId="{36A325B5-56A3-425A-B9A3-0CEB7CA1BBF6}"/>
          </ac:spMkLst>
        </pc:spChg>
        <pc:spChg chg="add">
          <ac:chgData name="Guest User" userId="" providerId="Windows Live" clId="Web-{19353CD1-7AB3-48D6-9958-515D1D108F04}" dt="2024-04-15T03:38:22.657" v="216"/>
          <ac:spMkLst>
            <pc:docMk/>
            <pc:sldMk cId="2546925159" sldId="275"/>
            <ac:spMk id="18" creationId="{B80DE958-9D45-4CAD-BF1F-FA2ED970B7F6}"/>
          </ac:spMkLst>
        </pc:spChg>
        <pc:spChg chg="add">
          <ac:chgData name="Guest User" userId="" providerId="Windows Live" clId="Web-{19353CD1-7AB3-48D6-9958-515D1D108F04}" dt="2024-04-15T03:38:22.657" v="216"/>
          <ac:spMkLst>
            <pc:docMk/>
            <pc:sldMk cId="2546925159" sldId="275"/>
            <ac:spMk id="20" creationId="{BB93B4BF-AD35-4E52-8131-161C5FB9CDD7}"/>
          </ac:spMkLst>
        </pc:spChg>
        <pc:picChg chg="add mod ord">
          <ac:chgData name="Guest User" userId="" providerId="Windows Live" clId="Web-{19353CD1-7AB3-48D6-9958-515D1D108F04}" dt="2024-04-15T03:38:22.657" v="216"/>
          <ac:picMkLst>
            <pc:docMk/>
            <pc:sldMk cId="2546925159" sldId="275"/>
            <ac:picMk id="4" creationId="{78BEEC82-A7E1-041D-BE8E-87B263C3BD67}"/>
          </ac:picMkLst>
        </pc:picChg>
        <pc:picChg chg="add mod ord">
          <ac:chgData name="Guest User" userId="" providerId="Windows Live" clId="Web-{19353CD1-7AB3-48D6-9958-515D1D108F04}" dt="2024-04-15T03:38:22.657" v="216"/>
          <ac:picMkLst>
            <pc:docMk/>
            <pc:sldMk cId="2546925159" sldId="275"/>
            <ac:picMk id="5" creationId="{83BFBD8B-BDF0-9F11-3924-FAD8B8C83E00}"/>
          </ac:picMkLst>
        </pc:picChg>
        <pc:picChg chg="add mod">
          <ac:chgData name="Guest User" userId="" providerId="Windows Live" clId="Web-{19353CD1-7AB3-48D6-9958-515D1D108F04}" dt="2024-04-15T03:38:22.657" v="216"/>
          <ac:picMkLst>
            <pc:docMk/>
            <pc:sldMk cId="2546925159" sldId="275"/>
            <ac:picMk id="6" creationId="{46BB2943-E18D-C83E-F1BA-69D582E39726}"/>
          </ac:picMkLst>
        </pc:picChg>
        <pc:picChg chg="add mod">
          <ac:chgData name="Guest User" userId="" providerId="Windows Live" clId="Web-{19353CD1-7AB3-48D6-9958-515D1D108F04}" dt="2024-04-15T03:38:22.657" v="216"/>
          <ac:picMkLst>
            <pc:docMk/>
            <pc:sldMk cId="2546925159" sldId="275"/>
            <ac:picMk id="7" creationId="{2A8B357B-8402-AFDC-DA87-7DD402FA8378}"/>
          </ac:picMkLst>
        </pc:picChg>
      </pc:sldChg>
      <pc:sldChg chg="addSp delSp modSp new mod setBg setClrOvrMap">
        <pc:chgData name="Guest User" userId="" providerId="Windows Live" clId="Web-{19353CD1-7AB3-48D6-9958-515D1D108F04}" dt="2024-04-15T03:39:56.691" v="231"/>
        <pc:sldMkLst>
          <pc:docMk/>
          <pc:sldMk cId="1844243122" sldId="276"/>
        </pc:sldMkLst>
        <pc:spChg chg="del">
          <ac:chgData name="Guest User" userId="" providerId="Windows Live" clId="Web-{19353CD1-7AB3-48D6-9958-515D1D108F04}" dt="2024-04-15T03:38:31.189" v="218"/>
          <ac:spMkLst>
            <pc:docMk/>
            <pc:sldMk cId="1844243122" sldId="276"/>
            <ac:spMk id="2" creationId="{E830D9EB-A41F-8F02-4BAD-2CCC75969AFB}"/>
          </ac:spMkLst>
        </pc:spChg>
        <pc:spChg chg="del">
          <ac:chgData name="Guest User" userId="" providerId="Windows Live" clId="Web-{19353CD1-7AB3-48D6-9958-515D1D108F04}" dt="2024-04-15T03:38:35.470" v="219"/>
          <ac:spMkLst>
            <pc:docMk/>
            <pc:sldMk cId="1844243122" sldId="276"/>
            <ac:spMk id="3" creationId="{50727556-5E72-7AB1-B6F8-DBD489607DFD}"/>
          </ac:spMkLst>
        </pc:spChg>
        <pc:spChg chg="add">
          <ac:chgData name="Guest User" userId="" providerId="Windows Live" clId="Web-{19353CD1-7AB3-48D6-9958-515D1D108F04}" dt="2024-04-15T03:39:56.691" v="231"/>
          <ac:spMkLst>
            <pc:docMk/>
            <pc:sldMk cId="1844243122" sldId="276"/>
            <ac:spMk id="12" creationId="{12E8CD4E-6381-4807-AA5B-CE0024A8BE19}"/>
          </ac:spMkLst>
        </pc:spChg>
        <pc:spChg chg="add">
          <ac:chgData name="Guest User" userId="" providerId="Windows Live" clId="Web-{19353CD1-7AB3-48D6-9958-515D1D108F04}" dt="2024-04-15T03:39:56.691" v="231"/>
          <ac:spMkLst>
            <pc:docMk/>
            <pc:sldMk cId="1844243122" sldId="276"/>
            <ac:spMk id="14" creationId="{D28445F8-F032-43C9-8D0F-A5155F525283}"/>
          </ac:spMkLst>
        </pc:spChg>
        <pc:spChg chg="add">
          <ac:chgData name="Guest User" userId="" providerId="Windows Live" clId="Web-{19353CD1-7AB3-48D6-9958-515D1D108F04}" dt="2024-04-15T03:39:56.691" v="231"/>
          <ac:spMkLst>
            <pc:docMk/>
            <pc:sldMk cId="1844243122" sldId="276"/>
            <ac:spMk id="16" creationId="{36A325B5-56A3-425A-B9A3-0CEB7CA1BBF6}"/>
          </ac:spMkLst>
        </pc:spChg>
        <pc:spChg chg="add">
          <ac:chgData name="Guest User" userId="" providerId="Windows Live" clId="Web-{19353CD1-7AB3-48D6-9958-515D1D108F04}" dt="2024-04-15T03:39:56.691" v="231"/>
          <ac:spMkLst>
            <pc:docMk/>
            <pc:sldMk cId="1844243122" sldId="276"/>
            <ac:spMk id="18" creationId="{B80DE958-9D45-4CAD-BF1F-FA2ED970B7F6}"/>
          </ac:spMkLst>
        </pc:spChg>
        <pc:spChg chg="add">
          <ac:chgData name="Guest User" userId="" providerId="Windows Live" clId="Web-{19353CD1-7AB3-48D6-9958-515D1D108F04}" dt="2024-04-15T03:39:56.691" v="231"/>
          <ac:spMkLst>
            <pc:docMk/>
            <pc:sldMk cId="1844243122" sldId="276"/>
            <ac:spMk id="20" creationId="{BB93B4BF-AD35-4E52-8131-161C5FB9CDD7}"/>
          </ac:spMkLst>
        </pc:spChg>
        <pc:picChg chg="add mod">
          <ac:chgData name="Guest User" userId="" providerId="Windows Live" clId="Web-{19353CD1-7AB3-48D6-9958-515D1D108F04}" dt="2024-04-15T03:39:56.691" v="231"/>
          <ac:picMkLst>
            <pc:docMk/>
            <pc:sldMk cId="1844243122" sldId="276"/>
            <ac:picMk id="4" creationId="{3404A940-47CF-CC84-7429-2683F64AF87C}"/>
          </ac:picMkLst>
        </pc:picChg>
        <pc:picChg chg="add mod">
          <ac:chgData name="Guest User" userId="" providerId="Windows Live" clId="Web-{19353CD1-7AB3-48D6-9958-515D1D108F04}" dt="2024-04-15T03:39:56.691" v="231"/>
          <ac:picMkLst>
            <pc:docMk/>
            <pc:sldMk cId="1844243122" sldId="276"/>
            <ac:picMk id="5" creationId="{05E3FEC3-13E8-348E-15F7-574F91321673}"/>
          </ac:picMkLst>
        </pc:picChg>
        <pc:picChg chg="add mod ord">
          <ac:chgData name="Guest User" userId="" providerId="Windows Live" clId="Web-{19353CD1-7AB3-48D6-9958-515D1D108F04}" dt="2024-04-15T03:39:56.691" v="231"/>
          <ac:picMkLst>
            <pc:docMk/>
            <pc:sldMk cId="1844243122" sldId="276"/>
            <ac:picMk id="6" creationId="{42097D7F-B8D5-89C0-0222-A03F498E6D2E}"/>
          </ac:picMkLst>
        </pc:picChg>
        <pc:picChg chg="add mod">
          <ac:chgData name="Guest User" userId="" providerId="Windows Live" clId="Web-{19353CD1-7AB3-48D6-9958-515D1D108F04}" dt="2024-04-15T03:39:56.691" v="231"/>
          <ac:picMkLst>
            <pc:docMk/>
            <pc:sldMk cId="1844243122" sldId="276"/>
            <ac:picMk id="7" creationId="{793BC7A7-306D-08BC-6B45-1C1693A385FE}"/>
          </ac:picMkLst>
        </pc:picChg>
        <pc:picChg chg="add del mod">
          <ac:chgData name="Guest User" userId="" providerId="Windows Live" clId="Web-{19353CD1-7AB3-48D6-9958-515D1D108F04}" dt="2024-04-15T03:39:54.113" v="230"/>
          <ac:picMkLst>
            <pc:docMk/>
            <pc:sldMk cId="1844243122" sldId="276"/>
            <ac:picMk id="8" creationId="{A1B04B7A-2F47-488B-72DC-7EC681238691}"/>
          </ac:picMkLst>
        </pc:picChg>
      </pc:sldChg>
      <pc:sldChg chg="addSp delSp modSp new mod setBg">
        <pc:chgData name="Guest User" userId="" providerId="Windows Live" clId="Web-{19353CD1-7AB3-48D6-9958-515D1D108F04}" dt="2024-04-15T03:40:14.458" v="237"/>
        <pc:sldMkLst>
          <pc:docMk/>
          <pc:sldMk cId="1549594602" sldId="277"/>
        </pc:sldMkLst>
        <pc:spChg chg="del">
          <ac:chgData name="Guest User" userId="" providerId="Windows Live" clId="Web-{19353CD1-7AB3-48D6-9958-515D1D108F04}" dt="2024-04-15T03:40:04.239" v="233"/>
          <ac:spMkLst>
            <pc:docMk/>
            <pc:sldMk cId="1549594602" sldId="277"/>
            <ac:spMk id="2" creationId="{DB5C5629-794C-8284-9181-AA1C581B1E60}"/>
          </ac:spMkLst>
        </pc:spChg>
        <pc:spChg chg="del">
          <ac:chgData name="Guest User" userId="" providerId="Windows Live" clId="Web-{19353CD1-7AB3-48D6-9958-515D1D108F04}" dt="2024-04-15T03:40:06.801" v="234"/>
          <ac:spMkLst>
            <pc:docMk/>
            <pc:sldMk cId="1549594602" sldId="277"/>
            <ac:spMk id="3" creationId="{AC1FA895-E05E-97AC-4FE5-B956A92E5321}"/>
          </ac:spMkLst>
        </pc:spChg>
        <pc:spChg chg="add">
          <ac:chgData name="Guest User" userId="" providerId="Windows Live" clId="Web-{19353CD1-7AB3-48D6-9958-515D1D108F04}" dt="2024-04-15T03:40:14.458" v="237"/>
          <ac:spMkLst>
            <pc:docMk/>
            <pc:sldMk cId="1549594602" sldId="277"/>
            <ac:spMk id="9" creationId="{32BC26D8-82FB-445E-AA49-62A77D7C1EE0}"/>
          </ac:spMkLst>
        </pc:spChg>
        <pc:spChg chg="add">
          <ac:chgData name="Guest User" userId="" providerId="Windows Live" clId="Web-{19353CD1-7AB3-48D6-9958-515D1D108F04}" dt="2024-04-15T03:40:14.458" v="237"/>
          <ac:spMkLst>
            <pc:docMk/>
            <pc:sldMk cId="1549594602" sldId="277"/>
            <ac:spMk id="11" creationId="{CB44330D-EA18-4254-AA95-EB49948539B8}"/>
          </ac:spMkLst>
        </pc:spChg>
        <pc:picChg chg="add mod">
          <ac:chgData name="Guest User" userId="" providerId="Windows Live" clId="Web-{19353CD1-7AB3-48D6-9958-515D1D108F04}" dt="2024-04-15T03:40:14.458" v="237"/>
          <ac:picMkLst>
            <pc:docMk/>
            <pc:sldMk cId="1549594602" sldId="277"/>
            <ac:picMk id="4" creationId="{512CBB08-AA05-DE42-4C2E-1C9B22732A55}"/>
          </ac:picMkLst>
        </pc:picChg>
      </pc:sldChg>
      <pc:sldChg chg="addSp delSp modSp new mod ord setBg">
        <pc:chgData name="Guest User" userId="" providerId="Windows Live" clId="Web-{19353CD1-7AB3-48D6-9958-515D1D108F04}" dt="2024-04-15T14:21:51.765" v="255"/>
        <pc:sldMkLst>
          <pc:docMk/>
          <pc:sldMk cId="1672052037" sldId="278"/>
        </pc:sldMkLst>
        <pc:spChg chg="del">
          <ac:chgData name="Guest User" userId="" providerId="Windows Live" clId="Web-{19353CD1-7AB3-48D6-9958-515D1D108F04}" dt="2024-04-15T14:20:28.763" v="249"/>
          <ac:spMkLst>
            <pc:docMk/>
            <pc:sldMk cId="1672052037" sldId="278"/>
            <ac:spMk id="2" creationId="{B7DE6CCC-6576-258F-4F21-751C45942258}"/>
          </ac:spMkLst>
        </pc:spChg>
        <pc:spChg chg="del">
          <ac:chgData name="Guest User" userId="" providerId="Windows Live" clId="Web-{19353CD1-7AB3-48D6-9958-515D1D108F04}" dt="2024-04-15T14:20:37.482" v="250"/>
          <ac:spMkLst>
            <pc:docMk/>
            <pc:sldMk cId="1672052037" sldId="278"/>
            <ac:spMk id="3" creationId="{B043E309-A446-FF71-9BE7-F830F57EC168}"/>
          </ac:spMkLst>
        </pc:spChg>
        <pc:spChg chg="add">
          <ac:chgData name="Guest User" userId="" providerId="Windows Live" clId="Web-{19353CD1-7AB3-48D6-9958-515D1D108F04}" dt="2024-04-15T14:21:51.765" v="255"/>
          <ac:spMkLst>
            <pc:docMk/>
            <pc:sldMk cId="1672052037" sldId="278"/>
            <ac:spMk id="9" creationId="{32BC26D8-82FB-445E-AA49-62A77D7C1EE0}"/>
          </ac:spMkLst>
        </pc:spChg>
        <pc:spChg chg="add">
          <ac:chgData name="Guest User" userId="" providerId="Windows Live" clId="Web-{19353CD1-7AB3-48D6-9958-515D1D108F04}" dt="2024-04-15T14:21:51.765" v="255"/>
          <ac:spMkLst>
            <pc:docMk/>
            <pc:sldMk cId="1672052037" sldId="278"/>
            <ac:spMk id="11" creationId="{CB44330D-EA18-4254-AA95-EB49948539B8}"/>
          </ac:spMkLst>
        </pc:spChg>
        <pc:picChg chg="add mod">
          <ac:chgData name="Guest User" userId="" providerId="Windows Live" clId="Web-{19353CD1-7AB3-48D6-9958-515D1D108F04}" dt="2024-04-15T14:21:51.765" v="255"/>
          <ac:picMkLst>
            <pc:docMk/>
            <pc:sldMk cId="1672052037" sldId="278"/>
            <ac:picMk id="4" creationId="{9CDA9A1E-F9EB-7A64-6317-C9935B6A378F}"/>
          </ac:picMkLst>
        </pc:picChg>
      </pc:sldChg>
      <pc:sldChg chg="addSp delSp modSp new mod setBg">
        <pc:chgData name="Guest User" userId="" providerId="Windows Live" clId="Web-{19353CD1-7AB3-48D6-9958-515D1D108F04}" dt="2024-04-15T14:26:13.118" v="282"/>
        <pc:sldMkLst>
          <pc:docMk/>
          <pc:sldMk cId="2103354155" sldId="279"/>
        </pc:sldMkLst>
        <pc:spChg chg="del">
          <ac:chgData name="Guest User" userId="" providerId="Windows Live" clId="Web-{19353CD1-7AB3-48D6-9958-515D1D108F04}" dt="2024-04-15T14:25:23.366" v="276"/>
          <ac:spMkLst>
            <pc:docMk/>
            <pc:sldMk cId="2103354155" sldId="279"/>
            <ac:spMk id="2" creationId="{0E7249C0-5D51-7243-640F-437C6C5B076D}"/>
          </ac:spMkLst>
        </pc:spChg>
        <pc:spChg chg="del">
          <ac:chgData name="Guest User" userId="" providerId="Windows Live" clId="Web-{19353CD1-7AB3-48D6-9958-515D1D108F04}" dt="2024-04-15T14:25:28.429" v="277"/>
          <ac:spMkLst>
            <pc:docMk/>
            <pc:sldMk cId="2103354155" sldId="279"/>
            <ac:spMk id="3" creationId="{05B66782-19FD-1170-8938-D8639159AE11}"/>
          </ac:spMkLst>
        </pc:spChg>
        <pc:spChg chg="add">
          <ac:chgData name="Guest User" userId="" providerId="Windows Live" clId="Web-{19353CD1-7AB3-48D6-9958-515D1D108F04}" dt="2024-04-15T14:26:13.118" v="282"/>
          <ac:spMkLst>
            <pc:docMk/>
            <pc:sldMk cId="2103354155" sldId="279"/>
            <ac:spMk id="9" creationId="{32BC26D8-82FB-445E-AA49-62A77D7C1EE0}"/>
          </ac:spMkLst>
        </pc:spChg>
        <pc:spChg chg="add">
          <ac:chgData name="Guest User" userId="" providerId="Windows Live" clId="Web-{19353CD1-7AB3-48D6-9958-515D1D108F04}" dt="2024-04-15T14:26:13.118" v="282"/>
          <ac:spMkLst>
            <pc:docMk/>
            <pc:sldMk cId="2103354155" sldId="279"/>
            <ac:spMk id="11" creationId="{CB44330D-EA18-4254-AA95-EB49948539B8}"/>
          </ac:spMkLst>
        </pc:spChg>
        <pc:picChg chg="add mod">
          <ac:chgData name="Guest User" userId="" providerId="Windows Live" clId="Web-{19353CD1-7AB3-48D6-9958-515D1D108F04}" dt="2024-04-15T14:26:13.118" v="282"/>
          <ac:picMkLst>
            <pc:docMk/>
            <pc:sldMk cId="2103354155" sldId="279"/>
            <ac:picMk id="4" creationId="{F799EA66-5B89-3A61-37DE-F94717A21CCF}"/>
          </ac:picMkLst>
        </pc:picChg>
      </pc:sldChg>
      <pc:sldChg chg="addSp delSp modSp new mod setBg">
        <pc:chgData name="Guest User" userId="" providerId="Windows Live" clId="Web-{19353CD1-7AB3-48D6-9958-515D1D108F04}" dt="2024-04-15T14:32:06.801" v="290"/>
        <pc:sldMkLst>
          <pc:docMk/>
          <pc:sldMk cId="1341965112" sldId="280"/>
        </pc:sldMkLst>
        <pc:spChg chg="del">
          <ac:chgData name="Guest User" userId="" providerId="Windows Live" clId="Web-{19353CD1-7AB3-48D6-9958-515D1D108F04}" dt="2024-04-15T14:30:47.033" v="284"/>
          <ac:spMkLst>
            <pc:docMk/>
            <pc:sldMk cId="1341965112" sldId="280"/>
            <ac:spMk id="2" creationId="{896E7571-0388-F7F1-46D1-0D6894C2AF4A}"/>
          </ac:spMkLst>
        </pc:spChg>
        <pc:spChg chg="del">
          <ac:chgData name="Guest User" userId="" providerId="Windows Live" clId="Web-{19353CD1-7AB3-48D6-9958-515D1D108F04}" dt="2024-04-15T14:30:50.768" v="285"/>
          <ac:spMkLst>
            <pc:docMk/>
            <pc:sldMk cId="1341965112" sldId="280"/>
            <ac:spMk id="3" creationId="{65D5F745-641E-9100-9584-96EBA0AF351A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9" creationId="{F3060C83-F051-4F0E-ABAD-AA0DFC48B218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11" creationId="{83C98ABE-055B-441F-B07E-44F97F083C39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13" creationId="{29FDB030-9B49-4CED-8CCD-4D99382388AC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15" creationId="{3783CA14-24A1-485C-8B30-D6A5D87987AD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17" creationId="{9A97C86A-04D6-40F7-AE84-31AB43E6A846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19" creationId="{FF9F2414-84E8-453E-B1F3-389FDE8192D9}"/>
          </ac:spMkLst>
        </pc:spChg>
        <pc:spChg chg="add">
          <ac:chgData name="Guest User" userId="" providerId="Windows Live" clId="Web-{19353CD1-7AB3-48D6-9958-515D1D108F04}" dt="2024-04-15T14:32:06.801" v="290"/>
          <ac:spMkLst>
            <pc:docMk/>
            <pc:sldMk cId="1341965112" sldId="280"/>
            <ac:spMk id="21" creationId="{3ECA69A1-7536-43AC-85EF-C7106179F5ED}"/>
          </ac:spMkLst>
        </pc:spChg>
        <pc:picChg chg="add mod">
          <ac:chgData name="Guest User" userId="" providerId="Windows Live" clId="Web-{19353CD1-7AB3-48D6-9958-515D1D108F04}" dt="2024-04-15T14:32:06.801" v="290"/>
          <ac:picMkLst>
            <pc:docMk/>
            <pc:sldMk cId="1341965112" sldId="280"/>
            <ac:picMk id="4" creationId="{B658925C-6CB6-C2ED-535E-027B0E1B26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B5A99-C3C9-4044-9463-338427B799C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F1624-4F26-487B-8730-4CBB3447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DCB2-4D45-BE00-CCFF-677D4C4A4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ACCA-6EDC-B8B2-0AEB-AD682DEC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F942-8BA3-F336-2D67-CA7862D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9149-BD63-5703-D099-28F062A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942F-42B8-93B7-CE7A-CAABE0C8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B239-AB44-6884-2F77-454F500F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3CFA-DE5F-67BB-ACBA-68313486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9DF9-39E9-DE15-83B5-15E5C3F5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E8EA-4E89-BB5F-58FD-EB29CF8C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1A68-95F5-D148-EE49-5611056C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9737A-C936-3B9A-B946-1ED69DB8E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818C-6F0C-7E91-3173-9FAABA6D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654E-24B8-2EE2-8FB7-BBB65E0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0056-FCEB-4B10-8A37-741937E9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4A1-5884-88FF-B9CC-F013F14A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106A-3D46-DF8F-A863-1E2BD445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5A77-06BD-421A-0232-075CABD2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2589-092C-D40A-C2A5-57C233FA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BDDDA-BDA8-9E4D-03C0-3D5B9D08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7FC7-CB74-FAA1-7EBB-B3631CFF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9C6C-6DC4-1F57-3851-7EFCF7E7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7C93-3B81-1280-F6C8-2A669C75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B7B6D-8121-24AD-8760-98E5A1E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92F8-0B9B-7442-C092-20ABD21D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B71D-F585-AF6F-5115-7903CEF5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98D-C81F-3536-8D74-17FE663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4690-D8A2-1A6F-4C11-F8ADDB91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5FCC-17AF-7144-C372-EA204A697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FAAF-ADF4-17BD-FABC-CDF181B8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52F0-F838-57A1-91F3-9D2AD08C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29F2-4B9E-BA15-594B-035575F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5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7D0-4A36-D430-2F9B-453BB0D6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4C18-52EA-2322-CDB1-67088181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FE46-747A-2BB2-66DD-26ECD262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6FF85-750F-2B7E-66F8-95B34B83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ED8A0-C498-B7DF-CE1F-EF6968BCB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8F2EC-B90F-86A9-6BA6-B791A38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61A4-198C-25DA-0AB6-183C44DB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0FFE2-0442-0A4D-5688-1682FB48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FBF6-2126-36C1-3B39-798B5150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72A7-FACD-B0B6-34C5-DDC2E6B0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D3A79-38C3-20D7-1B37-2458C123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A9DAE-F432-13EC-0A21-CEC1FF9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D7A4C-7D40-BEDB-8C19-8F34F83D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77A70-DAC4-D163-F537-125FC1F5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0EA3E-36E4-DCC0-0553-42C04987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C1B-9CF9-B5DE-2C61-881E97B9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6C9D-8794-FA62-0A9D-88F4FB4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917A-E411-B2B9-0E90-F29D91C3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8FB39-DDD1-1986-BE16-CAA64D3A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7A3B-1008-3B4F-388F-6CA5313B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D3E5-EB4B-74C7-8FB6-1B5DD2A1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55E1-D4DF-9506-5162-CEBB448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3DFA-008E-8293-AEFD-1C845A920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A702-545A-C026-38BF-AFCEC60E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F559B-BFA2-AB1C-6A0C-07D3D75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CDA8-F422-3BAC-8F4B-72D50169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FB874-78BD-7AF9-47EE-3A4CE1C3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5E657-5A02-6788-5242-680766D2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2C20-1FC5-3AC0-85D3-001516E3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72FD-030E-70AF-E96F-EDEFC94AE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E2EBD-B9D3-4423-BB76-7BB1A046153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B31E-031A-1A76-9899-ABEB1247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B6D0-C63F-259B-5A3B-4049F5BE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26676-029F-451E-A784-E5028634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lose up of a control panel of an aeroplane flying at night">
            <a:extLst>
              <a:ext uri="{FF2B5EF4-FFF2-40B4-BE49-F238E27FC236}">
                <a16:creationId xmlns:a16="http://schemas.microsoft.com/office/drawing/2014/main" id="{05B39196-E335-1181-437F-B0E3161E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312" r="-2" b="44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5CD1-38BB-B125-8EB4-FBF4BB33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Husky Air </a:t>
            </a:r>
            <a:br>
              <a:rPr lang="en-US" sz="4000" dirty="0"/>
            </a:br>
            <a:r>
              <a:rPr lang="en-US" sz="4000" dirty="0">
                <a:solidFill>
                  <a:srgbClr val="FFFFFF"/>
                </a:solidFill>
              </a:rPr>
              <a:t>Pilot Angels IT 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51F4C-5C25-4706-416B-736EE073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Members: Michael Coffee, Elisha </a:t>
            </a:r>
            <a:r>
              <a:rPr lang="en-US" sz="1800" err="1">
                <a:solidFill>
                  <a:srgbClr val="FFFFFF"/>
                </a:solidFill>
              </a:rPr>
              <a:t>Theetla</a:t>
            </a:r>
            <a:r>
              <a:rPr lang="en-US" sz="1800">
                <a:solidFill>
                  <a:srgbClr val="FFFFFF"/>
                </a:solidFill>
              </a:rPr>
              <a:t>, Ryan </a:t>
            </a:r>
            <a:r>
              <a:rPr lang="en-US" sz="1800" err="1">
                <a:solidFill>
                  <a:srgbClr val="FFFFFF"/>
                </a:solidFill>
              </a:rPr>
              <a:t>Stupart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4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flight registration&#10;&#10;Description automatically generated">
            <a:extLst>
              <a:ext uri="{FF2B5EF4-FFF2-40B4-BE49-F238E27FC236}">
                <a16:creationId xmlns:a16="http://schemas.microsoft.com/office/drawing/2014/main" id="{147ACF5F-DB50-1949-5D7A-D9DACDD8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7" y="1019830"/>
            <a:ext cx="4777381" cy="420409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F953B-F211-A301-6906-77D1D82667F0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 the Pilot Selects The Return Leg, the next form will offer the Departure Leg to a different pilot.</a:t>
            </a:r>
          </a:p>
        </p:txBody>
      </p:sp>
    </p:spTree>
    <p:extLst>
      <p:ext uri="{BB962C8B-B14F-4D97-AF65-F5344CB8AC3E}">
        <p14:creationId xmlns:p14="http://schemas.microsoft.com/office/powerpoint/2010/main" val="351266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2819-5A5D-0084-3FDB-5A7BE28E9DA0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latin typeface="+mj-lt"/>
                <a:ea typeface="+mj-ea"/>
                <a:cs typeface="+mj-cs"/>
              </a:rPr>
              <a:t>If the Pilot Selects The Departure Leg, the next form will offer the </a:t>
            </a:r>
            <a:r>
              <a:rPr lang="en-US" sz="2600">
                <a:latin typeface="+mj-lt"/>
                <a:ea typeface="+mj-ea"/>
                <a:cs typeface="+mj-cs"/>
              </a:rPr>
              <a:t>Return Leg</a:t>
            </a:r>
            <a:r>
              <a:rPr lang="en-US" sz="2600" kern="1200">
                <a:latin typeface="+mj-lt"/>
                <a:ea typeface="+mj-ea"/>
                <a:cs typeface="+mj-cs"/>
              </a:rPr>
              <a:t> to a different pilot.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BC92AA-5EAF-5C17-3C08-B07A7C0B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74" y="858525"/>
            <a:ext cx="5574231" cy="52119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FF2E2E-5D0E-79A8-AAE6-0FF94E20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9" y="903805"/>
            <a:ext cx="11294459" cy="49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1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B150408-1B0E-C880-D0CE-2E6705A6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4" y="2102464"/>
            <a:ext cx="5596975" cy="24486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2CC8D67-25F2-353B-1C65-D3522B253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6" y="2110154"/>
            <a:ext cx="5579398" cy="24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097D7F-B8D5-89C0-0222-A03F498E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784246"/>
            <a:ext cx="5212080" cy="22802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04A940-47CF-CC84-7429-2683F64A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69" y="784246"/>
            <a:ext cx="5212080" cy="22802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3BC7A7-306D-08BC-6B45-1C1693A3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669" y="3812805"/>
            <a:ext cx="5212080" cy="2280285"/>
          </a:xfrm>
          <a:prstGeom prst="rect">
            <a:avLst/>
          </a:prstGeom>
        </p:spPr>
      </p:pic>
      <p:pic>
        <p:nvPicPr>
          <p:cNvPr id="2" name="Picture 1" descr="A screenshot of a email&#10;&#10;Description automatically generated">
            <a:extLst>
              <a:ext uri="{FF2B5EF4-FFF2-40B4-BE49-F238E27FC236}">
                <a16:creationId xmlns:a16="http://schemas.microsoft.com/office/drawing/2014/main" id="{D341643A-6A10-D26E-7296-4353DCFD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6" y="3847148"/>
            <a:ext cx="5133583" cy="22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40A842C8-6C68-495B-1FF4-5E35B0B5F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1000125"/>
            <a:ext cx="1620838" cy="2195513"/>
          </a:xfrm>
          <a:prstGeom prst="rect">
            <a:avLst/>
          </a:prstGeom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925ED18-0F9A-342B-1CEB-7FDDB3C8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3254375"/>
            <a:ext cx="1620838" cy="259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BF426-F50B-B06D-10B5-3C1C9801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Flight Management for Patient Flight	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B9A2DA-F17F-261D-91BB-CCB91828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14" y="1126600"/>
            <a:ext cx="2613223" cy="4604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DC306E-2536-3995-BFF1-A80C3501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206" y="1126600"/>
            <a:ext cx="26132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9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9" name="Picture 38" descr="Plane on tarmac">
            <a:extLst>
              <a:ext uri="{FF2B5EF4-FFF2-40B4-BE49-F238E27FC236}">
                <a16:creationId xmlns:a16="http://schemas.microsoft.com/office/drawing/2014/main" id="{154ECA5B-ADA8-AC2F-C563-CF5A1B1A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685" r="431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809E26-C388-7BAE-A4A9-6956CEF18532}"/>
              </a:ext>
            </a:extLst>
          </p:cNvPr>
          <p:cNvSpPr txBox="1">
            <a:spLocks/>
          </p:cNvSpPr>
          <p:nvPr/>
        </p:nvSpPr>
        <p:spPr>
          <a:xfrm>
            <a:off x="1192619" y="4270479"/>
            <a:ext cx="9795637" cy="2014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</a:rPr>
              <a:t>Taking Off,</a:t>
            </a:r>
            <a:endParaRPr lang="en-US"/>
          </a:p>
          <a:p>
            <a:pPr algn="ctr"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</a:rPr>
              <a:t>Husky Air </a:t>
            </a:r>
            <a:br>
              <a:rPr lang="en-US" sz="5200"/>
            </a:br>
            <a:r>
              <a:rPr lang="en-US" sz="5200">
                <a:solidFill>
                  <a:srgbClr val="FFFFFF"/>
                </a:solidFill>
              </a:rPr>
              <a:t>Pilot Angels IT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DA9A1E-F9EB-7A64-6317-C9935B6A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F347E708-B880-22F4-6AF7-3A046F3DE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work flow&#10;&#10;Description automatically generated">
            <a:extLst>
              <a:ext uri="{FF2B5EF4-FFF2-40B4-BE49-F238E27FC236}">
                <a16:creationId xmlns:a16="http://schemas.microsoft.com/office/drawing/2014/main" id="{7A8F737B-9923-56A7-3D0E-86518CDA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6" y="1127333"/>
            <a:ext cx="10774726" cy="4743702"/>
          </a:xfrm>
          <a:prstGeom prst="rect">
            <a:avLst/>
          </a:prstGeom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E1D1032-EF66-0274-715F-262C2671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41" y="483269"/>
            <a:ext cx="9996237" cy="6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2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lane&#10;&#10;Description automatically generated">
            <a:extLst>
              <a:ext uri="{FF2B5EF4-FFF2-40B4-BE49-F238E27FC236}">
                <a16:creationId xmlns:a16="http://schemas.microsoft.com/office/drawing/2014/main" id="{F799EA66-5B89-3A61-37DE-F94717A2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58925C-6CB6-C2ED-535E-027B0E1B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60" y="663520"/>
            <a:ext cx="9925006" cy="578161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11AB3-6AC7-743A-C581-8AE45EEB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Enter Patient Details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16604DD-42B4-8898-187E-775BE97C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6" y="2619784"/>
            <a:ext cx="2358027" cy="3600041"/>
          </a:xfrm>
          <a:prstGeom prst="rect">
            <a:avLst/>
          </a:prstGeom>
        </p:spPr>
      </p:pic>
      <p:pic>
        <p:nvPicPr>
          <p:cNvPr id="7" name="Picture 6" descr="A diagram of a patient details&#10;&#10;Description automatically generated">
            <a:extLst>
              <a:ext uri="{FF2B5EF4-FFF2-40B4-BE49-F238E27FC236}">
                <a16:creationId xmlns:a16="http://schemas.microsoft.com/office/drawing/2014/main" id="{54E2CE2F-C316-586A-18BF-83D1B8A67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466165"/>
            <a:ext cx="3758184" cy="1907278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65F7F79B-09C9-B76B-6C62-DD10760A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841984"/>
            <a:ext cx="3758184" cy="1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E24D0F-F49C-DD2B-F78B-1438D80B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8212"/>
            <a:ext cx="3278292" cy="197517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88530BF-5BD5-BECF-0E3F-97AAB555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93" y="643466"/>
            <a:ext cx="3091937" cy="557106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CC1C62-8995-7791-58DC-5CB02640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979817"/>
            <a:ext cx="3239769" cy="19519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EB56D8D-06DA-6021-B8DF-C6C8BB624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914610"/>
            <a:ext cx="3278292" cy="197517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5B0C1F-4058-6CC9-26A7-A2D3741DA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3611902"/>
            <a:ext cx="3239769" cy="25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9A6C4D-A1E9-B2C0-EFAC-B9E9898F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11" y="643467"/>
            <a:ext cx="583357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1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Husky Air  Pilot Angels IT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Enter Patient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Flight Management for Patient Flight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Air  Pilot Angels New IT System</dc:title>
  <dc:creator>michael coffee</dc:creator>
  <cp:lastModifiedBy>michael coffee</cp:lastModifiedBy>
  <cp:revision>1</cp:revision>
  <dcterms:created xsi:type="dcterms:W3CDTF">2024-04-11T00:13:44Z</dcterms:created>
  <dcterms:modified xsi:type="dcterms:W3CDTF">2024-04-16T19:38:58Z</dcterms:modified>
</cp:coreProperties>
</file>