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4"/>
  </p:sldMasterIdLst>
  <p:notesMasterIdLst>
    <p:notesMasterId r:id="rId45"/>
  </p:notesMasterIdLst>
  <p:sldIdLst>
    <p:sldId id="256" r:id="rId5"/>
    <p:sldId id="303" r:id="rId6"/>
    <p:sldId id="334" r:id="rId7"/>
    <p:sldId id="335" r:id="rId8"/>
    <p:sldId id="322" r:id="rId9"/>
    <p:sldId id="323" r:id="rId10"/>
    <p:sldId id="370" r:id="rId11"/>
    <p:sldId id="371" r:id="rId12"/>
    <p:sldId id="337" r:id="rId13"/>
    <p:sldId id="339" r:id="rId14"/>
    <p:sldId id="338" r:id="rId15"/>
    <p:sldId id="341" r:id="rId16"/>
    <p:sldId id="342" r:id="rId17"/>
    <p:sldId id="343" r:id="rId18"/>
    <p:sldId id="344" r:id="rId19"/>
    <p:sldId id="345" r:id="rId20"/>
    <p:sldId id="346" r:id="rId21"/>
    <p:sldId id="347" r:id="rId22"/>
    <p:sldId id="348" r:id="rId23"/>
    <p:sldId id="349" r:id="rId24"/>
    <p:sldId id="350" r:id="rId25"/>
    <p:sldId id="352" r:id="rId26"/>
    <p:sldId id="351" r:id="rId27"/>
    <p:sldId id="353" r:id="rId28"/>
    <p:sldId id="354" r:id="rId29"/>
    <p:sldId id="355" r:id="rId30"/>
    <p:sldId id="356" r:id="rId31"/>
    <p:sldId id="357" r:id="rId32"/>
    <p:sldId id="358" r:id="rId33"/>
    <p:sldId id="359" r:id="rId34"/>
    <p:sldId id="360" r:id="rId35"/>
    <p:sldId id="361" r:id="rId36"/>
    <p:sldId id="362" r:id="rId37"/>
    <p:sldId id="363" r:id="rId38"/>
    <p:sldId id="364" r:id="rId39"/>
    <p:sldId id="365" r:id="rId40"/>
    <p:sldId id="366" r:id="rId41"/>
    <p:sldId id="367" r:id="rId42"/>
    <p:sldId id="368" r:id="rId43"/>
    <p:sldId id="369" r:id="rId44"/>
  </p:sldIdLst>
  <p:sldSz cx="9144000" cy="5143500" type="screen16x9"/>
  <p:notesSz cx="6858000" cy="9144000"/>
  <p:embeddedFontLst>
    <p:embeddedFont>
      <p:font typeface="Consolas" panose="020B0609020204030204" pitchFamily="49" charset="0"/>
      <p:regular r:id="rId46"/>
      <p:bold r:id="rId47"/>
      <p:italic r:id="rId48"/>
      <p:boldItalic r:id="rId49"/>
    </p:embeddedFont>
    <p:embeddedFont>
      <p:font typeface="Roboto" panose="020B060402020202020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C949D2-435E-68E1-E743-0EC098E6F477}" v="2" dt="2019-08-16T00:46:16.358"/>
    <p1510:client id="{E5189270-4A2B-76CA-B148-F02AE5BF038F}" v="3" dt="2019-07-19T11:16:13.6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microsoft.com/office/2016/11/relationships/changesInfo" Target="changesInfos/changesInfo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3.fntdata"/><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font" Target="fonts/font6.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1.fntdata"/><Relationship Id="rId59"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4.fntdata"/><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7.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ile Su" userId="S::k.su@griffith.edu.au::1636eb44-51af-46aa-b91c-16ad8b70fe25" providerId="AD" clId="Web-{D2909EA9-90E7-5B67-B9A2-5B077EE40C23}"/>
    <pc:docChg chg="addSld modSld sldOrd">
      <pc:chgData name="Kaile Su" userId="S::k.su@griffith.edu.au::1636eb44-51af-46aa-b91c-16ad8b70fe25" providerId="AD" clId="Web-{D2909EA9-90E7-5B67-B9A2-5B077EE40C23}" dt="2019-07-19T13:29:03.002" v="45" actId="20577"/>
      <pc:docMkLst>
        <pc:docMk/>
      </pc:docMkLst>
      <pc:sldChg chg="modSp">
        <pc:chgData name="Kaile Su" userId="S::k.su@griffith.edu.au::1636eb44-51af-46aa-b91c-16ad8b70fe25" providerId="AD" clId="Web-{D2909EA9-90E7-5B67-B9A2-5B077EE40C23}" dt="2019-07-19T12:27:47.647" v="6" actId="20577"/>
        <pc:sldMkLst>
          <pc:docMk/>
          <pc:sldMk cId="461145729" sldId="334"/>
        </pc:sldMkLst>
        <pc:spChg chg="mod">
          <ac:chgData name="Kaile Su" userId="S::k.su@griffith.edu.au::1636eb44-51af-46aa-b91c-16ad8b70fe25" providerId="AD" clId="Web-{D2909EA9-90E7-5B67-B9A2-5B077EE40C23}" dt="2019-07-19T12:27:47.647" v="6" actId="20577"/>
          <ac:spMkLst>
            <pc:docMk/>
            <pc:sldMk cId="461145729" sldId="334"/>
            <ac:spMk id="3" creationId="{A4DE5085-FA54-4F46-9E2D-244A87DD547B}"/>
          </ac:spMkLst>
        </pc:spChg>
      </pc:sldChg>
      <pc:sldChg chg="modSp">
        <pc:chgData name="Kaile Su" userId="S::k.su@griffith.edu.au::1636eb44-51af-46aa-b91c-16ad8b70fe25" providerId="AD" clId="Web-{D2909EA9-90E7-5B67-B9A2-5B077EE40C23}" dt="2019-07-19T12:30:11.915" v="8" actId="20577"/>
        <pc:sldMkLst>
          <pc:docMk/>
          <pc:sldMk cId="3593891424" sldId="335"/>
        </pc:sldMkLst>
        <pc:spChg chg="mod">
          <ac:chgData name="Kaile Su" userId="S::k.su@griffith.edu.au::1636eb44-51af-46aa-b91c-16ad8b70fe25" providerId="AD" clId="Web-{D2909EA9-90E7-5B67-B9A2-5B077EE40C23}" dt="2019-07-19T12:30:11.915" v="8" actId="20577"/>
          <ac:spMkLst>
            <pc:docMk/>
            <pc:sldMk cId="3593891424" sldId="335"/>
            <ac:spMk id="3" creationId="{A4DE5085-FA54-4F46-9E2D-244A87DD547B}"/>
          </ac:spMkLst>
        </pc:spChg>
      </pc:sldChg>
      <pc:sldChg chg="modSp">
        <pc:chgData name="Kaile Su" userId="S::k.su@griffith.edu.au::1636eb44-51af-46aa-b91c-16ad8b70fe25" providerId="AD" clId="Web-{D2909EA9-90E7-5B67-B9A2-5B077EE40C23}" dt="2019-07-19T13:12:53.325" v="19" actId="20577"/>
        <pc:sldMkLst>
          <pc:docMk/>
          <pc:sldMk cId="413849430" sldId="344"/>
        </pc:sldMkLst>
        <pc:spChg chg="mod">
          <ac:chgData name="Kaile Su" userId="S::k.su@griffith.edu.au::1636eb44-51af-46aa-b91c-16ad8b70fe25" providerId="AD" clId="Web-{D2909EA9-90E7-5B67-B9A2-5B077EE40C23}" dt="2019-07-19T13:12:53.325" v="19" actId="20577"/>
          <ac:spMkLst>
            <pc:docMk/>
            <pc:sldMk cId="413849430" sldId="344"/>
            <ac:spMk id="3" creationId="{A4DE5085-FA54-4F46-9E2D-244A87DD547B}"/>
          </ac:spMkLst>
        </pc:spChg>
      </pc:sldChg>
      <pc:sldChg chg="addSp modSp new ord">
        <pc:chgData name="Kaile Su" userId="S::k.su@griffith.edu.au::1636eb44-51af-46aa-b91c-16ad8b70fe25" providerId="AD" clId="Web-{D2909EA9-90E7-5B67-B9A2-5B077EE40C23}" dt="2019-07-19T13:29:03.002" v="45" actId="20577"/>
        <pc:sldMkLst>
          <pc:docMk/>
          <pc:sldMk cId="3755030194" sldId="370"/>
        </pc:sldMkLst>
        <pc:spChg chg="mod">
          <ac:chgData name="Kaile Su" userId="S::k.su@griffith.edu.au::1636eb44-51af-46aa-b91c-16ad8b70fe25" providerId="AD" clId="Web-{D2909EA9-90E7-5B67-B9A2-5B077EE40C23}" dt="2019-07-19T13:29:03.002" v="45" actId="20577"/>
          <ac:spMkLst>
            <pc:docMk/>
            <pc:sldMk cId="3755030194" sldId="370"/>
            <ac:spMk id="2" creationId="{297D2142-E788-49DC-9C97-708C3E2C7013}"/>
          </ac:spMkLst>
        </pc:spChg>
        <pc:picChg chg="add mod">
          <ac:chgData name="Kaile Su" userId="S::k.su@griffith.edu.au::1636eb44-51af-46aa-b91c-16ad8b70fe25" providerId="AD" clId="Web-{D2909EA9-90E7-5B67-B9A2-5B077EE40C23}" dt="2019-07-19T13:22:52.400" v="26" actId="1076"/>
          <ac:picMkLst>
            <pc:docMk/>
            <pc:sldMk cId="3755030194" sldId="370"/>
            <ac:picMk id="4" creationId="{CF44D5BA-C132-4392-BD75-89ADDD84B01B}"/>
          </ac:picMkLst>
        </pc:picChg>
      </pc:sldChg>
    </pc:docChg>
  </pc:docChgLst>
  <pc:docChgLst>
    <pc:chgData name="Kaile Su" userId="S::k.su@griffith.edu.au::1636eb44-51af-46aa-b91c-16ad8b70fe25" providerId="AD" clId="Web-{24B2AE5D-F5B5-8FAE-7EC9-AB1FC14B84A7}"/>
    <pc:docChg chg="modSld">
      <pc:chgData name="Kaile Su" userId="S::k.su@griffith.edu.au::1636eb44-51af-46aa-b91c-16ad8b70fe25" providerId="AD" clId="Web-{24B2AE5D-F5B5-8FAE-7EC9-AB1FC14B84A7}" dt="2019-07-21T05:07:07.254" v="239" actId="20577"/>
      <pc:docMkLst>
        <pc:docMk/>
      </pc:docMkLst>
      <pc:sldChg chg="modSp">
        <pc:chgData name="Kaile Su" userId="S::k.su@griffith.edu.au::1636eb44-51af-46aa-b91c-16ad8b70fe25" providerId="AD" clId="Web-{24B2AE5D-F5B5-8FAE-7EC9-AB1FC14B84A7}" dt="2019-07-21T05:07:07.254" v="239" actId="20577"/>
        <pc:sldMkLst>
          <pc:docMk/>
          <pc:sldMk cId="202721659" sldId="303"/>
        </pc:sldMkLst>
        <pc:spChg chg="mod">
          <ac:chgData name="Kaile Su" userId="S::k.su@griffith.edu.au::1636eb44-51af-46aa-b91c-16ad8b70fe25" providerId="AD" clId="Web-{24B2AE5D-F5B5-8FAE-7EC9-AB1FC14B84A7}" dt="2019-07-21T05:07:07.254" v="239" actId="20577"/>
          <ac:spMkLst>
            <pc:docMk/>
            <pc:sldMk cId="202721659" sldId="303"/>
            <ac:spMk id="3" creationId="{A4DE5085-FA54-4F46-9E2D-244A87DD547B}"/>
          </ac:spMkLst>
        </pc:spChg>
      </pc:sldChg>
    </pc:docChg>
  </pc:docChgLst>
  <pc:docChgLst>
    <pc:chgData name="Kaile Su" userId="S::k.su@griffith.edu.au::1636eb44-51af-46aa-b91c-16ad8b70fe25" providerId="AD" clId="Web-{E5189270-4A2B-76CA-B148-F02AE5BF038F}"/>
    <pc:docChg chg="addSld delSld modSld sldOrd">
      <pc:chgData name="Kaile Su" userId="S::k.su@griffith.edu.au::1636eb44-51af-46aa-b91c-16ad8b70fe25" providerId="AD" clId="Web-{E5189270-4A2B-76CA-B148-F02AE5BF038F}" dt="2019-07-19T11:22:29.910" v="476" actId="20577"/>
      <pc:docMkLst>
        <pc:docMk/>
      </pc:docMkLst>
      <pc:sldChg chg="del">
        <pc:chgData name="Kaile Su" userId="S::k.su@griffith.edu.au::1636eb44-51af-46aa-b91c-16ad8b70fe25" providerId="AD" clId="Web-{E5189270-4A2B-76CA-B148-F02AE5BF038F}" dt="2019-07-19T11:09:30.920" v="415"/>
        <pc:sldMkLst>
          <pc:docMk/>
          <pc:sldMk cId="3439989124" sldId="267"/>
        </pc:sldMkLst>
      </pc:sldChg>
      <pc:sldChg chg="del">
        <pc:chgData name="Kaile Su" userId="S::k.su@griffith.edu.au::1636eb44-51af-46aa-b91c-16ad8b70fe25" providerId="AD" clId="Web-{E5189270-4A2B-76CA-B148-F02AE5BF038F}" dt="2019-07-19T10:04:29.198" v="10"/>
        <pc:sldMkLst>
          <pc:docMk/>
          <pc:sldMk cId="2805970110" sldId="272"/>
        </pc:sldMkLst>
      </pc:sldChg>
      <pc:sldChg chg="del">
        <pc:chgData name="Kaile Su" userId="S::k.su@griffith.edu.au::1636eb44-51af-46aa-b91c-16ad8b70fe25" providerId="AD" clId="Web-{E5189270-4A2B-76CA-B148-F02AE5BF038F}" dt="2019-07-19T10:07:40.137" v="25"/>
        <pc:sldMkLst>
          <pc:docMk/>
          <pc:sldMk cId="2731594328" sldId="273"/>
        </pc:sldMkLst>
      </pc:sldChg>
      <pc:sldChg chg="del">
        <pc:chgData name="Kaile Su" userId="S::k.su@griffith.edu.au::1636eb44-51af-46aa-b91c-16ad8b70fe25" providerId="AD" clId="Web-{E5189270-4A2B-76CA-B148-F02AE5BF038F}" dt="2019-07-19T10:10:18.373" v="41"/>
        <pc:sldMkLst>
          <pc:docMk/>
          <pc:sldMk cId="134824467" sldId="275"/>
        </pc:sldMkLst>
      </pc:sldChg>
      <pc:sldChg chg="del">
        <pc:chgData name="Kaile Su" userId="S::k.su@griffith.edu.au::1636eb44-51af-46aa-b91c-16ad8b70fe25" providerId="AD" clId="Web-{E5189270-4A2B-76CA-B148-F02AE5BF038F}" dt="2019-07-19T10:18:09.989" v="82"/>
        <pc:sldMkLst>
          <pc:docMk/>
          <pc:sldMk cId="2951646063" sldId="276"/>
        </pc:sldMkLst>
      </pc:sldChg>
      <pc:sldChg chg="del">
        <pc:chgData name="Kaile Su" userId="S::k.su@griffith.edu.au::1636eb44-51af-46aa-b91c-16ad8b70fe25" providerId="AD" clId="Web-{E5189270-4A2B-76CA-B148-F02AE5BF038F}" dt="2019-07-19T10:20:12.121" v="90"/>
        <pc:sldMkLst>
          <pc:docMk/>
          <pc:sldMk cId="2161394875" sldId="280"/>
        </pc:sldMkLst>
      </pc:sldChg>
      <pc:sldChg chg="del">
        <pc:chgData name="Kaile Su" userId="S::k.su@griffith.edu.au::1636eb44-51af-46aa-b91c-16ad8b70fe25" providerId="AD" clId="Web-{E5189270-4A2B-76CA-B148-F02AE5BF038F}" dt="2019-07-19T10:23:39.158" v="105"/>
        <pc:sldMkLst>
          <pc:docMk/>
          <pc:sldMk cId="1647777285" sldId="281"/>
        </pc:sldMkLst>
      </pc:sldChg>
      <pc:sldChg chg="modSp del">
        <pc:chgData name="Kaile Su" userId="S::k.su@griffith.edu.au::1636eb44-51af-46aa-b91c-16ad8b70fe25" providerId="AD" clId="Web-{E5189270-4A2B-76CA-B148-F02AE5BF038F}" dt="2019-07-19T10:32:44.038" v="185"/>
        <pc:sldMkLst>
          <pc:docMk/>
          <pc:sldMk cId="970734016" sldId="283"/>
        </pc:sldMkLst>
        <pc:picChg chg="mod">
          <ac:chgData name="Kaile Su" userId="S::k.su@griffith.edu.au::1636eb44-51af-46aa-b91c-16ad8b70fe25" providerId="AD" clId="Web-{E5189270-4A2B-76CA-B148-F02AE5BF038F}" dt="2019-07-19T10:31:39.943" v="182" actId="1076"/>
          <ac:picMkLst>
            <pc:docMk/>
            <pc:sldMk cId="970734016" sldId="283"/>
            <ac:picMk id="6" creationId="{DAC5B81A-BCA6-4F95-9BD7-C3E5AE018D7F}"/>
          </ac:picMkLst>
        </pc:picChg>
      </pc:sldChg>
      <pc:sldChg chg="del">
        <pc:chgData name="Kaile Su" userId="S::k.su@griffith.edu.au::1636eb44-51af-46aa-b91c-16ad8b70fe25" providerId="AD" clId="Web-{E5189270-4A2B-76CA-B148-F02AE5BF038F}" dt="2019-07-19T10:34:59.835" v="199"/>
        <pc:sldMkLst>
          <pc:docMk/>
          <pc:sldMk cId="3077177210" sldId="285"/>
        </pc:sldMkLst>
      </pc:sldChg>
      <pc:sldChg chg="del">
        <pc:chgData name="Kaile Su" userId="S::k.su@griffith.edu.au::1636eb44-51af-46aa-b91c-16ad8b70fe25" providerId="AD" clId="Web-{E5189270-4A2B-76CA-B148-F02AE5BF038F}" dt="2019-07-19T10:38:42.088" v="224"/>
        <pc:sldMkLst>
          <pc:docMk/>
          <pc:sldMk cId="2861548098" sldId="286"/>
        </pc:sldMkLst>
      </pc:sldChg>
      <pc:sldChg chg="del">
        <pc:chgData name="Kaile Su" userId="S::k.su@griffith.edu.au::1636eb44-51af-46aa-b91c-16ad8b70fe25" providerId="AD" clId="Web-{E5189270-4A2B-76CA-B148-F02AE5BF038F}" dt="2019-07-19T10:42:24.969" v="251"/>
        <pc:sldMkLst>
          <pc:docMk/>
          <pc:sldMk cId="4085668436" sldId="287"/>
        </pc:sldMkLst>
      </pc:sldChg>
      <pc:sldChg chg="del">
        <pc:chgData name="Kaile Su" userId="S::k.su@griffith.edu.au::1636eb44-51af-46aa-b91c-16ad8b70fe25" providerId="AD" clId="Web-{E5189270-4A2B-76CA-B148-F02AE5BF038F}" dt="2019-07-19T10:41:15.171" v="236"/>
        <pc:sldMkLst>
          <pc:docMk/>
          <pc:sldMk cId="52986941" sldId="288"/>
        </pc:sldMkLst>
      </pc:sldChg>
      <pc:sldChg chg="del">
        <pc:chgData name="Kaile Su" userId="S::k.su@griffith.edu.au::1636eb44-51af-46aa-b91c-16ad8b70fe25" providerId="AD" clId="Web-{E5189270-4A2B-76CA-B148-F02AE5BF038F}" dt="2019-07-19T10:44:10.969" v="259"/>
        <pc:sldMkLst>
          <pc:docMk/>
          <pc:sldMk cId="1053115248" sldId="289"/>
        </pc:sldMkLst>
      </pc:sldChg>
      <pc:sldChg chg="del">
        <pc:chgData name="Kaile Su" userId="S::k.su@griffith.edu.au::1636eb44-51af-46aa-b91c-16ad8b70fe25" providerId="AD" clId="Web-{E5189270-4A2B-76CA-B148-F02AE5BF038F}" dt="2019-07-19T10:46:13.283" v="278"/>
        <pc:sldMkLst>
          <pc:docMk/>
          <pc:sldMk cId="3531511128" sldId="290"/>
        </pc:sldMkLst>
      </pc:sldChg>
      <pc:sldChg chg="modSp del">
        <pc:chgData name="Kaile Su" userId="S::k.su@griffith.edu.au::1636eb44-51af-46aa-b91c-16ad8b70fe25" providerId="AD" clId="Web-{E5189270-4A2B-76CA-B148-F02AE5BF038F}" dt="2019-07-19T10:56:37.292" v="343"/>
        <pc:sldMkLst>
          <pc:docMk/>
          <pc:sldMk cId="4161477589" sldId="291"/>
        </pc:sldMkLst>
        <pc:spChg chg="mod">
          <ac:chgData name="Kaile Su" userId="S::k.su@griffith.edu.au::1636eb44-51af-46aa-b91c-16ad8b70fe25" providerId="AD" clId="Web-{E5189270-4A2B-76CA-B148-F02AE5BF038F}" dt="2019-07-19T10:54:17.994" v="336" actId="1076"/>
          <ac:spMkLst>
            <pc:docMk/>
            <pc:sldMk cId="4161477589" sldId="291"/>
            <ac:spMk id="3" creationId="{DFA4066F-17BB-E248-B70D-15ED2CF9AFBC}"/>
          </ac:spMkLst>
        </pc:spChg>
      </pc:sldChg>
      <pc:sldChg chg="modSp del">
        <pc:chgData name="Kaile Su" userId="S::k.su@griffith.edu.au::1636eb44-51af-46aa-b91c-16ad8b70fe25" providerId="AD" clId="Web-{E5189270-4A2B-76CA-B148-F02AE5BF038F}" dt="2019-07-19T10:59:47.738" v="366"/>
        <pc:sldMkLst>
          <pc:docMk/>
          <pc:sldMk cId="2383093657" sldId="292"/>
        </pc:sldMkLst>
        <pc:graphicFrameChg chg="mod">
          <ac:chgData name="Kaile Su" userId="S::k.su@griffith.edu.au::1636eb44-51af-46aa-b91c-16ad8b70fe25" providerId="AD" clId="Web-{E5189270-4A2B-76CA-B148-F02AE5BF038F}" dt="2019-07-19T10:58:51.440" v="364" actId="1076"/>
          <ac:graphicFrameMkLst>
            <pc:docMk/>
            <pc:sldMk cId="2383093657" sldId="292"/>
            <ac:graphicFrameMk id="6" creationId="{02AA8836-E92F-4A5B-9D38-62B450B76C26}"/>
          </ac:graphicFrameMkLst>
        </pc:graphicFrameChg>
      </pc:sldChg>
      <pc:sldChg chg="del">
        <pc:chgData name="Kaile Su" userId="S::k.su@griffith.edu.au::1636eb44-51af-46aa-b91c-16ad8b70fe25" providerId="AD" clId="Web-{E5189270-4A2B-76CA-B148-F02AE5BF038F}" dt="2019-07-19T11:05:19.677" v="394"/>
        <pc:sldMkLst>
          <pc:docMk/>
          <pc:sldMk cId="3799142568" sldId="293"/>
        </pc:sldMkLst>
      </pc:sldChg>
      <pc:sldChg chg="del">
        <pc:chgData name="Kaile Su" userId="S::k.su@griffith.edu.au::1636eb44-51af-46aa-b91c-16ad8b70fe25" providerId="AD" clId="Web-{E5189270-4A2B-76CA-B148-F02AE5BF038F}" dt="2019-07-19T11:06:52.334" v="403"/>
        <pc:sldMkLst>
          <pc:docMk/>
          <pc:sldMk cId="978048568" sldId="294"/>
        </pc:sldMkLst>
      </pc:sldChg>
      <pc:sldChg chg="del">
        <pc:chgData name="Kaile Su" userId="S::k.su@griffith.edu.au::1636eb44-51af-46aa-b91c-16ad8b70fe25" providerId="AD" clId="Web-{E5189270-4A2B-76CA-B148-F02AE5BF038F}" dt="2019-07-19T10:44:57.141" v="267"/>
        <pc:sldMkLst>
          <pc:docMk/>
          <pc:sldMk cId="124821858" sldId="295"/>
        </pc:sldMkLst>
      </pc:sldChg>
      <pc:sldChg chg="del">
        <pc:chgData name="Kaile Su" userId="S::k.su@griffith.edu.au::1636eb44-51af-46aa-b91c-16ad8b70fe25" providerId="AD" clId="Web-{E5189270-4A2B-76CA-B148-F02AE5BF038F}" dt="2019-07-19T10:47:50.080" v="289"/>
        <pc:sldMkLst>
          <pc:docMk/>
          <pc:sldMk cId="1928093273" sldId="296"/>
        </pc:sldMkLst>
      </pc:sldChg>
      <pc:sldChg chg="del">
        <pc:chgData name="Kaile Su" userId="S::k.su@griffith.edu.au::1636eb44-51af-46aa-b91c-16ad8b70fe25" providerId="AD" clId="Web-{E5189270-4A2B-76CA-B148-F02AE5BF038F}" dt="2019-07-19T10:50:19.801" v="303"/>
        <pc:sldMkLst>
          <pc:docMk/>
          <pc:sldMk cId="2193597796" sldId="297"/>
        </pc:sldMkLst>
      </pc:sldChg>
      <pc:sldChg chg="del">
        <pc:chgData name="Kaile Su" userId="S::k.su@griffith.edu.au::1636eb44-51af-46aa-b91c-16ad8b70fe25" providerId="AD" clId="Web-{E5189270-4A2B-76CA-B148-F02AE5BF038F}" dt="2019-07-19T10:52:52.431" v="324"/>
        <pc:sldMkLst>
          <pc:docMk/>
          <pc:sldMk cId="2369772406" sldId="298"/>
        </pc:sldMkLst>
      </pc:sldChg>
      <pc:sldChg chg="modSp del">
        <pc:chgData name="Kaile Su" userId="S::k.su@griffith.edu.au::1636eb44-51af-46aa-b91c-16ad8b70fe25" providerId="AD" clId="Web-{E5189270-4A2B-76CA-B148-F02AE5BF038F}" dt="2019-07-19T10:27:01.098" v="152"/>
        <pc:sldMkLst>
          <pc:docMk/>
          <pc:sldMk cId="1895133710" sldId="299"/>
        </pc:sldMkLst>
        <pc:grpChg chg="mod">
          <ac:chgData name="Kaile Su" userId="S::k.su@griffith.edu.au::1636eb44-51af-46aa-b91c-16ad8b70fe25" providerId="AD" clId="Web-{E5189270-4A2B-76CA-B148-F02AE5BF038F}" dt="2019-07-19T10:26:15.832" v="145" actId="1076"/>
          <ac:grpSpMkLst>
            <pc:docMk/>
            <pc:sldMk cId="1895133710" sldId="299"/>
            <ac:grpSpMk id="7" creationId="{7145208D-E9FF-4958-AA10-ECB0854DD0D8}"/>
          </ac:grpSpMkLst>
        </pc:grpChg>
      </pc:sldChg>
      <pc:sldChg chg="del">
        <pc:chgData name="Kaile Su" userId="S::k.su@griffith.edu.au::1636eb44-51af-46aa-b91c-16ad8b70fe25" providerId="AD" clId="Web-{E5189270-4A2B-76CA-B148-F02AE5BF038F}" dt="2019-07-19T10:29:45.583" v="168"/>
        <pc:sldMkLst>
          <pc:docMk/>
          <pc:sldMk cId="4148874265" sldId="300"/>
        </pc:sldMkLst>
      </pc:sldChg>
      <pc:sldChg chg="del">
        <pc:chgData name="Kaile Su" userId="S::k.su@griffith.edu.au::1636eb44-51af-46aa-b91c-16ad8b70fe25" providerId="AD" clId="Web-{E5189270-4A2B-76CA-B148-F02AE5BF038F}" dt="2019-07-19T10:12:12.160" v="53"/>
        <pc:sldMkLst>
          <pc:docMk/>
          <pc:sldMk cId="2370352504" sldId="301"/>
        </pc:sldMkLst>
      </pc:sldChg>
      <pc:sldChg chg="del">
        <pc:chgData name="Kaile Su" userId="S::k.su@griffith.edu.au::1636eb44-51af-46aa-b91c-16ad8b70fe25" providerId="AD" clId="Web-{E5189270-4A2B-76CA-B148-F02AE5BF038F}" dt="2019-07-19T11:11:23.972" v="423"/>
        <pc:sldMkLst>
          <pc:docMk/>
          <pc:sldMk cId="4044450701" sldId="302"/>
        </pc:sldMkLst>
      </pc:sldChg>
      <pc:sldChg chg="del">
        <pc:chgData name="Kaile Su" userId="S::k.su@griffith.edu.au::1636eb44-51af-46aa-b91c-16ad8b70fe25" providerId="AD" clId="Web-{E5189270-4A2B-76CA-B148-F02AE5BF038F}" dt="2019-07-19T11:13:50.946" v="442"/>
        <pc:sldMkLst>
          <pc:docMk/>
          <pc:sldMk cId="4270353989" sldId="304"/>
        </pc:sldMkLst>
      </pc:sldChg>
      <pc:sldChg chg="del">
        <pc:chgData name="Kaile Su" userId="S::k.su@griffith.edu.au::1636eb44-51af-46aa-b91c-16ad8b70fe25" providerId="AD" clId="Web-{E5189270-4A2B-76CA-B148-F02AE5BF038F}" dt="2019-07-19T10:14:59.417" v="69"/>
        <pc:sldMkLst>
          <pc:docMk/>
          <pc:sldMk cId="3175753062" sldId="305"/>
        </pc:sldMkLst>
      </pc:sldChg>
      <pc:sldChg chg="modSp">
        <pc:chgData name="Kaile Su" userId="S::k.su@griffith.edu.au::1636eb44-51af-46aa-b91c-16ad8b70fe25" providerId="AD" clId="Web-{E5189270-4A2B-76CA-B148-F02AE5BF038F}" dt="2019-07-19T11:14:35.493" v="443" actId="20577"/>
        <pc:sldMkLst>
          <pc:docMk/>
          <pc:sldMk cId="2808550274" sldId="322"/>
        </pc:sldMkLst>
        <pc:spChg chg="mod">
          <ac:chgData name="Kaile Su" userId="S::k.su@griffith.edu.au::1636eb44-51af-46aa-b91c-16ad8b70fe25" providerId="AD" clId="Web-{E5189270-4A2B-76CA-B148-F02AE5BF038F}" dt="2019-07-19T11:14:35.493" v="443" actId="20577"/>
          <ac:spMkLst>
            <pc:docMk/>
            <pc:sldMk cId="2808550274" sldId="322"/>
            <ac:spMk id="2" creationId="{E4C2A9A2-7D0E-1948-91AF-2BED0C11C6A1}"/>
          </ac:spMkLst>
        </pc:spChg>
      </pc:sldChg>
      <pc:sldChg chg="modSp">
        <pc:chgData name="Kaile Su" userId="S::k.su@griffith.edu.au::1636eb44-51af-46aa-b91c-16ad8b70fe25" providerId="AD" clId="Web-{E5189270-4A2B-76CA-B148-F02AE5BF038F}" dt="2019-07-19T11:14:48.181" v="444" actId="20577"/>
        <pc:sldMkLst>
          <pc:docMk/>
          <pc:sldMk cId="1754972014" sldId="323"/>
        </pc:sldMkLst>
        <pc:spChg chg="mod">
          <ac:chgData name="Kaile Su" userId="S::k.su@griffith.edu.au::1636eb44-51af-46aa-b91c-16ad8b70fe25" providerId="AD" clId="Web-{E5189270-4A2B-76CA-B148-F02AE5BF038F}" dt="2019-07-19T11:14:48.181" v="444" actId="20577"/>
          <ac:spMkLst>
            <pc:docMk/>
            <pc:sldMk cId="1754972014" sldId="323"/>
            <ac:spMk id="2" creationId="{E4C2A9A2-7D0E-1948-91AF-2BED0C11C6A1}"/>
          </ac:spMkLst>
        </pc:spChg>
      </pc:sldChg>
      <pc:sldChg chg="del">
        <pc:chgData name="Kaile Su" userId="S::k.su@griffith.edu.au::1636eb44-51af-46aa-b91c-16ad8b70fe25" providerId="AD" clId="Web-{E5189270-4A2B-76CA-B148-F02AE5BF038F}" dt="2019-07-19T11:12:50.335" v="436"/>
        <pc:sldMkLst>
          <pc:docMk/>
          <pc:sldMk cId="1673329354" sldId="336"/>
        </pc:sldMkLst>
      </pc:sldChg>
      <pc:sldChg chg="modSp">
        <pc:chgData name="Kaile Su" userId="S::k.su@griffith.edu.au::1636eb44-51af-46aa-b91c-16ad8b70fe25" providerId="AD" clId="Web-{E5189270-4A2B-76CA-B148-F02AE5BF038F}" dt="2019-07-19T11:15:02.571" v="445" actId="20577"/>
        <pc:sldMkLst>
          <pc:docMk/>
          <pc:sldMk cId="1988634357" sldId="337"/>
        </pc:sldMkLst>
        <pc:spChg chg="mod">
          <ac:chgData name="Kaile Su" userId="S::k.su@griffith.edu.au::1636eb44-51af-46aa-b91c-16ad8b70fe25" providerId="AD" clId="Web-{E5189270-4A2B-76CA-B148-F02AE5BF038F}" dt="2019-07-19T11:15:02.571" v="445" actId="20577"/>
          <ac:spMkLst>
            <pc:docMk/>
            <pc:sldMk cId="1988634357" sldId="337"/>
            <ac:spMk id="2" creationId="{E4C2A9A2-7D0E-1948-91AF-2BED0C11C6A1}"/>
          </ac:spMkLst>
        </pc:spChg>
      </pc:sldChg>
      <pc:sldChg chg="modSp">
        <pc:chgData name="Kaile Su" userId="S::k.su@griffith.edu.au::1636eb44-51af-46aa-b91c-16ad8b70fe25" providerId="AD" clId="Web-{E5189270-4A2B-76CA-B148-F02AE5BF038F}" dt="2019-07-19T11:15:34.103" v="447" actId="20577"/>
        <pc:sldMkLst>
          <pc:docMk/>
          <pc:sldMk cId="503796935" sldId="338"/>
        </pc:sldMkLst>
        <pc:spChg chg="mod">
          <ac:chgData name="Kaile Su" userId="S::k.su@griffith.edu.au::1636eb44-51af-46aa-b91c-16ad8b70fe25" providerId="AD" clId="Web-{E5189270-4A2B-76CA-B148-F02AE5BF038F}" dt="2019-07-19T11:15:34.103" v="447" actId="20577"/>
          <ac:spMkLst>
            <pc:docMk/>
            <pc:sldMk cId="503796935" sldId="338"/>
            <ac:spMk id="2" creationId="{E4C2A9A2-7D0E-1948-91AF-2BED0C11C6A1}"/>
          </ac:spMkLst>
        </pc:spChg>
      </pc:sldChg>
      <pc:sldChg chg="modSp">
        <pc:chgData name="Kaile Su" userId="S::k.su@griffith.edu.au::1636eb44-51af-46aa-b91c-16ad8b70fe25" providerId="AD" clId="Web-{E5189270-4A2B-76CA-B148-F02AE5BF038F}" dt="2019-07-19T11:15:18.931" v="446" actId="20577"/>
        <pc:sldMkLst>
          <pc:docMk/>
          <pc:sldMk cId="4236537251" sldId="339"/>
        </pc:sldMkLst>
        <pc:spChg chg="mod">
          <ac:chgData name="Kaile Su" userId="S::k.su@griffith.edu.au::1636eb44-51af-46aa-b91c-16ad8b70fe25" providerId="AD" clId="Web-{E5189270-4A2B-76CA-B148-F02AE5BF038F}" dt="2019-07-19T11:15:18.931" v="446" actId="20577"/>
          <ac:spMkLst>
            <pc:docMk/>
            <pc:sldMk cId="4236537251" sldId="339"/>
            <ac:spMk id="2" creationId="{E4C2A9A2-7D0E-1948-91AF-2BED0C11C6A1}"/>
          </ac:spMkLst>
        </pc:spChg>
      </pc:sldChg>
      <pc:sldChg chg="modSp">
        <pc:chgData name="Kaile Su" userId="S::k.su@griffith.edu.au::1636eb44-51af-46aa-b91c-16ad8b70fe25" providerId="AD" clId="Web-{E5189270-4A2B-76CA-B148-F02AE5BF038F}" dt="2019-07-19T11:15:43.665" v="448" actId="20577"/>
        <pc:sldMkLst>
          <pc:docMk/>
          <pc:sldMk cId="1355728220" sldId="340"/>
        </pc:sldMkLst>
        <pc:spChg chg="mod">
          <ac:chgData name="Kaile Su" userId="S::k.su@griffith.edu.au::1636eb44-51af-46aa-b91c-16ad8b70fe25" providerId="AD" clId="Web-{E5189270-4A2B-76CA-B148-F02AE5BF038F}" dt="2019-07-19T11:15:43.665" v="448" actId="20577"/>
          <ac:spMkLst>
            <pc:docMk/>
            <pc:sldMk cId="1355728220" sldId="340"/>
            <ac:spMk id="2" creationId="{E4C2A9A2-7D0E-1948-91AF-2BED0C11C6A1}"/>
          </ac:spMkLst>
        </pc:spChg>
      </pc:sldChg>
      <pc:sldChg chg="addSp delSp modSp add replId">
        <pc:chgData name="Kaile Su" userId="S::k.su@griffith.edu.au::1636eb44-51af-46aa-b91c-16ad8b70fe25" providerId="AD" clId="Web-{E5189270-4A2B-76CA-B148-F02AE5BF038F}" dt="2019-07-19T10:04:12.698" v="9" actId="1076"/>
        <pc:sldMkLst>
          <pc:docMk/>
          <pc:sldMk cId="1587548466" sldId="341"/>
        </pc:sldMkLst>
        <pc:spChg chg="mod">
          <ac:chgData name="Kaile Su" userId="S::k.su@griffith.edu.au::1636eb44-51af-46aa-b91c-16ad8b70fe25" providerId="AD" clId="Web-{E5189270-4A2B-76CA-B148-F02AE5BF038F}" dt="2019-07-19T10:03:22.244" v="3" actId="20577"/>
          <ac:spMkLst>
            <pc:docMk/>
            <pc:sldMk cId="1587548466" sldId="341"/>
            <ac:spMk id="2" creationId="{E4C2A9A2-7D0E-1948-91AF-2BED0C11C6A1}"/>
          </ac:spMkLst>
        </pc:spChg>
        <pc:spChg chg="mod">
          <ac:chgData name="Kaile Su" userId="S::k.su@griffith.edu.au::1636eb44-51af-46aa-b91c-16ad8b70fe25" providerId="AD" clId="Web-{E5189270-4A2B-76CA-B148-F02AE5BF038F}" dt="2019-07-19T10:03:44.213" v="6" actId="20577"/>
          <ac:spMkLst>
            <pc:docMk/>
            <pc:sldMk cId="1587548466" sldId="341"/>
            <ac:spMk id="3" creationId="{A4DE5085-FA54-4F46-9E2D-244A87DD547B}"/>
          </ac:spMkLst>
        </pc:spChg>
        <pc:picChg chg="add mod">
          <ac:chgData name="Kaile Su" userId="S::k.su@griffith.edu.au::1636eb44-51af-46aa-b91c-16ad8b70fe25" providerId="AD" clId="Web-{E5189270-4A2B-76CA-B148-F02AE5BF038F}" dt="2019-07-19T10:04:12.698" v="9" actId="1076"/>
          <ac:picMkLst>
            <pc:docMk/>
            <pc:sldMk cId="1587548466" sldId="341"/>
            <ac:picMk id="4" creationId="{F2360EDA-D1C7-46B0-9E98-93922B881BEA}"/>
          </ac:picMkLst>
        </pc:picChg>
        <pc:picChg chg="del">
          <ac:chgData name="Kaile Su" userId="S::k.su@griffith.edu.au::1636eb44-51af-46aa-b91c-16ad8b70fe25" providerId="AD" clId="Web-{E5189270-4A2B-76CA-B148-F02AE5BF038F}" dt="2019-07-19T10:03:45.526" v="7"/>
          <ac:picMkLst>
            <pc:docMk/>
            <pc:sldMk cId="1587548466" sldId="341"/>
            <ac:picMk id="7" creationId="{B35A18FD-1E57-4476-AA72-02323DA998FB}"/>
          </ac:picMkLst>
        </pc:picChg>
      </pc:sldChg>
      <pc:sldChg chg="addSp delSp modSp add replId">
        <pc:chgData name="Kaile Su" userId="S::k.su@griffith.edu.au::1636eb44-51af-46aa-b91c-16ad8b70fe25" providerId="AD" clId="Web-{E5189270-4A2B-76CA-B148-F02AE5BF038F}" dt="2019-07-19T11:16:18.650" v="451" actId="20577"/>
        <pc:sldMkLst>
          <pc:docMk/>
          <pc:sldMk cId="3263270904" sldId="342"/>
        </pc:sldMkLst>
        <pc:spChg chg="mod">
          <ac:chgData name="Kaile Su" userId="S::k.su@griffith.edu.au::1636eb44-51af-46aa-b91c-16ad8b70fe25" providerId="AD" clId="Web-{E5189270-4A2B-76CA-B148-F02AE5BF038F}" dt="2019-07-19T11:16:18.650" v="451" actId="20577"/>
          <ac:spMkLst>
            <pc:docMk/>
            <pc:sldMk cId="3263270904" sldId="342"/>
            <ac:spMk id="2" creationId="{E4C2A9A2-7D0E-1948-91AF-2BED0C11C6A1}"/>
          </ac:spMkLst>
        </pc:spChg>
        <pc:spChg chg="mod">
          <ac:chgData name="Kaile Su" userId="S::k.su@griffith.edu.au::1636eb44-51af-46aa-b91c-16ad8b70fe25" providerId="AD" clId="Web-{E5189270-4A2B-76CA-B148-F02AE5BF038F}" dt="2019-07-19T10:06:41.090" v="21" actId="20577"/>
          <ac:spMkLst>
            <pc:docMk/>
            <pc:sldMk cId="3263270904" sldId="342"/>
            <ac:spMk id="3" creationId="{A4DE5085-FA54-4F46-9E2D-244A87DD547B}"/>
          </ac:spMkLst>
        </pc:spChg>
        <pc:picChg chg="del">
          <ac:chgData name="Kaile Su" userId="S::k.su@griffith.edu.au::1636eb44-51af-46aa-b91c-16ad8b70fe25" providerId="AD" clId="Web-{E5189270-4A2B-76CA-B148-F02AE5BF038F}" dt="2019-07-19T10:06:49.746" v="22"/>
          <ac:picMkLst>
            <pc:docMk/>
            <pc:sldMk cId="3263270904" sldId="342"/>
            <ac:picMk id="4" creationId="{F2360EDA-D1C7-46B0-9E98-93922B881BEA}"/>
          </ac:picMkLst>
        </pc:picChg>
        <pc:picChg chg="add mod">
          <ac:chgData name="Kaile Su" userId="S::k.su@griffith.edu.au::1636eb44-51af-46aa-b91c-16ad8b70fe25" providerId="AD" clId="Web-{E5189270-4A2B-76CA-B148-F02AE5BF038F}" dt="2019-07-19T10:06:55.012" v="24" actId="1076"/>
          <ac:picMkLst>
            <pc:docMk/>
            <pc:sldMk cId="3263270904" sldId="342"/>
            <ac:picMk id="6" creationId="{07B2D45F-5C35-43DE-BCF1-EBF5EB2C2DBC}"/>
          </ac:picMkLst>
        </pc:picChg>
      </pc:sldChg>
      <pc:sldChg chg="addSp delSp modSp add replId">
        <pc:chgData name="Kaile Su" userId="S::k.su@griffith.edu.au::1636eb44-51af-46aa-b91c-16ad8b70fe25" providerId="AD" clId="Web-{E5189270-4A2B-76CA-B148-F02AE5BF038F}" dt="2019-07-19T10:09:42.919" v="40" actId="1076"/>
        <pc:sldMkLst>
          <pc:docMk/>
          <pc:sldMk cId="1329713380" sldId="343"/>
        </pc:sldMkLst>
        <pc:spChg chg="mod">
          <ac:chgData name="Kaile Su" userId="S::k.su@griffith.edu.au::1636eb44-51af-46aa-b91c-16ad8b70fe25" providerId="AD" clId="Web-{E5189270-4A2B-76CA-B148-F02AE5BF038F}" dt="2019-07-19T10:09:01.935" v="34" actId="20577"/>
          <ac:spMkLst>
            <pc:docMk/>
            <pc:sldMk cId="1329713380" sldId="343"/>
            <ac:spMk id="2" creationId="{E4C2A9A2-7D0E-1948-91AF-2BED0C11C6A1}"/>
          </ac:spMkLst>
        </pc:spChg>
        <pc:spChg chg="mod">
          <ac:chgData name="Kaile Su" userId="S::k.su@griffith.edu.au::1636eb44-51af-46aa-b91c-16ad8b70fe25" providerId="AD" clId="Web-{E5189270-4A2B-76CA-B148-F02AE5BF038F}" dt="2019-07-19T10:09:26.107" v="37" actId="20577"/>
          <ac:spMkLst>
            <pc:docMk/>
            <pc:sldMk cId="1329713380" sldId="343"/>
            <ac:spMk id="3" creationId="{A4DE5085-FA54-4F46-9E2D-244A87DD547B}"/>
          </ac:spMkLst>
        </pc:spChg>
        <pc:picChg chg="add mod">
          <ac:chgData name="Kaile Su" userId="S::k.su@griffith.edu.au::1636eb44-51af-46aa-b91c-16ad8b70fe25" providerId="AD" clId="Web-{E5189270-4A2B-76CA-B148-F02AE5BF038F}" dt="2019-07-19T10:09:42.919" v="40" actId="1076"/>
          <ac:picMkLst>
            <pc:docMk/>
            <pc:sldMk cId="1329713380" sldId="343"/>
            <ac:picMk id="4" creationId="{85128859-E59A-4F06-9E45-6460189BF9AD}"/>
          </ac:picMkLst>
        </pc:picChg>
        <pc:picChg chg="del">
          <ac:chgData name="Kaile Su" userId="S::k.su@griffith.edu.au::1636eb44-51af-46aa-b91c-16ad8b70fe25" providerId="AD" clId="Web-{E5189270-4A2B-76CA-B148-F02AE5BF038F}" dt="2019-07-19T10:09:27.653" v="38"/>
          <ac:picMkLst>
            <pc:docMk/>
            <pc:sldMk cId="1329713380" sldId="343"/>
            <ac:picMk id="6" creationId="{07B2D45F-5C35-43DE-BCF1-EBF5EB2C2DBC}"/>
          </ac:picMkLst>
        </pc:picChg>
      </pc:sldChg>
      <pc:sldChg chg="delSp modSp add replId">
        <pc:chgData name="Kaile Su" userId="S::k.su@griffith.edu.au::1636eb44-51af-46aa-b91c-16ad8b70fe25" providerId="AD" clId="Web-{E5189270-4A2B-76CA-B148-F02AE5BF038F}" dt="2019-07-19T11:16:29.744" v="452" actId="20577"/>
        <pc:sldMkLst>
          <pc:docMk/>
          <pc:sldMk cId="413849430" sldId="344"/>
        </pc:sldMkLst>
        <pc:spChg chg="mod">
          <ac:chgData name="Kaile Su" userId="S::k.su@griffith.edu.au::1636eb44-51af-46aa-b91c-16ad8b70fe25" providerId="AD" clId="Web-{E5189270-4A2B-76CA-B148-F02AE5BF038F}" dt="2019-07-19T11:16:29.744" v="452" actId="20577"/>
          <ac:spMkLst>
            <pc:docMk/>
            <pc:sldMk cId="413849430" sldId="344"/>
            <ac:spMk id="2" creationId="{E4C2A9A2-7D0E-1948-91AF-2BED0C11C6A1}"/>
          </ac:spMkLst>
        </pc:spChg>
        <pc:spChg chg="mod">
          <ac:chgData name="Kaile Su" userId="S::k.su@griffith.edu.au::1636eb44-51af-46aa-b91c-16ad8b70fe25" providerId="AD" clId="Web-{E5189270-4A2B-76CA-B148-F02AE5BF038F}" dt="2019-07-19T10:11:55.206" v="51" actId="20577"/>
          <ac:spMkLst>
            <pc:docMk/>
            <pc:sldMk cId="413849430" sldId="344"/>
            <ac:spMk id="3" creationId="{A4DE5085-FA54-4F46-9E2D-244A87DD547B}"/>
          </ac:spMkLst>
        </pc:spChg>
        <pc:picChg chg="del">
          <ac:chgData name="Kaile Su" userId="S::k.su@griffith.edu.au::1636eb44-51af-46aa-b91c-16ad8b70fe25" providerId="AD" clId="Web-{E5189270-4A2B-76CA-B148-F02AE5BF038F}" dt="2019-07-19T10:11:56.769" v="52"/>
          <ac:picMkLst>
            <pc:docMk/>
            <pc:sldMk cId="413849430" sldId="344"/>
            <ac:picMk id="4" creationId="{85128859-E59A-4F06-9E45-6460189BF9AD}"/>
          </ac:picMkLst>
        </pc:picChg>
      </pc:sldChg>
      <pc:sldChg chg="modSp add replId">
        <pc:chgData name="Kaile Su" userId="S::k.su@griffith.edu.au::1636eb44-51af-46aa-b91c-16ad8b70fe25" providerId="AD" clId="Web-{E5189270-4A2B-76CA-B148-F02AE5BF038F}" dt="2019-07-19T11:16:42.623" v="453" actId="20577"/>
        <pc:sldMkLst>
          <pc:docMk/>
          <pc:sldMk cId="309850141" sldId="345"/>
        </pc:sldMkLst>
        <pc:spChg chg="mod">
          <ac:chgData name="Kaile Su" userId="S::k.su@griffith.edu.au::1636eb44-51af-46aa-b91c-16ad8b70fe25" providerId="AD" clId="Web-{E5189270-4A2B-76CA-B148-F02AE5BF038F}" dt="2019-07-19T11:16:42.623" v="453" actId="20577"/>
          <ac:spMkLst>
            <pc:docMk/>
            <pc:sldMk cId="309850141" sldId="345"/>
            <ac:spMk id="2" creationId="{E4C2A9A2-7D0E-1948-91AF-2BED0C11C6A1}"/>
          </ac:spMkLst>
        </pc:spChg>
        <pc:spChg chg="mod">
          <ac:chgData name="Kaile Su" userId="S::k.su@griffith.edu.au::1636eb44-51af-46aa-b91c-16ad8b70fe25" providerId="AD" clId="Web-{E5189270-4A2B-76CA-B148-F02AE5BF038F}" dt="2019-07-19T10:14:40.448" v="67" actId="20577"/>
          <ac:spMkLst>
            <pc:docMk/>
            <pc:sldMk cId="309850141" sldId="345"/>
            <ac:spMk id="3" creationId="{A4DE5085-FA54-4F46-9E2D-244A87DD547B}"/>
          </ac:spMkLst>
        </pc:spChg>
      </pc:sldChg>
      <pc:sldChg chg="addSp modSp add replId">
        <pc:chgData name="Kaile Su" userId="S::k.su@griffith.edu.au::1636eb44-51af-46aa-b91c-16ad8b70fe25" providerId="AD" clId="Web-{E5189270-4A2B-76CA-B148-F02AE5BF038F}" dt="2019-07-19T11:16:52.373" v="454" actId="20577"/>
        <pc:sldMkLst>
          <pc:docMk/>
          <pc:sldMk cId="214163821" sldId="346"/>
        </pc:sldMkLst>
        <pc:spChg chg="mod">
          <ac:chgData name="Kaile Su" userId="S::k.su@griffith.edu.au::1636eb44-51af-46aa-b91c-16ad8b70fe25" providerId="AD" clId="Web-{E5189270-4A2B-76CA-B148-F02AE5BF038F}" dt="2019-07-19T11:16:52.373" v="454" actId="20577"/>
          <ac:spMkLst>
            <pc:docMk/>
            <pc:sldMk cId="214163821" sldId="346"/>
            <ac:spMk id="2" creationId="{E4C2A9A2-7D0E-1948-91AF-2BED0C11C6A1}"/>
          </ac:spMkLst>
        </pc:spChg>
        <pc:spChg chg="mod">
          <ac:chgData name="Kaile Su" userId="S::k.su@griffith.edu.au::1636eb44-51af-46aa-b91c-16ad8b70fe25" providerId="AD" clId="Web-{E5189270-4A2B-76CA-B148-F02AE5BF038F}" dt="2019-07-19T10:16:14.857" v="79" actId="20577"/>
          <ac:spMkLst>
            <pc:docMk/>
            <pc:sldMk cId="214163821" sldId="346"/>
            <ac:spMk id="3" creationId="{A4DE5085-FA54-4F46-9E2D-244A87DD547B}"/>
          </ac:spMkLst>
        </pc:spChg>
        <pc:picChg chg="add mod">
          <ac:chgData name="Kaile Su" userId="S::k.su@griffith.edu.au::1636eb44-51af-46aa-b91c-16ad8b70fe25" providerId="AD" clId="Web-{E5189270-4A2B-76CA-B148-F02AE5BF038F}" dt="2019-07-19T10:16:29.716" v="81" actId="1076"/>
          <ac:picMkLst>
            <pc:docMk/>
            <pc:sldMk cId="214163821" sldId="346"/>
            <ac:picMk id="5" creationId="{4003238A-861F-453B-A619-C9C0569DAE55}"/>
          </ac:picMkLst>
        </pc:picChg>
      </pc:sldChg>
      <pc:sldChg chg="addSp delSp modSp add replId">
        <pc:chgData name="Kaile Su" userId="S::k.su@griffith.edu.au::1636eb44-51af-46aa-b91c-16ad8b70fe25" providerId="AD" clId="Web-{E5189270-4A2B-76CA-B148-F02AE5BF038F}" dt="2019-07-19T11:17:03.076" v="455" actId="20577"/>
        <pc:sldMkLst>
          <pc:docMk/>
          <pc:sldMk cId="645238244" sldId="347"/>
        </pc:sldMkLst>
        <pc:spChg chg="mod">
          <ac:chgData name="Kaile Su" userId="S::k.su@griffith.edu.au::1636eb44-51af-46aa-b91c-16ad8b70fe25" providerId="AD" clId="Web-{E5189270-4A2B-76CA-B148-F02AE5BF038F}" dt="2019-07-19T11:17:03.076" v="455" actId="20577"/>
          <ac:spMkLst>
            <pc:docMk/>
            <pc:sldMk cId="645238244" sldId="347"/>
            <ac:spMk id="2" creationId="{E4C2A9A2-7D0E-1948-91AF-2BED0C11C6A1}"/>
          </ac:spMkLst>
        </pc:spChg>
        <pc:spChg chg="mod">
          <ac:chgData name="Kaile Su" userId="S::k.su@griffith.edu.au::1636eb44-51af-46aa-b91c-16ad8b70fe25" providerId="AD" clId="Web-{E5189270-4A2B-76CA-B148-F02AE5BF038F}" dt="2019-07-19T10:19:24.036" v="86" actId="20577"/>
          <ac:spMkLst>
            <pc:docMk/>
            <pc:sldMk cId="645238244" sldId="347"/>
            <ac:spMk id="3" creationId="{A4DE5085-FA54-4F46-9E2D-244A87DD547B}"/>
          </ac:spMkLst>
        </pc:spChg>
        <pc:picChg chg="add mod">
          <ac:chgData name="Kaile Su" userId="S::k.su@griffith.edu.au::1636eb44-51af-46aa-b91c-16ad8b70fe25" providerId="AD" clId="Web-{E5189270-4A2B-76CA-B148-F02AE5BF038F}" dt="2019-07-19T10:19:41.942" v="89" actId="1076"/>
          <ac:picMkLst>
            <pc:docMk/>
            <pc:sldMk cId="645238244" sldId="347"/>
            <ac:picMk id="4" creationId="{E3EA5FAD-0DC9-4020-9046-6768DE1FD444}"/>
          </ac:picMkLst>
        </pc:picChg>
        <pc:picChg chg="del">
          <ac:chgData name="Kaile Su" userId="S::k.su@griffith.edu.au::1636eb44-51af-46aa-b91c-16ad8b70fe25" providerId="AD" clId="Web-{E5189270-4A2B-76CA-B148-F02AE5BF038F}" dt="2019-07-19T10:19:37.364" v="87"/>
          <ac:picMkLst>
            <pc:docMk/>
            <pc:sldMk cId="645238244" sldId="347"/>
            <ac:picMk id="5" creationId="{4003238A-861F-453B-A619-C9C0569DAE55}"/>
          </ac:picMkLst>
        </pc:picChg>
      </pc:sldChg>
      <pc:sldChg chg="addSp delSp modSp add replId">
        <pc:chgData name="Kaile Su" userId="S::k.su@griffith.edu.au::1636eb44-51af-46aa-b91c-16ad8b70fe25" providerId="AD" clId="Web-{E5189270-4A2B-76CA-B148-F02AE5BF038F}" dt="2019-07-19T11:17:13.701" v="456" actId="20577"/>
        <pc:sldMkLst>
          <pc:docMk/>
          <pc:sldMk cId="1931227639" sldId="348"/>
        </pc:sldMkLst>
        <pc:spChg chg="mod">
          <ac:chgData name="Kaile Su" userId="S::k.su@griffith.edu.au::1636eb44-51af-46aa-b91c-16ad8b70fe25" providerId="AD" clId="Web-{E5189270-4A2B-76CA-B148-F02AE5BF038F}" dt="2019-07-19T11:17:13.701" v="456" actId="20577"/>
          <ac:spMkLst>
            <pc:docMk/>
            <pc:sldMk cId="1931227639" sldId="348"/>
            <ac:spMk id="2" creationId="{E4C2A9A2-7D0E-1948-91AF-2BED0C11C6A1}"/>
          </ac:spMkLst>
        </pc:spChg>
        <pc:spChg chg="mod">
          <ac:chgData name="Kaile Su" userId="S::k.su@griffith.edu.au::1636eb44-51af-46aa-b91c-16ad8b70fe25" providerId="AD" clId="Web-{E5189270-4A2B-76CA-B148-F02AE5BF038F}" dt="2019-07-19T10:23:05.278" v="104" actId="20577"/>
          <ac:spMkLst>
            <pc:docMk/>
            <pc:sldMk cId="1931227639" sldId="348"/>
            <ac:spMk id="3" creationId="{A4DE5085-FA54-4F46-9E2D-244A87DD547B}"/>
          </ac:spMkLst>
        </pc:spChg>
        <pc:picChg chg="del">
          <ac:chgData name="Kaile Su" userId="S::k.su@griffith.edu.au::1636eb44-51af-46aa-b91c-16ad8b70fe25" providerId="AD" clId="Web-{E5189270-4A2B-76CA-B148-F02AE5BF038F}" dt="2019-07-19T10:22:48.668" v="101"/>
          <ac:picMkLst>
            <pc:docMk/>
            <pc:sldMk cId="1931227639" sldId="348"/>
            <ac:picMk id="4" creationId="{E3EA5FAD-0DC9-4020-9046-6768DE1FD444}"/>
          </ac:picMkLst>
        </pc:picChg>
        <pc:picChg chg="add mod">
          <ac:chgData name="Kaile Su" userId="S::k.su@griffith.edu.au::1636eb44-51af-46aa-b91c-16ad8b70fe25" providerId="AD" clId="Web-{E5189270-4A2B-76CA-B148-F02AE5BF038F}" dt="2019-07-19T10:23:02.778" v="103" actId="1076"/>
          <ac:picMkLst>
            <pc:docMk/>
            <pc:sldMk cId="1931227639" sldId="348"/>
            <ac:picMk id="6" creationId="{EBBCFE06-2512-4854-9A99-959E553DDDF7}"/>
          </ac:picMkLst>
        </pc:picChg>
      </pc:sldChg>
      <pc:sldChg chg="addSp delSp modSp add replId">
        <pc:chgData name="Kaile Su" userId="S::k.su@griffith.edu.au::1636eb44-51af-46aa-b91c-16ad8b70fe25" providerId="AD" clId="Web-{E5189270-4A2B-76CA-B148-F02AE5BF038F}" dt="2019-07-19T11:17:48.625" v="457" actId="20577"/>
        <pc:sldMkLst>
          <pc:docMk/>
          <pc:sldMk cId="3339950583" sldId="349"/>
        </pc:sldMkLst>
        <pc:spChg chg="mod">
          <ac:chgData name="Kaile Su" userId="S::k.su@griffith.edu.au::1636eb44-51af-46aa-b91c-16ad8b70fe25" providerId="AD" clId="Web-{E5189270-4A2B-76CA-B148-F02AE5BF038F}" dt="2019-07-19T11:17:48.625" v="457" actId="20577"/>
          <ac:spMkLst>
            <pc:docMk/>
            <pc:sldMk cId="3339950583" sldId="349"/>
            <ac:spMk id="2" creationId="{E4C2A9A2-7D0E-1948-91AF-2BED0C11C6A1}"/>
          </ac:spMkLst>
        </pc:spChg>
        <pc:spChg chg="mod">
          <ac:chgData name="Kaile Su" userId="S::k.su@griffith.edu.au::1636eb44-51af-46aa-b91c-16ad8b70fe25" providerId="AD" clId="Web-{E5189270-4A2B-76CA-B148-F02AE5BF038F}" dt="2019-07-19T10:26:32.035" v="148" actId="20577"/>
          <ac:spMkLst>
            <pc:docMk/>
            <pc:sldMk cId="3339950583" sldId="349"/>
            <ac:spMk id="3" creationId="{A4DE5085-FA54-4F46-9E2D-244A87DD547B}"/>
          </ac:spMkLst>
        </pc:spChg>
        <pc:grpChg chg="add mod">
          <ac:chgData name="Kaile Su" userId="S::k.su@griffith.edu.au::1636eb44-51af-46aa-b91c-16ad8b70fe25" providerId="AD" clId="Web-{E5189270-4A2B-76CA-B148-F02AE5BF038F}" dt="2019-07-19T10:26:46.207" v="151" actId="1076"/>
          <ac:grpSpMkLst>
            <pc:docMk/>
            <pc:sldMk cId="3339950583" sldId="349"/>
            <ac:grpSpMk id="4" creationId="{8653A51A-273D-4939-86BF-E51BBB22622F}"/>
          </ac:grpSpMkLst>
        </pc:grpChg>
        <pc:picChg chg="del">
          <ac:chgData name="Kaile Su" userId="S::k.su@griffith.edu.au::1636eb44-51af-46aa-b91c-16ad8b70fe25" providerId="AD" clId="Web-{E5189270-4A2B-76CA-B148-F02AE5BF038F}" dt="2019-07-19T10:26:33.754" v="149"/>
          <ac:picMkLst>
            <pc:docMk/>
            <pc:sldMk cId="3339950583" sldId="349"/>
            <ac:picMk id="6" creationId="{EBBCFE06-2512-4854-9A99-959E553DDDF7}"/>
          </ac:picMkLst>
        </pc:picChg>
      </pc:sldChg>
      <pc:sldChg chg="addSp delSp modSp add replId">
        <pc:chgData name="Kaile Su" userId="S::k.su@griffith.edu.au::1636eb44-51af-46aa-b91c-16ad8b70fe25" providerId="AD" clId="Web-{E5189270-4A2B-76CA-B148-F02AE5BF038F}" dt="2019-07-19T11:17:57.406" v="458" actId="20577"/>
        <pc:sldMkLst>
          <pc:docMk/>
          <pc:sldMk cId="293920256" sldId="350"/>
        </pc:sldMkLst>
        <pc:spChg chg="mod">
          <ac:chgData name="Kaile Su" userId="S::k.su@griffith.edu.au::1636eb44-51af-46aa-b91c-16ad8b70fe25" providerId="AD" clId="Web-{E5189270-4A2B-76CA-B148-F02AE5BF038F}" dt="2019-07-19T11:17:57.406" v="458" actId="20577"/>
          <ac:spMkLst>
            <pc:docMk/>
            <pc:sldMk cId="293920256" sldId="350"/>
            <ac:spMk id="2" creationId="{E4C2A9A2-7D0E-1948-91AF-2BED0C11C6A1}"/>
          </ac:spMkLst>
        </pc:spChg>
        <pc:spChg chg="mod">
          <ac:chgData name="Kaile Su" userId="S::k.su@griffith.edu.au::1636eb44-51af-46aa-b91c-16ad8b70fe25" providerId="AD" clId="Web-{E5189270-4A2B-76CA-B148-F02AE5BF038F}" dt="2019-07-19T10:28:30.708" v="161" actId="20577"/>
          <ac:spMkLst>
            <pc:docMk/>
            <pc:sldMk cId="293920256" sldId="350"/>
            <ac:spMk id="3" creationId="{A4DE5085-FA54-4F46-9E2D-244A87DD547B}"/>
          </ac:spMkLst>
        </pc:spChg>
        <pc:grpChg chg="del">
          <ac:chgData name="Kaile Su" userId="S::k.su@griffith.edu.au::1636eb44-51af-46aa-b91c-16ad8b70fe25" providerId="AD" clId="Web-{E5189270-4A2B-76CA-B148-F02AE5BF038F}" dt="2019-07-19T10:28:31.755" v="162"/>
          <ac:grpSpMkLst>
            <pc:docMk/>
            <pc:sldMk cId="293920256" sldId="350"/>
            <ac:grpSpMk id="4" creationId="{8653A51A-273D-4939-86BF-E51BBB22622F}"/>
          </ac:grpSpMkLst>
        </pc:grpChg>
        <pc:picChg chg="add mod">
          <ac:chgData name="Kaile Su" userId="S::k.su@griffith.edu.au::1636eb44-51af-46aa-b91c-16ad8b70fe25" providerId="AD" clId="Web-{E5189270-4A2B-76CA-B148-F02AE5BF038F}" dt="2019-07-19T10:29:16.192" v="166" actId="1076"/>
          <ac:picMkLst>
            <pc:docMk/>
            <pc:sldMk cId="293920256" sldId="350"/>
            <ac:picMk id="5" creationId="{325A4D23-5017-4617-AA05-18236EC8BB93}"/>
          </ac:picMkLst>
        </pc:picChg>
      </pc:sldChg>
      <pc:sldChg chg="addSp delSp modSp add replId">
        <pc:chgData name="Kaile Su" userId="S::k.su@griffith.edu.au::1636eb44-51af-46aa-b91c-16ad8b70fe25" providerId="AD" clId="Web-{E5189270-4A2B-76CA-B148-F02AE5BF038F}" dt="2019-07-19T11:18:15.969" v="460" actId="20577"/>
        <pc:sldMkLst>
          <pc:docMk/>
          <pc:sldMk cId="521726678" sldId="351"/>
        </pc:sldMkLst>
        <pc:spChg chg="mod">
          <ac:chgData name="Kaile Su" userId="S::k.su@griffith.edu.au::1636eb44-51af-46aa-b91c-16ad8b70fe25" providerId="AD" clId="Web-{E5189270-4A2B-76CA-B148-F02AE5BF038F}" dt="2019-07-19T11:18:15.969" v="460" actId="20577"/>
          <ac:spMkLst>
            <pc:docMk/>
            <pc:sldMk cId="521726678" sldId="351"/>
            <ac:spMk id="2" creationId="{E4C2A9A2-7D0E-1948-91AF-2BED0C11C6A1}"/>
          </ac:spMkLst>
        </pc:spChg>
        <pc:spChg chg="mod">
          <ac:chgData name="Kaile Su" userId="S::k.su@griffith.edu.au::1636eb44-51af-46aa-b91c-16ad8b70fe25" providerId="AD" clId="Web-{E5189270-4A2B-76CA-B148-F02AE5BF038F}" dt="2019-07-19T10:34:36.507" v="194" actId="20577"/>
          <ac:spMkLst>
            <pc:docMk/>
            <pc:sldMk cId="521726678" sldId="351"/>
            <ac:spMk id="3" creationId="{A4DE5085-FA54-4F46-9E2D-244A87DD547B}"/>
          </ac:spMkLst>
        </pc:spChg>
        <pc:picChg chg="add del mod">
          <ac:chgData name="Kaile Su" userId="S::k.su@griffith.edu.au::1636eb44-51af-46aa-b91c-16ad8b70fe25" providerId="AD" clId="Web-{E5189270-4A2B-76CA-B148-F02AE5BF038F}" dt="2019-07-19T10:34:37.476" v="195"/>
          <ac:picMkLst>
            <pc:docMk/>
            <pc:sldMk cId="521726678" sldId="351"/>
            <ac:picMk id="4" creationId="{62CBAF2B-EF98-41C0-8DF9-4542D597676E}"/>
          </ac:picMkLst>
        </pc:picChg>
        <pc:picChg chg="del">
          <ac:chgData name="Kaile Su" userId="S::k.su@griffith.edu.au::1636eb44-51af-46aa-b91c-16ad8b70fe25" providerId="AD" clId="Web-{E5189270-4A2B-76CA-B148-F02AE5BF038F}" dt="2019-07-19T10:31:03.881" v="177"/>
          <ac:picMkLst>
            <pc:docMk/>
            <pc:sldMk cId="521726678" sldId="351"/>
            <ac:picMk id="5" creationId="{325A4D23-5017-4617-AA05-18236EC8BB93}"/>
          </ac:picMkLst>
        </pc:picChg>
        <pc:picChg chg="add del mod">
          <ac:chgData name="Kaile Su" userId="S::k.su@griffith.edu.au::1636eb44-51af-46aa-b91c-16ad8b70fe25" providerId="AD" clId="Web-{E5189270-4A2B-76CA-B148-F02AE5BF038F}" dt="2019-07-19T10:34:39.757" v="196"/>
          <ac:picMkLst>
            <pc:docMk/>
            <pc:sldMk cId="521726678" sldId="351"/>
            <ac:picMk id="8" creationId="{93813D56-C987-4B52-9D0C-2ACD63B59A10}"/>
          </ac:picMkLst>
        </pc:picChg>
        <pc:picChg chg="add mod">
          <ac:chgData name="Kaile Su" userId="S::k.su@griffith.edu.au::1636eb44-51af-46aa-b91c-16ad8b70fe25" providerId="AD" clId="Web-{E5189270-4A2B-76CA-B148-F02AE5BF038F}" dt="2019-07-19T10:34:51.898" v="198" actId="1076"/>
          <ac:picMkLst>
            <pc:docMk/>
            <pc:sldMk cId="521726678" sldId="351"/>
            <ac:picMk id="10" creationId="{E52F89EB-0564-4BE4-8FE6-E7BA27D20301}"/>
          </ac:picMkLst>
        </pc:picChg>
      </pc:sldChg>
      <pc:sldChg chg="add del replId">
        <pc:chgData name="Kaile Su" userId="S::k.su@griffith.edu.au::1636eb44-51af-46aa-b91c-16ad8b70fe25" providerId="AD" clId="Web-{E5189270-4A2B-76CA-B148-F02AE5BF038F}" dt="2019-07-19T10:29:01.348" v="164"/>
        <pc:sldMkLst>
          <pc:docMk/>
          <pc:sldMk cId="3905380301" sldId="351"/>
        </pc:sldMkLst>
      </pc:sldChg>
      <pc:sldChg chg="modSp add ord replId">
        <pc:chgData name="Kaile Su" userId="S::k.su@griffith.edu.au::1636eb44-51af-46aa-b91c-16ad8b70fe25" providerId="AD" clId="Web-{E5189270-4A2B-76CA-B148-F02AE5BF038F}" dt="2019-07-19T11:18:08.063" v="459" actId="20577"/>
        <pc:sldMkLst>
          <pc:docMk/>
          <pc:sldMk cId="2751416948" sldId="352"/>
        </pc:sldMkLst>
        <pc:spChg chg="mod">
          <ac:chgData name="Kaile Su" userId="S::k.su@griffith.edu.au::1636eb44-51af-46aa-b91c-16ad8b70fe25" providerId="AD" clId="Web-{E5189270-4A2B-76CA-B148-F02AE5BF038F}" dt="2019-07-19T11:18:08.063" v="459" actId="20577"/>
          <ac:spMkLst>
            <pc:docMk/>
            <pc:sldMk cId="2751416948" sldId="352"/>
            <ac:spMk id="2" creationId="{E4C2A9A2-7D0E-1948-91AF-2BED0C11C6A1}"/>
          </ac:spMkLst>
        </pc:spChg>
      </pc:sldChg>
      <pc:sldChg chg="addSp delSp modSp add replId">
        <pc:chgData name="Kaile Su" userId="S::k.su@griffith.edu.au::1636eb44-51af-46aa-b91c-16ad8b70fe25" providerId="AD" clId="Web-{E5189270-4A2B-76CA-B148-F02AE5BF038F}" dt="2019-07-19T11:18:26.172" v="461" actId="20577"/>
        <pc:sldMkLst>
          <pc:docMk/>
          <pc:sldMk cId="4099305548" sldId="353"/>
        </pc:sldMkLst>
        <pc:spChg chg="mod">
          <ac:chgData name="Kaile Su" userId="S::k.su@griffith.edu.au::1636eb44-51af-46aa-b91c-16ad8b70fe25" providerId="AD" clId="Web-{E5189270-4A2B-76CA-B148-F02AE5BF038F}" dt="2019-07-19T11:18:26.172" v="461" actId="20577"/>
          <ac:spMkLst>
            <pc:docMk/>
            <pc:sldMk cId="4099305548" sldId="353"/>
            <ac:spMk id="2" creationId="{E4C2A9A2-7D0E-1948-91AF-2BED0C11C6A1}"/>
          </ac:spMkLst>
        </pc:spChg>
        <pc:spChg chg="mod">
          <ac:chgData name="Kaile Su" userId="S::k.su@griffith.edu.au::1636eb44-51af-46aa-b91c-16ad8b70fe25" providerId="AD" clId="Web-{E5189270-4A2B-76CA-B148-F02AE5BF038F}" dt="2019-07-19T10:38:18.588" v="220" actId="20577"/>
          <ac:spMkLst>
            <pc:docMk/>
            <pc:sldMk cId="4099305548" sldId="353"/>
            <ac:spMk id="3" creationId="{A4DE5085-FA54-4F46-9E2D-244A87DD547B}"/>
          </ac:spMkLst>
        </pc:spChg>
        <pc:picChg chg="add mod">
          <ac:chgData name="Kaile Su" userId="S::k.su@griffith.edu.au::1636eb44-51af-46aa-b91c-16ad8b70fe25" providerId="AD" clId="Web-{E5189270-4A2B-76CA-B148-F02AE5BF038F}" dt="2019-07-19T10:38:34.620" v="223" actId="1076"/>
          <ac:picMkLst>
            <pc:docMk/>
            <pc:sldMk cId="4099305548" sldId="353"/>
            <ac:picMk id="4" creationId="{326430BF-ACA9-4850-AA31-AE58A57F907C}"/>
          </ac:picMkLst>
        </pc:picChg>
        <pc:picChg chg="del">
          <ac:chgData name="Kaile Su" userId="S::k.su@griffith.edu.au::1636eb44-51af-46aa-b91c-16ad8b70fe25" providerId="AD" clId="Web-{E5189270-4A2B-76CA-B148-F02AE5BF038F}" dt="2019-07-19T10:38:21.854" v="221"/>
          <ac:picMkLst>
            <pc:docMk/>
            <pc:sldMk cId="4099305548" sldId="353"/>
            <ac:picMk id="10" creationId="{E52F89EB-0564-4BE4-8FE6-E7BA27D20301}"/>
          </ac:picMkLst>
        </pc:picChg>
      </pc:sldChg>
      <pc:sldChg chg="addSp delSp modSp add replId">
        <pc:chgData name="Kaile Su" userId="S::k.su@griffith.edu.au::1636eb44-51af-46aa-b91c-16ad8b70fe25" providerId="AD" clId="Web-{E5189270-4A2B-76CA-B148-F02AE5BF038F}" dt="2019-07-19T10:40:51.967" v="235" actId="1076"/>
        <pc:sldMkLst>
          <pc:docMk/>
          <pc:sldMk cId="132640113" sldId="354"/>
        </pc:sldMkLst>
        <pc:spChg chg="mod">
          <ac:chgData name="Kaile Su" userId="S::k.su@griffith.edu.au::1636eb44-51af-46aa-b91c-16ad8b70fe25" providerId="AD" clId="Web-{E5189270-4A2B-76CA-B148-F02AE5BF038F}" dt="2019-07-19T10:39:27.136" v="228" actId="20577"/>
          <ac:spMkLst>
            <pc:docMk/>
            <pc:sldMk cId="132640113" sldId="354"/>
            <ac:spMk id="2" creationId="{E4C2A9A2-7D0E-1948-91AF-2BED0C11C6A1}"/>
          </ac:spMkLst>
        </pc:spChg>
        <pc:spChg chg="mod">
          <ac:chgData name="Kaile Su" userId="S::k.su@griffith.edu.au::1636eb44-51af-46aa-b91c-16ad8b70fe25" providerId="AD" clId="Web-{E5189270-4A2B-76CA-B148-F02AE5BF038F}" dt="2019-07-19T10:40:47.389" v="233" actId="20577"/>
          <ac:spMkLst>
            <pc:docMk/>
            <pc:sldMk cId="132640113" sldId="354"/>
            <ac:spMk id="3" creationId="{A4DE5085-FA54-4F46-9E2D-244A87DD547B}"/>
          </ac:spMkLst>
        </pc:spChg>
        <pc:picChg chg="del">
          <ac:chgData name="Kaile Su" userId="S::k.su@griffith.edu.au::1636eb44-51af-46aa-b91c-16ad8b70fe25" providerId="AD" clId="Web-{E5189270-4A2B-76CA-B148-F02AE5BF038F}" dt="2019-07-19T10:40:03.370" v="232"/>
          <ac:picMkLst>
            <pc:docMk/>
            <pc:sldMk cId="132640113" sldId="354"/>
            <ac:picMk id="4" creationId="{326430BF-ACA9-4850-AA31-AE58A57F907C}"/>
          </ac:picMkLst>
        </pc:picChg>
        <pc:picChg chg="add mod">
          <ac:chgData name="Kaile Su" userId="S::k.su@griffith.edu.au::1636eb44-51af-46aa-b91c-16ad8b70fe25" providerId="AD" clId="Web-{E5189270-4A2B-76CA-B148-F02AE5BF038F}" dt="2019-07-19T10:40:51.967" v="235" actId="1076"/>
          <ac:picMkLst>
            <pc:docMk/>
            <pc:sldMk cId="132640113" sldId="354"/>
            <ac:picMk id="6" creationId="{D6A7A188-B7E0-4078-B12F-D26A2AD89D7C}"/>
          </ac:picMkLst>
        </pc:picChg>
      </pc:sldChg>
      <pc:sldChg chg="delSp modSp add replId">
        <pc:chgData name="Kaile Su" userId="S::k.su@griffith.edu.au::1636eb44-51af-46aa-b91c-16ad8b70fe25" providerId="AD" clId="Web-{E5189270-4A2B-76CA-B148-F02AE5BF038F}" dt="2019-07-19T11:18:37.157" v="462" actId="20577"/>
        <pc:sldMkLst>
          <pc:docMk/>
          <pc:sldMk cId="923348649" sldId="355"/>
        </pc:sldMkLst>
        <pc:spChg chg="mod">
          <ac:chgData name="Kaile Su" userId="S::k.su@griffith.edu.au::1636eb44-51af-46aa-b91c-16ad8b70fe25" providerId="AD" clId="Web-{E5189270-4A2B-76CA-B148-F02AE5BF038F}" dt="2019-07-19T11:18:37.157" v="462" actId="20577"/>
          <ac:spMkLst>
            <pc:docMk/>
            <pc:sldMk cId="923348649" sldId="355"/>
            <ac:spMk id="2" creationId="{E4C2A9A2-7D0E-1948-91AF-2BED0C11C6A1}"/>
          </ac:spMkLst>
        </pc:spChg>
        <pc:spChg chg="mod">
          <ac:chgData name="Kaile Su" userId="S::k.su@griffith.edu.au::1636eb44-51af-46aa-b91c-16ad8b70fe25" providerId="AD" clId="Web-{E5189270-4A2B-76CA-B148-F02AE5BF038F}" dt="2019-07-19T10:42:12.984" v="249" actId="20577"/>
          <ac:spMkLst>
            <pc:docMk/>
            <pc:sldMk cId="923348649" sldId="355"/>
            <ac:spMk id="3" creationId="{A4DE5085-FA54-4F46-9E2D-244A87DD547B}"/>
          </ac:spMkLst>
        </pc:spChg>
        <pc:picChg chg="del">
          <ac:chgData name="Kaile Su" userId="S::k.su@griffith.edu.au::1636eb44-51af-46aa-b91c-16ad8b70fe25" providerId="AD" clId="Web-{E5189270-4A2B-76CA-B148-F02AE5BF038F}" dt="2019-07-19T10:42:15.999" v="250"/>
          <ac:picMkLst>
            <pc:docMk/>
            <pc:sldMk cId="923348649" sldId="355"/>
            <ac:picMk id="6" creationId="{D6A7A188-B7E0-4078-B12F-D26A2AD89D7C}"/>
          </ac:picMkLst>
        </pc:picChg>
      </pc:sldChg>
      <pc:sldChg chg="addSp modSp add replId">
        <pc:chgData name="Kaile Su" userId="S::k.su@griffith.edu.au::1636eb44-51af-46aa-b91c-16ad8b70fe25" providerId="AD" clId="Web-{E5189270-4A2B-76CA-B148-F02AE5BF038F}" dt="2019-07-19T11:18:46.750" v="463" actId="20577"/>
        <pc:sldMkLst>
          <pc:docMk/>
          <pc:sldMk cId="601201006" sldId="356"/>
        </pc:sldMkLst>
        <pc:spChg chg="mod">
          <ac:chgData name="Kaile Su" userId="S::k.su@griffith.edu.au::1636eb44-51af-46aa-b91c-16ad8b70fe25" providerId="AD" clId="Web-{E5189270-4A2B-76CA-B148-F02AE5BF038F}" dt="2019-07-19T11:18:46.750" v="463" actId="20577"/>
          <ac:spMkLst>
            <pc:docMk/>
            <pc:sldMk cId="601201006" sldId="356"/>
            <ac:spMk id="2" creationId="{E4C2A9A2-7D0E-1948-91AF-2BED0C11C6A1}"/>
          </ac:spMkLst>
        </pc:spChg>
        <pc:spChg chg="mod">
          <ac:chgData name="Kaile Su" userId="S::k.su@griffith.edu.au::1636eb44-51af-46aa-b91c-16ad8b70fe25" providerId="AD" clId="Web-{E5189270-4A2B-76CA-B148-F02AE5BF038F}" dt="2019-07-19T10:42:55.906" v="255" actId="20577"/>
          <ac:spMkLst>
            <pc:docMk/>
            <pc:sldMk cId="601201006" sldId="356"/>
            <ac:spMk id="3" creationId="{A4DE5085-FA54-4F46-9E2D-244A87DD547B}"/>
          </ac:spMkLst>
        </pc:spChg>
        <pc:picChg chg="add mod">
          <ac:chgData name="Kaile Su" userId="S::k.su@griffith.edu.au::1636eb44-51af-46aa-b91c-16ad8b70fe25" providerId="AD" clId="Web-{E5189270-4A2B-76CA-B148-F02AE5BF038F}" dt="2019-07-19T10:43:04.984" v="257" actId="1076"/>
          <ac:picMkLst>
            <pc:docMk/>
            <pc:sldMk cId="601201006" sldId="356"/>
            <ac:picMk id="5" creationId="{79376630-4B12-4282-97A6-79E12DBD5CA4}"/>
          </ac:picMkLst>
        </pc:picChg>
      </pc:sldChg>
      <pc:sldChg chg="addSp delSp modSp add replId">
        <pc:chgData name="Kaile Su" userId="S::k.su@griffith.edu.au::1636eb44-51af-46aa-b91c-16ad8b70fe25" providerId="AD" clId="Web-{E5189270-4A2B-76CA-B148-F02AE5BF038F}" dt="2019-07-19T11:18:56.922" v="464" actId="20577"/>
        <pc:sldMkLst>
          <pc:docMk/>
          <pc:sldMk cId="3428196354" sldId="357"/>
        </pc:sldMkLst>
        <pc:spChg chg="mod">
          <ac:chgData name="Kaile Su" userId="S::k.su@griffith.edu.au::1636eb44-51af-46aa-b91c-16ad8b70fe25" providerId="AD" clId="Web-{E5189270-4A2B-76CA-B148-F02AE5BF038F}" dt="2019-07-19T11:18:56.922" v="464" actId="20577"/>
          <ac:spMkLst>
            <pc:docMk/>
            <pc:sldMk cId="3428196354" sldId="357"/>
            <ac:spMk id="2" creationId="{E4C2A9A2-7D0E-1948-91AF-2BED0C11C6A1}"/>
          </ac:spMkLst>
        </pc:spChg>
        <pc:spChg chg="mod">
          <ac:chgData name="Kaile Su" userId="S::k.su@griffith.edu.au::1636eb44-51af-46aa-b91c-16ad8b70fe25" providerId="AD" clId="Web-{E5189270-4A2B-76CA-B148-F02AE5BF038F}" dt="2019-07-19T10:44:55.845" v="266" actId="20577"/>
          <ac:spMkLst>
            <pc:docMk/>
            <pc:sldMk cId="3428196354" sldId="357"/>
            <ac:spMk id="3" creationId="{A4DE5085-FA54-4F46-9E2D-244A87DD547B}"/>
          </ac:spMkLst>
        </pc:spChg>
        <pc:picChg chg="add">
          <ac:chgData name="Kaile Su" userId="S::k.su@griffith.edu.au::1636eb44-51af-46aa-b91c-16ad8b70fe25" providerId="AD" clId="Web-{E5189270-4A2B-76CA-B148-F02AE5BF038F}" dt="2019-07-19T10:44:42.516" v="264"/>
          <ac:picMkLst>
            <pc:docMk/>
            <pc:sldMk cId="3428196354" sldId="357"/>
            <ac:picMk id="4" creationId="{AAC2C730-5117-40A3-B620-D0F6A5F071E5}"/>
          </ac:picMkLst>
        </pc:picChg>
        <pc:picChg chg="del">
          <ac:chgData name="Kaile Su" userId="S::k.su@griffith.edu.au::1636eb44-51af-46aa-b91c-16ad8b70fe25" providerId="AD" clId="Web-{E5189270-4A2B-76CA-B148-F02AE5BF038F}" dt="2019-07-19T10:44:32.641" v="263"/>
          <ac:picMkLst>
            <pc:docMk/>
            <pc:sldMk cId="3428196354" sldId="357"/>
            <ac:picMk id="5" creationId="{79376630-4B12-4282-97A6-79E12DBD5CA4}"/>
          </ac:picMkLst>
        </pc:picChg>
      </pc:sldChg>
      <pc:sldChg chg="delSp modSp add replId">
        <pc:chgData name="Kaile Su" userId="S::k.su@griffith.edu.au::1636eb44-51af-46aa-b91c-16ad8b70fe25" providerId="AD" clId="Web-{E5189270-4A2B-76CA-B148-F02AE5BF038F}" dt="2019-07-19T11:19:04.844" v="465" actId="20577"/>
        <pc:sldMkLst>
          <pc:docMk/>
          <pc:sldMk cId="4291550030" sldId="358"/>
        </pc:sldMkLst>
        <pc:spChg chg="mod">
          <ac:chgData name="Kaile Su" userId="S::k.su@griffith.edu.au::1636eb44-51af-46aa-b91c-16ad8b70fe25" providerId="AD" clId="Web-{E5189270-4A2B-76CA-B148-F02AE5BF038F}" dt="2019-07-19T11:19:04.844" v="465" actId="20577"/>
          <ac:spMkLst>
            <pc:docMk/>
            <pc:sldMk cId="4291550030" sldId="358"/>
            <ac:spMk id="2" creationId="{E4C2A9A2-7D0E-1948-91AF-2BED0C11C6A1}"/>
          </ac:spMkLst>
        </pc:spChg>
        <pc:spChg chg="mod">
          <ac:chgData name="Kaile Su" userId="S::k.su@griffith.edu.au::1636eb44-51af-46aa-b91c-16ad8b70fe25" providerId="AD" clId="Web-{E5189270-4A2B-76CA-B148-F02AE5BF038F}" dt="2019-07-19T10:46:06.298" v="276" actId="20577"/>
          <ac:spMkLst>
            <pc:docMk/>
            <pc:sldMk cId="4291550030" sldId="358"/>
            <ac:spMk id="3" creationId="{A4DE5085-FA54-4F46-9E2D-244A87DD547B}"/>
          </ac:spMkLst>
        </pc:spChg>
        <pc:picChg chg="del">
          <ac:chgData name="Kaile Su" userId="S::k.su@griffith.edu.au::1636eb44-51af-46aa-b91c-16ad8b70fe25" providerId="AD" clId="Web-{E5189270-4A2B-76CA-B148-F02AE5BF038F}" dt="2019-07-19T10:46:07.282" v="277"/>
          <ac:picMkLst>
            <pc:docMk/>
            <pc:sldMk cId="4291550030" sldId="358"/>
            <ac:picMk id="4" creationId="{AAC2C730-5117-40A3-B620-D0F6A5F071E5}"/>
          </ac:picMkLst>
        </pc:picChg>
      </pc:sldChg>
      <pc:sldChg chg="addSp modSp add replId">
        <pc:chgData name="Kaile Su" userId="S::k.su@griffith.edu.au::1636eb44-51af-46aa-b91c-16ad8b70fe25" providerId="AD" clId="Web-{E5189270-4A2B-76CA-B148-F02AE5BF038F}" dt="2019-07-19T11:19:15.532" v="466" actId="20577"/>
        <pc:sldMkLst>
          <pc:docMk/>
          <pc:sldMk cId="2656105740" sldId="359"/>
        </pc:sldMkLst>
        <pc:spChg chg="mod">
          <ac:chgData name="Kaile Su" userId="S::k.su@griffith.edu.au::1636eb44-51af-46aa-b91c-16ad8b70fe25" providerId="AD" clId="Web-{E5189270-4A2B-76CA-B148-F02AE5BF038F}" dt="2019-07-19T11:19:15.532" v="466" actId="20577"/>
          <ac:spMkLst>
            <pc:docMk/>
            <pc:sldMk cId="2656105740" sldId="359"/>
            <ac:spMk id="2" creationId="{E4C2A9A2-7D0E-1948-91AF-2BED0C11C6A1}"/>
          </ac:spMkLst>
        </pc:spChg>
        <pc:spChg chg="mod">
          <ac:chgData name="Kaile Su" userId="S::k.su@griffith.edu.au::1636eb44-51af-46aa-b91c-16ad8b70fe25" providerId="AD" clId="Web-{E5189270-4A2B-76CA-B148-F02AE5BF038F}" dt="2019-07-19T10:47:23.830" v="287" actId="20577"/>
          <ac:spMkLst>
            <pc:docMk/>
            <pc:sldMk cId="2656105740" sldId="359"/>
            <ac:spMk id="3" creationId="{A4DE5085-FA54-4F46-9E2D-244A87DD547B}"/>
          </ac:spMkLst>
        </pc:spChg>
        <pc:picChg chg="add">
          <ac:chgData name="Kaile Su" userId="S::k.su@griffith.edu.au::1636eb44-51af-46aa-b91c-16ad8b70fe25" providerId="AD" clId="Web-{E5189270-4A2B-76CA-B148-F02AE5BF038F}" dt="2019-07-19T10:47:30.705" v="288"/>
          <ac:picMkLst>
            <pc:docMk/>
            <pc:sldMk cId="2656105740" sldId="359"/>
            <ac:picMk id="5" creationId="{280D69EA-5C07-44BA-8B87-677EC3A44F0A}"/>
          </ac:picMkLst>
        </pc:picChg>
      </pc:sldChg>
      <pc:sldChg chg="addSp delSp modSp add replId">
        <pc:chgData name="Kaile Su" userId="S::k.su@griffith.edu.au::1636eb44-51af-46aa-b91c-16ad8b70fe25" providerId="AD" clId="Web-{E5189270-4A2B-76CA-B148-F02AE5BF038F}" dt="2019-07-19T11:19:23.454" v="467" actId="20577"/>
        <pc:sldMkLst>
          <pc:docMk/>
          <pc:sldMk cId="2287092674" sldId="360"/>
        </pc:sldMkLst>
        <pc:spChg chg="mod">
          <ac:chgData name="Kaile Su" userId="S::k.su@griffith.edu.au::1636eb44-51af-46aa-b91c-16ad8b70fe25" providerId="AD" clId="Web-{E5189270-4A2B-76CA-B148-F02AE5BF038F}" dt="2019-07-19T11:19:23.454" v="467" actId="20577"/>
          <ac:spMkLst>
            <pc:docMk/>
            <pc:sldMk cId="2287092674" sldId="360"/>
            <ac:spMk id="2" creationId="{E4C2A9A2-7D0E-1948-91AF-2BED0C11C6A1}"/>
          </ac:spMkLst>
        </pc:spChg>
        <pc:spChg chg="mod">
          <ac:chgData name="Kaile Su" userId="S::k.su@griffith.edu.au::1636eb44-51af-46aa-b91c-16ad8b70fe25" providerId="AD" clId="Web-{E5189270-4A2B-76CA-B148-F02AE5BF038F}" dt="2019-07-19T10:48:50.237" v="296" actId="20577"/>
          <ac:spMkLst>
            <pc:docMk/>
            <pc:sldMk cId="2287092674" sldId="360"/>
            <ac:spMk id="3" creationId="{A4DE5085-FA54-4F46-9E2D-244A87DD547B}"/>
          </ac:spMkLst>
        </pc:spChg>
        <pc:picChg chg="add mod">
          <ac:chgData name="Kaile Su" userId="S::k.su@griffith.edu.au::1636eb44-51af-46aa-b91c-16ad8b70fe25" providerId="AD" clId="Web-{E5189270-4A2B-76CA-B148-F02AE5BF038F}" dt="2019-07-19T10:49:17.504" v="302" actId="1076"/>
          <ac:picMkLst>
            <pc:docMk/>
            <pc:sldMk cId="2287092674" sldId="360"/>
            <ac:picMk id="4" creationId="{2FDC702F-274D-4A0D-9BF5-9FE6244B9F9E}"/>
          </ac:picMkLst>
        </pc:picChg>
        <pc:picChg chg="del">
          <ac:chgData name="Kaile Su" userId="S::k.su@griffith.edu.au::1636eb44-51af-46aa-b91c-16ad8b70fe25" providerId="AD" clId="Web-{E5189270-4A2B-76CA-B148-F02AE5BF038F}" dt="2019-07-19T10:48:51.424" v="297"/>
          <ac:picMkLst>
            <pc:docMk/>
            <pc:sldMk cId="2287092674" sldId="360"/>
            <ac:picMk id="5" creationId="{280D69EA-5C07-44BA-8B87-677EC3A44F0A}"/>
          </ac:picMkLst>
        </pc:picChg>
      </pc:sldChg>
      <pc:sldChg chg="addSp delSp modSp add replId">
        <pc:chgData name="Kaile Su" userId="S::k.su@griffith.edu.au::1636eb44-51af-46aa-b91c-16ad8b70fe25" providerId="AD" clId="Web-{E5189270-4A2B-76CA-B148-F02AE5BF038F}" dt="2019-07-19T11:19:38.376" v="468" actId="20577"/>
        <pc:sldMkLst>
          <pc:docMk/>
          <pc:sldMk cId="742643243" sldId="361"/>
        </pc:sldMkLst>
        <pc:spChg chg="mod">
          <ac:chgData name="Kaile Su" userId="S::k.su@griffith.edu.au::1636eb44-51af-46aa-b91c-16ad8b70fe25" providerId="AD" clId="Web-{E5189270-4A2B-76CA-B148-F02AE5BF038F}" dt="2019-07-19T11:19:38.376" v="468" actId="20577"/>
          <ac:spMkLst>
            <pc:docMk/>
            <pc:sldMk cId="742643243" sldId="361"/>
            <ac:spMk id="2" creationId="{E4C2A9A2-7D0E-1948-91AF-2BED0C11C6A1}"/>
          </ac:spMkLst>
        </pc:spChg>
        <pc:spChg chg="mod">
          <ac:chgData name="Kaile Su" userId="S::k.su@griffith.edu.au::1636eb44-51af-46aa-b91c-16ad8b70fe25" providerId="AD" clId="Web-{E5189270-4A2B-76CA-B148-F02AE5BF038F}" dt="2019-07-19T10:51:12.368" v="317" actId="20577"/>
          <ac:spMkLst>
            <pc:docMk/>
            <pc:sldMk cId="742643243" sldId="361"/>
            <ac:spMk id="3" creationId="{A4DE5085-FA54-4F46-9E2D-244A87DD547B}"/>
          </ac:spMkLst>
        </pc:spChg>
        <pc:picChg chg="del">
          <ac:chgData name="Kaile Su" userId="S::k.su@griffith.edu.au::1636eb44-51af-46aa-b91c-16ad8b70fe25" providerId="AD" clId="Web-{E5189270-4A2B-76CA-B148-F02AE5BF038F}" dt="2019-07-19T10:51:13.384" v="318"/>
          <ac:picMkLst>
            <pc:docMk/>
            <pc:sldMk cId="742643243" sldId="361"/>
            <ac:picMk id="4" creationId="{2FDC702F-274D-4A0D-9BF5-9FE6244B9F9E}"/>
          </ac:picMkLst>
        </pc:picChg>
        <pc:picChg chg="add mod">
          <ac:chgData name="Kaile Su" userId="S::k.su@griffith.edu.au::1636eb44-51af-46aa-b91c-16ad8b70fe25" providerId="AD" clId="Web-{E5189270-4A2B-76CA-B148-F02AE5BF038F}" dt="2019-07-19T10:51:40.946" v="321" actId="14100"/>
          <ac:picMkLst>
            <pc:docMk/>
            <pc:sldMk cId="742643243" sldId="361"/>
            <ac:picMk id="6" creationId="{AE24B7B3-AE26-40A4-9841-499BF97A22DE}"/>
          </ac:picMkLst>
        </pc:picChg>
        <pc:picChg chg="add mod">
          <ac:chgData name="Kaile Su" userId="S::k.su@griffith.edu.au::1636eb44-51af-46aa-b91c-16ad8b70fe25" providerId="AD" clId="Web-{E5189270-4A2B-76CA-B148-F02AE5BF038F}" dt="2019-07-19T10:51:54.587" v="323" actId="14100"/>
          <ac:picMkLst>
            <pc:docMk/>
            <pc:sldMk cId="742643243" sldId="361"/>
            <ac:picMk id="8" creationId="{5BEE752D-BA60-40AF-8CAC-A1D145127E65}"/>
          </ac:picMkLst>
        </pc:picChg>
      </pc:sldChg>
      <pc:sldChg chg="addSp delSp modSp add replId">
        <pc:chgData name="Kaile Su" userId="S::k.su@griffith.edu.au::1636eb44-51af-46aa-b91c-16ad8b70fe25" providerId="AD" clId="Web-{E5189270-4A2B-76CA-B148-F02AE5BF038F}" dt="2019-07-19T11:21:22.534" v="469" actId="20577"/>
        <pc:sldMkLst>
          <pc:docMk/>
          <pc:sldMk cId="4220444595" sldId="362"/>
        </pc:sldMkLst>
        <pc:spChg chg="mod">
          <ac:chgData name="Kaile Su" userId="S::k.su@griffith.edu.au::1636eb44-51af-46aa-b91c-16ad8b70fe25" providerId="AD" clId="Web-{E5189270-4A2B-76CA-B148-F02AE5BF038F}" dt="2019-07-19T11:21:22.534" v="469" actId="20577"/>
          <ac:spMkLst>
            <pc:docMk/>
            <pc:sldMk cId="4220444595" sldId="362"/>
            <ac:spMk id="2" creationId="{E4C2A9A2-7D0E-1948-91AF-2BED0C11C6A1}"/>
          </ac:spMkLst>
        </pc:spChg>
        <pc:spChg chg="mod">
          <ac:chgData name="Kaile Su" userId="S::k.su@griffith.edu.au::1636eb44-51af-46aa-b91c-16ad8b70fe25" providerId="AD" clId="Web-{E5189270-4A2B-76CA-B148-F02AE5BF038F}" dt="2019-07-19T10:54:50.557" v="341" actId="20577"/>
          <ac:spMkLst>
            <pc:docMk/>
            <pc:sldMk cId="4220444595" sldId="362"/>
            <ac:spMk id="3" creationId="{A4DE5085-FA54-4F46-9E2D-244A87DD547B}"/>
          </ac:spMkLst>
        </pc:spChg>
        <pc:spChg chg="add mod">
          <ac:chgData name="Kaile Su" userId="S::k.su@griffith.edu.au::1636eb44-51af-46aa-b91c-16ad8b70fe25" providerId="AD" clId="Web-{E5189270-4A2B-76CA-B148-F02AE5BF038F}" dt="2019-07-19T10:54:53.448" v="342" actId="1076"/>
          <ac:spMkLst>
            <pc:docMk/>
            <pc:sldMk cId="4220444595" sldId="362"/>
            <ac:spMk id="4" creationId="{2F06899C-663E-4C5D-BCC7-E84FDB68D1A9}"/>
          </ac:spMkLst>
        </pc:spChg>
        <pc:picChg chg="del">
          <ac:chgData name="Kaile Su" userId="S::k.su@griffith.edu.au::1636eb44-51af-46aa-b91c-16ad8b70fe25" providerId="AD" clId="Web-{E5189270-4A2B-76CA-B148-F02AE5BF038F}" dt="2019-07-19T10:54:36.151" v="337"/>
          <ac:picMkLst>
            <pc:docMk/>
            <pc:sldMk cId="4220444595" sldId="362"/>
            <ac:picMk id="6" creationId="{AE24B7B3-AE26-40A4-9841-499BF97A22DE}"/>
          </ac:picMkLst>
        </pc:picChg>
        <pc:picChg chg="del">
          <ac:chgData name="Kaile Su" userId="S::k.su@griffith.edu.au::1636eb44-51af-46aa-b91c-16ad8b70fe25" providerId="AD" clId="Web-{E5189270-4A2B-76CA-B148-F02AE5BF038F}" dt="2019-07-19T10:54:38.369" v="338"/>
          <ac:picMkLst>
            <pc:docMk/>
            <pc:sldMk cId="4220444595" sldId="362"/>
            <ac:picMk id="8" creationId="{5BEE752D-BA60-40AF-8CAC-A1D145127E65}"/>
          </ac:picMkLst>
        </pc:picChg>
      </pc:sldChg>
      <pc:sldChg chg="addSp delSp modSp add replId">
        <pc:chgData name="Kaile Su" userId="S::k.su@griffith.edu.au::1636eb44-51af-46aa-b91c-16ad8b70fe25" providerId="AD" clId="Web-{E5189270-4A2B-76CA-B148-F02AE5BF038F}" dt="2019-07-19T11:21:31.534" v="470" actId="20577"/>
        <pc:sldMkLst>
          <pc:docMk/>
          <pc:sldMk cId="4207754057" sldId="363"/>
        </pc:sldMkLst>
        <pc:spChg chg="mod">
          <ac:chgData name="Kaile Su" userId="S::k.su@griffith.edu.au::1636eb44-51af-46aa-b91c-16ad8b70fe25" providerId="AD" clId="Web-{E5189270-4A2B-76CA-B148-F02AE5BF038F}" dt="2019-07-19T11:21:31.534" v="470" actId="20577"/>
          <ac:spMkLst>
            <pc:docMk/>
            <pc:sldMk cId="4207754057" sldId="363"/>
            <ac:spMk id="2" creationId="{E4C2A9A2-7D0E-1948-91AF-2BED0C11C6A1}"/>
          </ac:spMkLst>
        </pc:spChg>
        <pc:spChg chg="mod">
          <ac:chgData name="Kaile Su" userId="S::k.su@griffith.edu.au::1636eb44-51af-46aa-b91c-16ad8b70fe25" providerId="AD" clId="Web-{E5189270-4A2B-76CA-B148-F02AE5BF038F}" dt="2019-07-19T10:58:36.456" v="363" actId="20577"/>
          <ac:spMkLst>
            <pc:docMk/>
            <pc:sldMk cId="4207754057" sldId="363"/>
            <ac:spMk id="3" creationId="{A4DE5085-FA54-4F46-9E2D-244A87DD547B}"/>
          </ac:spMkLst>
        </pc:spChg>
        <pc:spChg chg="del">
          <ac:chgData name="Kaile Su" userId="S::k.su@griffith.edu.au::1636eb44-51af-46aa-b91c-16ad8b70fe25" providerId="AD" clId="Web-{E5189270-4A2B-76CA-B148-F02AE5BF038F}" dt="2019-07-19T10:57:55.440" v="355"/>
          <ac:spMkLst>
            <pc:docMk/>
            <pc:sldMk cId="4207754057" sldId="363"/>
            <ac:spMk id="4" creationId="{2F06899C-663E-4C5D-BCC7-E84FDB68D1A9}"/>
          </ac:spMkLst>
        </pc:spChg>
        <pc:spChg chg="add del mod">
          <ac:chgData name="Kaile Su" userId="S::k.su@griffith.edu.au::1636eb44-51af-46aa-b91c-16ad8b70fe25" providerId="AD" clId="Web-{E5189270-4A2B-76CA-B148-F02AE5BF038F}" dt="2019-07-19T10:58:35.159" v="361"/>
          <ac:spMkLst>
            <pc:docMk/>
            <pc:sldMk cId="4207754057" sldId="363"/>
            <ac:spMk id="5" creationId="{3CB17A6A-423D-4AC0-AB33-D68103081C63}"/>
          </ac:spMkLst>
        </pc:spChg>
        <pc:graphicFrameChg chg="add">
          <ac:chgData name="Kaile Su" userId="S::k.su@griffith.edu.au::1636eb44-51af-46aa-b91c-16ad8b70fe25" providerId="AD" clId="Web-{E5189270-4A2B-76CA-B148-F02AE5BF038F}" dt="2019-07-19T10:58:57.550" v="365"/>
          <ac:graphicFrameMkLst>
            <pc:docMk/>
            <pc:sldMk cId="4207754057" sldId="363"/>
            <ac:graphicFrameMk id="7" creationId="{81799426-C614-449F-BE84-958D04343489}"/>
          </ac:graphicFrameMkLst>
        </pc:graphicFrameChg>
      </pc:sldChg>
      <pc:sldChg chg="addSp delSp modSp add replId">
        <pc:chgData name="Kaile Su" userId="S::k.su@griffith.edu.au::1636eb44-51af-46aa-b91c-16ad8b70fe25" providerId="AD" clId="Web-{E5189270-4A2B-76CA-B148-F02AE5BF038F}" dt="2019-07-19T11:21:38.597" v="471" actId="20577"/>
        <pc:sldMkLst>
          <pc:docMk/>
          <pc:sldMk cId="97718217" sldId="364"/>
        </pc:sldMkLst>
        <pc:spChg chg="mod">
          <ac:chgData name="Kaile Su" userId="S::k.su@griffith.edu.au::1636eb44-51af-46aa-b91c-16ad8b70fe25" providerId="AD" clId="Web-{E5189270-4A2B-76CA-B148-F02AE5BF038F}" dt="2019-07-19T11:21:38.597" v="471" actId="20577"/>
          <ac:spMkLst>
            <pc:docMk/>
            <pc:sldMk cId="97718217" sldId="364"/>
            <ac:spMk id="2" creationId="{E4C2A9A2-7D0E-1948-91AF-2BED0C11C6A1}"/>
          </ac:spMkLst>
        </pc:spChg>
        <pc:graphicFrameChg chg="add del mod">
          <ac:chgData name="Kaile Su" userId="S::k.su@griffith.edu.au::1636eb44-51af-46aa-b91c-16ad8b70fe25" providerId="AD" clId="Web-{E5189270-4A2B-76CA-B148-F02AE5BF038F}" dt="2019-07-19T11:03:42.098" v="388"/>
          <ac:graphicFrameMkLst>
            <pc:docMk/>
            <pc:sldMk cId="97718217" sldId="364"/>
            <ac:graphicFrameMk id="5" creationId="{ECC87CB2-F93D-4D0A-A0C3-867D90C6385D}"/>
          </ac:graphicFrameMkLst>
        </pc:graphicFrameChg>
        <pc:graphicFrameChg chg="add mod">
          <ac:chgData name="Kaile Su" userId="S::k.su@griffith.edu.au::1636eb44-51af-46aa-b91c-16ad8b70fe25" providerId="AD" clId="Web-{E5189270-4A2B-76CA-B148-F02AE5BF038F}" dt="2019-07-19T11:04:01.489" v="390" actId="1076"/>
          <ac:graphicFrameMkLst>
            <pc:docMk/>
            <pc:sldMk cId="97718217" sldId="364"/>
            <ac:graphicFrameMk id="6" creationId="{AA263BAF-73F8-48A8-AFFF-A60B573DADAE}"/>
          </ac:graphicFrameMkLst>
        </pc:graphicFrameChg>
        <pc:graphicFrameChg chg="del mod modGraphic">
          <ac:chgData name="Kaile Su" userId="S::k.su@griffith.edu.au::1636eb44-51af-46aa-b91c-16ad8b70fe25" providerId="AD" clId="Web-{E5189270-4A2B-76CA-B148-F02AE5BF038F}" dt="2019-07-19T11:03:23.411" v="386"/>
          <ac:graphicFrameMkLst>
            <pc:docMk/>
            <pc:sldMk cId="97718217" sldId="364"/>
            <ac:graphicFrameMk id="7" creationId="{81799426-C614-449F-BE84-958D04343489}"/>
          </ac:graphicFrameMkLst>
        </pc:graphicFrameChg>
      </pc:sldChg>
      <pc:sldChg chg="addSp delSp modSp add replId">
        <pc:chgData name="Kaile Su" userId="S::k.su@griffith.edu.au::1636eb44-51af-46aa-b91c-16ad8b70fe25" providerId="AD" clId="Web-{E5189270-4A2B-76CA-B148-F02AE5BF038F}" dt="2019-07-19T11:22:03.472" v="473" actId="20577"/>
        <pc:sldMkLst>
          <pc:docMk/>
          <pc:sldMk cId="1909781292" sldId="365"/>
        </pc:sldMkLst>
        <pc:spChg chg="mod">
          <ac:chgData name="Kaile Su" userId="S::k.su@griffith.edu.au::1636eb44-51af-46aa-b91c-16ad8b70fe25" providerId="AD" clId="Web-{E5189270-4A2B-76CA-B148-F02AE5BF038F}" dt="2019-07-19T11:22:03.472" v="473" actId="20577"/>
          <ac:spMkLst>
            <pc:docMk/>
            <pc:sldMk cId="1909781292" sldId="365"/>
            <ac:spMk id="2" creationId="{E4C2A9A2-7D0E-1948-91AF-2BED0C11C6A1}"/>
          </ac:spMkLst>
        </pc:spChg>
        <pc:graphicFrameChg chg="add">
          <ac:chgData name="Kaile Su" userId="S::k.su@griffith.edu.au::1636eb44-51af-46aa-b91c-16ad8b70fe25" providerId="AD" clId="Web-{E5189270-4A2B-76CA-B148-F02AE5BF038F}" dt="2019-07-19T11:05:58.334" v="402"/>
          <ac:graphicFrameMkLst>
            <pc:docMk/>
            <pc:sldMk cId="1909781292" sldId="365"/>
            <ac:graphicFrameMk id="4" creationId="{5FAC3CB0-5F81-451D-AFBF-EFF7FAE6B5A1}"/>
          </ac:graphicFrameMkLst>
        </pc:graphicFrameChg>
        <pc:graphicFrameChg chg="del mod modGraphic">
          <ac:chgData name="Kaile Su" userId="S::k.su@griffith.edu.au::1636eb44-51af-46aa-b91c-16ad8b70fe25" providerId="AD" clId="Web-{E5189270-4A2B-76CA-B148-F02AE5BF038F}" dt="2019-07-19T11:05:56.677" v="401"/>
          <ac:graphicFrameMkLst>
            <pc:docMk/>
            <pc:sldMk cId="1909781292" sldId="365"/>
            <ac:graphicFrameMk id="6" creationId="{AA263BAF-73F8-48A8-AFFF-A60B573DADAE}"/>
          </ac:graphicFrameMkLst>
        </pc:graphicFrameChg>
      </pc:sldChg>
      <pc:sldChg chg="addSp delSp modSp add replId">
        <pc:chgData name="Kaile Su" userId="S::k.su@griffith.edu.au::1636eb44-51af-46aa-b91c-16ad8b70fe25" providerId="AD" clId="Web-{E5189270-4A2B-76CA-B148-F02AE5BF038F}" dt="2019-07-19T11:21:56.409" v="472" actId="20577"/>
        <pc:sldMkLst>
          <pc:docMk/>
          <pc:sldMk cId="4079546121" sldId="366"/>
        </pc:sldMkLst>
        <pc:spChg chg="mod">
          <ac:chgData name="Kaile Su" userId="S::k.su@griffith.edu.au::1636eb44-51af-46aa-b91c-16ad8b70fe25" providerId="AD" clId="Web-{E5189270-4A2B-76CA-B148-F02AE5BF038F}" dt="2019-07-19T11:21:56.409" v="472" actId="20577"/>
          <ac:spMkLst>
            <pc:docMk/>
            <pc:sldMk cId="4079546121" sldId="366"/>
            <ac:spMk id="2" creationId="{E4C2A9A2-7D0E-1948-91AF-2BED0C11C6A1}"/>
          </ac:spMkLst>
        </pc:spChg>
        <pc:graphicFrameChg chg="del">
          <ac:chgData name="Kaile Su" userId="S::k.su@griffith.edu.au::1636eb44-51af-46aa-b91c-16ad8b70fe25" providerId="AD" clId="Web-{E5189270-4A2B-76CA-B148-F02AE5BF038F}" dt="2019-07-19T11:07:14.209" v="405"/>
          <ac:graphicFrameMkLst>
            <pc:docMk/>
            <pc:sldMk cId="4079546121" sldId="366"/>
            <ac:graphicFrameMk id="4" creationId="{5FAC3CB0-5F81-451D-AFBF-EFF7FAE6B5A1}"/>
          </ac:graphicFrameMkLst>
        </pc:graphicFrameChg>
        <pc:graphicFrameChg chg="add del mod">
          <ac:chgData name="Kaile Su" userId="S::k.su@griffith.edu.au::1636eb44-51af-46aa-b91c-16ad8b70fe25" providerId="AD" clId="Web-{E5189270-4A2B-76CA-B148-F02AE5BF038F}" dt="2019-07-19T11:07:38.681" v="407"/>
          <ac:graphicFrameMkLst>
            <pc:docMk/>
            <pc:sldMk cId="4079546121" sldId="366"/>
            <ac:graphicFrameMk id="6" creationId="{A1841207-BB15-4D0E-A4D0-8806AEB24DD0}"/>
          </ac:graphicFrameMkLst>
        </pc:graphicFrameChg>
        <pc:graphicFrameChg chg="add del mod modGraphic">
          <ac:chgData name="Kaile Su" userId="S::k.su@griffith.edu.au::1636eb44-51af-46aa-b91c-16ad8b70fe25" providerId="AD" clId="Web-{E5189270-4A2B-76CA-B148-F02AE5BF038F}" dt="2019-07-19T11:08:33.072" v="412"/>
          <ac:graphicFrameMkLst>
            <pc:docMk/>
            <pc:sldMk cId="4079546121" sldId="366"/>
            <ac:graphicFrameMk id="8" creationId="{00AE29E2-F2EF-41FC-9730-AEEA4448EACE}"/>
          </ac:graphicFrameMkLst>
        </pc:graphicFrameChg>
        <pc:graphicFrameChg chg="add mod">
          <ac:chgData name="Kaile Su" userId="S::k.su@griffith.edu.au::1636eb44-51af-46aa-b91c-16ad8b70fe25" providerId="AD" clId="Web-{E5189270-4A2B-76CA-B148-F02AE5BF038F}" dt="2019-07-19T11:09:12.123" v="414" actId="1076"/>
          <ac:graphicFrameMkLst>
            <pc:docMk/>
            <pc:sldMk cId="4079546121" sldId="366"/>
            <ac:graphicFrameMk id="10" creationId="{28BFBF6E-2D26-420D-AC0A-F78EA47D0D50}"/>
          </ac:graphicFrameMkLst>
        </pc:graphicFrameChg>
      </pc:sldChg>
      <pc:sldChg chg="addSp delSp modSp add replId">
        <pc:chgData name="Kaile Su" userId="S::k.su@griffith.edu.au::1636eb44-51af-46aa-b91c-16ad8b70fe25" providerId="AD" clId="Web-{E5189270-4A2B-76CA-B148-F02AE5BF038F}" dt="2019-07-19T11:22:13.191" v="474" actId="20577"/>
        <pc:sldMkLst>
          <pc:docMk/>
          <pc:sldMk cId="1373270335" sldId="367"/>
        </pc:sldMkLst>
        <pc:spChg chg="mod">
          <ac:chgData name="Kaile Su" userId="S::k.su@griffith.edu.au::1636eb44-51af-46aa-b91c-16ad8b70fe25" providerId="AD" clId="Web-{E5189270-4A2B-76CA-B148-F02AE5BF038F}" dt="2019-07-19T11:22:13.191" v="474" actId="20577"/>
          <ac:spMkLst>
            <pc:docMk/>
            <pc:sldMk cId="1373270335" sldId="367"/>
            <ac:spMk id="2" creationId="{E4C2A9A2-7D0E-1948-91AF-2BED0C11C6A1}"/>
          </ac:spMkLst>
        </pc:spChg>
        <pc:graphicFrameChg chg="add">
          <ac:chgData name="Kaile Su" userId="S::k.su@griffith.edu.au::1636eb44-51af-46aa-b91c-16ad8b70fe25" providerId="AD" clId="Web-{E5189270-4A2B-76CA-B148-F02AE5BF038F}" dt="2019-07-19T11:10:59.284" v="422"/>
          <ac:graphicFrameMkLst>
            <pc:docMk/>
            <pc:sldMk cId="1373270335" sldId="367"/>
            <ac:graphicFrameMk id="4" creationId="{06404D31-0FDA-4109-8D38-E9153789CA39}"/>
          </ac:graphicFrameMkLst>
        </pc:graphicFrameChg>
        <pc:graphicFrameChg chg="del">
          <ac:chgData name="Kaile Su" userId="S::k.su@griffith.edu.au::1636eb44-51af-46aa-b91c-16ad8b70fe25" providerId="AD" clId="Web-{E5189270-4A2B-76CA-B148-F02AE5BF038F}" dt="2019-07-19T11:10:57.831" v="421"/>
          <ac:graphicFrameMkLst>
            <pc:docMk/>
            <pc:sldMk cId="1373270335" sldId="367"/>
            <ac:graphicFrameMk id="10" creationId="{28BFBF6E-2D26-420D-AC0A-F78EA47D0D50}"/>
          </ac:graphicFrameMkLst>
        </pc:graphicFrameChg>
      </pc:sldChg>
      <pc:sldChg chg="addSp delSp modSp add replId">
        <pc:chgData name="Kaile Su" userId="S::k.su@griffith.edu.au::1636eb44-51af-46aa-b91c-16ad8b70fe25" providerId="AD" clId="Web-{E5189270-4A2B-76CA-B148-F02AE5BF038F}" dt="2019-07-19T11:22:21.034" v="475" actId="20577"/>
        <pc:sldMkLst>
          <pc:docMk/>
          <pc:sldMk cId="2703776258" sldId="368"/>
        </pc:sldMkLst>
        <pc:spChg chg="mod">
          <ac:chgData name="Kaile Su" userId="S::k.su@griffith.edu.au::1636eb44-51af-46aa-b91c-16ad8b70fe25" providerId="AD" clId="Web-{E5189270-4A2B-76CA-B148-F02AE5BF038F}" dt="2019-07-19T11:22:21.034" v="475" actId="20577"/>
          <ac:spMkLst>
            <pc:docMk/>
            <pc:sldMk cId="2703776258" sldId="368"/>
            <ac:spMk id="2" creationId="{E4C2A9A2-7D0E-1948-91AF-2BED0C11C6A1}"/>
          </ac:spMkLst>
        </pc:spChg>
        <pc:spChg chg="add del mod">
          <ac:chgData name="Kaile Su" userId="S::k.su@griffith.edu.au::1636eb44-51af-46aa-b91c-16ad8b70fe25" providerId="AD" clId="Web-{E5189270-4A2B-76CA-B148-F02AE5BF038F}" dt="2019-07-19T11:12:11.413" v="433"/>
          <ac:spMkLst>
            <pc:docMk/>
            <pc:sldMk cId="2703776258" sldId="368"/>
            <ac:spMk id="5" creationId="{404D809D-99D4-472D-93CB-1A39069E5EBF}"/>
          </ac:spMkLst>
        </pc:spChg>
        <pc:graphicFrameChg chg="del">
          <ac:chgData name="Kaile Su" userId="S::k.su@griffith.edu.au::1636eb44-51af-46aa-b91c-16ad8b70fe25" providerId="AD" clId="Web-{E5189270-4A2B-76CA-B148-F02AE5BF038F}" dt="2019-07-19T11:12:05.819" v="429"/>
          <ac:graphicFrameMkLst>
            <pc:docMk/>
            <pc:sldMk cId="2703776258" sldId="368"/>
            <ac:graphicFrameMk id="4" creationId="{06404D31-0FDA-4109-8D38-E9153789CA39}"/>
          </ac:graphicFrameMkLst>
        </pc:graphicFrameChg>
        <pc:graphicFrameChg chg="add mod">
          <ac:chgData name="Kaile Su" userId="S::k.su@griffith.edu.au::1636eb44-51af-46aa-b91c-16ad8b70fe25" providerId="AD" clId="Web-{E5189270-4A2B-76CA-B148-F02AE5BF038F}" dt="2019-07-19T11:12:42.226" v="435" actId="1076"/>
          <ac:graphicFrameMkLst>
            <pc:docMk/>
            <pc:sldMk cId="2703776258" sldId="368"/>
            <ac:graphicFrameMk id="7" creationId="{17940936-69C9-4779-B271-7216FABE1F7E}"/>
          </ac:graphicFrameMkLst>
        </pc:graphicFrameChg>
      </pc:sldChg>
      <pc:sldChg chg="addSp delSp modSp add replId">
        <pc:chgData name="Kaile Su" userId="S::k.su@griffith.edu.au::1636eb44-51af-46aa-b91c-16ad8b70fe25" providerId="AD" clId="Web-{E5189270-4A2B-76CA-B148-F02AE5BF038F}" dt="2019-07-19T11:22:29.910" v="476" actId="20577"/>
        <pc:sldMkLst>
          <pc:docMk/>
          <pc:sldMk cId="2631182739" sldId="369"/>
        </pc:sldMkLst>
        <pc:spChg chg="mod">
          <ac:chgData name="Kaile Su" userId="S::k.su@griffith.edu.au::1636eb44-51af-46aa-b91c-16ad8b70fe25" providerId="AD" clId="Web-{E5189270-4A2B-76CA-B148-F02AE5BF038F}" dt="2019-07-19T11:22:29.910" v="476" actId="20577"/>
          <ac:spMkLst>
            <pc:docMk/>
            <pc:sldMk cId="2631182739" sldId="369"/>
            <ac:spMk id="2" creationId="{E4C2A9A2-7D0E-1948-91AF-2BED0C11C6A1}"/>
          </ac:spMkLst>
        </pc:spChg>
        <pc:graphicFrameChg chg="add">
          <ac:chgData name="Kaile Su" userId="S::k.su@griffith.edu.au::1636eb44-51af-46aa-b91c-16ad8b70fe25" providerId="AD" clId="Web-{E5189270-4A2B-76CA-B148-F02AE5BF038F}" dt="2019-07-19T11:13:34.586" v="441"/>
          <ac:graphicFrameMkLst>
            <pc:docMk/>
            <pc:sldMk cId="2631182739" sldId="369"/>
            <ac:graphicFrameMk id="4" creationId="{1C9EB81C-0F05-4DF1-A403-704906A920B5}"/>
          </ac:graphicFrameMkLst>
        </pc:graphicFrameChg>
        <pc:graphicFrameChg chg="del">
          <ac:chgData name="Kaile Su" userId="S::k.su@griffith.edu.au::1636eb44-51af-46aa-b91c-16ad8b70fe25" providerId="AD" clId="Web-{E5189270-4A2B-76CA-B148-F02AE5BF038F}" dt="2019-07-19T11:13:33.118" v="440"/>
          <ac:graphicFrameMkLst>
            <pc:docMk/>
            <pc:sldMk cId="2631182739" sldId="369"/>
            <ac:graphicFrameMk id="7" creationId="{17940936-69C9-4779-B271-7216FABE1F7E}"/>
          </ac:graphicFrameMkLst>
        </pc:graphicFrameChg>
      </pc:sldChg>
    </pc:docChg>
  </pc:docChgLst>
  <pc:docChgLst>
    <pc:chgData name="Kaile Su" userId="S::k.su@griffith.edu.au::1636eb44-51af-46aa-b91c-16ad8b70fe25" providerId="AD" clId="Web-{95089C0C-F739-9682-1BEF-EA90C1309C93}"/>
    <pc:docChg chg="modSld">
      <pc:chgData name="Kaile Su" userId="S::k.su@griffith.edu.au::1636eb44-51af-46aa-b91c-16ad8b70fe25" providerId="AD" clId="Web-{95089C0C-F739-9682-1BEF-EA90C1309C93}" dt="2019-07-22T11:21:31.896" v="3" actId="20577"/>
      <pc:docMkLst>
        <pc:docMk/>
      </pc:docMkLst>
      <pc:sldChg chg="modSp">
        <pc:chgData name="Kaile Su" userId="S::k.su@griffith.edu.au::1636eb44-51af-46aa-b91c-16ad8b70fe25" providerId="AD" clId="Web-{95089C0C-F739-9682-1BEF-EA90C1309C93}" dt="2019-07-22T10:55:02.907" v="2" actId="14100"/>
        <pc:sldMkLst>
          <pc:docMk/>
          <pc:sldMk cId="2808550274" sldId="322"/>
        </pc:sldMkLst>
        <pc:picChg chg="mod">
          <ac:chgData name="Kaile Su" userId="S::k.su@griffith.edu.au::1636eb44-51af-46aa-b91c-16ad8b70fe25" providerId="AD" clId="Web-{95089C0C-F739-9682-1BEF-EA90C1309C93}" dt="2019-07-22T10:55:02.907" v="2" actId="14100"/>
          <ac:picMkLst>
            <pc:docMk/>
            <pc:sldMk cId="2808550274" sldId="322"/>
            <ac:picMk id="4" creationId="{DFBD6EC9-72E3-4329-9C4C-8EC8EF29E2B5}"/>
          </ac:picMkLst>
        </pc:picChg>
      </pc:sldChg>
      <pc:sldChg chg="modSp">
        <pc:chgData name="Kaile Su" userId="S::k.su@griffith.edu.au::1636eb44-51af-46aa-b91c-16ad8b70fe25" providerId="AD" clId="Web-{95089C0C-F739-9682-1BEF-EA90C1309C93}" dt="2019-07-22T11:21:31.896" v="3" actId="20577"/>
        <pc:sldMkLst>
          <pc:docMk/>
          <pc:sldMk cId="1754972014" sldId="323"/>
        </pc:sldMkLst>
        <pc:spChg chg="mod">
          <ac:chgData name="Kaile Su" userId="S::k.su@griffith.edu.au::1636eb44-51af-46aa-b91c-16ad8b70fe25" providerId="AD" clId="Web-{95089C0C-F739-9682-1BEF-EA90C1309C93}" dt="2019-07-22T11:21:31.896" v="3" actId="20577"/>
          <ac:spMkLst>
            <pc:docMk/>
            <pc:sldMk cId="1754972014" sldId="323"/>
            <ac:spMk id="2" creationId="{E4C2A9A2-7D0E-1948-91AF-2BED0C11C6A1}"/>
          </ac:spMkLst>
        </pc:spChg>
      </pc:sldChg>
    </pc:docChg>
  </pc:docChgLst>
  <pc:docChgLst>
    <pc:chgData name="Allan Browning" userId="S::a.browning@griffith.edu.au::361db90e-b631-48a3-b9ec-50a48aed1fdf" providerId="AD" clId="Web-{01C949D2-435E-68E1-E743-0EC098E6F477}"/>
    <pc:docChg chg="delSld modSld">
      <pc:chgData name="Allan Browning" userId="S::a.browning@griffith.edu.au::361db90e-b631-48a3-b9ec-50a48aed1fdf" providerId="AD" clId="Web-{01C949D2-435E-68E1-E743-0EC098E6F477}" dt="2019-08-16T00:58:16.948" v="1100"/>
      <pc:docMkLst>
        <pc:docMk/>
      </pc:docMkLst>
      <pc:sldChg chg="modSp">
        <pc:chgData name="Allan Browning" userId="S::a.browning@griffith.edu.au::361db90e-b631-48a3-b9ec-50a48aed1fdf" providerId="AD" clId="Web-{01C949D2-435E-68E1-E743-0EC098E6F477}" dt="2019-08-15T23:45:35.169" v="206" actId="1076"/>
        <pc:sldMkLst>
          <pc:docMk/>
          <pc:sldMk cId="2808550274" sldId="322"/>
        </pc:sldMkLst>
        <pc:spChg chg="mod">
          <ac:chgData name="Allan Browning" userId="S::a.browning@griffith.edu.au::361db90e-b631-48a3-b9ec-50a48aed1fdf" providerId="AD" clId="Web-{01C949D2-435E-68E1-E743-0EC098E6F477}" dt="2019-08-15T23:45:31.216" v="205" actId="20577"/>
          <ac:spMkLst>
            <pc:docMk/>
            <pc:sldMk cId="2808550274" sldId="322"/>
            <ac:spMk id="3" creationId="{A4DE5085-FA54-4F46-9E2D-244A87DD547B}"/>
          </ac:spMkLst>
        </pc:spChg>
        <pc:picChg chg="mod">
          <ac:chgData name="Allan Browning" userId="S::a.browning@griffith.edu.au::361db90e-b631-48a3-b9ec-50a48aed1fdf" providerId="AD" clId="Web-{01C949D2-435E-68E1-E743-0EC098E6F477}" dt="2019-08-15T23:45:35.169" v="206" actId="1076"/>
          <ac:picMkLst>
            <pc:docMk/>
            <pc:sldMk cId="2808550274" sldId="322"/>
            <ac:picMk id="4" creationId="{DFBD6EC9-72E3-4329-9C4C-8EC8EF29E2B5}"/>
          </ac:picMkLst>
        </pc:picChg>
      </pc:sldChg>
      <pc:sldChg chg="modSp">
        <pc:chgData name="Allan Browning" userId="S::a.browning@griffith.edu.au::361db90e-b631-48a3-b9ec-50a48aed1fdf" providerId="AD" clId="Web-{01C949D2-435E-68E1-E743-0EC098E6F477}" dt="2019-08-15T23:37:01.872" v="21" actId="14100"/>
        <pc:sldMkLst>
          <pc:docMk/>
          <pc:sldMk cId="461145729" sldId="334"/>
        </pc:sldMkLst>
        <pc:spChg chg="mod">
          <ac:chgData name="Allan Browning" userId="S::a.browning@griffith.edu.au::361db90e-b631-48a3-b9ec-50a48aed1fdf" providerId="AD" clId="Web-{01C949D2-435E-68E1-E743-0EC098E6F477}" dt="2019-08-15T23:37:01.872" v="21" actId="14100"/>
          <ac:spMkLst>
            <pc:docMk/>
            <pc:sldMk cId="461145729" sldId="334"/>
            <ac:spMk id="3" creationId="{A4DE5085-FA54-4F46-9E2D-244A87DD547B}"/>
          </ac:spMkLst>
        </pc:spChg>
      </pc:sldChg>
      <pc:sldChg chg="modSp">
        <pc:chgData name="Allan Browning" userId="S::a.browning@griffith.edu.au::361db90e-b631-48a3-b9ec-50a48aed1fdf" providerId="AD" clId="Web-{01C949D2-435E-68E1-E743-0EC098E6F477}" dt="2019-08-15T23:44:59.279" v="182" actId="20577"/>
        <pc:sldMkLst>
          <pc:docMk/>
          <pc:sldMk cId="3593891424" sldId="335"/>
        </pc:sldMkLst>
        <pc:spChg chg="mod">
          <ac:chgData name="Allan Browning" userId="S::a.browning@griffith.edu.au::361db90e-b631-48a3-b9ec-50a48aed1fdf" providerId="AD" clId="Web-{01C949D2-435E-68E1-E743-0EC098E6F477}" dt="2019-08-15T23:44:59.279" v="182" actId="20577"/>
          <ac:spMkLst>
            <pc:docMk/>
            <pc:sldMk cId="3593891424" sldId="335"/>
            <ac:spMk id="3" creationId="{A4DE5085-FA54-4F46-9E2D-244A87DD547B}"/>
          </ac:spMkLst>
        </pc:spChg>
      </pc:sldChg>
      <pc:sldChg chg="modSp">
        <pc:chgData name="Allan Browning" userId="S::a.browning@griffith.edu.au::361db90e-b631-48a3-b9ec-50a48aed1fdf" providerId="AD" clId="Web-{01C949D2-435E-68E1-E743-0EC098E6F477}" dt="2019-08-16T00:32:52.329" v="223" actId="20577"/>
        <pc:sldMkLst>
          <pc:docMk/>
          <pc:sldMk cId="503796935" sldId="338"/>
        </pc:sldMkLst>
        <pc:spChg chg="mod">
          <ac:chgData name="Allan Browning" userId="S::a.browning@griffith.edu.au::361db90e-b631-48a3-b9ec-50a48aed1fdf" providerId="AD" clId="Web-{01C949D2-435E-68E1-E743-0EC098E6F477}" dt="2019-08-16T00:32:52.329" v="223" actId="20577"/>
          <ac:spMkLst>
            <pc:docMk/>
            <pc:sldMk cId="503796935" sldId="338"/>
            <ac:spMk id="3" creationId="{A4DE5085-FA54-4F46-9E2D-244A87DD547B}"/>
          </ac:spMkLst>
        </pc:spChg>
      </pc:sldChg>
      <pc:sldChg chg="modSp">
        <pc:chgData name="Allan Browning" userId="S::a.browning@griffith.edu.au::361db90e-b631-48a3-b9ec-50a48aed1fdf" providerId="AD" clId="Web-{01C949D2-435E-68E1-E743-0EC098E6F477}" dt="2019-08-16T00:33:00.986" v="225" actId="20577"/>
        <pc:sldMkLst>
          <pc:docMk/>
          <pc:sldMk cId="4236537251" sldId="339"/>
        </pc:sldMkLst>
        <pc:spChg chg="mod">
          <ac:chgData name="Allan Browning" userId="S::a.browning@griffith.edu.au::361db90e-b631-48a3-b9ec-50a48aed1fdf" providerId="AD" clId="Web-{01C949D2-435E-68E1-E743-0EC098E6F477}" dt="2019-08-16T00:33:00.986" v="225" actId="20577"/>
          <ac:spMkLst>
            <pc:docMk/>
            <pc:sldMk cId="4236537251" sldId="339"/>
            <ac:spMk id="3" creationId="{A4DE5085-FA54-4F46-9E2D-244A87DD547B}"/>
          </ac:spMkLst>
        </pc:spChg>
      </pc:sldChg>
      <pc:sldChg chg="del">
        <pc:chgData name="Allan Browning" userId="S::a.browning@griffith.edu.au::361db90e-b631-48a3-b9ec-50a48aed1fdf" providerId="AD" clId="Web-{01C949D2-435E-68E1-E743-0EC098E6F477}" dt="2019-08-16T00:32:29.969" v="220"/>
        <pc:sldMkLst>
          <pc:docMk/>
          <pc:sldMk cId="1355728220" sldId="340"/>
        </pc:sldMkLst>
      </pc:sldChg>
      <pc:sldChg chg="modSp">
        <pc:chgData name="Allan Browning" userId="S::a.browning@griffith.edu.au::361db90e-b631-48a3-b9ec-50a48aed1fdf" providerId="AD" clId="Web-{01C949D2-435E-68E1-E743-0EC098E6F477}" dt="2019-08-16T00:32:44.360" v="221" actId="20577"/>
        <pc:sldMkLst>
          <pc:docMk/>
          <pc:sldMk cId="1587548466" sldId="341"/>
        </pc:sldMkLst>
        <pc:spChg chg="mod">
          <ac:chgData name="Allan Browning" userId="S::a.browning@griffith.edu.au::361db90e-b631-48a3-b9ec-50a48aed1fdf" providerId="AD" clId="Web-{01C949D2-435E-68E1-E743-0EC098E6F477}" dt="2019-08-16T00:32:44.360" v="221" actId="20577"/>
          <ac:spMkLst>
            <pc:docMk/>
            <pc:sldMk cId="1587548466" sldId="341"/>
            <ac:spMk id="3" creationId="{A4DE5085-FA54-4F46-9E2D-244A87DD547B}"/>
          </ac:spMkLst>
        </pc:spChg>
      </pc:sldChg>
      <pc:sldChg chg="modSp">
        <pc:chgData name="Allan Browning" userId="S::a.browning@griffith.edu.au::361db90e-b631-48a3-b9ec-50a48aed1fdf" providerId="AD" clId="Web-{01C949D2-435E-68E1-E743-0EC098E6F477}" dt="2019-08-16T00:33:29.658" v="227" actId="20577"/>
        <pc:sldMkLst>
          <pc:docMk/>
          <pc:sldMk cId="3263270904" sldId="342"/>
        </pc:sldMkLst>
        <pc:spChg chg="mod">
          <ac:chgData name="Allan Browning" userId="S::a.browning@griffith.edu.au::361db90e-b631-48a3-b9ec-50a48aed1fdf" providerId="AD" clId="Web-{01C949D2-435E-68E1-E743-0EC098E6F477}" dt="2019-08-16T00:33:29.658" v="227" actId="20577"/>
          <ac:spMkLst>
            <pc:docMk/>
            <pc:sldMk cId="3263270904" sldId="342"/>
            <ac:spMk id="3" creationId="{A4DE5085-FA54-4F46-9E2D-244A87DD547B}"/>
          </ac:spMkLst>
        </pc:spChg>
      </pc:sldChg>
      <pc:sldChg chg="modSp">
        <pc:chgData name="Allan Browning" userId="S::a.browning@griffith.edu.au::361db90e-b631-48a3-b9ec-50a48aed1fdf" providerId="AD" clId="Web-{01C949D2-435E-68E1-E743-0EC098E6F477}" dt="2019-08-16T00:33:41.924" v="228" actId="20577"/>
        <pc:sldMkLst>
          <pc:docMk/>
          <pc:sldMk cId="1329713380" sldId="343"/>
        </pc:sldMkLst>
        <pc:spChg chg="mod">
          <ac:chgData name="Allan Browning" userId="S::a.browning@griffith.edu.au::361db90e-b631-48a3-b9ec-50a48aed1fdf" providerId="AD" clId="Web-{01C949D2-435E-68E1-E743-0EC098E6F477}" dt="2019-08-16T00:33:41.924" v="228" actId="20577"/>
          <ac:spMkLst>
            <pc:docMk/>
            <pc:sldMk cId="1329713380" sldId="343"/>
            <ac:spMk id="3" creationId="{A4DE5085-FA54-4F46-9E2D-244A87DD547B}"/>
          </ac:spMkLst>
        </pc:spChg>
      </pc:sldChg>
      <pc:sldChg chg="modSp">
        <pc:chgData name="Allan Browning" userId="S::a.browning@griffith.edu.au::361db90e-b631-48a3-b9ec-50a48aed1fdf" providerId="AD" clId="Web-{01C949D2-435E-68E1-E743-0EC098E6F477}" dt="2019-08-16T00:42:38.026" v="301" actId="20577"/>
        <pc:sldMkLst>
          <pc:docMk/>
          <pc:sldMk cId="413849430" sldId="344"/>
        </pc:sldMkLst>
        <pc:spChg chg="mod">
          <ac:chgData name="Allan Browning" userId="S::a.browning@griffith.edu.au::361db90e-b631-48a3-b9ec-50a48aed1fdf" providerId="AD" clId="Web-{01C949D2-435E-68E1-E743-0EC098E6F477}" dt="2019-08-16T00:42:38.026" v="301" actId="20577"/>
          <ac:spMkLst>
            <pc:docMk/>
            <pc:sldMk cId="413849430" sldId="344"/>
            <ac:spMk id="3" creationId="{A4DE5085-FA54-4F46-9E2D-244A87DD547B}"/>
          </ac:spMkLst>
        </pc:spChg>
      </pc:sldChg>
      <pc:sldChg chg="modSp">
        <pc:chgData name="Allan Browning" userId="S::a.browning@griffith.edu.au::361db90e-b631-48a3-b9ec-50a48aed1fdf" providerId="AD" clId="Web-{01C949D2-435E-68E1-E743-0EC098E6F477}" dt="2019-08-16T00:43:07.449" v="303" actId="20577"/>
        <pc:sldMkLst>
          <pc:docMk/>
          <pc:sldMk cId="309850141" sldId="345"/>
        </pc:sldMkLst>
        <pc:spChg chg="mod">
          <ac:chgData name="Allan Browning" userId="S::a.browning@griffith.edu.au::361db90e-b631-48a3-b9ec-50a48aed1fdf" providerId="AD" clId="Web-{01C949D2-435E-68E1-E743-0EC098E6F477}" dt="2019-08-16T00:43:07.449" v="303" actId="20577"/>
          <ac:spMkLst>
            <pc:docMk/>
            <pc:sldMk cId="309850141" sldId="345"/>
            <ac:spMk id="3" creationId="{A4DE5085-FA54-4F46-9E2D-244A87DD547B}"/>
          </ac:spMkLst>
        </pc:spChg>
      </pc:sldChg>
      <pc:sldChg chg="modSp">
        <pc:chgData name="Allan Browning" userId="S::a.browning@griffith.edu.au::361db90e-b631-48a3-b9ec-50a48aed1fdf" providerId="AD" clId="Web-{01C949D2-435E-68E1-E743-0EC098E6F477}" dt="2019-08-16T00:44:26.684" v="410" actId="1076"/>
        <pc:sldMkLst>
          <pc:docMk/>
          <pc:sldMk cId="214163821" sldId="346"/>
        </pc:sldMkLst>
        <pc:spChg chg="mod">
          <ac:chgData name="Allan Browning" userId="S::a.browning@griffith.edu.au::361db90e-b631-48a3-b9ec-50a48aed1fdf" providerId="AD" clId="Web-{01C949D2-435E-68E1-E743-0EC098E6F477}" dt="2019-08-16T00:44:21.747" v="409" actId="20577"/>
          <ac:spMkLst>
            <pc:docMk/>
            <pc:sldMk cId="214163821" sldId="346"/>
            <ac:spMk id="3" creationId="{A4DE5085-FA54-4F46-9E2D-244A87DD547B}"/>
          </ac:spMkLst>
        </pc:spChg>
        <pc:picChg chg="mod">
          <ac:chgData name="Allan Browning" userId="S::a.browning@griffith.edu.au::361db90e-b631-48a3-b9ec-50a48aed1fdf" providerId="AD" clId="Web-{01C949D2-435E-68E1-E743-0EC098E6F477}" dt="2019-08-16T00:44:26.684" v="410" actId="1076"/>
          <ac:picMkLst>
            <pc:docMk/>
            <pc:sldMk cId="214163821" sldId="346"/>
            <ac:picMk id="5" creationId="{4003238A-861F-453B-A619-C9C0569DAE55}"/>
          </ac:picMkLst>
        </pc:picChg>
      </pc:sldChg>
      <pc:sldChg chg="addSp modSp">
        <pc:chgData name="Allan Browning" userId="S::a.browning@griffith.edu.au::361db90e-b631-48a3-b9ec-50a48aed1fdf" providerId="AD" clId="Web-{01C949D2-435E-68E1-E743-0EC098E6F477}" dt="2019-08-16T00:47:27.344" v="509" actId="14100"/>
        <pc:sldMkLst>
          <pc:docMk/>
          <pc:sldMk cId="1931227639" sldId="348"/>
        </pc:sldMkLst>
        <pc:spChg chg="mod">
          <ac:chgData name="Allan Browning" userId="S::a.browning@griffith.edu.au::361db90e-b631-48a3-b9ec-50a48aed1fdf" providerId="AD" clId="Web-{01C949D2-435E-68E1-E743-0EC098E6F477}" dt="2019-08-16T00:46:16.327" v="426" actId="20577"/>
          <ac:spMkLst>
            <pc:docMk/>
            <pc:sldMk cId="1931227639" sldId="348"/>
            <ac:spMk id="3" creationId="{A4DE5085-FA54-4F46-9E2D-244A87DD547B}"/>
          </ac:spMkLst>
        </pc:spChg>
        <pc:spChg chg="add mod">
          <ac:chgData name="Allan Browning" userId="S::a.browning@griffith.edu.au::361db90e-b631-48a3-b9ec-50a48aed1fdf" providerId="AD" clId="Web-{01C949D2-435E-68E1-E743-0EC098E6F477}" dt="2019-08-16T00:47:27.344" v="509" actId="14100"/>
          <ac:spMkLst>
            <pc:docMk/>
            <pc:sldMk cId="1931227639" sldId="348"/>
            <ac:spMk id="4" creationId="{4F61E46A-13BE-4AAB-A779-4A10257A39DC}"/>
          </ac:spMkLst>
        </pc:spChg>
        <pc:picChg chg="mod">
          <ac:chgData name="Allan Browning" userId="S::a.browning@griffith.edu.au::361db90e-b631-48a3-b9ec-50a48aed1fdf" providerId="AD" clId="Web-{01C949D2-435E-68E1-E743-0EC098E6F477}" dt="2019-08-16T00:45:50.342" v="419" actId="1076"/>
          <ac:picMkLst>
            <pc:docMk/>
            <pc:sldMk cId="1931227639" sldId="348"/>
            <ac:picMk id="6" creationId="{EBBCFE06-2512-4854-9A99-959E553DDDF7}"/>
          </ac:picMkLst>
        </pc:picChg>
      </pc:sldChg>
      <pc:sldChg chg="modSp">
        <pc:chgData name="Allan Browning" userId="S::a.browning@griffith.edu.au::361db90e-b631-48a3-b9ec-50a48aed1fdf" providerId="AD" clId="Web-{01C949D2-435E-68E1-E743-0EC098E6F477}" dt="2019-08-16T00:47:58.641" v="510" actId="20577"/>
        <pc:sldMkLst>
          <pc:docMk/>
          <pc:sldMk cId="2751416948" sldId="352"/>
        </pc:sldMkLst>
        <pc:spChg chg="mod">
          <ac:chgData name="Allan Browning" userId="S::a.browning@griffith.edu.au::361db90e-b631-48a3-b9ec-50a48aed1fdf" providerId="AD" clId="Web-{01C949D2-435E-68E1-E743-0EC098E6F477}" dt="2019-08-16T00:47:58.641" v="510" actId="20577"/>
          <ac:spMkLst>
            <pc:docMk/>
            <pc:sldMk cId="2751416948" sldId="352"/>
            <ac:spMk id="3" creationId="{A4DE5085-FA54-4F46-9E2D-244A87DD547B}"/>
          </ac:spMkLst>
        </pc:spChg>
      </pc:sldChg>
      <pc:sldChg chg="modSp">
        <pc:chgData name="Allan Browning" userId="S::a.browning@griffith.edu.au::361db90e-b631-48a3-b9ec-50a48aed1fdf" providerId="AD" clId="Web-{01C949D2-435E-68E1-E743-0EC098E6F477}" dt="2019-08-16T00:48:38.439" v="511" actId="20577"/>
        <pc:sldMkLst>
          <pc:docMk/>
          <pc:sldMk cId="132640113" sldId="354"/>
        </pc:sldMkLst>
        <pc:spChg chg="mod">
          <ac:chgData name="Allan Browning" userId="S::a.browning@griffith.edu.au::361db90e-b631-48a3-b9ec-50a48aed1fdf" providerId="AD" clId="Web-{01C949D2-435E-68E1-E743-0EC098E6F477}" dt="2019-08-16T00:48:38.439" v="511" actId="20577"/>
          <ac:spMkLst>
            <pc:docMk/>
            <pc:sldMk cId="132640113" sldId="354"/>
            <ac:spMk id="2" creationId="{E4C2A9A2-7D0E-1948-91AF-2BED0C11C6A1}"/>
          </ac:spMkLst>
        </pc:spChg>
      </pc:sldChg>
      <pc:sldChg chg="addSp delSp modSp">
        <pc:chgData name="Allan Browning" userId="S::a.browning@griffith.edu.au::361db90e-b631-48a3-b9ec-50a48aed1fdf" providerId="AD" clId="Web-{01C949D2-435E-68E1-E743-0EC098E6F477}" dt="2019-08-16T00:55:36.336" v="1070" actId="20577"/>
        <pc:sldMkLst>
          <pc:docMk/>
          <pc:sldMk cId="4220444595" sldId="362"/>
        </pc:sldMkLst>
        <pc:spChg chg="del">
          <ac:chgData name="Allan Browning" userId="S::a.browning@griffith.edu.au::361db90e-b631-48a3-b9ec-50a48aed1fdf" providerId="AD" clId="Web-{01C949D2-435E-68E1-E743-0EC098E6F477}" dt="2019-08-16T00:50:32.331" v="512"/>
          <ac:spMkLst>
            <pc:docMk/>
            <pc:sldMk cId="4220444595" sldId="362"/>
            <ac:spMk id="3" creationId="{A4DE5085-FA54-4F46-9E2D-244A87DD547B}"/>
          </ac:spMkLst>
        </pc:spChg>
        <pc:spChg chg="del mod">
          <ac:chgData name="Allan Browning" userId="S::a.browning@griffith.edu.au::361db90e-b631-48a3-b9ec-50a48aed1fdf" providerId="AD" clId="Web-{01C949D2-435E-68E1-E743-0EC098E6F477}" dt="2019-08-16T00:53:39.787" v="1062"/>
          <ac:spMkLst>
            <pc:docMk/>
            <pc:sldMk cId="4220444595" sldId="362"/>
            <ac:spMk id="4" creationId="{2F06899C-663E-4C5D-BCC7-E84FDB68D1A9}"/>
          </ac:spMkLst>
        </pc:spChg>
        <pc:spChg chg="add mod">
          <ac:chgData name="Allan Browning" userId="S::a.browning@griffith.edu.au::361db90e-b631-48a3-b9ec-50a48aed1fdf" providerId="AD" clId="Web-{01C949D2-435E-68E1-E743-0EC098E6F477}" dt="2019-08-16T00:55:36.336" v="1070" actId="20577"/>
          <ac:spMkLst>
            <pc:docMk/>
            <pc:sldMk cId="4220444595" sldId="362"/>
            <ac:spMk id="5" creationId="{7DFC18B1-A17C-45DE-8E88-91B4DAC39209}"/>
          </ac:spMkLst>
        </pc:spChg>
      </pc:sldChg>
      <pc:sldChg chg="delSp modSp">
        <pc:chgData name="Allan Browning" userId="S::a.browning@griffith.edu.au::361db90e-b631-48a3-b9ec-50a48aed1fdf" providerId="AD" clId="Web-{01C949D2-435E-68E1-E743-0EC098E6F477}" dt="2019-08-16T00:56:04.493" v="1073" actId="1076"/>
        <pc:sldMkLst>
          <pc:docMk/>
          <pc:sldMk cId="4207754057" sldId="363"/>
        </pc:sldMkLst>
        <pc:spChg chg="del">
          <ac:chgData name="Allan Browning" userId="S::a.browning@griffith.edu.au::361db90e-b631-48a3-b9ec-50a48aed1fdf" providerId="AD" clId="Web-{01C949D2-435E-68E1-E743-0EC098E6F477}" dt="2019-08-16T00:55:47.415" v="1072"/>
          <ac:spMkLst>
            <pc:docMk/>
            <pc:sldMk cId="4207754057" sldId="363"/>
            <ac:spMk id="3" creationId="{A4DE5085-FA54-4F46-9E2D-244A87DD547B}"/>
          </ac:spMkLst>
        </pc:spChg>
        <pc:graphicFrameChg chg="mod">
          <ac:chgData name="Allan Browning" userId="S::a.browning@griffith.edu.au::361db90e-b631-48a3-b9ec-50a48aed1fdf" providerId="AD" clId="Web-{01C949D2-435E-68E1-E743-0EC098E6F477}" dt="2019-08-16T00:56:04.493" v="1073" actId="1076"/>
          <ac:graphicFrameMkLst>
            <pc:docMk/>
            <pc:sldMk cId="4207754057" sldId="363"/>
            <ac:graphicFrameMk id="7" creationId="{81799426-C614-449F-BE84-958D04343489}"/>
          </ac:graphicFrameMkLst>
        </pc:graphicFrameChg>
      </pc:sldChg>
      <pc:sldChg chg="delSp">
        <pc:chgData name="Allan Browning" userId="S::a.browning@griffith.edu.au::361db90e-b631-48a3-b9ec-50a48aed1fdf" providerId="AD" clId="Web-{01C949D2-435E-68E1-E743-0EC098E6F477}" dt="2019-08-16T00:56:13.509" v="1074"/>
        <pc:sldMkLst>
          <pc:docMk/>
          <pc:sldMk cId="97718217" sldId="364"/>
        </pc:sldMkLst>
        <pc:spChg chg="del">
          <ac:chgData name="Allan Browning" userId="S::a.browning@griffith.edu.au::361db90e-b631-48a3-b9ec-50a48aed1fdf" providerId="AD" clId="Web-{01C949D2-435E-68E1-E743-0EC098E6F477}" dt="2019-08-16T00:56:13.509" v="1074"/>
          <ac:spMkLst>
            <pc:docMk/>
            <pc:sldMk cId="97718217" sldId="364"/>
            <ac:spMk id="3" creationId="{A4DE5085-FA54-4F46-9E2D-244A87DD547B}"/>
          </ac:spMkLst>
        </pc:spChg>
      </pc:sldChg>
      <pc:sldChg chg="delSp modSp">
        <pc:chgData name="Allan Browning" userId="S::a.browning@griffith.edu.au::361db90e-b631-48a3-b9ec-50a48aed1fdf" providerId="AD" clId="Web-{01C949D2-435E-68E1-E743-0EC098E6F477}" dt="2019-08-16T00:56:49.150" v="1083"/>
        <pc:sldMkLst>
          <pc:docMk/>
          <pc:sldMk cId="1909781292" sldId="365"/>
        </pc:sldMkLst>
        <pc:spChg chg="del">
          <ac:chgData name="Allan Browning" userId="S::a.browning@griffith.edu.au::361db90e-b631-48a3-b9ec-50a48aed1fdf" providerId="AD" clId="Web-{01C949D2-435E-68E1-E743-0EC098E6F477}" dt="2019-08-16T00:56:22.915" v="1075"/>
          <ac:spMkLst>
            <pc:docMk/>
            <pc:sldMk cId="1909781292" sldId="365"/>
            <ac:spMk id="3" creationId="{A4DE5085-FA54-4F46-9E2D-244A87DD547B}"/>
          </ac:spMkLst>
        </pc:spChg>
        <pc:graphicFrameChg chg="mod modGraphic">
          <ac:chgData name="Allan Browning" userId="S::a.browning@griffith.edu.au::361db90e-b631-48a3-b9ec-50a48aed1fdf" providerId="AD" clId="Web-{01C949D2-435E-68E1-E743-0EC098E6F477}" dt="2019-08-16T00:56:49.150" v="1083"/>
          <ac:graphicFrameMkLst>
            <pc:docMk/>
            <pc:sldMk cId="1909781292" sldId="365"/>
            <ac:graphicFrameMk id="4" creationId="{5FAC3CB0-5F81-451D-AFBF-EFF7FAE6B5A1}"/>
          </ac:graphicFrameMkLst>
        </pc:graphicFrameChg>
      </pc:sldChg>
      <pc:sldChg chg="delSp modSp">
        <pc:chgData name="Allan Browning" userId="S::a.browning@griffith.edu.au::361db90e-b631-48a3-b9ec-50a48aed1fdf" providerId="AD" clId="Web-{01C949D2-435E-68E1-E743-0EC098E6F477}" dt="2019-08-16T00:57:05.541" v="1087"/>
        <pc:sldMkLst>
          <pc:docMk/>
          <pc:sldMk cId="4079546121" sldId="366"/>
        </pc:sldMkLst>
        <pc:spChg chg="del">
          <ac:chgData name="Allan Browning" userId="S::a.browning@griffith.edu.au::361db90e-b631-48a3-b9ec-50a48aed1fdf" providerId="AD" clId="Web-{01C949D2-435E-68E1-E743-0EC098E6F477}" dt="2019-08-16T00:56:55.291" v="1084"/>
          <ac:spMkLst>
            <pc:docMk/>
            <pc:sldMk cId="4079546121" sldId="366"/>
            <ac:spMk id="3" creationId="{A4DE5085-FA54-4F46-9E2D-244A87DD547B}"/>
          </ac:spMkLst>
        </pc:spChg>
        <pc:graphicFrameChg chg="mod modGraphic">
          <ac:chgData name="Allan Browning" userId="S::a.browning@griffith.edu.au::361db90e-b631-48a3-b9ec-50a48aed1fdf" providerId="AD" clId="Web-{01C949D2-435E-68E1-E743-0EC098E6F477}" dt="2019-08-16T00:57:05.541" v="1087"/>
          <ac:graphicFrameMkLst>
            <pc:docMk/>
            <pc:sldMk cId="4079546121" sldId="366"/>
            <ac:graphicFrameMk id="10" creationId="{28BFBF6E-2D26-420D-AC0A-F78EA47D0D50}"/>
          </ac:graphicFrameMkLst>
        </pc:graphicFrameChg>
      </pc:sldChg>
      <pc:sldChg chg="delSp modSp">
        <pc:chgData name="Allan Browning" userId="S::a.browning@griffith.edu.au::361db90e-b631-48a3-b9ec-50a48aed1fdf" providerId="AD" clId="Web-{01C949D2-435E-68E1-E743-0EC098E6F477}" dt="2019-08-16T00:57:27.869" v="1091"/>
        <pc:sldMkLst>
          <pc:docMk/>
          <pc:sldMk cId="1373270335" sldId="367"/>
        </pc:sldMkLst>
        <pc:spChg chg="del">
          <ac:chgData name="Allan Browning" userId="S::a.browning@griffith.edu.au::361db90e-b631-48a3-b9ec-50a48aed1fdf" providerId="AD" clId="Web-{01C949D2-435E-68E1-E743-0EC098E6F477}" dt="2019-08-16T00:57:15.025" v="1088"/>
          <ac:spMkLst>
            <pc:docMk/>
            <pc:sldMk cId="1373270335" sldId="367"/>
            <ac:spMk id="3" creationId="{A4DE5085-FA54-4F46-9E2D-244A87DD547B}"/>
          </ac:spMkLst>
        </pc:spChg>
        <pc:graphicFrameChg chg="mod modGraphic">
          <ac:chgData name="Allan Browning" userId="S::a.browning@griffith.edu.au::361db90e-b631-48a3-b9ec-50a48aed1fdf" providerId="AD" clId="Web-{01C949D2-435E-68E1-E743-0EC098E6F477}" dt="2019-08-16T00:57:27.869" v="1091"/>
          <ac:graphicFrameMkLst>
            <pc:docMk/>
            <pc:sldMk cId="1373270335" sldId="367"/>
            <ac:graphicFrameMk id="4" creationId="{06404D31-0FDA-4109-8D38-E9153789CA39}"/>
          </ac:graphicFrameMkLst>
        </pc:graphicFrameChg>
      </pc:sldChg>
      <pc:sldChg chg="delSp modSp">
        <pc:chgData name="Allan Browning" userId="S::a.browning@griffith.edu.au::361db90e-b631-48a3-b9ec-50a48aed1fdf" providerId="AD" clId="Web-{01C949D2-435E-68E1-E743-0EC098E6F477}" dt="2019-08-16T00:58:03.620" v="1097" actId="1076"/>
        <pc:sldMkLst>
          <pc:docMk/>
          <pc:sldMk cId="2703776258" sldId="368"/>
        </pc:sldMkLst>
        <pc:spChg chg="del">
          <ac:chgData name="Allan Browning" userId="S::a.browning@griffith.edu.au::361db90e-b631-48a3-b9ec-50a48aed1fdf" providerId="AD" clId="Web-{01C949D2-435E-68E1-E743-0EC098E6F477}" dt="2019-08-16T00:57:44.885" v="1092"/>
          <ac:spMkLst>
            <pc:docMk/>
            <pc:sldMk cId="2703776258" sldId="368"/>
            <ac:spMk id="3" creationId="{A4DE5085-FA54-4F46-9E2D-244A87DD547B}"/>
          </ac:spMkLst>
        </pc:spChg>
        <pc:graphicFrameChg chg="mod modGraphic">
          <ac:chgData name="Allan Browning" userId="S::a.browning@griffith.edu.au::361db90e-b631-48a3-b9ec-50a48aed1fdf" providerId="AD" clId="Web-{01C949D2-435E-68E1-E743-0EC098E6F477}" dt="2019-08-16T00:58:03.620" v="1097" actId="1076"/>
          <ac:graphicFrameMkLst>
            <pc:docMk/>
            <pc:sldMk cId="2703776258" sldId="368"/>
            <ac:graphicFrameMk id="7" creationId="{17940936-69C9-4779-B271-7216FABE1F7E}"/>
          </ac:graphicFrameMkLst>
        </pc:graphicFrameChg>
      </pc:sldChg>
      <pc:sldChg chg="delSp modSp">
        <pc:chgData name="Allan Browning" userId="S::a.browning@griffith.edu.au::361db90e-b631-48a3-b9ec-50a48aed1fdf" providerId="AD" clId="Web-{01C949D2-435E-68E1-E743-0EC098E6F477}" dt="2019-08-16T00:58:16.948" v="1100"/>
        <pc:sldMkLst>
          <pc:docMk/>
          <pc:sldMk cId="2631182739" sldId="369"/>
        </pc:sldMkLst>
        <pc:spChg chg="del">
          <ac:chgData name="Allan Browning" userId="S::a.browning@griffith.edu.au::361db90e-b631-48a3-b9ec-50a48aed1fdf" providerId="AD" clId="Web-{01C949D2-435E-68E1-E743-0EC098E6F477}" dt="2019-08-16T00:58:07.995" v="1098"/>
          <ac:spMkLst>
            <pc:docMk/>
            <pc:sldMk cId="2631182739" sldId="369"/>
            <ac:spMk id="3" creationId="{A4DE5085-FA54-4F46-9E2D-244A87DD547B}"/>
          </ac:spMkLst>
        </pc:spChg>
        <pc:graphicFrameChg chg="modGraphic">
          <ac:chgData name="Allan Browning" userId="S::a.browning@griffith.edu.au::361db90e-b631-48a3-b9ec-50a48aed1fdf" providerId="AD" clId="Web-{01C949D2-435E-68E1-E743-0EC098E6F477}" dt="2019-08-16T00:58:16.948" v="1100"/>
          <ac:graphicFrameMkLst>
            <pc:docMk/>
            <pc:sldMk cId="2631182739" sldId="369"/>
            <ac:graphicFrameMk id="4" creationId="{1C9EB81C-0F05-4DF1-A403-704906A920B5}"/>
          </ac:graphicFrameMkLst>
        </pc:graphicFrameChg>
      </pc:sldChg>
      <pc:sldChg chg="delSp modSp">
        <pc:chgData name="Allan Browning" userId="S::a.browning@griffith.edu.au::361db90e-b631-48a3-b9ec-50a48aed1fdf" providerId="AD" clId="Web-{01C949D2-435E-68E1-E743-0EC098E6F477}" dt="2019-08-16T00:31:05.202" v="219" actId="20577"/>
        <pc:sldMkLst>
          <pc:docMk/>
          <pc:sldMk cId="3755030194" sldId="370"/>
        </pc:sldMkLst>
        <pc:spChg chg="mod">
          <ac:chgData name="Allan Browning" userId="S::a.browning@griffith.edu.au::361db90e-b631-48a3-b9ec-50a48aed1fdf" providerId="AD" clId="Web-{01C949D2-435E-68E1-E743-0EC098E6F477}" dt="2019-08-16T00:31:05.202" v="219" actId="20577"/>
          <ac:spMkLst>
            <pc:docMk/>
            <pc:sldMk cId="3755030194" sldId="370"/>
            <ac:spMk id="3" creationId="{7AFAFDF0-DD26-4BA1-9710-E0465D69142F}"/>
          </ac:spMkLst>
        </pc:spChg>
        <pc:picChg chg="del mod">
          <ac:chgData name="Allan Browning" userId="S::a.browning@griffith.edu.au::361db90e-b631-48a3-b9ec-50a48aed1fdf" providerId="AD" clId="Web-{01C949D2-435E-68E1-E743-0EC098E6F477}" dt="2019-08-16T00:30:48.827" v="208"/>
          <ac:picMkLst>
            <pc:docMk/>
            <pc:sldMk cId="3755030194" sldId="370"/>
            <ac:picMk id="4" creationId="{CF44D5BA-C132-4392-BD75-89ADDD84B01B}"/>
          </ac:picMkLst>
        </pc:picChg>
      </pc:sldChg>
    </pc:docChg>
  </pc:docChgLst>
  <pc:docChgLst>
    <pc:chgData name="Allan Browning" userId="S::a.browning@griffith.edu.au::361db90e-b631-48a3-b9ec-50a48aed1fdf" providerId="AD" clId="Web-{7E50D88E-45B4-E4EB-83F3-DC482906DEBC}"/>
    <pc:docChg chg="addSld modSld">
      <pc:chgData name="Allan Browning" userId="S::a.browning@griffith.edu.au::361db90e-b631-48a3-b9ec-50a48aed1fdf" providerId="AD" clId="Web-{7E50D88E-45B4-E4EB-83F3-DC482906DEBC}" dt="2019-08-16T04:22:04.675" v="36" actId="20577"/>
      <pc:docMkLst>
        <pc:docMk/>
      </pc:docMkLst>
      <pc:sldChg chg="modSp">
        <pc:chgData name="Allan Browning" userId="S::a.browning@griffith.edu.au::361db90e-b631-48a3-b9ec-50a48aed1fdf" providerId="AD" clId="Web-{7E50D88E-45B4-E4EB-83F3-DC482906DEBC}" dt="2019-08-16T04:18:33.471" v="16" actId="20577"/>
        <pc:sldMkLst>
          <pc:docMk/>
          <pc:sldMk cId="1988634357" sldId="337"/>
        </pc:sldMkLst>
        <pc:spChg chg="mod">
          <ac:chgData name="Allan Browning" userId="S::a.browning@griffith.edu.au::361db90e-b631-48a3-b9ec-50a48aed1fdf" providerId="AD" clId="Web-{7E50D88E-45B4-E4EB-83F3-DC482906DEBC}" dt="2019-08-16T04:18:33.471" v="16" actId="20577"/>
          <ac:spMkLst>
            <pc:docMk/>
            <pc:sldMk cId="1988634357" sldId="337"/>
            <ac:spMk id="3" creationId="{A4DE5085-FA54-4F46-9E2D-244A87DD547B}"/>
          </ac:spMkLst>
        </pc:spChg>
      </pc:sldChg>
      <pc:sldChg chg="modSp">
        <pc:chgData name="Allan Browning" userId="S::a.browning@griffith.edu.au::361db90e-b631-48a3-b9ec-50a48aed1fdf" providerId="AD" clId="Web-{7E50D88E-45B4-E4EB-83F3-DC482906DEBC}" dt="2019-08-16T04:19:01.440" v="22" actId="20577"/>
        <pc:sldMkLst>
          <pc:docMk/>
          <pc:sldMk cId="4236537251" sldId="339"/>
        </pc:sldMkLst>
        <pc:spChg chg="mod">
          <ac:chgData name="Allan Browning" userId="S::a.browning@griffith.edu.au::361db90e-b631-48a3-b9ec-50a48aed1fdf" providerId="AD" clId="Web-{7E50D88E-45B4-E4EB-83F3-DC482906DEBC}" dt="2019-08-16T04:19:01.440" v="22" actId="20577"/>
          <ac:spMkLst>
            <pc:docMk/>
            <pc:sldMk cId="4236537251" sldId="339"/>
            <ac:spMk id="3" creationId="{A4DE5085-FA54-4F46-9E2D-244A87DD547B}"/>
          </ac:spMkLst>
        </pc:spChg>
      </pc:sldChg>
      <pc:sldChg chg="modSp">
        <pc:chgData name="Allan Browning" userId="S::a.browning@griffith.edu.au::361db90e-b631-48a3-b9ec-50a48aed1fdf" providerId="AD" clId="Web-{7E50D88E-45B4-E4EB-83F3-DC482906DEBC}" dt="2019-08-16T04:19:44.940" v="26" actId="20577"/>
        <pc:sldMkLst>
          <pc:docMk/>
          <pc:sldMk cId="3263270904" sldId="342"/>
        </pc:sldMkLst>
        <pc:spChg chg="mod">
          <ac:chgData name="Allan Browning" userId="S::a.browning@griffith.edu.au::361db90e-b631-48a3-b9ec-50a48aed1fdf" providerId="AD" clId="Web-{7E50D88E-45B4-E4EB-83F3-DC482906DEBC}" dt="2019-08-16T04:19:44.940" v="26" actId="20577"/>
          <ac:spMkLst>
            <pc:docMk/>
            <pc:sldMk cId="3263270904" sldId="342"/>
            <ac:spMk id="3" creationId="{A4DE5085-FA54-4F46-9E2D-244A87DD547B}"/>
          </ac:spMkLst>
        </pc:spChg>
      </pc:sldChg>
      <pc:sldChg chg="modSp">
        <pc:chgData name="Allan Browning" userId="S::a.browning@griffith.edu.au::361db90e-b631-48a3-b9ec-50a48aed1fdf" providerId="AD" clId="Web-{7E50D88E-45B4-E4EB-83F3-DC482906DEBC}" dt="2019-08-16T04:20:50.315" v="28" actId="20577"/>
        <pc:sldMkLst>
          <pc:docMk/>
          <pc:sldMk cId="214163821" sldId="346"/>
        </pc:sldMkLst>
        <pc:spChg chg="mod">
          <ac:chgData name="Allan Browning" userId="S::a.browning@griffith.edu.au::361db90e-b631-48a3-b9ec-50a48aed1fdf" providerId="AD" clId="Web-{7E50D88E-45B4-E4EB-83F3-DC482906DEBC}" dt="2019-08-16T04:20:50.315" v="28" actId="20577"/>
          <ac:spMkLst>
            <pc:docMk/>
            <pc:sldMk cId="214163821" sldId="346"/>
            <ac:spMk id="3" creationId="{A4DE5085-FA54-4F46-9E2D-244A87DD547B}"/>
          </ac:spMkLst>
        </pc:spChg>
      </pc:sldChg>
      <pc:sldChg chg="modSp">
        <pc:chgData name="Allan Browning" userId="S::a.browning@griffith.edu.au::361db90e-b631-48a3-b9ec-50a48aed1fdf" providerId="AD" clId="Web-{7E50D88E-45B4-E4EB-83F3-DC482906DEBC}" dt="2019-08-16T04:22:04.675" v="36" actId="20577"/>
        <pc:sldMkLst>
          <pc:docMk/>
          <pc:sldMk cId="1931227639" sldId="348"/>
        </pc:sldMkLst>
        <pc:spChg chg="mod">
          <ac:chgData name="Allan Browning" userId="S::a.browning@griffith.edu.au::361db90e-b631-48a3-b9ec-50a48aed1fdf" providerId="AD" clId="Web-{7E50D88E-45B4-E4EB-83F3-DC482906DEBC}" dt="2019-08-16T04:22:04.675" v="36" actId="20577"/>
          <ac:spMkLst>
            <pc:docMk/>
            <pc:sldMk cId="1931227639" sldId="348"/>
            <ac:spMk id="3" creationId="{A4DE5085-FA54-4F46-9E2D-244A87DD547B}"/>
          </ac:spMkLst>
        </pc:spChg>
      </pc:sldChg>
      <pc:sldChg chg="modSp new">
        <pc:chgData name="Allan Browning" userId="S::a.browning@griffith.edu.au::361db90e-b631-48a3-b9ec-50a48aed1fdf" providerId="AD" clId="Web-{7E50D88E-45B4-E4EB-83F3-DC482906DEBC}" dt="2019-08-16T04:18:02.799" v="12" actId="20577"/>
        <pc:sldMkLst>
          <pc:docMk/>
          <pc:sldMk cId="1934504560" sldId="371"/>
        </pc:sldMkLst>
        <pc:spChg chg="mod">
          <ac:chgData name="Allan Browning" userId="S::a.browning@griffith.edu.au::361db90e-b631-48a3-b9ec-50a48aed1fdf" providerId="AD" clId="Web-{7E50D88E-45B4-E4EB-83F3-DC482906DEBC}" dt="2019-08-16T04:17:06.517" v="8" actId="20577"/>
          <ac:spMkLst>
            <pc:docMk/>
            <pc:sldMk cId="1934504560" sldId="371"/>
            <ac:spMk id="2" creationId="{2B062D31-DC62-4AA0-BBB5-78D0DE0006EA}"/>
          </ac:spMkLst>
        </pc:spChg>
        <pc:spChg chg="mod">
          <ac:chgData name="Allan Browning" userId="S::a.browning@griffith.edu.au::361db90e-b631-48a3-b9ec-50a48aed1fdf" providerId="AD" clId="Web-{7E50D88E-45B4-E4EB-83F3-DC482906DEBC}" dt="2019-08-16T04:18:02.799" v="12" actId="20577"/>
          <ac:spMkLst>
            <pc:docMk/>
            <pc:sldMk cId="1934504560" sldId="371"/>
            <ac:spMk id="3" creationId="{829703C9-0C81-4BB8-875E-BFC1FE59C07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7669A6-9EFC-1A45-80A0-5BF9FF47FF6C}" type="datetimeFigureOut">
              <a:rPr lang="en-US" smtClean="0"/>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7B0C1-5843-0B4E-A75F-CCDE26668154}" type="slidenum">
              <a:rPr lang="en-US" smtClean="0"/>
              <a:t>‹#›</a:t>
            </a:fld>
            <a:endParaRPr lang="en-US"/>
          </a:p>
        </p:txBody>
      </p:sp>
    </p:spTree>
    <p:extLst>
      <p:ext uri="{BB962C8B-B14F-4D97-AF65-F5344CB8AC3E}">
        <p14:creationId xmlns:p14="http://schemas.microsoft.com/office/powerpoint/2010/main" val="3955941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hallow Title"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6" name="Google Shape;36;p6"/>
          <p:cNvSpPr txBox="1">
            <a:spLocks noGrp="1"/>
          </p:cNvSpPr>
          <p:nvPr>
            <p:ph type="body" idx="1"/>
          </p:nvPr>
        </p:nvSpPr>
        <p:spPr>
          <a:xfrm>
            <a:off x="460950" y="982900"/>
            <a:ext cx="8222100" cy="3712800"/>
          </a:xfrm>
          <a:prstGeom prst="rect">
            <a:avLst/>
          </a:prstGeom>
        </p:spPr>
        <p:txBody>
          <a:bodyPr spcFirstLastPara="1" wrap="square" lIns="91425" tIns="91425" rIns="91425" bIns="91425" anchor="t" anchorCtr="0"/>
          <a:lstStyle>
            <a:lvl1pPr marL="457200" lvl="0" indent="-342900" rtl="0">
              <a:spcBef>
                <a:spcPts val="0"/>
              </a:spcBef>
              <a:spcAft>
                <a:spcPts val="0"/>
              </a:spcAft>
              <a:buClr>
                <a:srgbClr val="434343"/>
              </a:buClr>
              <a:buSzPts val="1800"/>
              <a:buChar char="●"/>
              <a:defRPr>
                <a:solidFill>
                  <a:srgbClr val="434343"/>
                </a:solidFill>
              </a:defRPr>
            </a:lvl1pPr>
            <a:lvl2pPr marL="914400" lvl="1" indent="-317500" rtl="0">
              <a:spcBef>
                <a:spcPts val="1600"/>
              </a:spcBef>
              <a:spcAft>
                <a:spcPts val="0"/>
              </a:spcAft>
              <a:buClr>
                <a:srgbClr val="434343"/>
              </a:buClr>
              <a:buSzPts val="1400"/>
              <a:buChar char="○"/>
              <a:defRPr>
                <a:solidFill>
                  <a:srgbClr val="434343"/>
                </a:solidFill>
              </a:defRPr>
            </a:lvl2pPr>
            <a:lvl3pPr marL="1371600" lvl="2" indent="-317500" rtl="0">
              <a:spcBef>
                <a:spcPts val="1600"/>
              </a:spcBef>
              <a:spcAft>
                <a:spcPts val="0"/>
              </a:spcAft>
              <a:buClr>
                <a:srgbClr val="434343"/>
              </a:buClr>
              <a:buSzPts val="1400"/>
              <a:buChar char="■"/>
              <a:defRPr>
                <a:solidFill>
                  <a:srgbClr val="434343"/>
                </a:solidFill>
              </a:defRPr>
            </a:lvl3pPr>
            <a:lvl4pPr marL="1828800" lvl="3" indent="-317500" rtl="0">
              <a:spcBef>
                <a:spcPts val="1600"/>
              </a:spcBef>
              <a:spcAft>
                <a:spcPts val="0"/>
              </a:spcAft>
              <a:buClr>
                <a:srgbClr val="434343"/>
              </a:buClr>
              <a:buSzPts val="1400"/>
              <a:buChar char="●"/>
              <a:defRPr>
                <a:solidFill>
                  <a:srgbClr val="434343"/>
                </a:solidFill>
              </a:defRPr>
            </a:lvl4pPr>
            <a:lvl5pPr marL="2286000" lvl="4" indent="-317500" rtl="0">
              <a:spcBef>
                <a:spcPts val="1600"/>
              </a:spcBef>
              <a:spcAft>
                <a:spcPts val="0"/>
              </a:spcAft>
              <a:buClr>
                <a:srgbClr val="434343"/>
              </a:buClr>
              <a:buSzPts val="1400"/>
              <a:buChar char="○"/>
              <a:defRPr>
                <a:solidFill>
                  <a:srgbClr val="434343"/>
                </a:solidFill>
              </a:defRPr>
            </a:lvl5pPr>
            <a:lvl6pPr marL="2743200" lvl="5" indent="-317500" rtl="0">
              <a:spcBef>
                <a:spcPts val="1600"/>
              </a:spcBef>
              <a:spcAft>
                <a:spcPts val="0"/>
              </a:spcAft>
              <a:buClr>
                <a:srgbClr val="434343"/>
              </a:buClr>
              <a:buSzPts val="1400"/>
              <a:buChar char="■"/>
              <a:defRPr>
                <a:solidFill>
                  <a:srgbClr val="434343"/>
                </a:solidFill>
              </a:defRPr>
            </a:lvl6pPr>
            <a:lvl7pPr marL="3200400" lvl="6" indent="-317500" rtl="0">
              <a:spcBef>
                <a:spcPts val="1600"/>
              </a:spcBef>
              <a:spcAft>
                <a:spcPts val="0"/>
              </a:spcAft>
              <a:buClr>
                <a:srgbClr val="434343"/>
              </a:buClr>
              <a:buSzPts val="1400"/>
              <a:buChar char="●"/>
              <a:defRPr>
                <a:solidFill>
                  <a:srgbClr val="434343"/>
                </a:solidFill>
              </a:defRPr>
            </a:lvl7pPr>
            <a:lvl8pPr marL="3657600" lvl="7" indent="-317500" rtl="0">
              <a:spcBef>
                <a:spcPts val="1600"/>
              </a:spcBef>
              <a:spcAft>
                <a:spcPts val="0"/>
              </a:spcAft>
              <a:buClr>
                <a:srgbClr val="434343"/>
              </a:buClr>
              <a:buSzPts val="1400"/>
              <a:buChar char="○"/>
              <a:defRPr>
                <a:solidFill>
                  <a:srgbClr val="434343"/>
                </a:solidFill>
              </a:defRPr>
            </a:lvl8pPr>
            <a:lvl9pPr marL="4114800" lvl="8" indent="-317500" rtl="0">
              <a:spcBef>
                <a:spcPts val="1600"/>
              </a:spcBef>
              <a:spcAft>
                <a:spcPts val="160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1" name="Google Shape;41;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2" name="Google Shape;42;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50" name="Google Shape;50;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1" name="Google Shape;5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2" name="Google Shape;52;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7" name="Google Shape;57;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60" name="Google Shape;60;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1" name="Google Shape;61;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6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docs.mongodb.com/manual/reference/operator/query/#query-selectors"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s://docs.mongodb.com/manual/administration/install-community/" TargetMode="Externa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docs.mongodb.com/manual/reference/mongo-shell/"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a:lnSpc>
                <a:spcPct val="114999"/>
              </a:lnSpc>
            </a:pPr>
            <a:r>
              <a:rPr lang="en-US" sz="4400" dirty="0"/>
              <a:t>MongoDB Setup and CLI</a:t>
            </a:r>
          </a:p>
        </p:txBody>
      </p:sp>
      <p:sp>
        <p:nvSpPr>
          <p:cNvPr id="69" name="Google Shape;69;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AU" dirty="0"/>
          </a:p>
          <a:p>
            <a:pPr marL="0" indent="0"/>
            <a:endParaRPr lang="en-US" dirty="0"/>
          </a:p>
          <a:p>
            <a:pPr marL="0" indent="0"/>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A9A2-7D0E-1948-91AF-2BED0C11C6A1}"/>
              </a:ext>
            </a:extLst>
          </p:cNvPr>
          <p:cNvSpPr>
            <a:spLocks noGrp="1"/>
          </p:cNvSpPr>
          <p:nvPr>
            <p:ph type="title"/>
          </p:nvPr>
        </p:nvSpPr>
        <p:spPr/>
        <p:txBody>
          <a:bodyPr/>
          <a:lstStyle/>
          <a:p>
            <a:r>
              <a:rPr lang="en-US" altLang="zh-CN" dirty="0">
                <a:solidFill>
                  <a:schemeClr val="bg1"/>
                </a:solidFill>
              </a:rPr>
              <a:t>Dropping a Database</a:t>
            </a:r>
            <a:endParaRPr lang="en-AU" dirty="0">
              <a:solidFill>
                <a:schemeClr val="bg1"/>
              </a:solidFill>
            </a:endParaRPr>
          </a:p>
        </p:txBody>
      </p:sp>
      <p:sp>
        <p:nvSpPr>
          <p:cNvPr id="3" name="Text Placeholder 2">
            <a:extLst>
              <a:ext uri="{FF2B5EF4-FFF2-40B4-BE49-F238E27FC236}">
                <a16:creationId xmlns:a16="http://schemas.microsoft.com/office/drawing/2014/main" id="{A4DE5085-FA54-4F46-9E2D-244A87DD547B}"/>
              </a:ext>
            </a:extLst>
          </p:cNvPr>
          <p:cNvSpPr>
            <a:spLocks noGrp="1"/>
          </p:cNvSpPr>
          <p:nvPr>
            <p:ph type="body" idx="1"/>
          </p:nvPr>
        </p:nvSpPr>
        <p:spPr/>
        <p:txBody>
          <a:bodyPr/>
          <a:lstStyle/>
          <a:p>
            <a:r>
              <a:rPr lang="en-AU" altLang="zh-CN" dirty="0"/>
              <a:t>It is also possible to drop a database by calling “use &lt;DATABASE_NAME&gt;” command followed by the “</a:t>
            </a:r>
            <a:r>
              <a:rPr lang="en-AU" altLang="zh-CN" b="1" dirty="0" err="1"/>
              <a:t>db.dropDatabase</a:t>
            </a:r>
            <a:r>
              <a:rPr lang="en-AU" altLang="zh-CN" b="1" dirty="0"/>
              <a:t>()</a:t>
            </a:r>
            <a:r>
              <a:rPr lang="en-AU" altLang="zh-CN" dirty="0"/>
              <a:t>” command.</a:t>
            </a:r>
            <a:endParaRPr lang="en-US"/>
          </a:p>
          <a:p>
            <a:pPr marL="114300" indent="0">
              <a:buNone/>
            </a:pPr>
            <a:endParaRPr lang="en-AU" dirty="0"/>
          </a:p>
        </p:txBody>
      </p:sp>
      <p:pic>
        <p:nvPicPr>
          <p:cNvPr id="6" name="Picture 5">
            <a:extLst>
              <a:ext uri="{FF2B5EF4-FFF2-40B4-BE49-F238E27FC236}">
                <a16:creationId xmlns:a16="http://schemas.microsoft.com/office/drawing/2014/main" id="{E403D3E9-8839-471A-A52F-6109B2BE3174}"/>
              </a:ext>
            </a:extLst>
          </p:cNvPr>
          <p:cNvPicPr>
            <a:picLocks noChangeAspect="1"/>
          </p:cNvPicPr>
          <p:nvPr/>
        </p:nvPicPr>
        <p:blipFill>
          <a:blip r:embed="rId2"/>
          <a:stretch>
            <a:fillRect/>
          </a:stretch>
        </p:blipFill>
        <p:spPr>
          <a:xfrm>
            <a:off x="1577545" y="2571750"/>
            <a:ext cx="5000625" cy="921544"/>
          </a:xfrm>
          <a:prstGeom prst="rect">
            <a:avLst/>
          </a:prstGeom>
        </p:spPr>
      </p:pic>
    </p:spTree>
    <p:extLst>
      <p:ext uri="{BB962C8B-B14F-4D97-AF65-F5344CB8AC3E}">
        <p14:creationId xmlns:p14="http://schemas.microsoft.com/office/powerpoint/2010/main" val="4236537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A9A2-7D0E-1948-91AF-2BED0C11C6A1}"/>
              </a:ext>
            </a:extLst>
          </p:cNvPr>
          <p:cNvSpPr>
            <a:spLocks noGrp="1"/>
          </p:cNvSpPr>
          <p:nvPr>
            <p:ph type="title"/>
          </p:nvPr>
        </p:nvSpPr>
        <p:spPr/>
        <p:txBody>
          <a:bodyPr/>
          <a:lstStyle/>
          <a:p>
            <a:r>
              <a:rPr lang="en-US" altLang="zh-CN" dirty="0">
                <a:solidFill>
                  <a:schemeClr val="bg1"/>
                </a:solidFill>
              </a:rPr>
              <a:t>Creating Collections</a:t>
            </a:r>
            <a:endParaRPr lang="en-AU" dirty="0">
              <a:solidFill>
                <a:schemeClr val="bg1"/>
              </a:solidFill>
            </a:endParaRPr>
          </a:p>
        </p:txBody>
      </p:sp>
      <p:sp>
        <p:nvSpPr>
          <p:cNvPr id="3" name="Text Placeholder 2">
            <a:extLst>
              <a:ext uri="{FF2B5EF4-FFF2-40B4-BE49-F238E27FC236}">
                <a16:creationId xmlns:a16="http://schemas.microsoft.com/office/drawing/2014/main" id="{A4DE5085-FA54-4F46-9E2D-244A87DD547B}"/>
              </a:ext>
            </a:extLst>
          </p:cNvPr>
          <p:cNvSpPr>
            <a:spLocks noGrp="1"/>
          </p:cNvSpPr>
          <p:nvPr>
            <p:ph type="body" idx="1"/>
          </p:nvPr>
        </p:nvSpPr>
        <p:spPr/>
        <p:txBody>
          <a:bodyPr/>
          <a:lstStyle/>
          <a:p>
            <a:pPr marL="114300" indent="0">
              <a:buNone/>
            </a:pPr>
            <a:r>
              <a:rPr lang="en-AU" altLang="zh-CN" dirty="0"/>
              <a:t>Collections are similar to tables in a relational database. </a:t>
            </a:r>
          </a:p>
          <a:p>
            <a:pPr marL="114300" indent="0">
              <a:buNone/>
            </a:pPr>
            <a:endParaRPr lang="en-AU" altLang="zh-CN" dirty="0"/>
          </a:p>
          <a:p>
            <a:pPr marL="114300" indent="0">
              <a:buNone/>
            </a:pPr>
            <a:r>
              <a:rPr lang="en-AU" altLang="zh-CN" dirty="0"/>
              <a:t>A collection can be created by using the: “</a:t>
            </a:r>
            <a:r>
              <a:rPr lang="en-AU" altLang="zh-CN" b="1" err="1"/>
              <a:t>db.createCollection</a:t>
            </a:r>
            <a:r>
              <a:rPr lang="en-AU" altLang="zh-CN" b="1" dirty="0"/>
              <a:t>(‘&lt;Collection Name&gt;’)</a:t>
            </a:r>
            <a:r>
              <a:rPr lang="en-AU" altLang="zh-CN" dirty="0"/>
              <a:t>” Command.</a:t>
            </a:r>
            <a:endParaRPr lang="en-US" altLang="zh-CN" dirty="0"/>
          </a:p>
          <a:p>
            <a:pPr marL="114300" indent="0">
              <a:buNone/>
            </a:pPr>
            <a:endParaRPr lang="en-AU" dirty="0"/>
          </a:p>
        </p:txBody>
      </p:sp>
      <p:pic>
        <p:nvPicPr>
          <p:cNvPr id="7" name="Picture 6">
            <a:extLst>
              <a:ext uri="{FF2B5EF4-FFF2-40B4-BE49-F238E27FC236}">
                <a16:creationId xmlns:a16="http://schemas.microsoft.com/office/drawing/2014/main" id="{B35A18FD-1E57-4476-AA72-02323DA998FB}"/>
              </a:ext>
            </a:extLst>
          </p:cNvPr>
          <p:cNvPicPr>
            <a:picLocks noChangeAspect="1"/>
          </p:cNvPicPr>
          <p:nvPr/>
        </p:nvPicPr>
        <p:blipFill>
          <a:blip r:embed="rId2"/>
          <a:stretch>
            <a:fillRect/>
          </a:stretch>
        </p:blipFill>
        <p:spPr>
          <a:xfrm>
            <a:off x="768478" y="2839300"/>
            <a:ext cx="5456255" cy="551814"/>
          </a:xfrm>
          <a:prstGeom prst="rect">
            <a:avLst/>
          </a:prstGeom>
        </p:spPr>
      </p:pic>
    </p:spTree>
    <p:extLst>
      <p:ext uri="{BB962C8B-B14F-4D97-AF65-F5344CB8AC3E}">
        <p14:creationId xmlns:p14="http://schemas.microsoft.com/office/powerpoint/2010/main" val="503796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A9A2-7D0E-1948-91AF-2BED0C11C6A1}"/>
              </a:ext>
            </a:extLst>
          </p:cNvPr>
          <p:cNvSpPr>
            <a:spLocks noGrp="1"/>
          </p:cNvSpPr>
          <p:nvPr>
            <p:ph type="title"/>
          </p:nvPr>
        </p:nvSpPr>
        <p:spPr/>
        <p:txBody>
          <a:bodyPr/>
          <a:lstStyle/>
          <a:p>
            <a:r>
              <a:rPr lang="en-US" dirty="0"/>
              <a:t>Listing Collections</a:t>
            </a:r>
          </a:p>
        </p:txBody>
      </p:sp>
      <p:sp>
        <p:nvSpPr>
          <p:cNvPr id="3" name="Text Placeholder 2">
            <a:extLst>
              <a:ext uri="{FF2B5EF4-FFF2-40B4-BE49-F238E27FC236}">
                <a16:creationId xmlns:a16="http://schemas.microsoft.com/office/drawing/2014/main" id="{A4DE5085-FA54-4F46-9E2D-244A87DD547B}"/>
              </a:ext>
            </a:extLst>
          </p:cNvPr>
          <p:cNvSpPr>
            <a:spLocks noGrp="1"/>
          </p:cNvSpPr>
          <p:nvPr>
            <p:ph type="body" idx="1"/>
          </p:nvPr>
        </p:nvSpPr>
        <p:spPr/>
        <p:txBody>
          <a:bodyPr/>
          <a:lstStyle/>
          <a:p>
            <a:pPr marL="0" indent="0">
              <a:lnSpc>
                <a:spcPct val="100000"/>
              </a:lnSpc>
              <a:buNone/>
            </a:pPr>
            <a:r>
              <a:rPr lang="en-AU" dirty="0"/>
              <a:t>The “</a:t>
            </a:r>
            <a:r>
              <a:rPr lang="en-AU" b="1" dirty="0"/>
              <a:t>show collections</a:t>
            </a:r>
            <a:r>
              <a:rPr lang="en-AU" dirty="0"/>
              <a:t>” command is used to list all the current collections in the current working database.</a:t>
            </a:r>
            <a:endParaRPr lang="en-US" dirty="0"/>
          </a:p>
          <a:p>
            <a:pPr marL="114300" indent="0">
              <a:lnSpc>
                <a:spcPct val="114999"/>
              </a:lnSpc>
              <a:buNone/>
            </a:pPr>
            <a:endParaRPr lang="en-AU" altLang="zh-CN" dirty="0"/>
          </a:p>
        </p:txBody>
      </p:sp>
      <p:pic>
        <p:nvPicPr>
          <p:cNvPr id="4" name="Picture 3">
            <a:extLst>
              <a:ext uri="{FF2B5EF4-FFF2-40B4-BE49-F238E27FC236}">
                <a16:creationId xmlns:a16="http://schemas.microsoft.com/office/drawing/2014/main" id="{F2360EDA-D1C7-46B0-9E98-93922B881BEA}"/>
              </a:ext>
            </a:extLst>
          </p:cNvPr>
          <p:cNvPicPr>
            <a:picLocks noChangeAspect="1"/>
          </p:cNvPicPr>
          <p:nvPr/>
        </p:nvPicPr>
        <p:blipFill>
          <a:blip r:embed="rId2"/>
          <a:stretch>
            <a:fillRect/>
          </a:stretch>
        </p:blipFill>
        <p:spPr>
          <a:xfrm>
            <a:off x="1395152" y="2285712"/>
            <a:ext cx="5323585" cy="1199876"/>
          </a:xfrm>
          <a:prstGeom prst="rect">
            <a:avLst/>
          </a:prstGeom>
        </p:spPr>
      </p:pic>
    </p:spTree>
    <p:extLst>
      <p:ext uri="{BB962C8B-B14F-4D97-AF65-F5344CB8AC3E}">
        <p14:creationId xmlns:p14="http://schemas.microsoft.com/office/powerpoint/2010/main" val="1587548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A9A2-7D0E-1948-91AF-2BED0C11C6A1}"/>
              </a:ext>
            </a:extLst>
          </p:cNvPr>
          <p:cNvSpPr>
            <a:spLocks noGrp="1"/>
          </p:cNvSpPr>
          <p:nvPr>
            <p:ph type="title"/>
          </p:nvPr>
        </p:nvSpPr>
        <p:spPr/>
        <p:txBody>
          <a:bodyPr/>
          <a:lstStyle/>
          <a:p>
            <a:r>
              <a:rPr lang="en-US" dirty="0">
                <a:solidFill>
                  <a:schemeClr val="bg1"/>
                </a:solidFill>
              </a:rPr>
              <a:t>Inserting a document Into A collection</a:t>
            </a:r>
          </a:p>
        </p:txBody>
      </p:sp>
      <p:sp>
        <p:nvSpPr>
          <p:cNvPr id="3" name="Text Placeholder 2">
            <a:extLst>
              <a:ext uri="{FF2B5EF4-FFF2-40B4-BE49-F238E27FC236}">
                <a16:creationId xmlns:a16="http://schemas.microsoft.com/office/drawing/2014/main" id="{A4DE5085-FA54-4F46-9E2D-244A87DD547B}"/>
              </a:ext>
            </a:extLst>
          </p:cNvPr>
          <p:cNvSpPr>
            <a:spLocks noGrp="1"/>
          </p:cNvSpPr>
          <p:nvPr>
            <p:ph type="body" idx="1"/>
          </p:nvPr>
        </p:nvSpPr>
        <p:spPr/>
        <p:txBody>
          <a:bodyPr/>
          <a:lstStyle/>
          <a:p>
            <a:pPr marL="0" indent="0">
              <a:lnSpc>
                <a:spcPct val="100000"/>
              </a:lnSpc>
              <a:buNone/>
            </a:pPr>
            <a:r>
              <a:rPr lang="en-AU" dirty="0"/>
              <a:t>A document is similar to a row or tuple in a relational database. </a:t>
            </a:r>
            <a:endParaRPr lang="en-US" dirty="0"/>
          </a:p>
          <a:p>
            <a:pPr marL="0" indent="0">
              <a:lnSpc>
                <a:spcPct val="100000"/>
              </a:lnSpc>
              <a:buNone/>
            </a:pPr>
            <a:r>
              <a:rPr lang="en-AU" dirty="0"/>
              <a:t>You can insert a single new document by using the</a:t>
            </a:r>
            <a:endParaRPr lang="en-US" dirty="0"/>
          </a:p>
          <a:p>
            <a:pPr marL="0" indent="0">
              <a:lnSpc>
                <a:spcPct val="100000"/>
              </a:lnSpc>
              <a:buNone/>
            </a:pPr>
            <a:r>
              <a:rPr lang="en-AU" dirty="0"/>
              <a:t> “</a:t>
            </a:r>
            <a:r>
              <a:rPr lang="en-AU" b="1" dirty="0"/>
              <a:t>db.&lt;collection&gt;.</a:t>
            </a:r>
            <a:r>
              <a:rPr lang="en-AU" b="1" dirty="0" err="1"/>
              <a:t>insertOne</a:t>
            </a:r>
            <a:r>
              <a:rPr lang="en-AU" b="1" dirty="0"/>
              <a:t>()</a:t>
            </a:r>
            <a:r>
              <a:rPr lang="en-AU" dirty="0"/>
              <a:t>” command.</a:t>
            </a:r>
            <a:endParaRPr lang="en-US"/>
          </a:p>
          <a:p>
            <a:pPr marL="0" indent="0">
              <a:lnSpc>
                <a:spcPct val="100000"/>
              </a:lnSpc>
              <a:buNone/>
            </a:pPr>
            <a:endParaRPr lang="en-AU" dirty="0"/>
          </a:p>
          <a:p>
            <a:pPr marL="0" indent="0">
              <a:lnSpc>
                <a:spcPct val="100000"/>
              </a:lnSpc>
              <a:buNone/>
            </a:pPr>
            <a:endParaRPr lang="en-AU" dirty="0"/>
          </a:p>
        </p:txBody>
      </p:sp>
      <p:pic>
        <p:nvPicPr>
          <p:cNvPr id="6" name="Picture 5" descr="A screenshot of a cell phone&#10;&#10;Description generated with high confidence">
            <a:extLst>
              <a:ext uri="{FF2B5EF4-FFF2-40B4-BE49-F238E27FC236}">
                <a16:creationId xmlns:a16="http://schemas.microsoft.com/office/drawing/2014/main" id="{07B2D45F-5C35-43DE-BCF1-EBF5EB2C2DBC}"/>
              </a:ext>
            </a:extLst>
          </p:cNvPr>
          <p:cNvPicPr>
            <a:picLocks noChangeAspect="1"/>
          </p:cNvPicPr>
          <p:nvPr/>
        </p:nvPicPr>
        <p:blipFill>
          <a:blip r:embed="rId2"/>
          <a:stretch>
            <a:fillRect/>
          </a:stretch>
        </p:blipFill>
        <p:spPr>
          <a:xfrm>
            <a:off x="640385" y="2406228"/>
            <a:ext cx="6422231" cy="964406"/>
          </a:xfrm>
          <a:prstGeom prst="rect">
            <a:avLst/>
          </a:prstGeom>
        </p:spPr>
      </p:pic>
    </p:spTree>
    <p:extLst>
      <p:ext uri="{BB962C8B-B14F-4D97-AF65-F5344CB8AC3E}">
        <p14:creationId xmlns:p14="http://schemas.microsoft.com/office/powerpoint/2010/main" val="3263270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A9A2-7D0E-1948-91AF-2BED0C11C6A1}"/>
              </a:ext>
            </a:extLst>
          </p:cNvPr>
          <p:cNvSpPr>
            <a:spLocks noGrp="1"/>
          </p:cNvSpPr>
          <p:nvPr>
            <p:ph type="title"/>
          </p:nvPr>
        </p:nvSpPr>
        <p:spPr/>
        <p:txBody>
          <a:bodyPr/>
          <a:lstStyle/>
          <a:p>
            <a:r>
              <a:rPr lang="en-US" dirty="0"/>
              <a:t>Inserting Multiple Collections Into a Document </a:t>
            </a:r>
          </a:p>
        </p:txBody>
      </p:sp>
      <p:sp>
        <p:nvSpPr>
          <p:cNvPr id="3" name="Text Placeholder 2">
            <a:extLst>
              <a:ext uri="{FF2B5EF4-FFF2-40B4-BE49-F238E27FC236}">
                <a16:creationId xmlns:a16="http://schemas.microsoft.com/office/drawing/2014/main" id="{A4DE5085-FA54-4F46-9E2D-244A87DD547B}"/>
              </a:ext>
            </a:extLst>
          </p:cNvPr>
          <p:cNvSpPr>
            <a:spLocks noGrp="1"/>
          </p:cNvSpPr>
          <p:nvPr>
            <p:ph type="body" idx="1"/>
          </p:nvPr>
        </p:nvSpPr>
        <p:spPr/>
        <p:txBody>
          <a:bodyPr/>
          <a:lstStyle/>
          <a:p>
            <a:pPr marL="0" indent="0">
              <a:lnSpc>
                <a:spcPct val="100000"/>
              </a:lnSpc>
              <a:buNone/>
            </a:pPr>
            <a:r>
              <a:rPr lang="en-AU" dirty="0"/>
              <a:t>You can insert multiple document at once by using the “</a:t>
            </a:r>
            <a:r>
              <a:rPr lang="en-AU" b="1" dirty="0"/>
              <a:t>db.&lt;collection&gt;.</a:t>
            </a:r>
            <a:r>
              <a:rPr lang="en-AU" b="1" err="1"/>
              <a:t>insertMany</a:t>
            </a:r>
            <a:r>
              <a:rPr lang="en-AU" b="1" dirty="0"/>
              <a:t>()</a:t>
            </a:r>
            <a:r>
              <a:rPr lang="en-AU" dirty="0"/>
              <a:t>” Command.</a:t>
            </a:r>
            <a:endParaRPr lang="en-US" dirty="0"/>
          </a:p>
          <a:p>
            <a:pPr marL="0" indent="0">
              <a:lnSpc>
                <a:spcPct val="100000"/>
              </a:lnSpc>
              <a:buNone/>
            </a:pPr>
            <a:endParaRPr lang="en-AU" dirty="0"/>
          </a:p>
        </p:txBody>
      </p:sp>
      <p:pic>
        <p:nvPicPr>
          <p:cNvPr id="4" name="Picture 3">
            <a:extLst>
              <a:ext uri="{FF2B5EF4-FFF2-40B4-BE49-F238E27FC236}">
                <a16:creationId xmlns:a16="http://schemas.microsoft.com/office/drawing/2014/main" id="{85128859-E59A-4F06-9E45-6460189BF9AD}"/>
              </a:ext>
            </a:extLst>
          </p:cNvPr>
          <p:cNvPicPr>
            <a:picLocks noChangeAspect="1"/>
          </p:cNvPicPr>
          <p:nvPr/>
        </p:nvPicPr>
        <p:blipFill>
          <a:blip r:embed="rId2"/>
          <a:stretch>
            <a:fillRect/>
          </a:stretch>
        </p:blipFill>
        <p:spPr>
          <a:xfrm>
            <a:off x="710294" y="2333991"/>
            <a:ext cx="5667270" cy="999721"/>
          </a:xfrm>
          <a:prstGeom prst="rect">
            <a:avLst/>
          </a:prstGeom>
        </p:spPr>
      </p:pic>
    </p:spTree>
    <p:extLst>
      <p:ext uri="{BB962C8B-B14F-4D97-AF65-F5344CB8AC3E}">
        <p14:creationId xmlns:p14="http://schemas.microsoft.com/office/powerpoint/2010/main" val="1329713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A9A2-7D0E-1948-91AF-2BED0C11C6A1}"/>
              </a:ext>
            </a:extLst>
          </p:cNvPr>
          <p:cNvSpPr>
            <a:spLocks noGrp="1"/>
          </p:cNvSpPr>
          <p:nvPr>
            <p:ph type="title"/>
          </p:nvPr>
        </p:nvSpPr>
        <p:spPr/>
        <p:txBody>
          <a:bodyPr/>
          <a:lstStyle/>
          <a:p>
            <a:r>
              <a:rPr lang="en-US" dirty="0">
                <a:solidFill>
                  <a:schemeClr val="bg1"/>
                </a:solidFill>
              </a:rPr>
              <a:t>Deleting a Document</a:t>
            </a:r>
            <a:endParaRPr lang="en-AU">
              <a:solidFill>
                <a:schemeClr val="bg1"/>
              </a:solidFill>
            </a:endParaRPr>
          </a:p>
        </p:txBody>
      </p:sp>
      <p:sp>
        <p:nvSpPr>
          <p:cNvPr id="3" name="Text Placeholder 2">
            <a:extLst>
              <a:ext uri="{FF2B5EF4-FFF2-40B4-BE49-F238E27FC236}">
                <a16:creationId xmlns:a16="http://schemas.microsoft.com/office/drawing/2014/main" id="{A4DE5085-FA54-4F46-9E2D-244A87DD547B}"/>
              </a:ext>
            </a:extLst>
          </p:cNvPr>
          <p:cNvSpPr>
            <a:spLocks noGrp="1"/>
          </p:cNvSpPr>
          <p:nvPr>
            <p:ph type="body" idx="1"/>
          </p:nvPr>
        </p:nvSpPr>
        <p:spPr/>
        <p:txBody>
          <a:bodyPr/>
          <a:lstStyle/>
          <a:p>
            <a:pPr marL="0" indent="0">
              <a:lnSpc>
                <a:spcPct val="114999"/>
              </a:lnSpc>
              <a:buNone/>
            </a:pPr>
            <a:r>
              <a:rPr lang="en-AU" dirty="0"/>
              <a:t>You can delete a document at once by using</a:t>
            </a:r>
            <a:endParaRPr lang="en-US" dirty="0"/>
          </a:p>
          <a:p>
            <a:pPr marL="285750" indent="-285750">
              <a:lnSpc>
                <a:spcPct val="114999"/>
              </a:lnSpc>
            </a:pPr>
            <a:endParaRPr lang="en-AU" dirty="0"/>
          </a:p>
          <a:p>
            <a:pPr marL="0" indent="0">
              <a:lnSpc>
                <a:spcPct val="114999"/>
              </a:lnSpc>
              <a:buNone/>
            </a:pPr>
            <a:r>
              <a:rPr lang="en-AU" dirty="0"/>
              <a:t>  </a:t>
            </a:r>
            <a:r>
              <a:rPr lang="en-AU" b="1" dirty="0"/>
              <a:t>db.&lt;collection&gt;.remove(&lt;query&gt;) </a:t>
            </a:r>
            <a:r>
              <a:rPr lang="en-AU" dirty="0"/>
              <a:t>command</a:t>
            </a:r>
            <a:endParaRPr lang="en-US" dirty="0"/>
          </a:p>
          <a:p>
            <a:pPr marL="0" indent="0">
              <a:lnSpc>
                <a:spcPct val="114999"/>
              </a:lnSpc>
              <a:buNone/>
            </a:pPr>
            <a:endParaRPr lang="en-AU" dirty="0"/>
          </a:p>
          <a:p>
            <a:pPr marL="0" indent="0">
              <a:lnSpc>
                <a:spcPct val="114999"/>
              </a:lnSpc>
              <a:buNone/>
            </a:pPr>
            <a:r>
              <a:rPr lang="en-AU" dirty="0"/>
              <a:t>&lt;query&gt; relates to the use of the mongo Query operators to apply specific </a:t>
            </a:r>
            <a:r>
              <a:rPr lang="en-AU"/>
              <a:t>conditions for the command.</a:t>
            </a:r>
            <a:endParaRPr lang="en-AU" dirty="0"/>
          </a:p>
          <a:p>
            <a:pPr marL="0" indent="0">
              <a:lnSpc>
                <a:spcPct val="114999"/>
              </a:lnSpc>
              <a:buNone/>
            </a:pPr>
            <a:endParaRPr lang="en-AU" dirty="0"/>
          </a:p>
          <a:p>
            <a:pPr marL="0" indent="0">
              <a:lnSpc>
                <a:spcPct val="114999"/>
              </a:lnSpc>
              <a:buNone/>
            </a:pPr>
            <a:r>
              <a:rPr lang="en-AU" b="1"/>
              <a:t>Mongo Query Selectors</a:t>
            </a:r>
            <a:endParaRPr lang="en-AU" b="1" dirty="0"/>
          </a:p>
          <a:p>
            <a:pPr marL="0" indent="0">
              <a:lnSpc>
                <a:spcPct val="114999"/>
              </a:lnSpc>
              <a:buNone/>
            </a:pPr>
            <a:r>
              <a:rPr lang="en-AU" dirty="0">
                <a:hlinkClick r:id="rId2"/>
              </a:rPr>
              <a:t>https://docs.mongodb.com/manual/reference/operator/query/#query-selectors</a:t>
            </a:r>
            <a:endParaRPr lang="en-AU"/>
          </a:p>
          <a:p>
            <a:pPr marL="0" indent="0">
              <a:lnSpc>
                <a:spcPct val="100000"/>
              </a:lnSpc>
              <a:buNone/>
            </a:pPr>
            <a:endParaRPr lang="en-AU" dirty="0"/>
          </a:p>
        </p:txBody>
      </p:sp>
    </p:spTree>
    <p:extLst>
      <p:ext uri="{BB962C8B-B14F-4D97-AF65-F5344CB8AC3E}">
        <p14:creationId xmlns:p14="http://schemas.microsoft.com/office/powerpoint/2010/main" val="413849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A9A2-7D0E-1948-91AF-2BED0C11C6A1}"/>
              </a:ext>
            </a:extLst>
          </p:cNvPr>
          <p:cNvSpPr>
            <a:spLocks noGrp="1"/>
          </p:cNvSpPr>
          <p:nvPr>
            <p:ph type="title"/>
          </p:nvPr>
        </p:nvSpPr>
        <p:spPr/>
        <p:txBody>
          <a:bodyPr/>
          <a:lstStyle/>
          <a:p>
            <a:r>
              <a:rPr lang="en-US" dirty="0">
                <a:solidFill>
                  <a:schemeClr val="bg1"/>
                </a:solidFill>
              </a:rPr>
              <a:t>Updating a Document</a:t>
            </a:r>
          </a:p>
        </p:txBody>
      </p:sp>
      <p:sp>
        <p:nvSpPr>
          <p:cNvPr id="3" name="Text Placeholder 2">
            <a:extLst>
              <a:ext uri="{FF2B5EF4-FFF2-40B4-BE49-F238E27FC236}">
                <a16:creationId xmlns:a16="http://schemas.microsoft.com/office/drawing/2014/main" id="{A4DE5085-FA54-4F46-9E2D-244A87DD547B}"/>
              </a:ext>
            </a:extLst>
          </p:cNvPr>
          <p:cNvSpPr>
            <a:spLocks noGrp="1"/>
          </p:cNvSpPr>
          <p:nvPr>
            <p:ph type="body" idx="1"/>
          </p:nvPr>
        </p:nvSpPr>
        <p:spPr/>
        <p:txBody>
          <a:bodyPr/>
          <a:lstStyle/>
          <a:p>
            <a:pPr marL="0" indent="0">
              <a:lnSpc>
                <a:spcPct val="114999"/>
              </a:lnSpc>
              <a:buNone/>
            </a:pPr>
            <a:r>
              <a:rPr lang="en-AU" dirty="0"/>
              <a:t>you can update an existing document </a:t>
            </a:r>
            <a:endParaRPr lang="en-US" dirty="0"/>
          </a:p>
          <a:p>
            <a:pPr marL="0" indent="0">
              <a:lnSpc>
                <a:spcPct val="114999"/>
              </a:lnSpc>
              <a:buNone/>
            </a:pPr>
            <a:endParaRPr lang="en-AU" dirty="0"/>
          </a:p>
          <a:p>
            <a:pPr marL="0" indent="0">
              <a:lnSpc>
                <a:spcPct val="114999"/>
              </a:lnSpc>
              <a:buNone/>
            </a:pPr>
            <a:r>
              <a:rPr lang="en-AU" b="1" dirty="0"/>
              <a:t>db.&lt;collection&gt;.update(&lt;query&gt;,{$set:{</a:t>
            </a:r>
            <a:r>
              <a:rPr lang="en-AU" b="1" err="1"/>
              <a:t>field:value</a:t>
            </a:r>
            <a:r>
              <a:rPr lang="en-AU" b="1" dirty="0"/>
              <a:t>}})</a:t>
            </a:r>
            <a:endParaRPr lang="en-US" b="1"/>
          </a:p>
          <a:p>
            <a:pPr marL="0" indent="0">
              <a:lnSpc>
                <a:spcPct val="114999"/>
              </a:lnSpc>
              <a:buNone/>
            </a:pPr>
            <a:endParaRPr lang="en-AU" dirty="0"/>
          </a:p>
          <a:p>
            <a:pPr marL="0" indent="0">
              <a:lnSpc>
                <a:spcPct val="114999"/>
              </a:lnSpc>
              <a:buNone/>
            </a:pPr>
            <a:r>
              <a:rPr lang="en-AU" dirty="0"/>
              <a:t>You could also try</a:t>
            </a:r>
            <a:endParaRPr lang="en-US" dirty="0"/>
          </a:p>
          <a:p>
            <a:pPr marL="0" indent="0">
              <a:lnSpc>
                <a:spcPct val="114999"/>
              </a:lnSpc>
              <a:buNone/>
            </a:pPr>
            <a:endParaRPr lang="en-AU" dirty="0"/>
          </a:p>
          <a:p>
            <a:pPr marL="0" indent="0">
              <a:lnSpc>
                <a:spcPct val="114999"/>
              </a:lnSpc>
              <a:buNone/>
            </a:pPr>
            <a:r>
              <a:rPr lang="en-AU" b="1" dirty="0"/>
              <a:t>db.&lt;collection&gt;.</a:t>
            </a:r>
            <a:r>
              <a:rPr lang="en-AU" b="1" err="1"/>
              <a:t>findOneAndUpdate</a:t>
            </a:r>
            <a:r>
              <a:rPr lang="en-AU" b="1" dirty="0"/>
              <a:t>(</a:t>
            </a:r>
            <a:r>
              <a:rPr lang="en-AU" b="1" err="1"/>
              <a:t>filter,update,options</a:t>
            </a:r>
            <a:r>
              <a:rPr lang="en-AU" b="1" dirty="0"/>
              <a:t>)</a:t>
            </a:r>
            <a:endParaRPr lang="en-US" b="1"/>
          </a:p>
          <a:p>
            <a:pPr marL="0" indent="0">
              <a:lnSpc>
                <a:spcPct val="114999"/>
              </a:lnSpc>
              <a:buNone/>
            </a:pPr>
            <a:endParaRPr lang="en-AU" dirty="0"/>
          </a:p>
          <a:p>
            <a:pPr marL="0" indent="0">
              <a:lnSpc>
                <a:spcPct val="114999"/>
              </a:lnSpc>
              <a:buNone/>
            </a:pPr>
            <a:r>
              <a:rPr lang="en-AU" dirty="0"/>
              <a:t>This will update a single document based on the filter.</a:t>
            </a:r>
            <a:endParaRPr lang="en-US" dirty="0"/>
          </a:p>
          <a:p>
            <a:pPr marL="0" indent="0">
              <a:lnSpc>
                <a:spcPct val="114999"/>
              </a:lnSpc>
              <a:buNone/>
            </a:pPr>
            <a:endParaRPr lang="en-AU" dirty="0"/>
          </a:p>
        </p:txBody>
      </p:sp>
    </p:spTree>
    <p:extLst>
      <p:ext uri="{BB962C8B-B14F-4D97-AF65-F5344CB8AC3E}">
        <p14:creationId xmlns:p14="http://schemas.microsoft.com/office/powerpoint/2010/main" val="309850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A9A2-7D0E-1948-91AF-2BED0C11C6A1}"/>
              </a:ext>
            </a:extLst>
          </p:cNvPr>
          <p:cNvSpPr>
            <a:spLocks noGrp="1"/>
          </p:cNvSpPr>
          <p:nvPr>
            <p:ph type="title"/>
          </p:nvPr>
        </p:nvSpPr>
        <p:spPr/>
        <p:txBody>
          <a:bodyPr/>
          <a:lstStyle/>
          <a:p>
            <a:r>
              <a:rPr lang="en-US" dirty="0">
                <a:solidFill>
                  <a:schemeClr val="bg1"/>
                </a:solidFill>
              </a:rPr>
              <a:t>Searching Documents - Find</a:t>
            </a:r>
          </a:p>
        </p:txBody>
      </p:sp>
      <p:sp>
        <p:nvSpPr>
          <p:cNvPr id="3" name="Text Placeholder 2">
            <a:extLst>
              <a:ext uri="{FF2B5EF4-FFF2-40B4-BE49-F238E27FC236}">
                <a16:creationId xmlns:a16="http://schemas.microsoft.com/office/drawing/2014/main" id="{A4DE5085-FA54-4F46-9E2D-244A87DD547B}"/>
              </a:ext>
            </a:extLst>
          </p:cNvPr>
          <p:cNvSpPr>
            <a:spLocks noGrp="1"/>
          </p:cNvSpPr>
          <p:nvPr>
            <p:ph type="body" idx="1"/>
          </p:nvPr>
        </p:nvSpPr>
        <p:spPr/>
        <p:txBody>
          <a:bodyPr/>
          <a:lstStyle/>
          <a:p>
            <a:pPr marL="0" indent="0">
              <a:lnSpc>
                <a:spcPct val="100000"/>
              </a:lnSpc>
              <a:buNone/>
            </a:pPr>
            <a:r>
              <a:rPr lang="en-AU" dirty="0"/>
              <a:t>The </a:t>
            </a:r>
            <a:r>
              <a:rPr lang="en-AU" b="1" dirty="0"/>
              <a:t>find</a:t>
            </a:r>
            <a:r>
              <a:rPr lang="en-AU" dirty="0"/>
              <a:t> command is used to query collections.</a:t>
            </a:r>
            <a:endParaRPr lang="en-US" dirty="0"/>
          </a:p>
          <a:p>
            <a:pPr marL="0" indent="0">
              <a:lnSpc>
                <a:spcPct val="100000"/>
              </a:lnSpc>
              <a:buNone/>
            </a:pPr>
            <a:r>
              <a:rPr lang="en-AU" dirty="0"/>
              <a:t>The function takes two formal parameters:</a:t>
            </a:r>
            <a:endParaRPr lang="en-US" dirty="0"/>
          </a:p>
          <a:p>
            <a:pPr marL="342900">
              <a:lnSpc>
                <a:spcPct val="100000"/>
              </a:lnSpc>
              <a:buFont typeface="Arial,Sans-Serif"/>
              <a:buChar char="•"/>
            </a:pPr>
            <a:r>
              <a:rPr lang="en-AU" dirty="0"/>
              <a:t>Query (optional) – a json object containing the search conditions</a:t>
            </a:r>
            <a:endParaRPr lang="en-US" dirty="0"/>
          </a:p>
          <a:p>
            <a:pPr marL="342900">
              <a:lnSpc>
                <a:spcPct val="100000"/>
              </a:lnSpc>
              <a:buFont typeface="Arial,Sans-Serif"/>
              <a:buChar char="•"/>
            </a:pPr>
            <a:r>
              <a:rPr lang="en-AU" dirty="0"/>
              <a:t>Projection (optional) – json object containing what fields should be present, To reduce the amount of data moving between the client and the server we only want to pass fileds that we need and not always the entire document.</a:t>
            </a:r>
          </a:p>
        </p:txBody>
      </p:sp>
      <p:pic>
        <p:nvPicPr>
          <p:cNvPr id="5" name="Picture 4" descr="A close up of a sign&#10;&#10;Description generated with high confidence">
            <a:extLst>
              <a:ext uri="{FF2B5EF4-FFF2-40B4-BE49-F238E27FC236}">
                <a16:creationId xmlns:a16="http://schemas.microsoft.com/office/drawing/2014/main" id="{4003238A-861F-453B-A619-C9C0569DAE55}"/>
              </a:ext>
            </a:extLst>
          </p:cNvPr>
          <p:cNvPicPr>
            <a:picLocks noChangeAspect="1"/>
          </p:cNvPicPr>
          <p:nvPr/>
        </p:nvPicPr>
        <p:blipFill>
          <a:blip r:embed="rId2"/>
          <a:stretch>
            <a:fillRect/>
          </a:stretch>
        </p:blipFill>
        <p:spPr>
          <a:xfrm>
            <a:off x="938122" y="3105454"/>
            <a:ext cx="5629589" cy="993457"/>
          </a:xfrm>
          <a:prstGeom prst="rect">
            <a:avLst/>
          </a:prstGeom>
        </p:spPr>
      </p:pic>
    </p:spTree>
    <p:extLst>
      <p:ext uri="{BB962C8B-B14F-4D97-AF65-F5344CB8AC3E}">
        <p14:creationId xmlns:p14="http://schemas.microsoft.com/office/powerpoint/2010/main" val="214163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A9A2-7D0E-1948-91AF-2BED0C11C6A1}"/>
              </a:ext>
            </a:extLst>
          </p:cNvPr>
          <p:cNvSpPr>
            <a:spLocks noGrp="1"/>
          </p:cNvSpPr>
          <p:nvPr>
            <p:ph type="title"/>
          </p:nvPr>
        </p:nvSpPr>
        <p:spPr/>
        <p:txBody>
          <a:bodyPr/>
          <a:lstStyle/>
          <a:p>
            <a:r>
              <a:rPr lang="en-US" dirty="0">
                <a:solidFill>
                  <a:schemeClr val="bg1"/>
                </a:solidFill>
              </a:rPr>
              <a:t>Searching Documents - Find</a:t>
            </a:r>
          </a:p>
        </p:txBody>
      </p:sp>
      <p:sp>
        <p:nvSpPr>
          <p:cNvPr id="3" name="Text Placeholder 2">
            <a:extLst>
              <a:ext uri="{FF2B5EF4-FFF2-40B4-BE49-F238E27FC236}">
                <a16:creationId xmlns:a16="http://schemas.microsoft.com/office/drawing/2014/main" id="{A4DE5085-FA54-4F46-9E2D-244A87DD547B}"/>
              </a:ext>
            </a:extLst>
          </p:cNvPr>
          <p:cNvSpPr>
            <a:spLocks noGrp="1"/>
          </p:cNvSpPr>
          <p:nvPr>
            <p:ph type="body" idx="1"/>
          </p:nvPr>
        </p:nvSpPr>
        <p:spPr/>
        <p:txBody>
          <a:bodyPr/>
          <a:lstStyle/>
          <a:p>
            <a:pPr marL="0" indent="0">
              <a:lnSpc>
                <a:spcPct val="100000"/>
              </a:lnSpc>
              <a:buNone/>
            </a:pPr>
            <a:r>
              <a:rPr lang="en-AU" dirty="0"/>
              <a:t>Returning all the documents in a collection can be done by passing an empty JSON object or no JSON into the query parameter of the find function.</a:t>
            </a:r>
            <a:endParaRPr lang="en-US" dirty="0"/>
          </a:p>
          <a:p>
            <a:pPr marL="0" indent="0">
              <a:lnSpc>
                <a:spcPct val="100000"/>
              </a:lnSpc>
              <a:buNone/>
            </a:pPr>
            <a:endParaRPr lang="en-AU" dirty="0"/>
          </a:p>
        </p:txBody>
      </p:sp>
      <p:pic>
        <p:nvPicPr>
          <p:cNvPr id="4" name="Picture 3" descr="A picture containing text&#10;&#10;Description generated with high confidence">
            <a:extLst>
              <a:ext uri="{FF2B5EF4-FFF2-40B4-BE49-F238E27FC236}">
                <a16:creationId xmlns:a16="http://schemas.microsoft.com/office/drawing/2014/main" id="{E3EA5FAD-0DC9-4020-9046-6768DE1FD444}"/>
              </a:ext>
            </a:extLst>
          </p:cNvPr>
          <p:cNvPicPr>
            <a:picLocks noChangeAspect="1"/>
          </p:cNvPicPr>
          <p:nvPr/>
        </p:nvPicPr>
        <p:blipFill>
          <a:blip r:embed="rId2"/>
          <a:stretch>
            <a:fillRect/>
          </a:stretch>
        </p:blipFill>
        <p:spPr>
          <a:xfrm>
            <a:off x="746561" y="2163496"/>
            <a:ext cx="6209882" cy="1649945"/>
          </a:xfrm>
          <a:prstGeom prst="rect">
            <a:avLst/>
          </a:prstGeom>
        </p:spPr>
      </p:pic>
    </p:spTree>
    <p:extLst>
      <p:ext uri="{BB962C8B-B14F-4D97-AF65-F5344CB8AC3E}">
        <p14:creationId xmlns:p14="http://schemas.microsoft.com/office/powerpoint/2010/main" val="645238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A9A2-7D0E-1948-91AF-2BED0C11C6A1}"/>
              </a:ext>
            </a:extLst>
          </p:cNvPr>
          <p:cNvSpPr>
            <a:spLocks noGrp="1"/>
          </p:cNvSpPr>
          <p:nvPr>
            <p:ph type="title"/>
          </p:nvPr>
        </p:nvSpPr>
        <p:spPr/>
        <p:txBody>
          <a:bodyPr/>
          <a:lstStyle/>
          <a:p>
            <a:r>
              <a:rPr lang="en-US" dirty="0">
                <a:solidFill>
                  <a:schemeClr val="bg1"/>
                </a:solidFill>
              </a:rPr>
              <a:t>Searching Documents – Find Simple Where Matching</a:t>
            </a:r>
          </a:p>
        </p:txBody>
      </p:sp>
      <p:sp>
        <p:nvSpPr>
          <p:cNvPr id="3" name="Text Placeholder 2">
            <a:extLst>
              <a:ext uri="{FF2B5EF4-FFF2-40B4-BE49-F238E27FC236}">
                <a16:creationId xmlns:a16="http://schemas.microsoft.com/office/drawing/2014/main" id="{A4DE5085-FA54-4F46-9E2D-244A87DD547B}"/>
              </a:ext>
            </a:extLst>
          </p:cNvPr>
          <p:cNvSpPr>
            <a:spLocks noGrp="1"/>
          </p:cNvSpPr>
          <p:nvPr>
            <p:ph type="body" idx="1"/>
          </p:nvPr>
        </p:nvSpPr>
        <p:spPr>
          <a:xfrm>
            <a:off x="460950" y="982900"/>
            <a:ext cx="8222100" cy="1894391"/>
          </a:xfrm>
        </p:spPr>
        <p:txBody>
          <a:bodyPr/>
          <a:lstStyle/>
          <a:p>
            <a:pPr marL="0" indent="0">
              <a:lnSpc>
                <a:spcPct val="100000"/>
              </a:lnSpc>
              <a:buNone/>
            </a:pPr>
            <a:r>
              <a:rPr lang="en-AU" dirty="0"/>
              <a:t>A simple "where column equals" operation can be done by adding  key/value pairs to the query JSON, which have the column and value you the want results to match.</a:t>
            </a:r>
            <a:endParaRPr lang="en-US" dirty="0"/>
          </a:p>
          <a:p>
            <a:pPr marL="0" indent="0">
              <a:lnSpc>
                <a:spcPct val="100000"/>
              </a:lnSpc>
              <a:buNone/>
            </a:pPr>
            <a:endParaRPr lang="en-AU" dirty="0"/>
          </a:p>
          <a:p>
            <a:pPr marL="0" indent="0">
              <a:lnSpc>
                <a:spcPct val="100000"/>
              </a:lnSpc>
              <a:buNone/>
            </a:pPr>
            <a:r>
              <a:rPr lang="en-AU" dirty="0"/>
              <a:t>Adding more than one key/value pare will perform an “AND” operation that will get all the documents that match all key/value pairs in the query. </a:t>
            </a:r>
            <a:endParaRPr lang="en-US" dirty="0"/>
          </a:p>
          <a:p>
            <a:pPr marL="0" indent="0">
              <a:lnSpc>
                <a:spcPct val="100000"/>
              </a:lnSpc>
              <a:buNone/>
            </a:pPr>
            <a:endParaRPr lang="en-AU" dirty="0"/>
          </a:p>
        </p:txBody>
      </p:sp>
      <p:pic>
        <p:nvPicPr>
          <p:cNvPr id="6" name="Picture 5">
            <a:extLst>
              <a:ext uri="{FF2B5EF4-FFF2-40B4-BE49-F238E27FC236}">
                <a16:creationId xmlns:a16="http://schemas.microsoft.com/office/drawing/2014/main" id="{EBBCFE06-2512-4854-9A99-959E553DDDF7}"/>
              </a:ext>
            </a:extLst>
          </p:cNvPr>
          <p:cNvPicPr>
            <a:picLocks noChangeAspect="1"/>
          </p:cNvPicPr>
          <p:nvPr/>
        </p:nvPicPr>
        <p:blipFill>
          <a:blip r:embed="rId2"/>
          <a:stretch>
            <a:fillRect/>
          </a:stretch>
        </p:blipFill>
        <p:spPr>
          <a:xfrm>
            <a:off x="715661" y="3034100"/>
            <a:ext cx="5346979" cy="518645"/>
          </a:xfrm>
          <a:prstGeom prst="rect">
            <a:avLst/>
          </a:prstGeom>
        </p:spPr>
      </p:pic>
      <p:sp>
        <p:nvSpPr>
          <p:cNvPr id="4" name="TextBox 3">
            <a:extLst>
              <a:ext uri="{FF2B5EF4-FFF2-40B4-BE49-F238E27FC236}">
                <a16:creationId xmlns:a16="http://schemas.microsoft.com/office/drawing/2014/main" id="{4F61E46A-13BE-4AAB-A779-4A10257A39DC}"/>
              </a:ext>
            </a:extLst>
          </p:cNvPr>
          <p:cNvSpPr txBox="1"/>
          <p:nvPr/>
        </p:nvSpPr>
        <p:spPr>
          <a:xfrm>
            <a:off x="771525" y="3921269"/>
            <a:ext cx="456160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{id:1, test:"data" } --&gt; id = 1 and </a:t>
            </a:r>
            <a:r>
              <a:rPr lang="en-US" dirty="0"/>
              <a:t>test ="data"</a:t>
            </a:r>
          </a:p>
        </p:txBody>
      </p:sp>
    </p:spTree>
    <p:extLst>
      <p:ext uri="{BB962C8B-B14F-4D97-AF65-F5344CB8AC3E}">
        <p14:creationId xmlns:p14="http://schemas.microsoft.com/office/powerpoint/2010/main" val="1931227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A9A2-7D0E-1948-91AF-2BED0C11C6A1}"/>
              </a:ext>
            </a:extLst>
          </p:cNvPr>
          <p:cNvSpPr>
            <a:spLocks noGrp="1"/>
          </p:cNvSpPr>
          <p:nvPr>
            <p:ph type="title"/>
          </p:nvPr>
        </p:nvSpPr>
        <p:spPr/>
        <p:txBody>
          <a:bodyPr/>
          <a:lstStyle/>
          <a:p>
            <a:r>
              <a:rPr lang="en-US" altLang="zh-CN" dirty="0"/>
              <a:t>Installing mongo</a:t>
            </a:r>
            <a:endParaRPr lang="en-AU" dirty="0">
              <a:solidFill>
                <a:schemeClr val="bg1"/>
              </a:solidFill>
            </a:endParaRPr>
          </a:p>
        </p:txBody>
      </p:sp>
      <p:sp>
        <p:nvSpPr>
          <p:cNvPr id="3" name="Text Placeholder 2">
            <a:extLst>
              <a:ext uri="{FF2B5EF4-FFF2-40B4-BE49-F238E27FC236}">
                <a16:creationId xmlns:a16="http://schemas.microsoft.com/office/drawing/2014/main" id="{A4DE5085-FA54-4F46-9E2D-244A87DD547B}"/>
              </a:ext>
            </a:extLst>
          </p:cNvPr>
          <p:cNvSpPr>
            <a:spLocks noGrp="1"/>
          </p:cNvSpPr>
          <p:nvPr>
            <p:ph type="body" idx="1"/>
          </p:nvPr>
        </p:nvSpPr>
        <p:spPr/>
        <p:txBody>
          <a:bodyPr/>
          <a:lstStyle/>
          <a:p>
            <a:pPr marL="114300" indent="0">
              <a:buNone/>
            </a:pPr>
            <a:r>
              <a:rPr lang="en-US" altLang="zh-CN" b="1" dirty="0"/>
              <a:t>Mac: </a:t>
            </a:r>
          </a:p>
          <a:p>
            <a:pPr marL="114300" indent="0">
              <a:buNone/>
            </a:pPr>
            <a:r>
              <a:rPr lang="en-US" altLang="zh-CN" dirty="0"/>
              <a:t>Go to your terminal and use homebrew that we should have installed when we installed node.js and type: </a:t>
            </a:r>
            <a:r>
              <a:rPr lang="en-US" altLang="zh-CN" b="1" i="1" dirty="0"/>
              <a:t>brew install </a:t>
            </a:r>
            <a:r>
              <a:rPr lang="en-US" altLang="zh-CN" b="1" i="1" dirty="0" err="1"/>
              <a:t>mongodb</a:t>
            </a:r>
            <a:r>
              <a:rPr lang="en-US" altLang="zh-CN" b="1" i="1" dirty="0"/>
              <a:t> </a:t>
            </a:r>
            <a:endParaRPr lang="en-US" dirty="0"/>
          </a:p>
          <a:p>
            <a:pPr marL="114300" indent="0">
              <a:lnSpc>
                <a:spcPct val="114999"/>
              </a:lnSpc>
              <a:buNone/>
            </a:pPr>
            <a:endParaRPr lang="en-US" dirty="0"/>
          </a:p>
          <a:p>
            <a:pPr marL="114300" indent="0">
              <a:lnSpc>
                <a:spcPct val="114999"/>
              </a:lnSpc>
              <a:buNone/>
            </a:pPr>
            <a:r>
              <a:rPr lang="en-US" dirty="0"/>
              <a:t>You need to give the read and write permission to your users by running </a:t>
            </a:r>
          </a:p>
          <a:p>
            <a:pPr marL="114300" indent="0">
              <a:lnSpc>
                <a:spcPct val="114999"/>
              </a:lnSpc>
              <a:buNone/>
            </a:pPr>
            <a:r>
              <a:rPr lang="en-US" b="1" dirty="0" err="1"/>
              <a:t>sudo</a:t>
            </a:r>
            <a:r>
              <a:rPr lang="en-US" b="1" dirty="0"/>
              <a:t> </a:t>
            </a:r>
            <a:r>
              <a:rPr lang="en-US" b="1" dirty="0" err="1"/>
              <a:t>chown</a:t>
            </a:r>
            <a:r>
              <a:rPr lang="en-US" b="1" dirty="0"/>
              <a:t> -R $(</a:t>
            </a:r>
            <a:r>
              <a:rPr lang="en-US" b="1" dirty="0" err="1"/>
              <a:t>whoami</a:t>
            </a:r>
            <a:r>
              <a:rPr lang="en-US" b="1" dirty="0"/>
              <a:t>) /</a:t>
            </a:r>
            <a:r>
              <a:rPr lang="en-US" b="1" dirty="0" err="1"/>
              <a:t>usr</a:t>
            </a:r>
            <a:r>
              <a:rPr lang="en-US" b="1" dirty="0"/>
              <a:t>/local/share/man/man5 /</a:t>
            </a:r>
            <a:r>
              <a:rPr lang="en-US" b="1" dirty="0" err="1"/>
              <a:t>usr</a:t>
            </a:r>
            <a:r>
              <a:rPr lang="en-US" b="1" dirty="0"/>
              <a:t>/local/share/man/man7  </a:t>
            </a:r>
          </a:p>
          <a:p>
            <a:pPr marL="114300" indent="0">
              <a:lnSpc>
                <a:spcPct val="114999"/>
              </a:lnSpc>
              <a:buNone/>
            </a:pPr>
            <a:r>
              <a:rPr lang="en-US" dirty="0"/>
              <a:t>And </a:t>
            </a:r>
            <a:r>
              <a:rPr lang="en-US" b="1" dirty="0" err="1"/>
              <a:t>chmod</a:t>
            </a:r>
            <a:r>
              <a:rPr lang="en-US" b="1" dirty="0"/>
              <a:t> </a:t>
            </a:r>
            <a:r>
              <a:rPr lang="en-US" b="1" dirty="0" err="1"/>
              <a:t>u+w</a:t>
            </a:r>
            <a:r>
              <a:rPr lang="en-US" b="1" dirty="0"/>
              <a:t> /</a:t>
            </a:r>
            <a:r>
              <a:rPr lang="en-US" b="1" dirty="0" err="1"/>
              <a:t>usr</a:t>
            </a:r>
            <a:r>
              <a:rPr lang="en-US" b="1" dirty="0"/>
              <a:t>/local/share/man/man5 /</a:t>
            </a:r>
            <a:r>
              <a:rPr lang="en-US" b="1" dirty="0" err="1"/>
              <a:t>usr</a:t>
            </a:r>
            <a:r>
              <a:rPr lang="en-US" b="1" dirty="0"/>
              <a:t>/local/share/man/man7</a:t>
            </a:r>
            <a:endParaRPr lang="en-US"/>
          </a:p>
          <a:p>
            <a:pPr marL="114300" indent="0">
              <a:lnSpc>
                <a:spcPct val="114999"/>
              </a:lnSpc>
              <a:buNone/>
            </a:pPr>
            <a:endParaRPr lang="en-US" altLang="zh-CN" b="1" i="1" dirty="0"/>
          </a:p>
          <a:p>
            <a:pPr marL="114300" indent="0">
              <a:lnSpc>
                <a:spcPct val="114999"/>
              </a:lnSpc>
              <a:buNone/>
            </a:pPr>
            <a:r>
              <a:rPr lang="en-US" dirty="0"/>
              <a:t>Make the directory /data/</a:t>
            </a:r>
            <a:r>
              <a:rPr lang="en-US" dirty="0" err="1"/>
              <a:t>db</a:t>
            </a:r>
            <a:r>
              <a:rPr lang="en-US" dirty="0"/>
              <a:t> and give the write permission: </a:t>
            </a:r>
            <a:r>
              <a:rPr lang="en-US" b="1" dirty="0" err="1"/>
              <a:t>sudo</a:t>
            </a:r>
            <a:r>
              <a:rPr lang="en-US" b="1" dirty="0"/>
              <a:t> </a:t>
            </a:r>
            <a:r>
              <a:rPr lang="en-US" b="1" dirty="0" err="1"/>
              <a:t>chown</a:t>
            </a:r>
            <a:r>
              <a:rPr lang="en-US" b="1" dirty="0"/>
              <a:t> -R `id –un` /data/</a:t>
            </a:r>
            <a:r>
              <a:rPr lang="en-US" b="1" dirty="0" err="1"/>
              <a:t>db</a:t>
            </a:r>
            <a:endParaRPr lang="en-US" altLang="zh-CN" b="1"/>
          </a:p>
          <a:p>
            <a:pPr marL="114300" indent="0">
              <a:lnSpc>
                <a:spcPct val="114999"/>
              </a:lnSpc>
              <a:buNone/>
            </a:pPr>
            <a:endParaRPr lang="en-US" b="1" dirty="0"/>
          </a:p>
          <a:p>
            <a:pPr marL="114300" indent="0">
              <a:lnSpc>
                <a:spcPct val="114999"/>
              </a:lnSpc>
              <a:buNone/>
            </a:pPr>
            <a:r>
              <a:rPr lang="en-US" altLang="zh-CN" dirty="0"/>
              <a:t>To run your </a:t>
            </a:r>
            <a:r>
              <a:rPr lang="en-US" altLang="zh-CN" dirty="0" err="1"/>
              <a:t>mongodb</a:t>
            </a:r>
            <a:r>
              <a:rPr lang="en-US" altLang="zh-CN" dirty="0"/>
              <a:t> server type: </a:t>
            </a:r>
            <a:r>
              <a:rPr lang="en-US" altLang="zh-CN" b="1" i="1" dirty="0" err="1"/>
              <a:t>mongod</a:t>
            </a:r>
            <a:r>
              <a:rPr lang="en-US" altLang="zh-CN" b="1" i="1" dirty="0"/>
              <a:t> </a:t>
            </a:r>
            <a:r>
              <a:rPr lang="en-US" altLang="zh-CN" dirty="0"/>
              <a:t> in your terminal.</a:t>
            </a:r>
            <a:br>
              <a:rPr lang="en-US" altLang="zh-CN" dirty="0"/>
            </a:br>
            <a:endParaRPr lang="en-US" altLang="zh-CN" dirty="0"/>
          </a:p>
          <a:p>
            <a:pPr marL="114300" indent="0">
              <a:lnSpc>
                <a:spcPct val="114999"/>
              </a:lnSpc>
              <a:buNone/>
            </a:pPr>
            <a:endParaRPr lang="en-AU" dirty="0"/>
          </a:p>
        </p:txBody>
      </p:sp>
    </p:spTree>
    <p:extLst>
      <p:ext uri="{BB962C8B-B14F-4D97-AF65-F5344CB8AC3E}">
        <p14:creationId xmlns:p14="http://schemas.microsoft.com/office/powerpoint/2010/main" val="202721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A9A2-7D0E-1948-91AF-2BED0C11C6A1}"/>
              </a:ext>
            </a:extLst>
          </p:cNvPr>
          <p:cNvSpPr>
            <a:spLocks noGrp="1"/>
          </p:cNvSpPr>
          <p:nvPr>
            <p:ph type="title"/>
          </p:nvPr>
        </p:nvSpPr>
        <p:spPr/>
        <p:txBody>
          <a:bodyPr/>
          <a:lstStyle/>
          <a:p>
            <a:r>
              <a:rPr lang="en-US" dirty="0">
                <a:solidFill>
                  <a:schemeClr val="bg1"/>
                </a:solidFill>
              </a:rPr>
              <a:t>Searching Documents – Find Greater Than</a:t>
            </a:r>
          </a:p>
        </p:txBody>
      </p:sp>
      <p:sp>
        <p:nvSpPr>
          <p:cNvPr id="3" name="Text Placeholder 2">
            <a:extLst>
              <a:ext uri="{FF2B5EF4-FFF2-40B4-BE49-F238E27FC236}">
                <a16:creationId xmlns:a16="http://schemas.microsoft.com/office/drawing/2014/main" id="{A4DE5085-FA54-4F46-9E2D-244A87DD547B}"/>
              </a:ext>
            </a:extLst>
          </p:cNvPr>
          <p:cNvSpPr>
            <a:spLocks noGrp="1"/>
          </p:cNvSpPr>
          <p:nvPr>
            <p:ph type="body" idx="1"/>
          </p:nvPr>
        </p:nvSpPr>
        <p:spPr/>
        <p:txBody>
          <a:bodyPr/>
          <a:lstStyle/>
          <a:p>
            <a:pPr marL="0" indent="0">
              <a:lnSpc>
                <a:spcPct val="100000"/>
              </a:lnSpc>
              <a:buNone/>
            </a:pPr>
            <a:r>
              <a:rPr lang="en-US" dirty="0"/>
              <a:t>The $</a:t>
            </a:r>
            <a:r>
              <a:rPr lang="en-US" dirty="0" err="1"/>
              <a:t>gt</a:t>
            </a:r>
            <a:r>
              <a:rPr lang="en-US" dirty="0"/>
              <a:t> is used to find documents with a column greater than a specific value.</a:t>
            </a:r>
          </a:p>
          <a:p>
            <a:pPr marL="0" indent="0">
              <a:lnSpc>
                <a:spcPct val="100000"/>
              </a:lnSpc>
              <a:buNone/>
            </a:pPr>
            <a:endParaRPr lang="en-US" dirty="0"/>
          </a:p>
          <a:p>
            <a:pPr marL="0" indent="0">
              <a:lnSpc>
                <a:spcPct val="100000"/>
              </a:lnSpc>
              <a:buNone/>
            </a:pPr>
            <a:r>
              <a:rPr lang="en-US" dirty="0"/>
              <a:t>The $</a:t>
            </a:r>
            <a:r>
              <a:rPr lang="en-US" dirty="0" err="1"/>
              <a:t>gte</a:t>
            </a:r>
            <a:r>
              <a:rPr lang="en-US" dirty="0"/>
              <a:t> is used to find documents with a column greater than or equal to a specific value.</a:t>
            </a:r>
          </a:p>
          <a:p>
            <a:pPr marL="0" indent="0">
              <a:lnSpc>
                <a:spcPct val="100000"/>
              </a:lnSpc>
              <a:buNone/>
            </a:pPr>
            <a:endParaRPr lang="en-US" dirty="0"/>
          </a:p>
          <a:p>
            <a:pPr marL="0" indent="0">
              <a:lnSpc>
                <a:spcPct val="100000"/>
              </a:lnSpc>
              <a:buNone/>
            </a:pPr>
            <a:r>
              <a:rPr lang="en-US" dirty="0"/>
              <a:t>$</a:t>
            </a:r>
            <a:r>
              <a:rPr lang="en-US" dirty="0" err="1"/>
              <a:t>gt</a:t>
            </a:r>
            <a:r>
              <a:rPr lang="en-US" dirty="0"/>
              <a:t> or $</a:t>
            </a:r>
            <a:r>
              <a:rPr lang="en-US" dirty="0" err="1"/>
              <a:t>gte</a:t>
            </a:r>
            <a:r>
              <a:rPr lang="en-US" dirty="0"/>
              <a:t> can be used with strings, numbers or dates.</a:t>
            </a:r>
          </a:p>
          <a:p>
            <a:pPr marL="0" indent="0">
              <a:lnSpc>
                <a:spcPct val="100000"/>
              </a:lnSpc>
              <a:buNone/>
            </a:pPr>
            <a:endParaRPr lang="en-US" dirty="0"/>
          </a:p>
        </p:txBody>
      </p:sp>
      <p:grpSp>
        <p:nvGrpSpPr>
          <p:cNvPr id="4" name="Group 3">
            <a:extLst>
              <a:ext uri="{FF2B5EF4-FFF2-40B4-BE49-F238E27FC236}">
                <a16:creationId xmlns:a16="http://schemas.microsoft.com/office/drawing/2014/main" id="{8653A51A-273D-4939-86BF-E51BBB22622F}"/>
              </a:ext>
            </a:extLst>
          </p:cNvPr>
          <p:cNvGrpSpPr/>
          <p:nvPr/>
        </p:nvGrpSpPr>
        <p:grpSpPr>
          <a:xfrm>
            <a:off x="907179" y="3080331"/>
            <a:ext cx="5456255" cy="952870"/>
            <a:chOff x="866670" y="4316658"/>
            <a:chExt cx="7275007" cy="1270493"/>
          </a:xfrm>
        </p:grpSpPr>
        <p:pic>
          <p:nvPicPr>
            <p:cNvPr id="7" name="Picture 6">
              <a:extLst>
                <a:ext uri="{FF2B5EF4-FFF2-40B4-BE49-F238E27FC236}">
                  <a16:creationId xmlns:a16="http://schemas.microsoft.com/office/drawing/2014/main" id="{7B998A3F-04D6-4364-92C3-021651AF6671}"/>
                </a:ext>
              </a:extLst>
            </p:cNvPr>
            <p:cNvPicPr>
              <a:picLocks noChangeAspect="1"/>
            </p:cNvPicPr>
            <p:nvPr/>
          </p:nvPicPr>
          <p:blipFill>
            <a:blip r:embed="rId2"/>
            <a:stretch>
              <a:fillRect/>
            </a:stretch>
          </p:blipFill>
          <p:spPr>
            <a:xfrm>
              <a:off x="871695" y="4316658"/>
              <a:ext cx="7269982" cy="748960"/>
            </a:xfrm>
            <a:prstGeom prst="rect">
              <a:avLst/>
            </a:prstGeom>
          </p:spPr>
        </p:pic>
        <p:pic>
          <p:nvPicPr>
            <p:cNvPr id="8" name="Picture 7">
              <a:extLst>
                <a:ext uri="{FF2B5EF4-FFF2-40B4-BE49-F238E27FC236}">
                  <a16:creationId xmlns:a16="http://schemas.microsoft.com/office/drawing/2014/main" id="{1C2B4E27-1FE0-48AC-844B-2CA465A97296}"/>
                </a:ext>
              </a:extLst>
            </p:cNvPr>
            <p:cNvPicPr>
              <a:picLocks noChangeAspect="1"/>
            </p:cNvPicPr>
            <p:nvPr/>
          </p:nvPicPr>
          <p:blipFill>
            <a:blip r:embed="rId3"/>
            <a:stretch>
              <a:fillRect/>
            </a:stretch>
          </p:blipFill>
          <p:spPr>
            <a:xfrm>
              <a:off x="866670" y="4778144"/>
              <a:ext cx="7269983" cy="809007"/>
            </a:xfrm>
            <a:prstGeom prst="rect">
              <a:avLst/>
            </a:prstGeom>
          </p:spPr>
        </p:pic>
      </p:grpSp>
    </p:spTree>
    <p:extLst>
      <p:ext uri="{BB962C8B-B14F-4D97-AF65-F5344CB8AC3E}">
        <p14:creationId xmlns:p14="http://schemas.microsoft.com/office/powerpoint/2010/main" val="3339950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A9A2-7D0E-1948-91AF-2BED0C11C6A1}"/>
              </a:ext>
            </a:extLst>
          </p:cNvPr>
          <p:cNvSpPr>
            <a:spLocks noGrp="1"/>
          </p:cNvSpPr>
          <p:nvPr>
            <p:ph type="title"/>
          </p:nvPr>
        </p:nvSpPr>
        <p:spPr/>
        <p:txBody>
          <a:bodyPr/>
          <a:lstStyle/>
          <a:p>
            <a:r>
              <a:rPr lang="en-US" dirty="0">
                <a:solidFill>
                  <a:schemeClr val="bg1"/>
                </a:solidFill>
              </a:rPr>
              <a:t>Searching Documents – Find Littler Than</a:t>
            </a:r>
          </a:p>
        </p:txBody>
      </p:sp>
      <p:sp>
        <p:nvSpPr>
          <p:cNvPr id="3" name="Text Placeholder 2">
            <a:extLst>
              <a:ext uri="{FF2B5EF4-FFF2-40B4-BE49-F238E27FC236}">
                <a16:creationId xmlns:a16="http://schemas.microsoft.com/office/drawing/2014/main" id="{A4DE5085-FA54-4F46-9E2D-244A87DD547B}"/>
              </a:ext>
            </a:extLst>
          </p:cNvPr>
          <p:cNvSpPr>
            <a:spLocks noGrp="1"/>
          </p:cNvSpPr>
          <p:nvPr>
            <p:ph type="body" idx="1"/>
          </p:nvPr>
        </p:nvSpPr>
        <p:spPr/>
        <p:txBody>
          <a:bodyPr/>
          <a:lstStyle/>
          <a:p>
            <a:pPr marL="0" indent="0">
              <a:lnSpc>
                <a:spcPct val="100000"/>
              </a:lnSpc>
              <a:buNone/>
            </a:pPr>
            <a:r>
              <a:rPr lang="en-US" dirty="0"/>
              <a:t>The $</a:t>
            </a:r>
            <a:r>
              <a:rPr lang="en-US" dirty="0" err="1"/>
              <a:t>lt</a:t>
            </a:r>
            <a:r>
              <a:rPr lang="en-US" dirty="0"/>
              <a:t> is used to find documents with a column smaller than a specific value.</a:t>
            </a:r>
          </a:p>
          <a:p>
            <a:pPr marL="0" indent="0">
              <a:lnSpc>
                <a:spcPct val="100000"/>
              </a:lnSpc>
              <a:buNone/>
            </a:pPr>
            <a:endParaRPr lang="en-US" dirty="0"/>
          </a:p>
          <a:p>
            <a:pPr marL="0" indent="0">
              <a:lnSpc>
                <a:spcPct val="100000"/>
              </a:lnSpc>
              <a:buNone/>
            </a:pPr>
            <a:r>
              <a:rPr lang="en-US" dirty="0"/>
              <a:t>The $</a:t>
            </a:r>
            <a:r>
              <a:rPr lang="en-US" dirty="0" err="1"/>
              <a:t>lte</a:t>
            </a:r>
            <a:r>
              <a:rPr lang="en-US" dirty="0"/>
              <a:t> is used to find documents with a column smaller than or equal to a specific value.</a:t>
            </a:r>
          </a:p>
          <a:p>
            <a:pPr marL="0" indent="0">
              <a:lnSpc>
                <a:spcPct val="100000"/>
              </a:lnSpc>
              <a:buNone/>
            </a:pPr>
            <a:endParaRPr lang="en-US" dirty="0"/>
          </a:p>
          <a:p>
            <a:pPr marL="0" indent="0">
              <a:lnSpc>
                <a:spcPct val="100000"/>
              </a:lnSpc>
              <a:buNone/>
            </a:pPr>
            <a:r>
              <a:rPr lang="en-US" dirty="0"/>
              <a:t>$</a:t>
            </a:r>
            <a:r>
              <a:rPr lang="en-US" dirty="0" err="1"/>
              <a:t>lt</a:t>
            </a:r>
            <a:r>
              <a:rPr lang="en-US" dirty="0"/>
              <a:t> or $</a:t>
            </a:r>
            <a:r>
              <a:rPr lang="en-US" dirty="0" err="1"/>
              <a:t>lte</a:t>
            </a:r>
            <a:r>
              <a:rPr lang="en-US" dirty="0"/>
              <a:t> can be used with strings, numbers or dates.</a:t>
            </a:r>
          </a:p>
          <a:p>
            <a:pPr marL="0" indent="0">
              <a:lnSpc>
                <a:spcPct val="100000"/>
              </a:lnSpc>
              <a:buNone/>
            </a:pPr>
            <a:endParaRPr lang="en-US" dirty="0"/>
          </a:p>
          <a:p>
            <a:pPr marL="0" indent="0">
              <a:lnSpc>
                <a:spcPct val="100000"/>
              </a:lnSpc>
              <a:buNone/>
            </a:pPr>
            <a:endParaRPr lang="en-US" dirty="0"/>
          </a:p>
        </p:txBody>
      </p:sp>
      <p:pic>
        <p:nvPicPr>
          <p:cNvPr id="5" name="Picture 4" descr="A picture containing photo, text&#10;&#10;Description generated with high confidence">
            <a:extLst>
              <a:ext uri="{FF2B5EF4-FFF2-40B4-BE49-F238E27FC236}">
                <a16:creationId xmlns:a16="http://schemas.microsoft.com/office/drawing/2014/main" id="{325A4D23-5017-4617-AA05-18236EC8BB93}"/>
              </a:ext>
            </a:extLst>
          </p:cNvPr>
          <p:cNvPicPr>
            <a:picLocks noChangeAspect="1"/>
          </p:cNvPicPr>
          <p:nvPr/>
        </p:nvPicPr>
        <p:blipFill>
          <a:blip r:embed="rId2"/>
          <a:stretch>
            <a:fillRect/>
          </a:stretch>
        </p:blipFill>
        <p:spPr>
          <a:xfrm>
            <a:off x="774699" y="3149512"/>
            <a:ext cx="5693648" cy="993028"/>
          </a:xfrm>
          <a:prstGeom prst="rect">
            <a:avLst/>
          </a:prstGeom>
        </p:spPr>
      </p:pic>
    </p:spTree>
    <p:extLst>
      <p:ext uri="{BB962C8B-B14F-4D97-AF65-F5344CB8AC3E}">
        <p14:creationId xmlns:p14="http://schemas.microsoft.com/office/powerpoint/2010/main" val="293920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A9A2-7D0E-1948-91AF-2BED0C11C6A1}"/>
              </a:ext>
            </a:extLst>
          </p:cNvPr>
          <p:cNvSpPr>
            <a:spLocks noGrp="1"/>
          </p:cNvSpPr>
          <p:nvPr>
            <p:ph type="title"/>
          </p:nvPr>
        </p:nvSpPr>
        <p:spPr/>
        <p:txBody>
          <a:bodyPr/>
          <a:lstStyle/>
          <a:p>
            <a:r>
              <a:rPr lang="en-US" dirty="0">
                <a:solidFill>
                  <a:schemeClr val="bg1"/>
                </a:solidFill>
              </a:rPr>
              <a:t>Searching Documents – Find Where OR</a:t>
            </a:r>
          </a:p>
        </p:txBody>
      </p:sp>
      <p:sp>
        <p:nvSpPr>
          <p:cNvPr id="3" name="Text Placeholder 2">
            <a:extLst>
              <a:ext uri="{FF2B5EF4-FFF2-40B4-BE49-F238E27FC236}">
                <a16:creationId xmlns:a16="http://schemas.microsoft.com/office/drawing/2014/main" id="{A4DE5085-FA54-4F46-9E2D-244A87DD547B}"/>
              </a:ext>
            </a:extLst>
          </p:cNvPr>
          <p:cNvSpPr>
            <a:spLocks noGrp="1"/>
          </p:cNvSpPr>
          <p:nvPr>
            <p:ph type="body" idx="1"/>
          </p:nvPr>
        </p:nvSpPr>
        <p:spPr/>
        <p:txBody>
          <a:bodyPr/>
          <a:lstStyle/>
          <a:p>
            <a:pPr marL="0" indent="0">
              <a:lnSpc>
                <a:spcPct val="100000"/>
              </a:lnSpc>
              <a:buNone/>
            </a:pPr>
            <a:r>
              <a:rPr lang="en-AU" dirty="0"/>
              <a:t>Mongo has an $or operator that preforms </a:t>
            </a:r>
            <a:r>
              <a:rPr lang="en-AU"/>
              <a:t>a</a:t>
            </a:r>
            <a:r>
              <a:rPr lang="en-AU" dirty="0"/>
              <a:t> non-exclusive OR when searching documents.</a:t>
            </a:r>
            <a:endParaRPr lang="en-US" dirty="0"/>
          </a:p>
          <a:p>
            <a:pPr marL="0" indent="0">
              <a:lnSpc>
                <a:spcPct val="100000"/>
              </a:lnSpc>
              <a:buNone/>
            </a:pPr>
            <a:endParaRPr lang="en-AU" dirty="0"/>
          </a:p>
          <a:p>
            <a:pPr marL="0" indent="0">
              <a:lnSpc>
                <a:spcPct val="100000"/>
              </a:lnSpc>
              <a:buNone/>
            </a:pPr>
            <a:r>
              <a:rPr lang="en-AU" dirty="0"/>
              <a:t>The $or operator expects an array of conditions to match. If any of the conditions in the array match a document then the document will be returned.</a:t>
            </a:r>
            <a:endParaRPr lang="en-US" dirty="0"/>
          </a:p>
          <a:p>
            <a:pPr marL="0" indent="0">
              <a:lnSpc>
                <a:spcPct val="100000"/>
              </a:lnSpc>
              <a:buNone/>
            </a:pPr>
            <a:endParaRPr lang="en-US" dirty="0"/>
          </a:p>
        </p:txBody>
      </p:sp>
      <p:pic>
        <p:nvPicPr>
          <p:cNvPr id="4" name="Picture 3" descr="A screenshot of a cell phone&#10;&#10;Description generated with high confidence">
            <a:extLst>
              <a:ext uri="{FF2B5EF4-FFF2-40B4-BE49-F238E27FC236}">
                <a16:creationId xmlns:a16="http://schemas.microsoft.com/office/drawing/2014/main" id="{62CBAF2B-EF98-41C0-8DF9-4542D597676E}"/>
              </a:ext>
            </a:extLst>
          </p:cNvPr>
          <p:cNvPicPr>
            <a:picLocks noChangeAspect="1"/>
          </p:cNvPicPr>
          <p:nvPr/>
        </p:nvPicPr>
        <p:blipFill>
          <a:blip r:embed="rId2"/>
          <a:stretch>
            <a:fillRect/>
          </a:stretch>
        </p:blipFill>
        <p:spPr>
          <a:xfrm>
            <a:off x="532563" y="2668764"/>
            <a:ext cx="6364375" cy="652146"/>
          </a:xfrm>
          <a:prstGeom prst="rect">
            <a:avLst/>
          </a:prstGeom>
        </p:spPr>
      </p:pic>
      <p:pic>
        <p:nvPicPr>
          <p:cNvPr id="8" name="Picture 7" descr="A close up of a sign&#10;&#10;Description generated with high confidence">
            <a:extLst>
              <a:ext uri="{FF2B5EF4-FFF2-40B4-BE49-F238E27FC236}">
                <a16:creationId xmlns:a16="http://schemas.microsoft.com/office/drawing/2014/main" id="{93813D56-C987-4B52-9D0C-2ACD63B59A10}"/>
              </a:ext>
            </a:extLst>
          </p:cNvPr>
          <p:cNvPicPr>
            <a:picLocks noChangeAspect="1"/>
          </p:cNvPicPr>
          <p:nvPr/>
        </p:nvPicPr>
        <p:blipFill>
          <a:blip r:embed="rId3"/>
          <a:stretch>
            <a:fillRect/>
          </a:stretch>
        </p:blipFill>
        <p:spPr>
          <a:xfrm>
            <a:off x="615226" y="3582576"/>
            <a:ext cx="6273311" cy="971382"/>
          </a:xfrm>
          <a:prstGeom prst="rect">
            <a:avLst/>
          </a:prstGeom>
        </p:spPr>
      </p:pic>
    </p:spTree>
    <p:extLst>
      <p:ext uri="{BB962C8B-B14F-4D97-AF65-F5344CB8AC3E}">
        <p14:creationId xmlns:p14="http://schemas.microsoft.com/office/powerpoint/2010/main" val="2751416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A9A2-7D0E-1948-91AF-2BED0C11C6A1}"/>
              </a:ext>
            </a:extLst>
          </p:cNvPr>
          <p:cNvSpPr>
            <a:spLocks noGrp="1"/>
          </p:cNvSpPr>
          <p:nvPr>
            <p:ph type="title"/>
          </p:nvPr>
        </p:nvSpPr>
        <p:spPr/>
        <p:txBody>
          <a:bodyPr/>
          <a:lstStyle/>
          <a:p>
            <a:r>
              <a:rPr lang="en-US" dirty="0">
                <a:solidFill>
                  <a:schemeClr val="bg1"/>
                </a:solidFill>
              </a:rPr>
              <a:t>Searching Documents – Find Limit</a:t>
            </a:r>
          </a:p>
        </p:txBody>
      </p:sp>
      <p:sp>
        <p:nvSpPr>
          <p:cNvPr id="3" name="Text Placeholder 2">
            <a:extLst>
              <a:ext uri="{FF2B5EF4-FFF2-40B4-BE49-F238E27FC236}">
                <a16:creationId xmlns:a16="http://schemas.microsoft.com/office/drawing/2014/main" id="{A4DE5085-FA54-4F46-9E2D-244A87DD547B}"/>
              </a:ext>
            </a:extLst>
          </p:cNvPr>
          <p:cNvSpPr>
            <a:spLocks noGrp="1"/>
          </p:cNvSpPr>
          <p:nvPr>
            <p:ph type="body" idx="1"/>
          </p:nvPr>
        </p:nvSpPr>
        <p:spPr/>
        <p:txBody>
          <a:bodyPr/>
          <a:lstStyle/>
          <a:p>
            <a:pPr marL="0" indent="0">
              <a:lnSpc>
                <a:spcPct val="100000"/>
              </a:lnSpc>
              <a:buNone/>
            </a:pPr>
            <a:r>
              <a:rPr lang="en-AU" dirty="0"/>
              <a:t>It is possible to limit the number of documents  returned by changing the limit(number) function after find()</a:t>
            </a:r>
            <a:endParaRPr lang="en-US" dirty="0"/>
          </a:p>
          <a:p>
            <a:pPr marL="0" indent="0">
              <a:lnSpc>
                <a:spcPct val="100000"/>
              </a:lnSpc>
              <a:buNone/>
            </a:pPr>
            <a:endParaRPr lang="en-US" dirty="0"/>
          </a:p>
        </p:txBody>
      </p:sp>
      <p:pic>
        <p:nvPicPr>
          <p:cNvPr id="10" name="Picture 9">
            <a:extLst>
              <a:ext uri="{FF2B5EF4-FFF2-40B4-BE49-F238E27FC236}">
                <a16:creationId xmlns:a16="http://schemas.microsoft.com/office/drawing/2014/main" id="{E52F89EB-0564-4BE4-8FE6-E7BA27D20301}"/>
              </a:ext>
            </a:extLst>
          </p:cNvPr>
          <p:cNvPicPr>
            <a:picLocks noChangeAspect="1"/>
          </p:cNvPicPr>
          <p:nvPr/>
        </p:nvPicPr>
        <p:blipFill>
          <a:blip r:embed="rId2"/>
          <a:stretch>
            <a:fillRect/>
          </a:stretch>
        </p:blipFill>
        <p:spPr>
          <a:xfrm>
            <a:off x="560667" y="2259303"/>
            <a:ext cx="5855677" cy="577893"/>
          </a:xfrm>
          <a:prstGeom prst="rect">
            <a:avLst/>
          </a:prstGeom>
        </p:spPr>
      </p:pic>
    </p:spTree>
    <p:extLst>
      <p:ext uri="{BB962C8B-B14F-4D97-AF65-F5344CB8AC3E}">
        <p14:creationId xmlns:p14="http://schemas.microsoft.com/office/powerpoint/2010/main" val="521726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A9A2-7D0E-1948-91AF-2BED0C11C6A1}"/>
              </a:ext>
            </a:extLst>
          </p:cNvPr>
          <p:cNvSpPr>
            <a:spLocks noGrp="1"/>
          </p:cNvSpPr>
          <p:nvPr>
            <p:ph type="title"/>
          </p:nvPr>
        </p:nvSpPr>
        <p:spPr/>
        <p:txBody>
          <a:bodyPr/>
          <a:lstStyle/>
          <a:p>
            <a:r>
              <a:rPr lang="en-US" dirty="0">
                <a:solidFill>
                  <a:schemeClr val="bg1"/>
                </a:solidFill>
              </a:rPr>
              <a:t>Searching Documents – Find Skip</a:t>
            </a:r>
          </a:p>
        </p:txBody>
      </p:sp>
      <p:sp>
        <p:nvSpPr>
          <p:cNvPr id="3" name="Text Placeholder 2">
            <a:extLst>
              <a:ext uri="{FF2B5EF4-FFF2-40B4-BE49-F238E27FC236}">
                <a16:creationId xmlns:a16="http://schemas.microsoft.com/office/drawing/2014/main" id="{A4DE5085-FA54-4F46-9E2D-244A87DD547B}"/>
              </a:ext>
            </a:extLst>
          </p:cNvPr>
          <p:cNvSpPr>
            <a:spLocks noGrp="1"/>
          </p:cNvSpPr>
          <p:nvPr>
            <p:ph type="body" idx="1"/>
          </p:nvPr>
        </p:nvSpPr>
        <p:spPr/>
        <p:txBody>
          <a:bodyPr/>
          <a:lstStyle/>
          <a:p>
            <a:pPr marL="0" indent="0">
              <a:lnSpc>
                <a:spcPct val="100000"/>
              </a:lnSpc>
              <a:buNone/>
            </a:pPr>
            <a:r>
              <a:rPr lang="en-AU" dirty="0"/>
              <a:t>It is possible to skip a number of records by changing the skip(</a:t>
            </a:r>
            <a:r>
              <a:rPr lang="en-AU" dirty="0" err="1"/>
              <a:t>number_to_skip</a:t>
            </a:r>
            <a:r>
              <a:rPr lang="en-AU" dirty="0"/>
              <a:t>) function after the find function. </a:t>
            </a:r>
            <a:endParaRPr lang="en-US" dirty="0"/>
          </a:p>
          <a:p>
            <a:pPr marL="0" indent="0">
              <a:lnSpc>
                <a:spcPct val="100000"/>
              </a:lnSpc>
              <a:buNone/>
            </a:pPr>
            <a:endParaRPr lang="en-US" dirty="0"/>
          </a:p>
        </p:txBody>
      </p:sp>
      <p:pic>
        <p:nvPicPr>
          <p:cNvPr id="4" name="Picture 3" descr="A screenshot of a cell phone&#10;&#10;Description generated with high confidence">
            <a:extLst>
              <a:ext uri="{FF2B5EF4-FFF2-40B4-BE49-F238E27FC236}">
                <a16:creationId xmlns:a16="http://schemas.microsoft.com/office/drawing/2014/main" id="{326430BF-ACA9-4850-AA31-AE58A57F907C}"/>
              </a:ext>
            </a:extLst>
          </p:cNvPr>
          <p:cNvPicPr>
            <a:picLocks noChangeAspect="1"/>
          </p:cNvPicPr>
          <p:nvPr/>
        </p:nvPicPr>
        <p:blipFill>
          <a:blip r:embed="rId2"/>
          <a:stretch>
            <a:fillRect/>
          </a:stretch>
        </p:blipFill>
        <p:spPr>
          <a:xfrm>
            <a:off x="695993" y="2239590"/>
            <a:ext cx="5977507" cy="504238"/>
          </a:xfrm>
          <a:prstGeom prst="rect">
            <a:avLst/>
          </a:prstGeom>
        </p:spPr>
      </p:pic>
    </p:spTree>
    <p:extLst>
      <p:ext uri="{BB962C8B-B14F-4D97-AF65-F5344CB8AC3E}">
        <p14:creationId xmlns:p14="http://schemas.microsoft.com/office/powerpoint/2010/main" val="4099305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A9A2-7D0E-1948-91AF-2BED0C11C6A1}"/>
              </a:ext>
            </a:extLst>
          </p:cNvPr>
          <p:cNvSpPr>
            <a:spLocks noGrp="1"/>
          </p:cNvSpPr>
          <p:nvPr>
            <p:ph type="title"/>
          </p:nvPr>
        </p:nvSpPr>
        <p:spPr/>
        <p:txBody>
          <a:bodyPr/>
          <a:lstStyle/>
          <a:p>
            <a:r>
              <a:rPr lang="en-US" dirty="0">
                <a:solidFill>
                  <a:schemeClr val="bg1"/>
                </a:solidFill>
              </a:rPr>
              <a:t>Searching Documents –</a:t>
            </a:r>
            <a:r>
              <a:rPr lang="en-US" dirty="0">
                <a:solidFill>
                  <a:schemeClr val="accent5">
                    <a:lumMod val="75000"/>
                  </a:schemeClr>
                </a:solidFill>
              </a:rPr>
              <a:t> </a:t>
            </a:r>
            <a:r>
              <a:rPr lang="en-US" dirty="0"/>
              <a:t>Pagination</a:t>
            </a:r>
            <a:endParaRPr lang="en-US" dirty="0">
              <a:solidFill>
                <a:schemeClr val="accent5">
                  <a:lumMod val="75000"/>
                </a:schemeClr>
              </a:solidFill>
            </a:endParaRPr>
          </a:p>
        </p:txBody>
      </p:sp>
      <p:sp>
        <p:nvSpPr>
          <p:cNvPr id="3" name="Text Placeholder 2">
            <a:extLst>
              <a:ext uri="{FF2B5EF4-FFF2-40B4-BE49-F238E27FC236}">
                <a16:creationId xmlns:a16="http://schemas.microsoft.com/office/drawing/2014/main" id="{A4DE5085-FA54-4F46-9E2D-244A87DD547B}"/>
              </a:ext>
            </a:extLst>
          </p:cNvPr>
          <p:cNvSpPr>
            <a:spLocks noGrp="1"/>
          </p:cNvSpPr>
          <p:nvPr>
            <p:ph type="body" idx="1"/>
          </p:nvPr>
        </p:nvSpPr>
        <p:spPr/>
        <p:txBody>
          <a:bodyPr/>
          <a:lstStyle/>
          <a:p>
            <a:pPr marL="0" indent="0">
              <a:lnSpc>
                <a:spcPct val="100000"/>
              </a:lnSpc>
              <a:buNone/>
            </a:pPr>
            <a:r>
              <a:rPr lang="en-AU" dirty="0"/>
              <a:t>Pagination can be achieved by changing both the skip and limit function together after the find function.</a:t>
            </a:r>
            <a:endParaRPr lang="en-US" dirty="0"/>
          </a:p>
          <a:p>
            <a:pPr marL="0" indent="0">
              <a:lnSpc>
                <a:spcPct val="100000"/>
              </a:lnSpc>
              <a:buNone/>
            </a:pPr>
            <a:endParaRPr lang="en-AU" dirty="0"/>
          </a:p>
          <a:p>
            <a:pPr marL="0" indent="0">
              <a:lnSpc>
                <a:spcPct val="100000"/>
              </a:lnSpc>
              <a:buNone/>
            </a:pPr>
            <a:r>
              <a:rPr lang="en-AU" dirty="0"/>
              <a:t>In order to calculate the skip size you will need to multiply number of documents that you are displaying on each page by the page number you want to retrieve.</a:t>
            </a:r>
            <a:endParaRPr lang="en-US" dirty="0"/>
          </a:p>
          <a:p>
            <a:pPr marL="0" indent="0">
              <a:lnSpc>
                <a:spcPct val="100000"/>
              </a:lnSpc>
              <a:buNone/>
            </a:pPr>
            <a:endParaRPr lang="en-AU" dirty="0"/>
          </a:p>
          <a:p>
            <a:pPr marL="0" indent="0">
              <a:lnSpc>
                <a:spcPct val="100000"/>
              </a:lnSpc>
              <a:buNone/>
            </a:pPr>
            <a:r>
              <a:rPr lang="en-AU" dirty="0"/>
              <a:t>find().skip(</a:t>
            </a:r>
            <a:r>
              <a:rPr lang="en-AU" dirty="0" err="1"/>
              <a:t>no_documents_on_page</a:t>
            </a:r>
            <a:r>
              <a:rPr lang="en-AU" dirty="0"/>
              <a:t>*</a:t>
            </a:r>
            <a:r>
              <a:rPr lang="en-AU" dirty="0" err="1"/>
              <a:t>page_number</a:t>
            </a:r>
            <a:r>
              <a:rPr lang="en-AU" dirty="0"/>
              <a:t>)</a:t>
            </a:r>
            <a:endParaRPr lang="en-US" dirty="0"/>
          </a:p>
          <a:p>
            <a:pPr marL="0" indent="0">
              <a:lnSpc>
                <a:spcPct val="100000"/>
              </a:lnSpc>
              <a:buNone/>
            </a:pPr>
            <a:r>
              <a:rPr lang="en-AU" dirty="0"/>
              <a:t>.limit(</a:t>
            </a:r>
            <a:r>
              <a:rPr lang="en-AU" dirty="0" err="1"/>
              <a:t>no_documents_on_page</a:t>
            </a:r>
            <a:r>
              <a:rPr lang="en-AU" dirty="0"/>
              <a:t>)</a:t>
            </a:r>
            <a:endParaRPr lang="en-US" dirty="0"/>
          </a:p>
          <a:p>
            <a:pPr marL="0" indent="0">
              <a:lnSpc>
                <a:spcPct val="100000"/>
              </a:lnSpc>
              <a:buNone/>
            </a:pPr>
            <a:endParaRPr lang="en-AU" dirty="0"/>
          </a:p>
          <a:p>
            <a:pPr marL="0" indent="0">
              <a:lnSpc>
                <a:spcPct val="100000"/>
              </a:lnSpc>
              <a:buNone/>
            </a:pPr>
            <a:endParaRPr lang="en-AU" dirty="0"/>
          </a:p>
        </p:txBody>
      </p:sp>
      <p:pic>
        <p:nvPicPr>
          <p:cNvPr id="6" name="Picture 5">
            <a:extLst>
              <a:ext uri="{FF2B5EF4-FFF2-40B4-BE49-F238E27FC236}">
                <a16:creationId xmlns:a16="http://schemas.microsoft.com/office/drawing/2014/main" id="{D6A7A188-B7E0-4078-B12F-D26A2AD89D7C}"/>
              </a:ext>
            </a:extLst>
          </p:cNvPr>
          <p:cNvPicPr>
            <a:picLocks noChangeAspect="1"/>
          </p:cNvPicPr>
          <p:nvPr/>
        </p:nvPicPr>
        <p:blipFill>
          <a:blip r:embed="rId2"/>
          <a:stretch>
            <a:fillRect/>
          </a:stretch>
        </p:blipFill>
        <p:spPr>
          <a:xfrm>
            <a:off x="538529" y="3843264"/>
            <a:ext cx="5927272" cy="612395"/>
          </a:xfrm>
          <a:prstGeom prst="rect">
            <a:avLst/>
          </a:prstGeom>
        </p:spPr>
      </p:pic>
    </p:spTree>
    <p:extLst>
      <p:ext uri="{BB962C8B-B14F-4D97-AF65-F5344CB8AC3E}">
        <p14:creationId xmlns:p14="http://schemas.microsoft.com/office/powerpoint/2010/main" val="132640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A9A2-7D0E-1948-91AF-2BED0C11C6A1}"/>
              </a:ext>
            </a:extLst>
          </p:cNvPr>
          <p:cNvSpPr>
            <a:spLocks noGrp="1"/>
          </p:cNvSpPr>
          <p:nvPr>
            <p:ph type="title"/>
          </p:nvPr>
        </p:nvSpPr>
        <p:spPr/>
        <p:txBody>
          <a:bodyPr/>
          <a:lstStyle/>
          <a:p>
            <a:r>
              <a:rPr lang="en-US" dirty="0">
                <a:solidFill>
                  <a:schemeClr val="bg1"/>
                </a:solidFill>
              </a:rPr>
              <a:t>Searching Documents – Find Sorting</a:t>
            </a:r>
          </a:p>
        </p:txBody>
      </p:sp>
      <p:sp>
        <p:nvSpPr>
          <p:cNvPr id="3" name="Text Placeholder 2">
            <a:extLst>
              <a:ext uri="{FF2B5EF4-FFF2-40B4-BE49-F238E27FC236}">
                <a16:creationId xmlns:a16="http://schemas.microsoft.com/office/drawing/2014/main" id="{A4DE5085-FA54-4F46-9E2D-244A87DD547B}"/>
              </a:ext>
            </a:extLst>
          </p:cNvPr>
          <p:cNvSpPr>
            <a:spLocks noGrp="1"/>
          </p:cNvSpPr>
          <p:nvPr>
            <p:ph type="body" idx="1"/>
          </p:nvPr>
        </p:nvSpPr>
        <p:spPr/>
        <p:txBody>
          <a:bodyPr/>
          <a:lstStyle/>
          <a:p>
            <a:pPr marL="0" indent="0">
              <a:lnSpc>
                <a:spcPct val="100000"/>
              </a:lnSpc>
              <a:buNone/>
            </a:pPr>
            <a:r>
              <a:rPr lang="en-US" dirty="0"/>
              <a:t>Sorting of documents can be achieved by chaining the sort function after the find function. </a:t>
            </a:r>
          </a:p>
          <a:p>
            <a:pPr marL="0" indent="0">
              <a:lnSpc>
                <a:spcPct val="100000"/>
              </a:lnSpc>
              <a:buNone/>
            </a:pPr>
            <a:endParaRPr lang="en-US" dirty="0"/>
          </a:p>
          <a:p>
            <a:pPr marL="0" indent="0">
              <a:lnSpc>
                <a:spcPct val="100000"/>
              </a:lnSpc>
              <a:buNone/>
            </a:pPr>
            <a:r>
              <a:rPr lang="en-US" dirty="0"/>
              <a:t>The sort function accepts a json object that contains a list of columns and the direction to sort in.</a:t>
            </a:r>
            <a:endParaRPr lang="en-US"/>
          </a:p>
          <a:p>
            <a:pPr marL="0" indent="0">
              <a:lnSpc>
                <a:spcPct val="100000"/>
              </a:lnSpc>
              <a:buNone/>
            </a:pPr>
            <a:endParaRPr lang="en-US"/>
          </a:p>
          <a:p>
            <a:pPr marL="0" indent="0">
              <a:lnSpc>
                <a:spcPct val="100000"/>
              </a:lnSpc>
              <a:buNone/>
            </a:pPr>
            <a:endParaRPr lang="en-AU" dirty="0"/>
          </a:p>
        </p:txBody>
      </p:sp>
    </p:spTree>
    <p:extLst>
      <p:ext uri="{BB962C8B-B14F-4D97-AF65-F5344CB8AC3E}">
        <p14:creationId xmlns:p14="http://schemas.microsoft.com/office/powerpoint/2010/main" val="923348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A9A2-7D0E-1948-91AF-2BED0C11C6A1}"/>
              </a:ext>
            </a:extLst>
          </p:cNvPr>
          <p:cNvSpPr>
            <a:spLocks noGrp="1"/>
          </p:cNvSpPr>
          <p:nvPr>
            <p:ph type="title"/>
          </p:nvPr>
        </p:nvSpPr>
        <p:spPr/>
        <p:txBody>
          <a:bodyPr/>
          <a:lstStyle/>
          <a:p>
            <a:r>
              <a:rPr lang="en-US" dirty="0">
                <a:solidFill>
                  <a:schemeClr val="bg1"/>
                </a:solidFill>
              </a:rPr>
              <a:t>Searching Documents – Find Sorting</a:t>
            </a:r>
          </a:p>
        </p:txBody>
      </p:sp>
      <p:sp>
        <p:nvSpPr>
          <p:cNvPr id="3" name="Text Placeholder 2">
            <a:extLst>
              <a:ext uri="{FF2B5EF4-FFF2-40B4-BE49-F238E27FC236}">
                <a16:creationId xmlns:a16="http://schemas.microsoft.com/office/drawing/2014/main" id="{A4DE5085-FA54-4F46-9E2D-244A87DD547B}"/>
              </a:ext>
            </a:extLst>
          </p:cNvPr>
          <p:cNvSpPr>
            <a:spLocks noGrp="1"/>
          </p:cNvSpPr>
          <p:nvPr>
            <p:ph type="body" idx="1"/>
          </p:nvPr>
        </p:nvSpPr>
        <p:spPr/>
        <p:txBody>
          <a:bodyPr/>
          <a:lstStyle/>
          <a:p>
            <a:pPr marL="0" indent="0">
              <a:lnSpc>
                <a:spcPct val="100000"/>
              </a:lnSpc>
              <a:buNone/>
            </a:pPr>
            <a:r>
              <a:rPr lang="en-US" dirty="0"/>
              <a:t>Documents can be sorted in an ascending order by providing the sort function with an key/value pare of the column to be sorted and a 1. </a:t>
            </a:r>
          </a:p>
          <a:p>
            <a:pPr marL="0" indent="0">
              <a:lnSpc>
                <a:spcPct val="100000"/>
              </a:lnSpc>
              <a:buNone/>
            </a:pPr>
            <a:endParaRPr lang="en-AU" dirty="0"/>
          </a:p>
        </p:txBody>
      </p:sp>
      <p:pic>
        <p:nvPicPr>
          <p:cNvPr id="5" name="Picture 4" descr="A picture containing photo&#10;&#10;Description generated with very high confidence">
            <a:extLst>
              <a:ext uri="{FF2B5EF4-FFF2-40B4-BE49-F238E27FC236}">
                <a16:creationId xmlns:a16="http://schemas.microsoft.com/office/drawing/2014/main" id="{79376630-4B12-4282-97A6-79E12DBD5CA4}"/>
              </a:ext>
            </a:extLst>
          </p:cNvPr>
          <p:cNvPicPr>
            <a:picLocks noChangeAspect="1"/>
          </p:cNvPicPr>
          <p:nvPr/>
        </p:nvPicPr>
        <p:blipFill>
          <a:blip r:embed="rId2"/>
          <a:stretch>
            <a:fillRect/>
          </a:stretch>
        </p:blipFill>
        <p:spPr>
          <a:xfrm>
            <a:off x="1211297" y="2190234"/>
            <a:ext cx="5949881" cy="965213"/>
          </a:xfrm>
          <a:prstGeom prst="rect">
            <a:avLst/>
          </a:prstGeom>
        </p:spPr>
      </p:pic>
    </p:spTree>
    <p:extLst>
      <p:ext uri="{BB962C8B-B14F-4D97-AF65-F5344CB8AC3E}">
        <p14:creationId xmlns:p14="http://schemas.microsoft.com/office/powerpoint/2010/main" val="6012010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A9A2-7D0E-1948-91AF-2BED0C11C6A1}"/>
              </a:ext>
            </a:extLst>
          </p:cNvPr>
          <p:cNvSpPr>
            <a:spLocks noGrp="1"/>
          </p:cNvSpPr>
          <p:nvPr>
            <p:ph type="title"/>
          </p:nvPr>
        </p:nvSpPr>
        <p:spPr/>
        <p:txBody>
          <a:bodyPr/>
          <a:lstStyle/>
          <a:p>
            <a:r>
              <a:rPr lang="en-US" dirty="0">
                <a:solidFill>
                  <a:schemeClr val="bg1"/>
                </a:solidFill>
              </a:rPr>
              <a:t>Searching Documents – Find Sorting</a:t>
            </a:r>
          </a:p>
        </p:txBody>
      </p:sp>
      <p:sp>
        <p:nvSpPr>
          <p:cNvPr id="3" name="Text Placeholder 2">
            <a:extLst>
              <a:ext uri="{FF2B5EF4-FFF2-40B4-BE49-F238E27FC236}">
                <a16:creationId xmlns:a16="http://schemas.microsoft.com/office/drawing/2014/main" id="{A4DE5085-FA54-4F46-9E2D-244A87DD547B}"/>
              </a:ext>
            </a:extLst>
          </p:cNvPr>
          <p:cNvSpPr>
            <a:spLocks noGrp="1"/>
          </p:cNvSpPr>
          <p:nvPr>
            <p:ph type="body" idx="1"/>
          </p:nvPr>
        </p:nvSpPr>
        <p:spPr/>
        <p:txBody>
          <a:bodyPr/>
          <a:lstStyle/>
          <a:p>
            <a:pPr marL="0" indent="0">
              <a:lnSpc>
                <a:spcPct val="100000"/>
              </a:lnSpc>
              <a:buNone/>
            </a:pPr>
            <a:r>
              <a:rPr lang="en-US" dirty="0"/>
              <a:t>Documents can be sorted in an descending order by providing the sort function with an key/value pare of the column to be sorted and a -1. </a:t>
            </a:r>
          </a:p>
          <a:p>
            <a:pPr marL="0" indent="0">
              <a:lnSpc>
                <a:spcPct val="100000"/>
              </a:lnSpc>
              <a:buNone/>
            </a:pPr>
            <a:endParaRPr lang="en-US" dirty="0"/>
          </a:p>
        </p:txBody>
      </p:sp>
      <p:pic>
        <p:nvPicPr>
          <p:cNvPr id="4" name="Picture 3" descr="A picture containing photo&#10;&#10;Description generated with high confidence">
            <a:extLst>
              <a:ext uri="{FF2B5EF4-FFF2-40B4-BE49-F238E27FC236}">
                <a16:creationId xmlns:a16="http://schemas.microsoft.com/office/drawing/2014/main" id="{AAC2C730-5117-40A3-B620-D0F6A5F071E5}"/>
              </a:ext>
            </a:extLst>
          </p:cNvPr>
          <p:cNvPicPr>
            <a:picLocks noChangeAspect="1"/>
          </p:cNvPicPr>
          <p:nvPr/>
        </p:nvPicPr>
        <p:blipFill>
          <a:blip r:embed="rId2"/>
          <a:stretch>
            <a:fillRect/>
          </a:stretch>
        </p:blipFill>
        <p:spPr>
          <a:xfrm>
            <a:off x="1561262" y="2124297"/>
            <a:ext cx="5931040" cy="894907"/>
          </a:xfrm>
          <a:prstGeom prst="rect">
            <a:avLst/>
          </a:prstGeom>
        </p:spPr>
      </p:pic>
    </p:spTree>
    <p:extLst>
      <p:ext uri="{BB962C8B-B14F-4D97-AF65-F5344CB8AC3E}">
        <p14:creationId xmlns:p14="http://schemas.microsoft.com/office/powerpoint/2010/main" val="3428196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A9A2-7D0E-1948-91AF-2BED0C11C6A1}"/>
              </a:ext>
            </a:extLst>
          </p:cNvPr>
          <p:cNvSpPr>
            <a:spLocks noGrp="1"/>
          </p:cNvSpPr>
          <p:nvPr>
            <p:ph type="title"/>
          </p:nvPr>
        </p:nvSpPr>
        <p:spPr/>
        <p:txBody>
          <a:bodyPr/>
          <a:lstStyle/>
          <a:p>
            <a:r>
              <a:rPr lang="en-US" dirty="0">
                <a:solidFill>
                  <a:schemeClr val="bg1"/>
                </a:solidFill>
              </a:rPr>
              <a:t>Sub Documents and One to many</a:t>
            </a:r>
          </a:p>
        </p:txBody>
      </p:sp>
      <p:sp>
        <p:nvSpPr>
          <p:cNvPr id="3" name="Text Placeholder 2">
            <a:extLst>
              <a:ext uri="{FF2B5EF4-FFF2-40B4-BE49-F238E27FC236}">
                <a16:creationId xmlns:a16="http://schemas.microsoft.com/office/drawing/2014/main" id="{A4DE5085-FA54-4F46-9E2D-244A87DD547B}"/>
              </a:ext>
            </a:extLst>
          </p:cNvPr>
          <p:cNvSpPr>
            <a:spLocks noGrp="1"/>
          </p:cNvSpPr>
          <p:nvPr>
            <p:ph type="body" idx="1"/>
          </p:nvPr>
        </p:nvSpPr>
        <p:spPr/>
        <p:txBody>
          <a:bodyPr/>
          <a:lstStyle/>
          <a:p>
            <a:pPr marL="0" indent="0">
              <a:lnSpc>
                <a:spcPct val="100000"/>
              </a:lnSpc>
              <a:buNone/>
            </a:pPr>
            <a:r>
              <a:rPr lang="en-US" dirty="0"/>
              <a:t>It is possible to store documents with in documents or references to documents in other collections as a one to may or one to one. </a:t>
            </a:r>
          </a:p>
          <a:p>
            <a:pPr marL="0" indent="0">
              <a:lnSpc>
                <a:spcPct val="100000"/>
              </a:lnSpc>
              <a:buNone/>
            </a:pPr>
            <a:endParaRPr lang="en-US" dirty="0"/>
          </a:p>
          <a:p>
            <a:pPr marL="0" indent="0">
              <a:lnSpc>
                <a:spcPct val="100000"/>
              </a:lnSpc>
              <a:buNone/>
            </a:pPr>
            <a:r>
              <a:rPr lang="en-US" dirty="0"/>
              <a:t>If you find yourself using sub documents a lot than a relation database is probably more suitable for your application.</a:t>
            </a:r>
          </a:p>
          <a:p>
            <a:pPr marL="0" indent="0">
              <a:lnSpc>
                <a:spcPct val="100000"/>
              </a:lnSpc>
              <a:buNone/>
            </a:pPr>
            <a:endParaRPr lang="en-US" dirty="0"/>
          </a:p>
        </p:txBody>
      </p:sp>
    </p:spTree>
    <p:extLst>
      <p:ext uri="{BB962C8B-B14F-4D97-AF65-F5344CB8AC3E}">
        <p14:creationId xmlns:p14="http://schemas.microsoft.com/office/powerpoint/2010/main" val="4291550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A9A2-7D0E-1948-91AF-2BED0C11C6A1}"/>
              </a:ext>
            </a:extLst>
          </p:cNvPr>
          <p:cNvSpPr>
            <a:spLocks noGrp="1"/>
          </p:cNvSpPr>
          <p:nvPr>
            <p:ph type="title"/>
          </p:nvPr>
        </p:nvSpPr>
        <p:spPr/>
        <p:txBody>
          <a:bodyPr/>
          <a:lstStyle/>
          <a:p>
            <a:r>
              <a:rPr lang="en-US" altLang="zh-CN" dirty="0"/>
              <a:t>Installing mongo</a:t>
            </a:r>
            <a:endParaRPr lang="en-AU" dirty="0">
              <a:solidFill>
                <a:schemeClr val="bg1"/>
              </a:solidFill>
            </a:endParaRPr>
          </a:p>
        </p:txBody>
      </p:sp>
      <p:sp>
        <p:nvSpPr>
          <p:cNvPr id="3" name="Text Placeholder 2">
            <a:extLst>
              <a:ext uri="{FF2B5EF4-FFF2-40B4-BE49-F238E27FC236}">
                <a16:creationId xmlns:a16="http://schemas.microsoft.com/office/drawing/2014/main" id="{A4DE5085-FA54-4F46-9E2D-244A87DD547B}"/>
              </a:ext>
            </a:extLst>
          </p:cNvPr>
          <p:cNvSpPr>
            <a:spLocks noGrp="1"/>
          </p:cNvSpPr>
          <p:nvPr>
            <p:ph type="body" idx="1"/>
          </p:nvPr>
        </p:nvSpPr>
        <p:spPr>
          <a:xfrm>
            <a:off x="220660" y="788070"/>
            <a:ext cx="8579287" cy="3712800"/>
          </a:xfrm>
        </p:spPr>
        <p:txBody>
          <a:bodyPr/>
          <a:lstStyle/>
          <a:p>
            <a:pPr marL="91440" indent="0">
              <a:lnSpc>
                <a:spcPct val="114999"/>
              </a:lnSpc>
              <a:buNone/>
            </a:pPr>
            <a:r>
              <a:rPr lang="en-US" sz="1600" dirty="0"/>
              <a:t>Lets start by installing mongo:</a:t>
            </a:r>
            <a:endParaRPr lang="en-US"/>
          </a:p>
          <a:p>
            <a:pPr marL="91440" indent="0">
              <a:lnSpc>
                <a:spcPct val="114999"/>
              </a:lnSpc>
              <a:buNone/>
            </a:pPr>
            <a:endParaRPr lang="en-US" sz="1600" dirty="0"/>
          </a:p>
          <a:p>
            <a:pPr marL="91440" indent="0">
              <a:lnSpc>
                <a:spcPct val="114999"/>
              </a:lnSpc>
              <a:buNone/>
            </a:pPr>
            <a:r>
              <a:rPr lang="en-US" sz="1600" dirty="0"/>
              <a:t>Checkout the instruction for installing </a:t>
            </a:r>
            <a:r>
              <a:rPr lang="en-US" sz="1600" dirty="0" err="1"/>
              <a:t>mongoDB</a:t>
            </a:r>
            <a:r>
              <a:rPr lang="en-US" sz="1600" dirty="0"/>
              <a:t> for your platform at:</a:t>
            </a:r>
          </a:p>
          <a:p>
            <a:pPr marL="91440" indent="0">
              <a:lnSpc>
                <a:spcPct val="114999"/>
              </a:lnSpc>
              <a:buNone/>
            </a:pPr>
            <a:endParaRPr lang="en-US" sz="1600" dirty="0"/>
          </a:p>
          <a:p>
            <a:pPr marL="91440" indent="0">
              <a:lnSpc>
                <a:spcPct val="114999"/>
              </a:lnSpc>
              <a:buNone/>
            </a:pPr>
            <a:r>
              <a:rPr lang="en-US" sz="1600" dirty="0">
                <a:hlinkClick r:id="rId2"/>
              </a:rPr>
              <a:t>https://docs.mongodb.com/manual/administration/install-community/</a:t>
            </a:r>
            <a:endParaRPr lang="en-US" sz="1600" dirty="0"/>
          </a:p>
          <a:p>
            <a:pPr marL="91440" indent="0">
              <a:lnSpc>
                <a:spcPct val="114999"/>
              </a:lnSpc>
              <a:buNone/>
            </a:pPr>
            <a:endParaRPr lang="en-US" sz="1600" dirty="0"/>
          </a:p>
          <a:p>
            <a:pPr marL="91440" indent="0">
              <a:lnSpc>
                <a:spcPct val="114999"/>
              </a:lnSpc>
              <a:buNone/>
            </a:pPr>
            <a:r>
              <a:rPr lang="en-US" sz="1600" dirty="0"/>
              <a:t>This installation will provide you with a server </a:t>
            </a:r>
            <a:r>
              <a:rPr lang="en-US" sz="1600" dirty="0" err="1"/>
              <a:t>deamon</a:t>
            </a:r>
            <a:r>
              <a:rPr lang="en-US" sz="1600" dirty="0"/>
              <a:t> for mongo and a client side </a:t>
            </a:r>
          </a:p>
          <a:p>
            <a:pPr marL="91440" indent="0">
              <a:lnSpc>
                <a:spcPct val="114999"/>
              </a:lnSpc>
              <a:buNone/>
            </a:pPr>
            <a:r>
              <a:rPr lang="en-US" sz="1600" dirty="0"/>
              <a:t>command line interface to run commands on the server. Using this command line </a:t>
            </a:r>
            <a:endParaRPr lang="en-US"/>
          </a:p>
          <a:p>
            <a:pPr marL="91440" indent="0">
              <a:lnSpc>
                <a:spcPct val="114999"/>
              </a:lnSpc>
              <a:buNone/>
            </a:pPr>
            <a:r>
              <a:rPr lang="en-US" sz="1600" dirty="0"/>
              <a:t>interface can be useful in running some commands directly on the database.</a:t>
            </a:r>
            <a:endParaRPr lang="en-US" dirty="0"/>
          </a:p>
          <a:p>
            <a:pPr marL="91440" indent="0">
              <a:lnSpc>
                <a:spcPct val="114999"/>
              </a:lnSpc>
              <a:buNone/>
            </a:pPr>
            <a:r>
              <a:rPr lang="en-US" sz="1600" dirty="0"/>
              <a:t>Accessing the database from a node application require the installation of a </a:t>
            </a:r>
            <a:r>
              <a:rPr lang="en-US" sz="1600" dirty="0" err="1"/>
              <a:t>nodeJS</a:t>
            </a:r>
            <a:r>
              <a:rPr lang="en-US" sz="1600" dirty="0"/>
              <a:t> driver.</a:t>
            </a:r>
            <a:endParaRPr lang="en-US"/>
          </a:p>
          <a:p>
            <a:pPr marL="91440" indent="0">
              <a:lnSpc>
                <a:spcPct val="114999"/>
              </a:lnSpc>
              <a:buNone/>
            </a:pPr>
            <a:endParaRPr lang="en-US" sz="1600" dirty="0"/>
          </a:p>
          <a:p>
            <a:pPr marL="91440" indent="0">
              <a:lnSpc>
                <a:spcPct val="114999"/>
              </a:lnSpc>
              <a:buNone/>
            </a:pPr>
            <a:r>
              <a:rPr lang="en-US" sz="1600" b="1" dirty="0"/>
              <a:t>mongod.exe </a:t>
            </a:r>
            <a:r>
              <a:rPr lang="en-US" sz="1600" dirty="0"/>
              <a:t>is the server</a:t>
            </a:r>
          </a:p>
          <a:p>
            <a:pPr marL="91440" indent="0">
              <a:lnSpc>
                <a:spcPct val="114999"/>
              </a:lnSpc>
              <a:buNone/>
            </a:pPr>
            <a:r>
              <a:rPr lang="en-US" sz="1600" b="1" dirty="0"/>
              <a:t>mongo.exe</a:t>
            </a:r>
            <a:r>
              <a:rPr lang="en-US" sz="1600" dirty="0"/>
              <a:t> is a command line interface for direct database access.</a:t>
            </a:r>
          </a:p>
          <a:p>
            <a:pPr marL="91440" indent="0">
              <a:lnSpc>
                <a:spcPct val="114999"/>
              </a:lnSpc>
              <a:buNone/>
            </a:pPr>
            <a:r>
              <a:rPr lang="en-US" sz="1600" dirty="0"/>
              <a:t>The Mongo Nodejs driver is installed as an </a:t>
            </a:r>
            <a:r>
              <a:rPr lang="en-US" sz="1600" dirty="0" err="1"/>
              <a:t>npm</a:t>
            </a:r>
            <a:r>
              <a:rPr lang="en-US" sz="1600" dirty="0"/>
              <a:t> package with your node server code.</a:t>
            </a:r>
          </a:p>
          <a:p>
            <a:pPr marL="114300" indent="0">
              <a:lnSpc>
                <a:spcPct val="114999"/>
              </a:lnSpc>
              <a:buNone/>
            </a:pPr>
            <a:endParaRPr lang="en-US" altLang="zh-CN" dirty="0"/>
          </a:p>
          <a:p>
            <a:pPr marL="114300" indent="0">
              <a:buNone/>
            </a:pPr>
            <a:endParaRPr lang="en-AU" dirty="0"/>
          </a:p>
        </p:txBody>
      </p:sp>
    </p:spTree>
    <p:extLst>
      <p:ext uri="{BB962C8B-B14F-4D97-AF65-F5344CB8AC3E}">
        <p14:creationId xmlns:p14="http://schemas.microsoft.com/office/powerpoint/2010/main" val="461145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A9A2-7D0E-1948-91AF-2BED0C11C6A1}"/>
              </a:ext>
            </a:extLst>
          </p:cNvPr>
          <p:cNvSpPr>
            <a:spLocks noGrp="1"/>
          </p:cNvSpPr>
          <p:nvPr>
            <p:ph type="title"/>
          </p:nvPr>
        </p:nvSpPr>
        <p:spPr/>
        <p:txBody>
          <a:bodyPr/>
          <a:lstStyle/>
          <a:p>
            <a:r>
              <a:rPr lang="en-US" dirty="0">
                <a:solidFill>
                  <a:schemeClr val="bg1"/>
                </a:solidFill>
              </a:rPr>
              <a:t>Creating Sub Documents</a:t>
            </a:r>
          </a:p>
        </p:txBody>
      </p:sp>
      <p:sp>
        <p:nvSpPr>
          <p:cNvPr id="3" name="Text Placeholder 2">
            <a:extLst>
              <a:ext uri="{FF2B5EF4-FFF2-40B4-BE49-F238E27FC236}">
                <a16:creationId xmlns:a16="http://schemas.microsoft.com/office/drawing/2014/main" id="{A4DE5085-FA54-4F46-9E2D-244A87DD547B}"/>
              </a:ext>
            </a:extLst>
          </p:cNvPr>
          <p:cNvSpPr>
            <a:spLocks noGrp="1"/>
          </p:cNvSpPr>
          <p:nvPr>
            <p:ph type="body" idx="1"/>
          </p:nvPr>
        </p:nvSpPr>
        <p:spPr/>
        <p:txBody>
          <a:bodyPr/>
          <a:lstStyle/>
          <a:p>
            <a:pPr marL="0" indent="0">
              <a:lnSpc>
                <a:spcPct val="100000"/>
              </a:lnSpc>
              <a:buNone/>
            </a:pPr>
            <a:r>
              <a:rPr lang="en-US" dirty="0"/>
              <a:t>It is possible to create a sub document by giving the parents documents column an JSON object instead of a simple data type.</a:t>
            </a:r>
          </a:p>
          <a:p>
            <a:pPr marL="0" indent="0">
              <a:lnSpc>
                <a:spcPct val="100000"/>
              </a:lnSpc>
              <a:buNone/>
            </a:pPr>
            <a:endParaRPr lang="en-US" dirty="0"/>
          </a:p>
          <a:p>
            <a:pPr marL="0" indent="0">
              <a:lnSpc>
                <a:spcPct val="100000"/>
              </a:lnSpc>
              <a:buNone/>
            </a:pPr>
            <a:endParaRPr lang="en-US" dirty="0"/>
          </a:p>
        </p:txBody>
      </p:sp>
      <p:pic>
        <p:nvPicPr>
          <p:cNvPr id="5" name="Picture 4">
            <a:extLst>
              <a:ext uri="{FF2B5EF4-FFF2-40B4-BE49-F238E27FC236}">
                <a16:creationId xmlns:a16="http://schemas.microsoft.com/office/drawing/2014/main" id="{280D69EA-5C07-44BA-8B87-677EC3A44F0A}"/>
              </a:ext>
            </a:extLst>
          </p:cNvPr>
          <p:cNvPicPr>
            <a:picLocks noChangeAspect="1"/>
          </p:cNvPicPr>
          <p:nvPr/>
        </p:nvPicPr>
        <p:blipFill>
          <a:blip r:embed="rId2"/>
          <a:stretch>
            <a:fillRect/>
          </a:stretch>
        </p:blipFill>
        <p:spPr>
          <a:xfrm>
            <a:off x="1600896" y="2067718"/>
            <a:ext cx="5537202" cy="976896"/>
          </a:xfrm>
          <a:prstGeom prst="rect">
            <a:avLst/>
          </a:prstGeom>
        </p:spPr>
      </p:pic>
    </p:spTree>
    <p:extLst>
      <p:ext uri="{BB962C8B-B14F-4D97-AF65-F5344CB8AC3E}">
        <p14:creationId xmlns:p14="http://schemas.microsoft.com/office/powerpoint/2010/main" val="26561057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A9A2-7D0E-1948-91AF-2BED0C11C6A1}"/>
              </a:ext>
            </a:extLst>
          </p:cNvPr>
          <p:cNvSpPr>
            <a:spLocks noGrp="1"/>
          </p:cNvSpPr>
          <p:nvPr>
            <p:ph type="title"/>
          </p:nvPr>
        </p:nvSpPr>
        <p:spPr/>
        <p:txBody>
          <a:bodyPr/>
          <a:lstStyle/>
          <a:p>
            <a:r>
              <a:rPr lang="en-US" dirty="0">
                <a:solidFill>
                  <a:schemeClr val="bg1"/>
                </a:solidFill>
              </a:rPr>
              <a:t>Creating Sub Documents with references to other collections</a:t>
            </a:r>
          </a:p>
        </p:txBody>
      </p:sp>
      <p:sp>
        <p:nvSpPr>
          <p:cNvPr id="3" name="Text Placeholder 2">
            <a:extLst>
              <a:ext uri="{FF2B5EF4-FFF2-40B4-BE49-F238E27FC236}">
                <a16:creationId xmlns:a16="http://schemas.microsoft.com/office/drawing/2014/main" id="{A4DE5085-FA54-4F46-9E2D-244A87DD547B}"/>
              </a:ext>
            </a:extLst>
          </p:cNvPr>
          <p:cNvSpPr>
            <a:spLocks noGrp="1"/>
          </p:cNvSpPr>
          <p:nvPr>
            <p:ph type="body" idx="1"/>
          </p:nvPr>
        </p:nvSpPr>
        <p:spPr/>
        <p:txBody>
          <a:bodyPr/>
          <a:lstStyle/>
          <a:p>
            <a:pPr marL="0" indent="0">
              <a:lnSpc>
                <a:spcPct val="100000"/>
              </a:lnSpc>
              <a:buNone/>
            </a:pPr>
            <a:r>
              <a:rPr lang="en-US" dirty="0"/>
              <a:t>It is possible to reference another document in a different collection by storing the other documents _id. The _id value is auto generated by mongo for indexing and referencing purposes. </a:t>
            </a:r>
          </a:p>
          <a:p>
            <a:pPr marL="0" indent="0">
              <a:lnSpc>
                <a:spcPct val="100000"/>
              </a:lnSpc>
              <a:buNone/>
            </a:pPr>
            <a:endParaRPr lang="en-US" dirty="0"/>
          </a:p>
          <a:p>
            <a:pPr marL="0" indent="0">
              <a:lnSpc>
                <a:spcPct val="100000"/>
              </a:lnSpc>
              <a:buNone/>
            </a:pPr>
            <a:r>
              <a:rPr lang="en-US" dirty="0"/>
              <a:t>This forms a relation that is similar to a “one to many” or a “one to one.” </a:t>
            </a:r>
          </a:p>
          <a:p>
            <a:pPr marL="0" indent="0">
              <a:lnSpc>
                <a:spcPct val="100000"/>
              </a:lnSpc>
              <a:buNone/>
            </a:pPr>
            <a:endParaRPr lang="en-US" dirty="0"/>
          </a:p>
        </p:txBody>
      </p:sp>
      <p:pic>
        <p:nvPicPr>
          <p:cNvPr id="4" name="Picture 3">
            <a:extLst>
              <a:ext uri="{FF2B5EF4-FFF2-40B4-BE49-F238E27FC236}">
                <a16:creationId xmlns:a16="http://schemas.microsoft.com/office/drawing/2014/main" id="{2FDC702F-274D-4A0D-9BF5-9FE6244B9F9E}"/>
              </a:ext>
            </a:extLst>
          </p:cNvPr>
          <p:cNvPicPr>
            <a:picLocks noChangeAspect="1"/>
          </p:cNvPicPr>
          <p:nvPr/>
        </p:nvPicPr>
        <p:blipFill>
          <a:blip r:embed="rId2"/>
          <a:stretch>
            <a:fillRect/>
          </a:stretch>
        </p:blipFill>
        <p:spPr>
          <a:xfrm>
            <a:off x="598313" y="2838362"/>
            <a:ext cx="7935293" cy="928137"/>
          </a:xfrm>
          <a:prstGeom prst="rect">
            <a:avLst/>
          </a:prstGeom>
        </p:spPr>
      </p:pic>
    </p:spTree>
    <p:extLst>
      <p:ext uri="{BB962C8B-B14F-4D97-AF65-F5344CB8AC3E}">
        <p14:creationId xmlns:p14="http://schemas.microsoft.com/office/powerpoint/2010/main" val="2287092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A9A2-7D0E-1948-91AF-2BED0C11C6A1}"/>
              </a:ext>
            </a:extLst>
          </p:cNvPr>
          <p:cNvSpPr>
            <a:spLocks noGrp="1"/>
          </p:cNvSpPr>
          <p:nvPr>
            <p:ph type="title"/>
          </p:nvPr>
        </p:nvSpPr>
        <p:spPr/>
        <p:txBody>
          <a:bodyPr/>
          <a:lstStyle/>
          <a:p>
            <a:r>
              <a:rPr lang="en-US" dirty="0">
                <a:solidFill>
                  <a:schemeClr val="bg1"/>
                </a:solidFill>
              </a:rPr>
              <a:t>Child Documents and find</a:t>
            </a:r>
          </a:p>
        </p:txBody>
      </p:sp>
      <p:sp>
        <p:nvSpPr>
          <p:cNvPr id="3" name="Text Placeholder 2">
            <a:extLst>
              <a:ext uri="{FF2B5EF4-FFF2-40B4-BE49-F238E27FC236}">
                <a16:creationId xmlns:a16="http://schemas.microsoft.com/office/drawing/2014/main" id="{A4DE5085-FA54-4F46-9E2D-244A87DD547B}"/>
              </a:ext>
            </a:extLst>
          </p:cNvPr>
          <p:cNvSpPr>
            <a:spLocks noGrp="1"/>
          </p:cNvSpPr>
          <p:nvPr>
            <p:ph type="body" idx="1"/>
          </p:nvPr>
        </p:nvSpPr>
        <p:spPr/>
        <p:txBody>
          <a:bodyPr/>
          <a:lstStyle/>
          <a:p>
            <a:pPr marL="0" indent="0">
              <a:lnSpc>
                <a:spcPct val="100000"/>
              </a:lnSpc>
              <a:buNone/>
            </a:pPr>
            <a:r>
              <a:rPr lang="en-US" dirty="0"/>
              <a:t>Child documents can be quired by adding a sub query to a column in the find functions query JSON.  </a:t>
            </a:r>
          </a:p>
          <a:p>
            <a:pPr marL="0" indent="0">
              <a:lnSpc>
                <a:spcPct val="100000"/>
              </a:lnSpc>
              <a:buNone/>
            </a:pPr>
            <a:endParaRPr lang="en-US" dirty="0"/>
          </a:p>
        </p:txBody>
      </p:sp>
      <p:pic>
        <p:nvPicPr>
          <p:cNvPr id="6" name="Picture 5">
            <a:extLst>
              <a:ext uri="{FF2B5EF4-FFF2-40B4-BE49-F238E27FC236}">
                <a16:creationId xmlns:a16="http://schemas.microsoft.com/office/drawing/2014/main" id="{AE24B7B3-AE26-40A4-9841-499BF97A22DE}"/>
              </a:ext>
            </a:extLst>
          </p:cNvPr>
          <p:cNvPicPr>
            <a:picLocks noChangeAspect="1"/>
          </p:cNvPicPr>
          <p:nvPr/>
        </p:nvPicPr>
        <p:blipFill>
          <a:blip r:embed="rId2"/>
          <a:stretch>
            <a:fillRect/>
          </a:stretch>
        </p:blipFill>
        <p:spPr>
          <a:xfrm>
            <a:off x="557327" y="1944799"/>
            <a:ext cx="7194977" cy="532137"/>
          </a:xfrm>
          <a:prstGeom prst="rect">
            <a:avLst/>
          </a:prstGeom>
        </p:spPr>
      </p:pic>
      <p:pic>
        <p:nvPicPr>
          <p:cNvPr id="8" name="Picture 7">
            <a:extLst>
              <a:ext uri="{FF2B5EF4-FFF2-40B4-BE49-F238E27FC236}">
                <a16:creationId xmlns:a16="http://schemas.microsoft.com/office/drawing/2014/main" id="{5BEE752D-BA60-40AF-8CAC-A1D145127E65}"/>
              </a:ext>
            </a:extLst>
          </p:cNvPr>
          <p:cNvPicPr>
            <a:picLocks noChangeAspect="1"/>
          </p:cNvPicPr>
          <p:nvPr/>
        </p:nvPicPr>
        <p:blipFill>
          <a:blip r:embed="rId3"/>
          <a:stretch>
            <a:fillRect/>
          </a:stretch>
        </p:blipFill>
        <p:spPr>
          <a:xfrm>
            <a:off x="557327" y="2671940"/>
            <a:ext cx="7194977" cy="628204"/>
          </a:xfrm>
          <a:prstGeom prst="rect">
            <a:avLst/>
          </a:prstGeom>
        </p:spPr>
      </p:pic>
    </p:spTree>
    <p:extLst>
      <p:ext uri="{BB962C8B-B14F-4D97-AF65-F5344CB8AC3E}">
        <p14:creationId xmlns:p14="http://schemas.microsoft.com/office/powerpoint/2010/main" val="7426432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A9A2-7D0E-1948-91AF-2BED0C11C6A1}"/>
              </a:ext>
            </a:extLst>
          </p:cNvPr>
          <p:cNvSpPr>
            <a:spLocks noGrp="1"/>
          </p:cNvSpPr>
          <p:nvPr>
            <p:ph type="title"/>
          </p:nvPr>
        </p:nvSpPr>
        <p:spPr/>
        <p:txBody>
          <a:bodyPr/>
          <a:lstStyle/>
          <a:p>
            <a:r>
              <a:rPr lang="en-US" dirty="0">
                <a:solidFill>
                  <a:schemeClr val="bg1"/>
                </a:solidFill>
              </a:rPr>
              <a:t>Relations in NoSQL</a:t>
            </a:r>
            <a:endParaRPr lang="en-US">
              <a:solidFill>
                <a:schemeClr val="bg1"/>
              </a:solidFill>
            </a:endParaRPr>
          </a:p>
        </p:txBody>
      </p:sp>
      <p:sp>
        <p:nvSpPr>
          <p:cNvPr id="5" name="TextBox 4">
            <a:extLst>
              <a:ext uri="{FF2B5EF4-FFF2-40B4-BE49-F238E27FC236}">
                <a16:creationId xmlns:a16="http://schemas.microsoft.com/office/drawing/2014/main" id="{7DFC18B1-A17C-45DE-8E88-91B4DAC39209}"/>
              </a:ext>
            </a:extLst>
          </p:cNvPr>
          <p:cNvSpPr txBox="1"/>
          <p:nvPr/>
        </p:nvSpPr>
        <p:spPr>
          <a:xfrm>
            <a:off x="596178" y="1089747"/>
            <a:ext cx="7568478"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If you want to perform a collection join (called a left or right join in sql) then you would need to perform it manually by using a recursive function in node.</a:t>
            </a:r>
          </a:p>
          <a:p>
            <a:endParaRPr lang="en-US" dirty="0"/>
          </a:p>
          <a:p>
            <a:r>
              <a:rPr lang="en-US" dirty="0"/>
              <a:t>Doing collection joins like this is </a:t>
            </a:r>
            <a:r>
              <a:rPr lang="en-US"/>
              <a:t>an x2 problem. </a:t>
            </a:r>
          </a:p>
          <a:p>
            <a:endParaRPr lang="en-US"/>
          </a:p>
          <a:p>
            <a:r>
              <a:rPr lang="en-US"/>
              <a:t>This means that the performance of the join </a:t>
            </a:r>
            <a:r>
              <a:rPr lang="en-US" dirty="0"/>
              <a:t>function will get logariothmically slower as the number of documents and relations increase.</a:t>
            </a:r>
          </a:p>
          <a:p>
            <a:endParaRPr lang="en-US" dirty="0"/>
          </a:p>
          <a:p>
            <a:r>
              <a:rPr lang="en-US"/>
              <a:t>If you have to do a collection join then you should be using and SQL database..</a:t>
            </a:r>
            <a:endParaRPr lang="en-US" dirty="0"/>
          </a:p>
        </p:txBody>
      </p:sp>
    </p:spTree>
    <p:extLst>
      <p:ext uri="{BB962C8B-B14F-4D97-AF65-F5344CB8AC3E}">
        <p14:creationId xmlns:p14="http://schemas.microsoft.com/office/powerpoint/2010/main" val="42204445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A9A2-7D0E-1948-91AF-2BED0C11C6A1}"/>
              </a:ext>
            </a:extLst>
          </p:cNvPr>
          <p:cNvSpPr>
            <a:spLocks noGrp="1"/>
          </p:cNvSpPr>
          <p:nvPr>
            <p:ph type="title"/>
          </p:nvPr>
        </p:nvSpPr>
        <p:spPr/>
        <p:txBody>
          <a:bodyPr/>
          <a:lstStyle/>
          <a:p>
            <a:r>
              <a:rPr lang="en-US" dirty="0">
                <a:solidFill>
                  <a:schemeClr val="bg1"/>
                </a:solidFill>
              </a:rPr>
              <a:t>MongoDB Cheat Sheet -- Basics</a:t>
            </a:r>
          </a:p>
        </p:txBody>
      </p:sp>
      <p:graphicFrame>
        <p:nvGraphicFramePr>
          <p:cNvPr id="7" name="Table 6">
            <a:extLst>
              <a:ext uri="{FF2B5EF4-FFF2-40B4-BE49-F238E27FC236}">
                <a16:creationId xmlns:a16="http://schemas.microsoft.com/office/drawing/2014/main" id="{81799426-C614-449F-BE84-958D04343489}"/>
              </a:ext>
            </a:extLst>
          </p:cNvPr>
          <p:cNvGraphicFramePr>
            <a:graphicFrameLocks noGrp="1"/>
          </p:cNvGraphicFramePr>
          <p:nvPr>
            <p:extLst>
              <p:ext uri="{D42A27DB-BD31-4B8C-83A1-F6EECF244321}">
                <p14:modId xmlns:p14="http://schemas.microsoft.com/office/powerpoint/2010/main" val="3444141697"/>
              </p:ext>
            </p:extLst>
          </p:nvPr>
        </p:nvGraphicFramePr>
        <p:xfrm>
          <a:off x="1350584" y="1105924"/>
          <a:ext cx="6019060" cy="3360420"/>
        </p:xfrm>
        <a:graphic>
          <a:graphicData uri="http://schemas.openxmlformats.org/drawingml/2006/table">
            <a:tbl>
              <a:tblPr firstRow="1" bandRow="1">
                <a:tableStyleId>{5C22544A-7EE6-4342-B048-85BDC9FD1C3A}</a:tableStyleId>
              </a:tblPr>
              <a:tblGrid>
                <a:gridCol w="2979568">
                  <a:extLst>
                    <a:ext uri="{9D8B030D-6E8A-4147-A177-3AD203B41FA5}">
                      <a16:colId xmlns:a16="http://schemas.microsoft.com/office/drawing/2014/main" val="3725641984"/>
                    </a:ext>
                  </a:extLst>
                </a:gridCol>
                <a:gridCol w="3039492">
                  <a:extLst>
                    <a:ext uri="{9D8B030D-6E8A-4147-A177-3AD203B41FA5}">
                      <a16:colId xmlns:a16="http://schemas.microsoft.com/office/drawing/2014/main" val="1974787675"/>
                    </a:ext>
                  </a:extLst>
                </a:gridCol>
              </a:tblGrid>
              <a:tr h="278130">
                <a:tc>
                  <a:txBody>
                    <a:bodyPr/>
                    <a:lstStyle/>
                    <a:p>
                      <a:r>
                        <a:rPr lang="en-AU" sz="1400" dirty="0"/>
                        <a:t>Operation</a:t>
                      </a:r>
                    </a:p>
                  </a:txBody>
                  <a:tcPr marL="68580" marR="68580" marT="34290" marB="34290"/>
                </a:tc>
                <a:tc>
                  <a:txBody>
                    <a:bodyPr/>
                    <a:lstStyle/>
                    <a:p>
                      <a:r>
                        <a:rPr lang="en-AU" sz="1400" dirty="0"/>
                        <a:t>Command</a:t>
                      </a:r>
                    </a:p>
                  </a:txBody>
                  <a:tcPr marL="68580" marR="68580" marT="34290" marB="34290"/>
                </a:tc>
                <a:extLst>
                  <a:ext uri="{0D108BD9-81ED-4DB2-BD59-A6C34878D82A}">
                    <a16:rowId xmlns:a16="http://schemas.microsoft.com/office/drawing/2014/main" val="3433593385"/>
                  </a:ext>
                </a:extLst>
              </a:tr>
              <a:tr h="6515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300" dirty="0"/>
                        <a:t>Connect to localhost on default port (27017)</a:t>
                      </a:r>
                    </a:p>
                    <a:p>
                      <a:endParaRPr lang="en-AU" sz="1300" dirty="0"/>
                    </a:p>
                  </a:txBody>
                  <a:tcPr marL="68580" marR="68580" marT="34290" marB="34290"/>
                </a:tc>
                <a:tc>
                  <a:txBody>
                    <a:bodyPr/>
                    <a:lstStyle/>
                    <a:p>
                      <a:r>
                        <a:rPr lang="en-AU" sz="1300" dirty="0"/>
                        <a:t>mongo</a:t>
                      </a:r>
                    </a:p>
                  </a:txBody>
                  <a:tcPr marL="68580" marR="68580" marT="34290" marB="34290"/>
                </a:tc>
                <a:extLst>
                  <a:ext uri="{0D108BD9-81ED-4DB2-BD59-A6C34878D82A}">
                    <a16:rowId xmlns:a16="http://schemas.microsoft.com/office/drawing/2014/main" val="2592711540"/>
                  </a:ext>
                </a:extLst>
              </a:tr>
              <a:tr h="457200">
                <a:tc>
                  <a:txBody>
                    <a:bodyPr/>
                    <a:lstStyle/>
                    <a:p>
                      <a:r>
                        <a:rPr lang="en-AU" sz="1300" dirty="0"/>
                        <a:t>Connect to a remote DB</a:t>
                      </a:r>
                    </a:p>
                  </a:txBody>
                  <a:tcPr marL="68580" marR="68580" marT="34290" marB="34290"/>
                </a:tc>
                <a:tc>
                  <a:txBody>
                    <a:bodyPr/>
                    <a:lstStyle/>
                    <a:p>
                      <a:r>
                        <a:rPr lang="en-AU" sz="1300" dirty="0"/>
                        <a:t>mongo –host &lt;hostname/</a:t>
                      </a:r>
                      <a:r>
                        <a:rPr lang="en-AU" sz="1300" dirty="0" err="1"/>
                        <a:t>ip</a:t>
                      </a:r>
                      <a:r>
                        <a:rPr lang="en-AU" sz="1300" dirty="0"/>
                        <a:t>&gt; --port &lt;port no&gt;</a:t>
                      </a:r>
                    </a:p>
                  </a:txBody>
                  <a:tcPr marL="68580" marR="68580" marT="34290" marB="34290"/>
                </a:tc>
                <a:extLst>
                  <a:ext uri="{0D108BD9-81ED-4DB2-BD59-A6C34878D82A}">
                    <a16:rowId xmlns:a16="http://schemas.microsoft.com/office/drawing/2014/main" val="32747740"/>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300" dirty="0"/>
                        <a:t>Show current database</a:t>
                      </a:r>
                    </a:p>
                    <a:p>
                      <a:endParaRPr lang="en-AU" sz="13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300" dirty="0" err="1"/>
                        <a:t>db</a:t>
                      </a:r>
                      <a:endParaRPr lang="en-AU" sz="1300" dirty="0"/>
                    </a:p>
                    <a:p>
                      <a:endParaRPr lang="en-AU" sz="1300" dirty="0"/>
                    </a:p>
                  </a:txBody>
                  <a:tcPr marL="68580" marR="68580" marT="34290" marB="34290"/>
                </a:tc>
                <a:extLst>
                  <a:ext uri="{0D108BD9-81ED-4DB2-BD59-A6C34878D82A}">
                    <a16:rowId xmlns:a16="http://schemas.microsoft.com/office/drawing/2014/main" val="79928475"/>
                  </a:ext>
                </a:extLst>
              </a:tr>
              <a:tr h="278130">
                <a:tc>
                  <a:txBody>
                    <a:bodyPr/>
                    <a:lstStyle/>
                    <a:p>
                      <a:r>
                        <a:rPr lang="en-AU" sz="1300" dirty="0"/>
                        <a:t>Select or switch a DB</a:t>
                      </a:r>
                    </a:p>
                  </a:txBody>
                  <a:tcPr marL="68580" marR="68580" marT="34290" marB="34290"/>
                </a:tc>
                <a:tc>
                  <a:txBody>
                    <a:bodyPr/>
                    <a:lstStyle/>
                    <a:p>
                      <a:r>
                        <a:rPr lang="en-AU" sz="1300" dirty="0"/>
                        <a:t>use &lt;database name&gt;</a:t>
                      </a:r>
                    </a:p>
                  </a:txBody>
                  <a:tcPr marL="68580" marR="68580" marT="34290" marB="34290"/>
                </a:tc>
                <a:extLst>
                  <a:ext uri="{0D108BD9-81ED-4DB2-BD59-A6C34878D82A}">
                    <a16:rowId xmlns:a16="http://schemas.microsoft.com/office/drawing/2014/main" val="1999651373"/>
                  </a:ext>
                </a:extLst>
              </a:tr>
              <a:tr h="457200">
                <a:tc>
                  <a:txBody>
                    <a:bodyPr/>
                    <a:lstStyle/>
                    <a:p>
                      <a:r>
                        <a:rPr lang="en-AU" sz="1300" dirty="0"/>
                        <a:t>Delete a Database</a:t>
                      </a:r>
                    </a:p>
                  </a:txBody>
                  <a:tcPr marL="68580" marR="68580" marT="34290" marB="34290"/>
                </a:tc>
                <a:tc>
                  <a:txBody>
                    <a:bodyPr/>
                    <a:lstStyle/>
                    <a:p>
                      <a:r>
                        <a:rPr lang="en-AU" sz="1300" dirty="0"/>
                        <a:t>use &lt;database name&gt;  then  </a:t>
                      </a:r>
                      <a:r>
                        <a:rPr lang="en-AU" sz="1300" dirty="0" err="1"/>
                        <a:t>db.dropDatabase</a:t>
                      </a:r>
                      <a:r>
                        <a:rPr lang="en-AU" sz="1300" dirty="0"/>
                        <a:t>()</a:t>
                      </a:r>
                    </a:p>
                  </a:txBody>
                  <a:tcPr marL="68580" marR="68580" marT="34290" marB="34290"/>
                </a:tc>
                <a:extLst>
                  <a:ext uri="{0D108BD9-81ED-4DB2-BD59-A6C34878D82A}">
                    <a16:rowId xmlns:a16="http://schemas.microsoft.com/office/drawing/2014/main" val="148419720"/>
                  </a:ext>
                </a:extLst>
              </a:tr>
              <a:tr h="278130">
                <a:tc>
                  <a:txBody>
                    <a:bodyPr/>
                    <a:lstStyle/>
                    <a:p>
                      <a:r>
                        <a:rPr lang="en-AU" sz="1300" dirty="0"/>
                        <a:t>Create a Collection</a:t>
                      </a:r>
                    </a:p>
                  </a:txBody>
                  <a:tcPr marL="68580" marR="68580" marT="34290" marB="34290"/>
                </a:tc>
                <a:tc>
                  <a:txBody>
                    <a:bodyPr/>
                    <a:lstStyle/>
                    <a:p>
                      <a:r>
                        <a:rPr lang="en-AU" sz="1300" dirty="0" err="1"/>
                        <a:t>db.createcollection</a:t>
                      </a:r>
                      <a:r>
                        <a:rPr lang="en-AU" sz="1300" dirty="0"/>
                        <a:t>(‘&lt;collection name&gt;’)</a:t>
                      </a:r>
                    </a:p>
                  </a:txBody>
                  <a:tcPr marL="68580" marR="68580" marT="34290" marB="34290"/>
                </a:tc>
                <a:extLst>
                  <a:ext uri="{0D108BD9-81ED-4DB2-BD59-A6C34878D82A}">
                    <a16:rowId xmlns:a16="http://schemas.microsoft.com/office/drawing/2014/main" val="1857233964"/>
                  </a:ext>
                </a:extLst>
              </a:tr>
              <a:tr h="278130">
                <a:tc>
                  <a:txBody>
                    <a:bodyPr/>
                    <a:lstStyle/>
                    <a:p>
                      <a:r>
                        <a:rPr lang="en-AU" sz="1300" dirty="0"/>
                        <a:t>Display help</a:t>
                      </a:r>
                    </a:p>
                  </a:txBody>
                  <a:tcPr marL="68580" marR="68580" marT="34290" marB="34290"/>
                </a:tc>
                <a:tc>
                  <a:txBody>
                    <a:bodyPr/>
                    <a:lstStyle/>
                    <a:p>
                      <a:r>
                        <a:rPr lang="en-AU" sz="1300" dirty="0"/>
                        <a:t>help</a:t>
                      </a:r>
                    </a:p>
                  </a:txBody>
                  <a:tcPr marL="68580" marR="68580" marT="34290" marB="34290"/>
                </a:tc>
                <a:extLst>
                  <a:ext uri="{0D108BD9-81ED-4DB2-BD59-A6C34878D82A}">
                    <a16:rowId xmlns:a16="http://schemas.microsoft.com/office/drawing/2014/main" val="2116301540"/>
                  </a:ext>
                </a:extLst>
              </a:tr>
            </a:tbl>
          </a:graphicData>
        </a:graphic>
      </p:graphicFrame>
    </p:spTree>
    <p:extLst>
      <p:ext uri="{BB962C8B-B14F-4D97-AF65-F5344CB8AC3E}">
        <p14:creationId xmlns:p14="http://schemas.microsoft.com/office/powerpoint/2010/main" val="42077540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A9A2-7D0E-1948-91AF-2BED0C11C6A1}"/>
              </a:ext>
            </a:extLst>
          </p:cNvPr>
          <p:cNvSpPr>
            <a:spLocks noGrp="1"/>
          </p:cNvSpPr>
          <p:nvPr>
            <p:ph type="title"/>
          </p:nvPr>
        </p:nvSpPr>
        <p:spPr/>
        <p:txBody>
          <a:bodyPr/>
          <a:lstStyle/>
          <a:p>
            <a:r>
              <a:rPr lang="en-US" dirty="0">
                <a:solidFill>
                  <a:schemeClr val="bg1"/>
                </a:solidFill>
              </a:rPr>
              <a:t>MongoDB Cheat Sheet – Show Commands</a:t>
            </a:r>
          </a:p>
        </p:txBody>
      </p:sp>
      <p:graphicFrame>
        <p:nvGraphicFramePr>
          <p:cNvPr id="6" name="Table 5">
            <a:extLst>
              <a:ext uri="{FF2B5EF4-FFF2-40B4-BE49-F238E27FC236}">
                <a16:creationId xmlns:a16="http://schemas.microsoft.com/office/drawing/2014/main" id="{AA263BAF-73F8-48A8-AFFF-A60B573DADAE}"/>
              </a:ext>
            </a:extLst>
          </p:cNvPr>
          <p:cNvGraphicFramePr>
            <a:graphicFrameLocks noGrp="1"/>
          </p:cNvGraphicFramePr>
          <p:nvPr>
            <p:extLst>
              <p:ext uri="{D42A27DB-BD31-4B8C-83A1-F6EECF244321}">
                <p14:modId xmlns:p14="http://schemas.microsoft.com/office/powerpoint/2010/main" val="433043077"/>
              </p:ext>
            </p:extLst>
          </p:nvPr>
        </p:nvGraphicFramePr>
        <p:xfrm>
          <a:off x="1314216" y="1415054"/>
          <a:ext cx="6019060" cy="1767840"/>
        </p:xfrm>
        <a:graphic>
          <a:graphicData uri="http://schemas.openxmlformats.org/drawingml/2006/table">
            <a:tbl>
              <a:tblPr firstRow="1" bandRow="1">
                <a:tableStyleId>{5C22544A-7EE6-4342-B048-85BDC9FD1C3A}</a:tableStyleId>
              </a:tblPr>
              <a:tblGrid>
                <a:gridCol w="2979568">
                  <a:extLst>
                    <a:ext uri="{9D8B030D-6E8A-4147-A177-3AD203B41FA5}">
                      <a16:colId xmlns:a16="http://schemas.microsoft.com/office/drawing/2014/main" val="3725641984"/>
                    </a:ext>
                  </a:extLst>
                </a:gridCol>
                <a:gridCol w="3039492">
                  <a:extLst>
                    <a:ext uri="{9D8B030D-6E8A-4147-A177-3AD203B41FA5}">
                      <a16:colId xmlns:a16="http://schemas.microsoft.com/office/drawing/2014/main" val="1974787675"/>
                    </a:ext>
                  </a:extLst>
                </a:gridCol>
              </a:tblGrid>
              <a:tr h="278130">
                <a:tc>
                  <a:txBody>
                    <a:bodyPr/>
                    <a:lstStyle/>
                    <a:p>
                      <a:r>
                        <a:rPr lang="en-AU" sz="1400" dirty="0"/>
                        <a:t>Operation</a:t>
                      </a:r>
                    </a:p>
                  </a:txBody>
                  <a:tcPr marL="68580" marR="68580" marT="34290" marB="34290"/>
                </a:tc>
                <a:tc>
                  <a:txBody>
                    <a:bodyPr/>
                    <a:lstStyle/>
                    <a:p>
                      <a:r>
                        <a:rPr lang="en-AU" sz="1400" dirty="0"/>
                        <a:t>Command</a:t>
                      </a:r>
                    </a:p>
                  </a:txBody>
                  <a:tcPr marL="68580" marR="68580" marT="34290" marB="34290"/>
                </a:tc>
                <a:extLst>
                  <a:ext uri="{0D108BD9-81ED-4DB2-BD59-A6C34878D82A}">
                    <a16:rowId xmlns:a16="http://schemas.microsoft.com/office/drawing/2014/main" val="3433593385"/>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300" dirty="0"/>
                        <a:t>Show all databases</a:t>
                      </a:r>
                    </a:p>
                    <a:p>
                      <a:endParaRPr lang="en-AU" sz="1300" dirty="0"/>
                    </a:p>
                  </a:txBody>
                  <a:tcPr marL="68580" marR="68580" marT="34290" marB="34290"/>
                </a:tc>
                <a:tc>
                  <a:txBody>
                    <a:bodyPr/>
                    <a:lstStyle/>
                    <a:p>
                      <a:r>
                        <a:rPr lang="en-AU" sz="1300" dirty="0"/>
                        <a:t>show </a:t>
                      </a:r>
                      <a:r>
                        <a:rPr lang="en-AU" sz="1300" dirty="0" err="1"/>
                        <a:t>dbs</a:t>
                      </a:r>
                      <a:endParaRPr lang="en-AU" sz="1300" dirty="0"/>
                    </a:p>
                  </a:txBody>
                  <a:tcPr marL="68580" marR="68580" marT="34290" marB="34290"/>
                </a:tc>
                <a:extLst>
                  <a:ext uri="{0D108BD9-81ED-4DB2-BD59-A6C34878D82A}">
                    <a16:rowId xmlns:a16="http://schemas.microsoft.com/office/drawing/2014/main" val="2592711540"/>
                  </a:ext>
                </a:extLst>
              </a:tr>
              <a:tr h="278130">
                <a:tc>
                  <a:txBody>
                    <a:bodyPr/>
                    <a:lstStyle/>
                    <a:p>
                      <a:r>
                        <a:rPr lang="en-AU" sz="1300" dirty="0"/>
                        <a:t>Show all collections in current DB</a:t>
                      </a:r>
                    </a:p>
                  </a:txBody>
                  <a:tcPr marL="68580" marR="68580" marT="34290" marB="34290"/>
                </a:tc>
                <a:tc>
                  <a:txBody>
                    <a:bodyPr/>
                    <a:lstStyle/>
                    <a:p>
                      <a:r>
                        <a:rPr lang="en-AU" sz="1300" dirty="0"/>
                        <a:t>show collections</a:t>
                      </a:r>
                    </a:p>
                  </a:txBody>
                  <a:tcPr marL="68580" marR="68580" marT="34290" marB="34290"/>
                </a:tc>
                <a:extLst>
                  <a:ext uri="{0D108BD9-81ED-4DB2-BD59-A6C34878D82A}">
                    <a16:rowId xmlns:a16="http://schemas.microsoft.com/office/drawing/2014/main" val="32747740"/>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300" dirty="0"/>
                        <a:t>Show all users on current DB</a:t>
                      </a:r>
                    </a:p>
                    <a:p>
                      <a:endParaRPr lang="en-AU" sz="13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300" dirty="0"/>
                        <a:t>show users</a:t>
                      </a:r>
                    </a:p>
                    <a:p>
                      <a:endParaRPr lang="en-AU" sz="1300" dirty="0"/>
                    </a:p>
                  </a:txBody>
                  <a:tcPr marL="68580" marR="68580" marT="34290" marB="34290"/>
                </a:tc>
                <a:extLst>
                  <a:ext uri="{0D108BD9-81ED-4DB2-BD59-A6C34878D82A}">
                    <a16:rowId xmlns:a16="http://schemas.microsoft.com/office/drawing/2014/main" val="79928475"/>
                  </a:ext>
                </a:extLst>
              </a:tr>
              <a:tr h="278130">
                <a:tc>
                  <a:txBody>
                    <a:bodyPr/>
                    <a:lstStyle/>
                    <a:p>
                      <a:r>
                        <a:rPr lang="en-AU" sz="1300" dirty="0"/>
                        <a:t>Show all roles on current DB</a:t>
                      </a:r>
                    </a:p>
                  </a:txBody>
                  <a:tcPr marL="68580" marR="68580" marT="34290" marB="34290"/>
                </a:tc>
                <a:tc>
                  <a:txBody>
                    <a:bodyPr/>
                    <a:lstStyle/>
                    <a:p>
                      <a:r>
                        <a:rPr lang="en-AU" sz="1300" dirty="0"/>
                        <a:t>Show roles</a:t>
                      </a:r>
                    </a:p>
                  </a:txBody>
                  <a:tcPr marL="68580" marR="68580" marT="34290" marB="34290"/>
                </a:tc>
                <a:extLst>
                  <a:ext uri="{0D108BD9-81ED-4DB2-BD59-A6C34878D82A}">
                    <a16:rowId xmlns:a16="http://schemas.microsoft.com/office/drawing/2014/main" val="1999651373"/>
                  </a:ext>
                </a:extLst>
              </a:tr>
            </a:tbl>
          </a:graphicData>
        </a:graphic>
      </p:graphicFrame>
    </p:spTree>
    <p:extLst>
      <p:ext uri="{BB962C8B-B14F-4D97-AF65-F5344CB8AC3E}">
        <p14:creationId xmlns:p14="http://schemas.microsoft.com/office/powerpoint/2010/main" val="977182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A9A2-7D0E-1948-91AF-2BED0C11C6A1}"/>
              </a:ext>
            </a:extLst>
          </p:cNvPr>
          <p:cNvSpPr>
            <a:spLocks noGrp="1"/>
          </p:cNvSpPr>
          <p:nvPr>
            <p:ph type="title"/>
          </p:nvPr>
        </p:nvSpPr>
        <p:spPr/>
        <p:txBody>
          <a:bodyPr/>
          <a:lstStyle/>
          <a:p>
            <a:r>
              <a:rPr lang="en-US" dirty="0">
                <a:solidFill>
                  <a:schemeClr val="bg1"/>
                </a:solidFill>
              </a:rPr>
              <a:t>MongoDB Cheat Sheet – </a:t>
            </a:r>
            <a:r>
              <a:rPr lang="en-AU" dirty="0">
                <a:solidFill>
                  <a:schemeClr val="bg1"/>
                </a:solidFill>
              </a:rPr>
              <a:t>C</a:t>
            </a:r>
            <a:r>
              <a:rPr lang="en-AU" dirty="0"/>
              <a:t>RUD Commands</a:t>
            </a:r>
            <a:endParaRPr lang="en-US" dirty="0"/>
          </a:p>
        </p:txBody>
      </p:sp>
      <p:graphicFrame>
        <p:nvGraphicFramePr>
          <p:cNvPr id="4" name="Table 3">
            <a:extLst>
              <a:ext uri="{FF2B5EF4-FFF2-40B4-BE49-F238E27FC236}">
                <a16:creationId xmlns:a16="http://schemas.microsoft.com/office/drawing/2014/main" id="{5FAC3CB0-5F81-451D-AFBF-EFF7FAE6B5A1}"/>
              </a:ext>
            </a:extLst>
          </p:cNvPr>
          <p:cNvGraphicFramePr>
            <a:graphicFrameLocks noGrp="1"/>
          </p:cNvGraphicFramePr>
          <p:nvPr>
            <p:extLst>
              <p:ext uri="{D42A27DB-BD31-4B8C-83A1-F6EECF244321}">
                <p14:modId xmlns:p14="http://schemas.microsoft.com/office/powerpoint/2010/main" val="3086790139"/>
              </p:ext>
            </p:extLst>
          </p:nvPr>
        </p:nvGraphicFramePr>
        <p:xfrm>
          <a:off x="792306" y="1220932"/>
          <a:ext cx="7716133" cy="3345180"/>
        </p:xfrm>
        <a:graphic>
          <a:graphicData uri="http://schemas.openxmlformats.org/drawingml/2006/table">
            <a:tbl>
              <a:tblPr firstRow="1" bandRow="1">
                <a:tableStyleId>{5C22544A-7EE6-4342-B048-85BDC9FD1C3A}</a:tableStyleId>
              </a:tblPr>
              <a:tblGrid>
                <a:gridCol w="3117272">
                  <a:extLst>
                    <a:ext uri="{9D8B030D-6E8A-4147-A177-3AD203B41FA5}">
                      <a16:colId xmlns:a16="http://schemas.microsoft.com/office/drawing/2014/main" val="3725641984"/>
                    </a:ext>
                  </a:extLst>
                </a:gridCol>
                <a:gridCol w="4598861">
                  <a:extLst>
                    <a:ext uri="{9D8B030D-6E8A-4147-A177-3AD203B41FA5}">
                      <a16:colId xmlns:a16="http://schemas.microsoft.com/office/drawing/2014/main" val="1974787675"/>
                    </a:ext>
                  </a:extLst>
                </a:gridCol>
              </a:tblGrid>
              <a:tr h="278130">
                <a:tc>
                  <a:txBody>
                    <a:bodyPr/>
                    <a:lstStyle/>
                    <a:p>
                      <a:r>
                        <a:rPr lang="en-AU" sz="1400" dirty="0"/>
                        <a:t>Operation</a:t>
                      </a:r>
                    </a:p>
                  </a:txBody>
                  <a:tcPr marL="68580" marR="68580" marT="34290" marB="34290"/>
                </a:tc>
                <a:tc>
                  <a:txBody>
                    <a:bodyPr/>
                    <a:lstStyle/>
                    <a:p>
                      <a:r>
                        <a:rPr lang="en-AU" sz="1400" dirty="0"/>
                        <a:t>Command</a:t>
                      </a:r>
                    </a:p>
                  </a:txBody>
                  <a:tcPr marL="68580" marR="68580" marT="34290" marB="34290"/>
                </a:tc>
                <a:extLst>
                  <a:ext uri="{0D108BD9-81ED-4DB2-BD59-A6C34878D82A}">
                    <a16:rowId xmlns:a16="http://schemas.microsoft.com/office/drawing/2014/main" val="3433593385"/>
                  </a:ext>
                </a:extLst>
              </a:tr>
              <a:tr h="6515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300" dirty="0"/>
                        <a:t>Insert a new document in a collection</a:t>
                      </a:r>
                    </a:p>
                    <a:p>
                      <a:endParaRPr lang="en-AU" sz="1300" dirty="0"/>
                    </a:p>
                  </a:txBody>
                  <a:tcPr marL="68580" marR="68580" marT="34290" marB="34290"/>
                </a:tc>
                <a:tc>
                  <a:txBody>
                    <a:bodyPr/>
                    <a:lstStyle/>
                    <a:p>
                      <a:r>
                        <a:rPr lang="en-AU" sz="1300" dirty="0"/>
                        <a:t>db.&lt;collection&gt;.</a:t>
                      </a:r>
                      <a:r>
                        <a:rPr lang="en-AU" sz="1300" dirty="0" err="1"/>
                        <a:t>insertOne</a:t>
                      </a:r>
                      <a:r>
                        <a:rPr lang="en-AU" sz="1300" dirty="0"/>
                        <a:t>(&lt;document&gt;)</a:t>
                      </a:r>
                    </a:p>
                  </a:txBody>
                  <a:tcPr marL="68580" marR="68580" marT="34290" marB="34290"/>
                </a:tc>
                <a:extLst>
                  <a:ext uri="{0D108BD9-81ED-4DB2-BD59-A6C34878D82A}">
                    <a16:rowId xmlns:a16="http://schemas.microsoft.com/office/drawing/2014/main" val="2592711540"/>
                  </a:ext>
                </a:extLst>
              </a:tr>
              <a:tr h="457200">
                <a:tc>
                  <a:txBody>
                    <a:bodyPr/>
                    <a:lstStyle/>
                    <a:p>
                      <a:r>
                        <a:rPr lang="en-AU" sz="1300" dirty="0"/>
                        <a:t>Insert Multiple Documents</a:t>
                      </a:r>
                    </a:p>
                  </a:txBody>
                  <a:tcPr marL="68580" marR="68580" marT="34290" marB="34290"/>
                </a:tc>
                <a:tc>
                  <a:txBody>
                    <a:bodyPr/>
                    <a:lstStyle/>
                    <a:p>
                      <a:r>
                        <a:rPr lang="en-AU" sz="1300" dirty="0"/>
                        <a:t>db.&lt;collection&gt;.</a:t>
                      </a:r>
                      <a:r>
                        <a:rPr lang="en-AU" sz="1300" dirty="0" err="1"/>
                        <a:t>insertMany</a:t>
                      </a:r>
                      <a:r>
                        <a:rPr lang="en-AU" sz="1300" dirty="0"/>
                        <a:t>([&lt;document&gt;,&lt;document&gt;])</a:t>
                      </a:r>
                    </a:p>
                  </a:txBody>
                  <a:tcPr marL="68580" marR="68580" marT="34290" marB="34290"/>
                </a:tc>
                <a:extLst>
                  <a:ext uri="{0D108BD9-81ED-4DB2-BD59-A6C34878D82A}">
                    <a16:rowId xmlns:a16="http://schemas.microsoft.com/office/drawing/2014/main" val="32747740"/>
                  </a:ext>
                </a:extLst>
              </a:tr>
              <a:tr h="6515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300" dirty="0"/>
                        <a:t>Show all documents in a collection</a:t>
                      </a:r>
                    </a:p>
                    <a:p>
                      <a:endParaRPr lang="en-AU" sz="13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300" dirty="0"/>
                        <a:t>db.&lt;collection&gt;.find()</a:t>
                      </a:r>
                    </a:p>
                    <a:p>
                      <a:endParaRPr lang="en-AU" sz="1300" dirty="0"/>
                    </a:p>
                  </a:txBody>
                  <a:tcPr marL="68580" marR="68580" marT="34290" marB="34290"/>
                </a:tc>
                <a:extLst>
                  <a:ext uri="{0D108BD9-81ED-4DB2-BD59-A6C34878D82A}">
                    <a16:rowId xmlns:a16="http://schemas.microsoft.com/office/drawing/2014/main" val="79928475"/>
                  </a:ext>
                </a:extLst>
              </a:tr>
              <a:tr h="651510">
                <a:tc>
                  <a:txBody>
                    <a:bodyPr/>
                    <a:lstStyle/>
                    <a:p>
                      <a:r>
                        <a:rPr lang="en-AU" sz="1300" dirty="0"/>
                        <a:t>Show all fields in a document filtered by field value</a:t>
                      </a:r>
                    </a:p>
                  </a:txBody>
                  <a:tcPr marL="68580" marR="68580" marT="34290" marB="34290"/>
                </a:tc>
                <a:tc>
                  <a:txBody>
                    <a:bodyPr/>
                    <a:lstStyle/>
                    <a:p>
                      <a:r>
                        <a:rPr lang="en-AU" sz="1300" dirty="0"/>
                        <a:t>db.&lt;collection&gt;.find(&lt;query&gt;)</a:t>
                      </a:r>
                    </a:p>
                  </a:txBody>
                  <a:tcPr marL="68580" marR="68580" marT="34290" marB="34290"/>
                </a:tc>
                <a:extLst>
                  <a:ext uri="{0D108BD9-81ED-4DB2-BD59-A6C34878D82A}">
                    <a16:rowId xmlns:a16="http://schemas.microsoft.com/office/drawing/2014/main" val="1999651373"/>
                  </a:ext>
                </a:extLst>
              </a:tr>
              <a:tr h="651510">
                <a:tc>
                  <a:txBody>
                    <a:bodyPr/>
                    <a:lstStyle/>
                    <a:p>
                      <a:r>
                        <a:rPr lang="en-AU" sz="1300" dirty="0"/>
                        <a:t>Show some fields in a document filtered by field value</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300" dirty="0"/>
                        <a:t>db.&lt;collection&gt;.find(&lt;query&gt;,&lt;projection&gt;)</a:t>
                      </a:r>
                    </a:p>
                    <a:p>
                      <a:endParaRPr lang="en-AU" sz="1300" dirty="0"/>
                    </a:p>
                  </a:txBody>
                  <a:tcPr marL="68580" marR="68580" marT="34290" marB="34290"/>
                </a:tc>
                <a:extLst>
                  <a:ext uri="{0D108BD9-81ED-4DB2-BD59-A6C34878D82A}">
                    <a16:rowId xmlns:a16="http://schemas.microsoft.com/office/drawing/2014/main" val="2116301540"/>
                  </a:ext>
                </a:extLst>
              </a:tr>
            </a:tbl>
          </a:graphicData>
        </a:graphic>
      </p:graphicFrame>
    </p:spTree>
    <p:extLst>
      <p:ext uri="{BB962C8B-B14F-4D97-AF65-F5344CB8AC3E}">
        <p14:creationId xmlns:p14="http://schemas.microsoft.com/office/powerpoint/2010/main" val="19097812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A9A2-7D0E-1948-91AF-2BED0C11C6A1}"/>
              </a:ext>
            </a:extLst>
          </p:cNvPr>
          <p:cNvSpPr>
            <a:spLocks noGrp="1"/>
          </p:cNvSpPr>
          <p:nvPr>
            <p:ph type="title"/>
          </p:nvPr>
        </p:nvSpPr>
        <p:spPr/>
        <p:txBody>
          <a:bodyPr/>
          <a:lstStyle/>
          <a:p>
            <a:r>
              <a:rPr lang="en-US" dirty="0">
                <a:solidFill>
                  <a:schemeClr val="bg1"/>
                </a:solidFill>
              </a:rPr>
              <a:t>MongoDB Cheat Sheet – </a:t>
            </a:r>
            <a:r>
              <a:rPr lang="en-AU" dirty="0">
                <a:solidFill>
                  <a:schemeClr val="bg1"/>
                </a:solidFill>
              </a:rPr>
              <a:t>C</a:t>
            </a:r>
            <a:r>
              <a:rPr lang="en-AU" dirty="0"/>
              <a:t>RUD Commands</a:t>
            </a:r>
            <a:endParaRPr lang="en-US" dirty="0"/>
          </a:p>
        </p:txBody>
      </p:sp>
      <p:graphicFrame>
        <p:nvGraphicFramePr>
          <p:cNvPr id="10" name="Table 9">
            <a:extLst>
              <a:ext uri="{FF2B5EF4-FFF2-40B4-BE49-F238E27FC236}">
                <a16:creationId xmlns:a16="http://schemas.microsoft.com/office/drawing/2014/main" id="{28BFBF6E-2D26-420D-AC0A-F78EA47D0D50}"/>
              </a:ext>
            </a:extLst>
          </p:cNvPr>
          <p:cNvGraphicFramePr>
            <a:graphicFrameLocks noGrp="1"/>
          </p:cNvGraphicFramePr>
          <p:nvPr>
            <p:extLst>
              <p:ext uri="{D42A27DB-BD31-4B8C-83A1-F6EECF244321}">
                <p14:modId xmlns:p14="http://schemas.microsoft.com/office/powerpoint/2010/main" val="2252195935"/>
              </p:ext>
            </p:extLst>
          </p:nvPr>
        </p:nvGraphicFramePr>
        <p:xfrm>
          <a:off x="552017" y="1117022"/>
          <a:ext cx="7981187" cy="3364230"/>
        </p:xfrm>
        <a:graphic>
          <a:graphicData uri="http://schemas.openxmlformats.org/drawingml/2006/table">
            <a:tbl>
              <a:tblPr firstRow="1" bandRow="1">
                <a:tableStyleId>{5C22544A-7EE6-4342-B048-85BDC9FD1C3A}</a:tableStyleId>
              </a:tblPr>
              <a:tblGrid>
                <a:gridCol w="3214687">
                  <a:extLst>
                    <a:ext uri="{9D8B030D-6E8A-4147-A177-3AD203B41FA5}">
                      <a16:colId xmlns:a16="http://schemas.microsoft.com/office/drawing/2014/main" val="3725641984"/>
                    </a:ext>
                  </a:extLst>
                </a:gridCol>
                <a:gridCol w="4766500">
                  <a:extLst>
                    <a:ext uri="{9D8B030D-6E8A-4147-A177-3AD203B41FA5}">
                      <a16:colId xmlns:a16="http://schemas.microsoft.com/office/drawing/2014/main" val="1974787675"/>
                    </a:ext>
                  </a:extLst>
                </a:gridCol>
              </a:tblGrid>
              <a:tr h="278130">
                <a:tc>
                  <a:txBody>
                    <a:bodyPr/>
                    <a:lstStyle/>
                    <a:p>
                      <a:r>
                        <a:rPr lang="en-AU" sz="1400" dirty="0"/>
                        <a:t>Operation</a:t>
                      </a:r>
                    </a:p>
                  </a:txBody>
                  <a:tcPr marL="68580" marR="68580" marT="34290" marB="34290"/>
                </a:tc>
                <a:tc>
                  <a:txBody>
                    <a:bodyPr/>
                    <a:lstStyle/>
                    <a:p>
                      <a:r>
                        <a:rPr lang="en-AU" sz="1400" dirty="0"/>
                        <a:t>Command</a:t>
                      </a:r>
                    </a:p>
                  </a:txBody>
                  <a:tcPr marL="68580" marR="68580" marT="34290" marB="34290"/>
                </a:tc>
                <a:extLst>
                  <a:ext uri="{0D108BD9-81ED-4DB2-BD59-A6C34878D82A}">
                    <a16:rowId xmlns:a16="http://schemas.microsoft.com/office/drawing/2014/main" val="3433593385"/>
                  </a:ext>
                </a:extLst>
              </a:tr>
              <a:tr h="6515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300" dirty="0"/>
                        <a:t>Show the first document that matches a query</a:t>
                      </a:r>
                    </a:p>
                    <a:p>
                      <a:endParaRPr lang="en-AU" sz="1300" dirty="0"/>
                    </a:p>
                  </a:txBody>
                  <a:tcPr marL="68580" marR="68580" marT="34290" marB="34290"/>
                </a:tc>
                <a:tc>
                  <a:txBody>
                    <a:bodyPr/>
                    <a:lstStyle/>
                    <a:p>
                      <a:r>
                        <a:rPr lang="en-AU" sz="1300" dirty="0"/>
                        <a:t>db.&lt;collection&gt;.</a:t>
                      </a:r>
                      <a:r>
                        <a:rPr lang="en-AU" sz="1300" dirty="0" err="1"/>
                        <a:t>findOne</a:t>
                      </a:r>
                      <a:r>
                        <a:rPr lang="en-AU" sz="1300" dirty="0"/>
                        <a:t>(&lt;query&gt;)</a:t>
                      </a:r>
                    </a:p>
                  </a:txBody>
                  <a:tcPr marL="68580" marR="68580" marT="34290" marB="34290"/>
                </a:tc>
                <a:extLst>
                  <a:ext uri="{0D108BD9-81ED-4DB2-BD59-A6C34878D82A}">
                    <a16:rowId xmlns:a16="http://schemas.microsoft.com/office/drawing/2014/main" val="2592711540"/>
                  </a:ext>
                </a:extLst>
              </a:tr>
              <a:tr h="651510">
                <a:tc>
                  <a:txBody>
                    <a:bodyPr/>
                    <a:lstStyle/>
                    <a:p>
                      <a:r>
                        <a:rPr lang="en-AU" sz="1300" dirty="0"/>
                        <a:t>Update specific field of a single document that matches a query</a:t>
                      </a:r>
                    </a:p>
                  </a:txBody>
                  <a:tcPr marL="68580" marR="68580" marT="34290" marB="34290"/>
                </a:tc>
                <a:tc>
                  <a:txBody>
                    <a:bodyPr/>
                    <a:lstStyle/>
                    <a:p>
                      <a:r>
                        <a:rPr lang="en-AU" sz="1300" dirty="0"/>
                        <a:t>db.&lt;collection&gt;.update(&lt;query&gt;,{$set:{&lt;update&gt;}}])</a:t>
                      </a:r>
                    </a:p>
                  </a:txBody>
                  <a:tcPr marL="68580" marR="68580" marT="34290" marB="34290"/>
                </a:tc>
                <a:extLst>
                  <a:ext uri="{0D108BD9-81ED-4DB2-BD59-A6C34878D82A}">
                    <a16:rowId xmlns:a16="http://schemas.microsoft.com/office/drawing/2014/main" val="32747740"/>
                  </a:ext>
                </a:extLst>
              </a:tr>
              <a:tr h="6515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300" dirty="0"/>
                        <a:t>Delete all documents in a collection</a:t>
                      </a:r>
                    </a:p>
                    <a:p>
                      <a:endParaRPr lang="en-AU" sz="13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300" dirty="0"/>
                        <a:t>db.&lt;collection&gt;.remove({})</a:t>
                      </a:r>
                    </a:p>
                    <a:p>
                      <a:endParaRPr lang="en-AU" sz="1300" dirty="0"/>
                    </a:p>
                  </a:txBody>
                  <a:tcPr marL="68580" marR="68580" marT="34290" marB="34290"/>
                </a:tc>
                <a:extLst>
                  <a:ext uri="{0D108BD9-81ED-4DB2-BD59-A6C34878D82A}">
                    <a16:rowId xmlns:a16="http://schemas.microsoft.com/office/drawing/2014/main" val="79928475"/>
                  </a:ext>
                </a:extLst>
              </a:tr>
              <a:tr h="651510">
                <a:tc>
                  <a:txBody>
                    <a:bodyPr/>
                    <a:lstStyle/>
                    <a:p>
                      <a:r>
                        <a:rPr lang="en-AU" sz="1300" dirty="0"/>
                        <a:t>Delete a single document the matches a query</a:t>
                      </a:r>
                    </a:p>
                  </a:txBody>
                  <a:tcPr marL="68580" marR="68580" marT="34290" marB="34290"/>
                </a:tc>
                <a:tc>
                  <a:txBody>
                    <a:bodyPr/>
                    <a:lstStyle/>
                    <a:p>
                      <a:r>
                        <a:rPr lang="en-AU" sz="1300" dirty="0"/>
                        <a:t>db.&lt;collection&gt;.remove(&lt;query&gt;,{</a:t>
                      </a:r>
                      <a:r>
                        <a:rPr lang="en-AU" sz="1300" dirty="0" err="1"/>
                        <a:t>justOne:true</a:t>
                      </a:r>
                      <a:r>
                        <a:rPr lang="en-AU" sz="1300" dirty="0"/>
                        <a:t>})</a:t>
                      </a:r>
                    </a:p>
                  </a:txBody>
                  <a:tcPr marL="68580" marR="68580" marT="34290" marB="34290"/>
                </a:tc>
                <a:extLst>
                  <a:ext uri="{0D108BD9-81ED-4DB2-BD59-A6C34878D82A}">
                    <a16:rowId xmlns:a16="http://schemas.microsoft.com/office/drawing/2014/main" val="1999651373"/>
                  </a:ext>
                </a:extLst>
              </a:tr>
              <a:tr h="457200">
                <a:tc>
                  <a:txBody>
                    <a:bodyPr/>
                    <a:lstStyle/>
                    <a:p>
                      <a:r>
                        <a:rPr lang="en-AU" sz="1300" dirty="0"/>
                        <a:t>Delete all documents matching a query</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300" dirty="0"/>
                        <a:t>db.&lt;collection&gt;.remove(&lt;query&gt;)</a:t>
                      </a:r>
                    </a:p>
                    <a:p>
                      <a:endParaRPr lang="en-AU" sz="1300" dirty="0"/>
                    </a:p>
                  </a:txBody>
                  <a:tcPr marL="68580" marR="68580" marT="34290" marB="34290"/>
                </a:tc>
                <a:extLst>
                  <a:ext uri="{0D108BD9-81ED-4DB2-BD59-A6C34878D82A}">
                    <a16:rowId xmlns:a16="http://schemas.microsoft.com/office/drawing/2014/main" val="2116301540"/>
                  </a:ext>
                </a:extLst>
              </a:tr>
            </a:tbl>
          </a:graphicData>
        </a:graphic>
      </p:graphicFrame>
    </p:spTree>
    <p:extLst>
      <p:ext uri="{BB962C8B-B14F-4D97-AF65-F5344CB8AC3E}">
        <p14:creationId xmlns:p14="http://schemas.microsoft.com/office/powerpoint/2010/main" val="40795461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A9A2-7D0E-1948-91AF-2BED0C11C6A1}"/>
              </a:ext>
            </a:extLst>
          </p:cNvPr>
          <p:cNvSpPr>
            <a:spLocks noGrp="1"/>
          </p:cNvSpPr>
          <p:nvPr>
            <p:ph type="title"/>
          </p:nvPr>
        </p:nvSpPr>
        <p:spPr/>
        <p:txBody>
          <a:bodyPr/>
          <a:lstStyle/>
          <a:p>
            <a:r>
              <a:rPr lang="en-US" dirty="0">
                <a:solidFill>
                  <a:schemeClr val="bg1"/>
                </a:solidFill>
              </a:rPr>
              <a:t>MongoDB Cheat Sheet –</a:t>
            </a:r>
            <a:r>
              <a:rPr lang="en-US" dirty="0">
                <a:solidFill>
                  <a:schemeClr val="accent5">
                    <a:lumMod val="75000"/>
                  </a:schemeClr>
                </a:solidFill>
              </a:rPr>
              <a:t> </a:t>
            </a:r>
            <a:r>
              <a:rPr lang="en-AU" dirty="0"/>
              <a:t>Cursor Methods</a:t>
            </a:r>
            <a:endParaRPr lang="en-US" dirty="0"/>
          </a:p>
        </p:txBody>
      </p:sp>
      <p:graphicFrame>
        <p:nvGraphicFramePr>
          <p:cNvPr id="4" name="Table 3">
            <a:extLst>
              <a:ext uri="{FF2B5EF4-FFF2-40B4-BE49-F238E27FC236}">
                <a16:creationId xmlns:a16="http://schemas.microsoft.com/office/drawing/2014/main" id="{06404D31-0FDA-4109-8D38-E9153789CA39}"/>
              </a:ext>
            </a:extLst>
          </p:cNvPr>
          <p:cNvGraphicFramePr>
            <a:graphicFrameLocks noGrp="1"/>
          </p:cNvGraphicFramePr>
          <p:nvPr>
            <p:extLst>
              <p:ext uri="{D42A27DB-BD31-4B8C-83A1-F6EECF244321}">
                <p14:modId xmlns:p14="http://schemas.microsoft.com/office/powerpoint/2010/main" val="184042124"/>
              </p:ext>
            </p:extLst>
          </p:nvPr>
        </p:nvGraphicFramePr>
        <p:xfrm>
          <a:off x="720869" y="1188460"/>
          <a:ext cx="7838200" cy="3101340"/>
        </p:xfrm>
        <a:graphic>
          <a:graphicData uri="http://schemas.openxmlformats.org/drawingml/2006/table">
            <a:tbl>
              <a:tblPr firstRow="1" bandRow="1">
                <a:tableStyleId>{5C22544A-7EE6-4342-B048-85BDC9FD1C3A}</a:tableStyleId>
              </a:tblPr>
              <a:tblGrid>
                <a:gridCol w="2818533">
                  <a:extLst>
                    <a:ext uri="{9D8B030D-6E8A-4147-A177-3AD203B41FA5}">
                      <a16:colId xmlns:a16="http://schemas.microsoft.com/office/drawing/2014/main" val="3725641984"/>
                    </a:ext>
                  </a:extLst>
                </a:gridCol>
                <a:gridCol w="5019667">
                  <a:extLst>
                    <a:ext uri="{9D8B030D-6E8A-4147-A177-3AD203B41FA5}">
                      <a16:colId xmlns:a16="http://schemas.microsoft.com/office/drawing/2014/main" val="1974787675"/>
                    </a:ext>
                  </a:extLst>
                </a:gridCol>
              </a:tblGrid>
              <a:tr h="278130">
                <a:tc>
                  <a:txBody>
                    <a:bodyPr/>
                    <a:lstStyle/>
                    <a:p>
                      <a:r>
                        <a:rPr lang="en-AU" sz="1400" dirty="0"/>
                        <a:t>Operation</a:t>
                      </a:r>
                    </a:p>
                  </a:txBody>
                  <a:tcPr marL="68580" marR="68580" marT="34290" marB="34290"/>
                </a:tc>
                <a:tc>
                  <a:txBody>
                    <a:bodyPr/>
                    <a:lstStyle/>
                    <a:p>
                      <a:r>
                        <a:rPr lang="en-AU" sz="1400" dirty="0"/>
                        <a:t>Command</a:t>
                      </a:r>
                    </a:p>
                  </a:txBody>
                  <a:tcPr marL="68580" marR="68580" marT="34290" marB="34290"/>
                </a:tc>
                <a:extLst>
                  <a:ext uri="{0D108BD9-81ED-4DB2-BD59-A6C34878D82A}">
                    <a16:rowId xmlns:a16="http://schemas.microsoft.com/office/drawing/2014/main" val="3433593385"/>
                  </a:ext>
                </a:extLst>
              </a:tr>
              <a:tr h="8458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300" dirty="0"/>
                        <a:t>Show the number of document in the collection</a:t>
                      </a:r>
                    </a:p>
                    <a:p>
                      <a:endParaRPr lang="en-AU" sz="1300" dirty="0"/>
                    </a:p>
                  </a:txBody>
                  <a:tcPr marL="68580" marR="68580" marT="34290" marB="34290"/>
                </a:tc>
                <a:tc>
                  <a:txBody>
                    <a:bodyPr/>
                    <a:lstStyle/>
                    <a:p>
                      <a:r>
                        <a:rPr lang="en-AU" sz="1300" dirty="0"/>
                        <a:t>db.&lt;collection&gt;.find().count</a:t>
                      </a:r>
                    </a:p>
                  </a:txBody>
                  <a:tcPr marL="68580" marR="68580" marT="34290" marB="34290"/>
                </a:tc>
                <a:extLst>
                  <a:ext uri="{0D108BD9-81ED-4DB2-BD59-A6C34878D82A}">
                    <a16:rowId xmlns:a16="http://schemas.microsoft.com/office/drawing/2014/main" val="2592711540"/>
                  </a:ext>
                </a:extLst>
              </a:tr>
              <a:tr h="457200">
                <a:tc>
                  <a:txBody>
                    <a:bodyPr/>
                    <a:lstStyle/>
                    <a:p>
                      <a:r>
                        <a:rPr lang="en-AU" sz="1300" dirty="0"/>
                        <a:t>Limit the number of documents to return</a:t>
                      </a:r>
                    </a:p>
                  </a:txBody>
                  <a:tcPr marL="68580" marR="68580" marT="34290" marB="34290"/>
                </a:tc>
                <a:tc>
                  <a:txBody>
                    <a:bodyPr/>
                    <a:lstStyle/>
                    <a:p>
                      <a:r>
                        <a:rPr lang="en-AU" sz="1300" dirty="0"/>
                        <a:t>db.&lt;collection&gt;.find().limit(&lt;n&gt;)</a:t>
                      </a:r>
                    </a:p>
                  </a:txBody>
                  <a:tcPr marL="68580" marR="68580" marT="34290" marB="34290"/>
                </a:tc>
                <a:extLst>
                  <a:ext uri="{0D108BD9-81ED-4DB2-BD59-A6C34878D82A}">
                    <a16:rowId xmlns:a16="http://schemas.microsoft.com/office/drawing/2014/main" val="32747740"/>
                  </a:ext>
                </a:extLst>
              </a:tr>
              <a:tr h="8458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300" dirty="0"/>
                        <a:t>Return the result set after skipping the first &lt;n&gt; document</a:t>
                      </a:r>
                    </a:p>
                    <a:p>
                      <a:endParaRPr lang="en-AU" sz="13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300" dirty="0"/>
                        <a:t>db.&lt;collection&gt;.find().skip(&lt;n&gt;)</a:t>
                      </a:r>
                    </a:p>
                    <a:p>
                      <a:endParaRPr lang="en-AU" sz="1300" dirty="0"/>
                    </a:p>
                  </a:txBody>
                  <a:tcPr marL="68580" marR="68580" marT="34290" marB="34290"/>
                </a:tc>
                <a:extLst>
                  <a:ext uri="{0D108BD9-81ED-4DB2-BD59-A6C34878D82A}">
                    <a16:rowId xmlns:a16="http://schemas.microsoft.com/office/drawing/2014/main" val="79928475"/>
                  </a:ext>
                </a:extLst>
              </a:tr>
              <a:tr h="651510">
                <a:tc>
                  <a:txBody>
                    <a:bodyPr/>
                    <a:lstStyle/>
                    <a:p>
                      <a:r>
                        <a:rPr lang="en-AU" sz="1300" dirty="0"/>
                        <a:t>Sort the documents in a result set in ascending or descending order</a:t>
                      </a:r>
                    </a:p>
                  </a:txBody>
                  <a:tcPr marL="68580" marR="68580" marT="34290" marB="34290"/>
                </a:tc>
                <a:tc>
                  <a:txBody>
                    <a:bodyPr/>
                    <a:lstStyle/>
                    <a:p>
                      <a:r>
                        <a:rPr lang="en-AU" sz="1300" dirty="0"/>
                        <a:t>db.&lt;collection&gt;.find().sort(&lt;</a:t>
                      </a:r>
                      <a:r>
                        <a:rPr lang="en-AU" sz="1300" dirty="0" err="1"/>
                        <a:t>field:value</a:t>
                      </a:r>
                      <a:r>
                        <a:rPr lang="en-AU" sz="1300" dirty="0"/>
                        <a:t>&gt;)</a:t>
                      </a:r>
                    </a:p>
                    <a:p>
                      <a:r>
                        <a:rPr lang="en-AU" sz="1300" dirty="0"/>
                        <a:t>value = 1 – ascending</a:t>
                      </a:r>
                    </a:p>
                    <a:p>
                      <a:r>
                        <a:rPr lang="en-AU" sz="1300" dirty="0"/>
                        <a:t>value = -1 – descending</a:t>
                      </a:r>
                    </a:p>
                  </a:txBody>
                  <a:tcPr marL="68580" marR="68580" marT="34290" marB="34290"/>
                </a:tc>
                <a:extLst>
                  <a:ext uri="{0D108BD9-81ED-4DB2-BD59-A6C34878D82A}">
                    <a16:rowId xmlns:a16="http://schemas.microsoft.com/office/drawing/2014/main" val="1999651373"/>
                  </a:ext>
                </a:extLst>
              </a:tr>
            </a:tbl>
          </a:graphicData>
        </a:graphic>
      </p:graphicFrame>
    </p:spTree>
    <p:extLst>
      <p:ext uri="{BB962C8B-B14F-4D97-AF65-F5344CB8AC3E}">
        <p14:creationId xmlns:p14="http://schemas.microsoft.com/office/powerpoint/2010/main" val="13732703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A9A2-7D0E-1948-91AF-2BED0C11C6A1}"/>
              </a:ext>
            </a:extLst>
          </p:cNvPr>
          <p:cNvSpPr>
            <a:spLocks noGrp="1"/>
          </p:cNvSpPr>
          <p:nvPr>
            <p:ph type="title"/>
          </p:nvPr>
        </p:nvSpPr>
        <p:spPr/>
        <p:txBody>
          <a:bodyPr/>
          <a:lstStyle/>
          <a:p>
            <a:r>
              <a:rPr lang="en-US" dirty="0">
                <a:solidFill>
                  <a:schemeClr val="bg1"/>
                </a:solidFill>
              </a:rPr>
              <a:t>MongoDB Cheat Sheet –</a:t>
            </a:r>
            <a:r>
              <a:rPr lang="en-US" dirty="0">
                <a:solidFill>
                  <a:schemeClr val="accent5">
                    <a:lumMod val="75000"/>
                  </a:schemeClr>
                </a:solidFill>
              </a:rPr>
              <a:t> </a:t>
            </a:r>
            <a:r>
              <a:rPr lang="en-AU" dirty="0"/>
              <a:t>Comparison Operators</a:t>
            </a:r>
            <a:endParaRPr lang="en-US" dirty="0"/>
          </a:p>
        </p:txBody>
      </p:sp>
      <p:graphicFrame>
        <p:nvGraphicFramePr>
          <p:cNvPr id="7" name="Table 6">
            <a:extLst>
              <a:ext uri="{FF2B5EF4-FFF2-40B4-BE49-F238E27FC236}">
                <a16:creationId xmlns:a16="http://schemas.microsoft.com/office/drawing/2014/main" id="{17940936-69C9-4779-B271-7216FABE1F7E}"/>
              </a:ext>
            </a:extLst>
          </p:cNvPr>
          <p:cNvGraphicFramePr>
            <a:graphicFrameLocks noGrp="1"/>
          </p:cNvGraphicFramePr>
          <p:nvPr>
            <p:extLst>
              <p:ext uri="{D42A27DB-BD31-4B8C-83A1-F6EECF244321}">
                <p14:modId xmlns:p14="http://schemas.microsoft.com/office/powerpoint/2010/main" val="1221710689"/>
              </p:ext>
            </p:extLst>
          </p:nvPr>
        </p:nvGraphicFramePr>
        <p:xfrm>
          <a:off x="805295" y="896215"/>
          <a:ext cx="7395672" cy="4000500"/>
        </p:xfrm>
        <a:graphic>
          <a:graphicData uri="http://schemas.openxmlformats.org/drawingml/2006/table">
            <a:tbl>
              <a:tblPr firstRow="1" bandRow="1">
                <a:tableStyleId>{5C22544A-7EE6-4342-B048-85BDC9FD1C3A}</a:tableStyleId>
              </a:tblPr>
              <a:tblGrid>
                <a:gridCol w="2108033">
                  <a:extLst>
                    <a:ext uri="{9D8B030D-6E8A-4147-A177-3AD203B41FA5}">
                      <a16:colId xmlns:a16="http://schemas.microsoft.com/office/drawing/2014/main" val="3725641984"/>
                    </a:ext>
                  </a:extLst>
                </a:gridCol>
                <a:gridCol w="5287639">
                  <a:extLst>
                    <a:ext uri="{9D8B030D-6E8A-4147-A177-3AD203B41FA5}">
                      <a16:colId xmlns:a16="http://schemas.microsoft.com/office/drawing/2014/main" val="1974787675"/>
                    </a:ext>
                  </a:extLst>
                </a:gridCol>
              </a:tblGrid>
              <a:tr h="278130">
                <a:tc>
                  <a:txBody>
                    <a:bodyPr/>
                    <a:lstStyle/>
                    <a:p>
                      <a:r>
                        <a:rPr lang="en-AU" sz="1400" dirty="0"/>
                        <a:t>Operation</a:t>
                      </a:r>
                    </a:p>
                  </a:txBody>
                  <a:tcPr marL="68580" marR="68580" marT="34290" marB="34290"/>
                </a:tc>
                <a:tc>
                  <a:txBody>
                    <a:bodyPr/>
                    <a:lstStyle/>
                    <a:p>
                      <a:r>
                        <a:rPr lang="en-AU" sz="1400" dirty="0"/>
                        <a:t>Command</a:t>
                      </a:r>
                    </a:p>
                  </a:txBody>
                  <a:tcPr marL="68580" marR="68580" marT="34290" marB="34290"/>
                </a:tc>
                <a:extLst>
                  <a:ext uri="{0D108BD9-81ED-4DB2-BD59-A6C34878D82A}">
                    <a16:rowId xmlns:a16="http://schemas.microsoft.com/office/drawing/2014/main" val="3433593385"/>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300" dirty="0"/>
                        <a:t>Equal to</a:t>
                      </a:r>
                    </a:p>
                    <a:p>
                      <a:endParaRPr lang="en-AU" sz="1300" dirty="0"/>
                    </a:p>
                  </a:txBody>
                  <a:tcPr marL="68580" marR="68580" marT="34290" marB="34290"/>
                </a:tc>
                <a:tc>
                  <a:txBody>
                    <a:bodyPr/>
                    <a:lstStyle/>
                    <a:p>
                      <a:r>
                        <a:rPr lang="en-AU" sz="1300" dirty="0"/>
                        <a:t>db.&lt;collection&gt;.find({&lt;field&gt;:{$eq:&lt;value&gt;}})</a:t>
                      </a:r>
                    </a:p>
                  </a:txBody>
                  <a:tcPr marL="68580" marR="68580" marT="34290" marB="34290"/>
                </a:tc>
                <a:extLst>
                  <a:ext uri="{0D108BD9-81ED-4DB2-BD59-A6C34878D82A}">
                    <a16:rowId xmlns:a16="http://schemas.microsoft.com/office/drawing/2014/main" val="2592711540"/>
                  </a:ext>
                </a:extLst>
              </a:tr>
              <a:tr h="278130">
                <a:tc>
                  <a:txBody>
                    <a:bodyPr/>
                    <a:lstStyle/>
                    <a:p>
                      <a:r>
                        <a:rPr lang="en-AU" sz="1300" dirty="0"/>
                        <a:t>Less than</a:t>
                      </a:r>
                    </a:p>
                  </a:txBody>
                  <a:tcPr marL="68580" marR="68580" marT="34290" marB="34290"/>
                </a:tc>
                <a:tc>
                  <a:txBody>
                    <a:bodyPr/>
                    <a:lstStyle/>
                    <a:p>
                      <a:r>
                        <a:rPr lang="en-AU" sz="1300" dirty="0"/>
                        <a:t>db.&lt;collection&gt;.find({&lt;field&gt;:{$</a:t>
                      </a:r>
                      <a:r>
                        <a:rPr lang="en-AU" sz="1300" dirty="0" err="1"/>
                        <a:t>lt</a:t>
                      </a:r>
                      <a:r>
                        <a:rPr lang="en-AU" sz="1300" dirty="0"/>
                        <a:t>:&lt;value&gt;}})</a:t>
                      </a:r>
                    </a:p>
                  </a:txBody>
                  <a:tcPr marL="68580" marR="68580" marT="34290" marB="34290"/>
                </a:tc>
                <a:extLst>
                  <a:ext uri="{0D108BD9-81ED-4DB2-BD59-A6C34878D82A}">
                    <a16:rowId xmlns:a16="http://schemas.microsoft.com/office/drawing/2014/main" val="32747740"/>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300" dirty="0"/>
                        <a:t>Greater than</a:t>
                      </a:r>
                    </a:p>
                    <a:p>
                      <a:endParaRPr lang="en-AU" sz="1300" dirty="0"/>
                    </a:p>
                  </a:txBody>
                  <a:tcPr marL="68580" marR="68580" marT="34290" marB="34290"/>
                </a:tc>
                <a:tc>
                  <a:txBody>
                    <a:bodyPr/>
                    <a:lstStyle/>
                    <a:p>
                      <a:r>
                        <a:rPr lang="en-AU" sz="1300" dirty="0"/>
                        <a:t>db.&lt;collection&gt;.find({&lt;field&gt;:{$</a:t>
                      </a:r>
                      <a:r>
                        <a:rPr lang="en-AU" sz="1300" dirty="0" err="1"/>
                        <a:t>gt</a:t>
                      </a:r>
                      <a:r>
                        <a:rPr lang="en-AU" sz="1300" dirty="0"/>
                        <a:t>:&lt;value&gt;}})</a:t>
                      </a:r>
                    </a:p>
                    <a:p>
                      <a:endParaRPr lang="en-AU" sz="1300" dirty="0"/>
                    </a:p>
                  </a:txBody>
                  <a:tcPr marL="68580" marR="68580" marT="34290" marB="34290"/>
                </a:tc>
                <a:extLst>
                  <a:ext uri="{0D108BD9-81ED-4DB2-BD59-A6C34878D82A}">
                    <a16:rowId xmlns:a16="http://schemas.microsoft.com/office/drawing/2014/main" val="79928475"/>
                  </a:ext>
                </a:extLst>
              </a:tr>
              <a:tr h="278130">
                <a:tc>
                  <a:txBody>
                    <a:bodyPr/>
                    <a:lstStyle/>
                    <a:p>
                      <a:r>
                        <a:rPr lang="en-AU" sz="1300" dirty="0"/>
                        <a:t>Less than or Equal to</a:t>
                      </a:r>
                    </a:p>
                  </a:txBody>
                  <a:tcPr marL="68580" marR="68580" marT="34290" marB="34290"/>
                </a:tc>
                <a:tc>
                  <a:txBody>
                    <a:bodyPr/>
                    <a:lstStyle/>
                    <a:p>
                      <a:r>
                        <a:rPr lang="en-AU" sz="1300" dirty="0"/>
                        <a:t>db.&lt;collection&gt;.find({&lt;field&gt;:{$</a:t>
                      </a:r>
                      <a:r>
                        <a:rPr lang="en-AU" sz="1300" dirty="0" err="1"/>
                        <a:t>lte</a:t>
                      </a:r>
                      <a:r>
                        <a:rPr lang="en-AU" sz="1300" dirty="0"/>
                        <a:t>:&lt;value&gt;}})</a:t>
                      </a:r>
                    </a:p>
                  </a:txBody>
                  <a:tcPr marL="68580" marR="68580" marT="34290" marB="34290"/>
                </a:tc>
                <a:extLst>
                  <a:ext uri="{0D108BD9-81ED-4DB2-BD59-A6C34878D82A}">
                    <a16:rowId xmlns:a16="http://schemas.microsoft.com/office/drawing/2014/main" val="1999651373"/>
                  </a:ext>
                </a:extLst>
              </a:tr>
              <a:tr h="457200">
                <a:tc>
                  <a:txBody>
                    <a:bodyPr/>
                    <a:lstStyle/>
                    <a:p>
                      <a:r>
                        <a:rPr lang="en-AU" sz="1300" dirty="0"/>
                        <a:t>Greater than or Equal to</a:t>
                      </a:r>
                    </a:p>
                  </a:txBody>
                  <a:tcPr marL="68580" marR="68580" marT="34290" marB="34290"/>
                </a:tc>
                <a:tc>
                  <a:txBody>
                    <a:bodyPr/>
                    <a:lstStyle/>
                    <a:p>
                      <a:r>
                        <a:rPr lang="en-AU" sz="1300" dirty="0"/>
                        <a:t>db.&lt;collection&gt;.find({&lt;field&gt;:{$</a:t>
                      </a:r>
                      <a:r>
                        <a:rPr lang="en-AU" sz="1300" dirty="0" err="1"/>
                        <a:t>gte</a:t>
                      </a:r>
                      <a:r>
                        <a:rPr lang="en-AU" sz="1300" dirty="0"/>
                        <a:t>:&lt;value&gt;}})</a:t>
                      </a:r>
                    </a:p>
                    <a:p>
                      <a:endParaRPr lang="en-AU" sz="1300" dirty="0"/>
                    </a:p>
                  </a:txBody>
                  <a:tcPr marL="68580" marR="68580" marT="34290" marB="34290"/>
                </a:tc>
                <a:extLst>
                  <a:ext uri="{0D108BD9-81ED-4DB2-BD59-A6C34878D82A}">
                    <a16:rowId xmlns:a16="http://schemas.microsoft.com/office/drawing/2014/main" val="2116301540"/>
                  </a:ext>
                </a:extLst>
              </a:tr>
              <a:tr h="457200">
                <a:tc>
                  <a:txBody>
                    <a:bodyPr/>
                    <a:lstStyle/>
                    <a:p>
                      <a:r>
                        <a:rPr lang="en-AU" sz="1300" dirty="0"/>
                        <a:t>Not Equal to</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300" dirty="0"/>
                        <a:t>db.&lt;collection&gt;.find({&lt;field&gt;:{$ne:&lt;value&gt;}})</a:t>
                      </a:r>
                    </a:p>
                    <a:p>
                      <a:endParaRPr lang="en-AU" sz="1300" dirty="0"/>
                    </a:p>
                  </a:txBody>
                  <a:tcPr marL="68580" marR="68580" marT="34290" marB="34290"/>
                </a:tc>
                <a:extLst>
                  <a:ext uri="{0D108BD9-81ED-4DB2-BD59-A6C34878D82A}">
                    <a16:rowId xmlns:a16="http://schemas.microsoft.com/office/drawing/2014/main" val="2772760099"/>
                  </a:ext>
                </a:extLst>
              </a:tr>
              <a:tr h="651510">
                <a:tc>
                  <a:txBody>
                    <a:bodyPr/>
                    <a:lstStyle/>
                    <a:p>
                      <a:r>
                        <a:rPr lang="en-AU" sz="1300" dirty="0"/>
                        <a:t>Value in</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300" dirty="0"/>
                        <a:t>db.&lt;collection&gt;.find({&lt;field&gt;:{$in:[&lt;value1&gt;,&lt;value2&gt;]}})</a:t>
                      </a:r>
                    </a:p>
                    <a:p>
                      <a:endParaRPr lang="en-AU" sz="1300" dirty="0"/>
                    </a:p>
                  </a:txBody>
                  <a:tcPr marL="68580" marR="68580" marT="34290" marB="34290"/>
                </a:tc>
                <a:extLst>
                  <a:ext uri="{0D108BD9-81ED-4DB2-BD59-A6C34878D82A}">
                    <a16:rowId xmlns:a16="http://schemas.microsoft.com/office/drawing/2014/main" val="3295101307"/>
                  </a:ext>
                </a:extLst>
              </a:tr>
              <a:tr h="651510">
                <a:tc>
                  <a:txBody>
                    <a:bodyPr/>
                    <a:lstStyle/>
                    <a:p>
                      <a:r>
                        <a:rPr lang="en-AU" sz="1300" dirty="0"/>
                        <a:t>Value not in</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300" dirty="0"/>
                        <a:t>db.&lt;collection&gt;.find({&lt;field&gt;:{$</a:t>
                      </a:r>
                      <a:r>
                        <a:rPr lang="en-AU" sz="1300" dirty="0" err="1"/>
                        <a:t>nin</a:t>
                      </a:r>
                      <a:r>
                        <a:rPr lang="en-AU" sz="1300" dirty="0"/>
                        <a:t>:[&lt;value1&gt;,&lt;value2&gt;]}})</a:t>
                      </a:r>
                    </a:p>
                    <a:p>
                      <a:endParaRPr lang="en-AU" sz="1300" dirty="0"/>
                    </a:p>
                  </a:txBody>
                  <a:tcPr marL="68580" marR="68580" marT="34290" marB="34290"/>
                </a:tc>
                <a:extLst>
                  <a:ext uri="{0D108BD9-81ED-4DB2-BD59-A6C34878D82A}">
                    <a16:rowId xmlns:a16="http://schemas.microsoft.com/office/drawing/2014/main" val="2279140834"/>
                  </a:ext>
                </a:extLst>
              </a:tr>
            </a:tbl>
          </a:graphicData>
        </a:graphic>
      </p:graphicFrame>
    </p:spTree>
    <p:extLst>
      <p:ext uri="{BB962C8B-B14F-4D97-AF65-F5344CB8AC3E}">
        <p14:creationId xmlns:p14="http://schemas.microsoft.com/office/powerpoint/2010/main" val="2703776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A9A2-7D0E-1948-91AF-2BED0C11C6A1}"/>
              </a:ext>
            </a:extLst>
          </p:cNvPr>
          <p:cNvSpPr>
            <a:spLocks noGrp="1"/>
          </p:cNvSpPr>
          <p:nvPr>
            <p:ph type="title"/>
          </p:nvPr>
        </p:nvSpPr>
        <p:spPr/>
        <p:txBody>
          <a:bodyPr/>
          <a:lstStyle/>
          <a:p>
            <a:r>
              <a:rPr lang="en-US" altLang="zh-CN" dirty="0"/>
              <a:t>Installing mongo</a:t>
            </a:r>
            <a:endParaRPr lang="en-AU" dirty="0">
              <a:solidFill>
                <a:schemeClr val="bg1"/>
              </a:solidFill>
            </a:endParaRPr>
          </a:p>
        </p:txBody>
      </p:sp>
      <p:sp>
        <p:nvSpPr>
          <p:cNvPr id="3" name="Text Placeholder 2">
            <a:extLst>
              <a:ext uri="{FF2B5EF4-FFF2-40B4-BE49-F238E27FC236}">
                <a16:creationId xmlns:a16="http://schemas.microsoft.com/office/drawing/2014/main" id="{A4DE5085-FA54-4F46-9E2D-244A87DD547B}"/>
              </a:ext>
            </a:extLst>
          </p:cNvPr>
          <p:cNvSpPr>
            <a:spLocks noGrp="1"/>
          </p:cNvSpPr>
          <p:nvPr>
            <p:ph type="body" idx="1"/>
          </p:nvPr>
        </p:nvSpPr>
        <p:spPr/>
        <p:txBody>
          <a:bodyPr/>
          <a:lstStyle/>
          <a:p>
            <a:pPr marL="0" indent="0">
              <a:lnSpc>
                <a:spcPct val="100000"/>
              </a:lnSpc>
              <a:buClrTx/>
              <a:buSzTx/>
              <a:buNone/>
              <a:defRPr/>
            </a:pPr>
            <a:r>
              <a:rPr lang="en-AU" kern="1200" dirty="0"/>
              <a:t>If using W</a:t>
            </a:r>
            <a:r>
              <a:rPr lang="en-AU" b="1" kern="1200" dirty="0"/>
              <a:t>indows</a:t>
            </a:r>
            <a:r>
              <a:rPr lang="en-AU" kern="1200" dirty="0"/>
              <a:t> you can add: </a:t>
            </a:r>
            <a:endParaRPr lang="en-AU" altLang="zh-CN" kern="1200" dirty="0">
              <a:latin typeface="Roboto" panose="020B0604020202020204" charset="0"/>
              <a:ea typeface="Roboto" panose="020B0604020202020204" charset="0"/>
            </a:endParaRPr>
          </a:p>
          <a:p>
            <a:pPr marL="0" indent="0">
              <a:lnSpc>
                <a:spcPct val="100000"/>
              </a:lnSpc>
              <a:buClrTx/>
              <a:buSzTx/>
              <a:buNone/>
              <a:defRPr/>
            </a:pPr>
            <a:endParaRPr lang="en-AU" kern="1200" dirty="0"/>
          </a:p>
          <a:p>
            <a:pPr marL="0" indent="0">
              <a:lnSpc>
                <a:spcPct val="100000"/>
              </a:lnSpc>
              <a:buClrTx/>
              <a:buSzTx/>
              <a:buNone/>
              <a:defRPr/>
            </a:pPr>
            <a:r>
              <a:rPr lang="en-AU" kern="1200" dirty="0">
                <a:latin typeface="Consolas"/>
              </a:rPr>
              <a:t>C:\Program Files\MongoDB\Server\4.2\bin </a:t>
            </a:r>
            <a:r>
              <a:rPr lang="en-AU" kern="1200" dirty="0"/>
              <a:t> </a:t>
            </a:r>
            <a:endParaRPr lang="en-AU" altLang="zh-CN" kern="1200" dirty="0">
              <a:latin typeface="Roboto" panose="020B0604020202020204" charset="0"/>
              <a:ea typeface="Roboto" panose="020B0604020202020204" charset="0"/>
            </a:endParaRPr>
          </a:p>
          <a:p>
            <a:pPr marL="0" indent="0">
              <a:lnSpc>
                <a:spcPct val="100000"/>
              </a:lnSpc>
              <a:buClrTx/>
              <a:buSzTx/>
              <a:buNone/>
              <a:defRPr/>
            </a:pPr>
            <a:endParaRPr lang="en-AU" kern="1200" dirty="0"/>
          </a:p>
          <a:p>
            <a:pPr marL="0" indent="0">
              <a:lnSpc>
                <a:spcPct val="100000"/>
              </a:lnSpc>
              <a:buClrTx/>
              <a:buSzTx/>
              <a:buNone/>
              <a:defRPr/>
            </a:pPr>
            <a:r>
              <a:rPr lang="en-AU" kern="1200" dirty="0"/>
              <a:t>to  your System </a:t>
            </a:r>
            <a:r>
              <a:rPr lang="en-AU" kern="1200" dirty="0">
                <a:latin typeface="Consolas"/>
              </a:rPr>
              <a:t>PATH</a:t>
            </a:r>
            <a:r>
              <a:rPr lang="en-AU" kern="1200" dirty="0"/>
              <a:t> and then omit the full path to the MongoDB binaries when you want to use them. </a:t>
            </a:r>
            <a:endParaRPr lang="en-AU" altLang="zh-CN" kern="1200" dirty="0">
              <a:latin typeface="Roboto" panose="020B0604020202020204" charset="0"/>
              <a:ea typeface="Roboto" panose="020B0604020202020204" charset="0"/>
            </a:endParaRPr>
          </a:p>
          <a:p>
            <a:pPr marL="0" indent="0">
              <a:lnSpc>
                <a:spcPct val="100000"/>
              </a:lnSpc>
              <a:buClrTx/>
              <a:buSzTx/>
              <a:buNone/>
              <a:defRPr/>
            </a:pPr>
            <a:r>
              <a:rPr lang="en-AU" kern="1200" dirty="0"/>
              <a:t>Use the appropriate version number (4.2)for your install.</a:t>
            </a:r>
            <a:endParaRPr lang="en-AU" altLang="zh-CN" kern="1200" dirty="0">
              <a:latin typeface="Roboto" panose="020B0604020202020204" charset="0"/>
              <a:ea typeface="Roboto" panose="020B0604020202020204" charset="0"/>
            </a:endParaRPr>
          </a:p>
          <a:p>
            <a:pPr marL="0" indent="0">
              <a:lnSpc>
                <a:spcPct val="100000"/>
              </a:lnSpc>
              <a:buClrTx/>
              <a:buSzTx/>
              <a:buNone/>
              <a:defRPr/>
            </a:pPr>
            <a:endParaRPr lang="en-AU" kern="1200" dirty="0"/>
          </a:p>
          <a:p>
            <a:pPr marL="0" indent="0">
              <a:lnSpc>
                <a:spcPct val="100000"/>
              </a:lnSpc>
              <a:buClrTx/>
              <a:buSzTx/>
              <a:buNone/>
              <a:defRPr/>
            </a:pPr>
            <a:r>
              <a:rPr lang="en-AU" kern="1200" dirty="0"/>
              <a:t>You can then simply type mongo from the command line in any directory..</a:t>
            </a:r>
            <a:endParaRPr lang="en-AU" altLang="zh-CN" kern="1200">
              <a:latin typeface="Roboto" panose="020B0604020202020204" charset="0"/>
              <a:ea typeface="Roboto" panose="020B0604020202020204" charset="0"/>
            </a:endParaRPr>
          </a:p>
          <a:p>
            <a:pPr marL="0" indent="0">
              <a:lnSpc>
                <a:spcPct val="100000"/>
              </a:lnSpc>
              <a:buClrTx/>
              <a:buSzTx/>
              <a:buNone/>
              <a:defRPr/>
            </a:pPr>
            <a:endParaRPr lang="en-AU" altLang="zh-CN" kern="1200" dirty="0"/>
          </a:p>
          <a:p>
            <a:pPr marL="114300" indent="0">
              <a:buClrTx/>
              <a:buSzTx/>
              <a:buNone/>
              <a:defRPr/>
            </a:pPr>
            <a:endParaRPr lang="en-AU" dirty="0"/>
          </a:p>
        </p:txBody>
      </p:sp>
    </p:spTree>
    <p:extLst>
      <p:ext uri="{BB962C8B-B14F-4D97-AF65-F5344CB8AC3E}">
        <p14:creationId xmlns:p14="http://schemas.microsoft.com/office/powerpoint/2010/main" val="35938914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A9A2-7D0E-1948-91AF-2BED0C11C6A1}"/>
              </a:ext>
            </a:extLst>
          </p:cNvPr>
          <p:cNvSpPr>
            <a:spLocks noGrp="1"/>
          </p:cNvSpPr>
          <p:nvPr>
            <p:ph type="title"/>
          </p:nvPr>
        </p:nvSpPr>
        <p:spPr/>
        <p:txBody>
          <a:bodyPr/>
          <a:lstStyle/>
          <a:p>
            <a:r>
              <a:rPr lang="en-US" dirty="0">
                <a:solidFill>
                  <a:schemeClr val="bg1"/>
                </a:solidFill>
              </a:rPr>
              <a:t>MongoDB Cheat Sheet – Logic</a:t>
            </a:r>
            <a:r>
              <a:rPr lang="en-AU" dirty="0"/>
              <a:t> Operators</a:t>
            </a:r>
            <a:endParaRPr lang="en-US" dirty="0"/>
          </a:p>
        </p:txBody>
      </p:sp>
      <p:graphicFrame>
        <p:nvGraphicFramePr>
          <p:cNvPr id="4" name="Table 3">
            <a:extLst>
              <a:ext uri="{FF2B5EF4-FFF2-40B4-BE49-F238E27FC236}">
                <a16:creationId xmlns:a16="http://schemas.microsoft.com/office/drawing/2014/main" id="{1C9EB81C-0F05-4DF1-A403-704906A920B5}"/>
              </a:ext>
            </a:extLst>
          </p:cNvPr>
          <p:cNvGraphicFramePr>
            <a:graphicFrameLocks noGrp="1"/>
          </p:cNvGraphicFramePr>
          <p:nvPr>
            <p:extLst>
              <p:ext uri="{D42A27DB-BD31-4B8C-83A1-F6EECF244321}">
                <p14:modId xmlns:p14="http://schemas.microsoft.com/office/powerpoint/2010/main" val="502487037"/>
              </p:ext>
            </p:extLst>
          </p:nvPr>
        </p:nvGraphicFramePr>
        <p:xfrm>
          <a:off x="1635711" y="1329329"/>
          <a:ext cx="6603327" cy="2125980"/>
        </p:xfrm>
        <a:graphic>
          <a:graphicData uri="http://schemas.openxmlformats.org/drawingml/2006/table">
            <a:tbl>
              <a:tblPr firstRow="1" bandRow="1">
                <a:tableStyleId>{5C22544A-7EE6-4342-B048-85BDC9FD1C3A}</a:tableStyleId>
              </a:tblPr>
              <a:tblGrid>
                <a:gridCol w="1298863">
                  <a:extLst>
                    <a:ext uri="{9D8B030D-6E8A-4147-A177-3AD203B41FA5}">
                      <a16:colId xmlns:a16="http://schemas.microsoft.com/office/drawing/2014/main" val="3725641984"/>
                    </a:ext>
                  </a:extLst>
                </a:gridCol>
                <a:gridCol w="5304464">
                  <a:extLst>
                    <a:ext uri="{9D8B030D-6E8A-4147-A177-3AD203B41FA5}">
                      <a16:colId xmlns:a16="http://schemas.microsoft.com/office/drawing/2014/main" val="1974787675"/>
                    </a:ext>
                  </a:extLst>
                </a:gridCol>
              </a:tblGrid>
              <a:tr h="278130">
                <a:tc>
                  <a:txBody>
                    <a:bodyPr/>
                    <a:lstStyle/>
                    <a:p>
                      <a:r>
                        <a:rPr lang="en-AU" sz="1400" dirty="0"/>
                        <a:t>Operation</a:t>
                      </a:r>
                    </a:p>
                  </a:txBody>
                  <a:tcPr marL="68580" marR="68580" marT="34290" marB="34290"/>
                </a:tc>
                <a:tc>
                  <a:txBody>
                    <a:bodyPr/>
                    <a:lstStyle/>
                    <a:p>
                      <a:r>
                        <a:rPr lang="en-AU" sz="1400" dirty="0"/>
                        <a:t>Command</a:t>
                      </a:r>
                    </a:p>
                  </a:txBody>
                  <a:tcPr marL="68580" marR="68580" marT="34290" marB="34290"/>
                </a:tc>
                <a:extLst>
                  <a:ext uri="{0D108BD9-81ED-4DB2-BD59-A6C34878D82A}">
                    <a16:rowId xmlns:a16="http://schemas.microsoft.com/office/drawing/2014/main" val="3433593385"/>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300" dirty="0"/>
                        <a:t>AND</a:t>
                      </a:r>
                    </a:p>
                    <a:p>
                      <a:endParaRPr lang="en-AU" sz="1300" dirty="0"/>
                    </a:p>
                  </a:txBody>
                  <a:tcPr marL="68580" marR="68580" marT="34290" marB="34290"/>
                </a:tc>
                <a:tc>
                  <a:txBody>
                    <a:bodyPr/>
                    <a:lstStyle/>
                    <a:p>
                      <a:r>
                        <a:rPr lang="en-AU" sz="1300" dirty="0"/>
                        <a:t>db.&lt;collection&gt;.find({$or:[&lt;expression1&gt;,&lt;expression2&gt;]})</a:t>
                      </a:r>
                    </a:p>
                  </a:txBody>
                  <a:tcPr marL="68580" marR="68580" marT="34290" marB="34290"/>
                </a:tc>
                <a:extLst>
                  <a:ext uri="{0D108BD9-81ED-4DB2-BD59-A6C34878D82A}">
                    <a16:rowId xmlns:a16="http://schemas.microsoft.com/office/drawing/2014/main" val="2592711540"/>
                  </a:ext>
                </a:extLst>
              </a:tr>
              <a:tr h="457200">
                <a:tc>
                  <a:txBody>
                    <a:bodyPr/>
                    <a:lstStyle/>
                    <a:p>
                      <a:r>
                        <a:rPr lang="en-AU" sz="1300" dirty="0"/>
                        <a:t>OR</a:t>
                      </a:r>
                    </a:p>
                  </a:txBody>
                  <a:tcPr marL="68580" marR="68580" marT="34290" marB="34290"/>
                </a:tc>
                <a:tc>
                  <a:txBody>
                    <a:bodyPr/>
                    <a:lstStyle/>
                    <a:p>
                      <a:r>
                        <a:rPr lang="en-AU" sz="1300" dirty="0"/>
                        <a:t>db.&lt;collection&gt;.find({$and:[&lt;expression1&gt;,&lt;expression2&gt;]})</a:t>
                      </a:r>
                    </a:p>
                  </a:txBody>
                  <a:tcPr marL="68580" marR="68580" marT="34290" marB="34290"/>
                </a:tc>
                <a:extLst>
                  <a:ext uri="{0D108BD9-81ED-4DB2-BD59-A6C34878D82A}">
                    <a16:rowId xmlns:a16="http://schemas.microsoft.com/office/drawing/2014/main" val="32747740"/>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300" dirty="0"/>
                        <a:t>NOT</a:t>
                      </a:r>
                    </a:p>
                    <a:p>
                      <a:endParaRPr lang="en-AU" sz="1300" dirty="0"/>
                    </a:p>
                  </a:txBody>
                  <a:tcPr marL="68580" marR="68580" marT="34290" marB="34290"/>
                </a:tc>
                <a:tc>
                  <a:txBody>
                    <a:bodyPr/>
                    <a:lstStyle/>
                    <a:p>
                      <a:r>
                        <a:rPr lang="en-AU" sz="1300" dirty="0"/>
                        <a:t>db.&lt;collection&gt;.find({$not:{&lt;expression1&gt;}})</a:t>
                      </a:r>
                    </a:p>
                    <a:p>
                      <a:endParaRPr lang="en-AU" sz="1300" dirty="0"/>
                    </a:p>
                  </a:txBody>
                  <a:tcPr marL="68580" marR="68580" marT="34290" marB="34290"/>
                </a:tc>
                <a:extLst>
                  <a:ext uri="{0D108BD9-81ED-4DB2-BD59-A6C34878D82A}">
                    <a16:rowId xmlns:a16="http://schemas.microsoft.com/office/drawing/2014/main" val="79928475"/>
                  </a:ext>
                </a:extLst>
              </a:tr>
              <a:tr h="457200">
                <a:tc>
                  <a:txBody>
                    <a:bodyPr/>
                    <a:lstStyle/>
                    <a:p>
                      <a:r>
                        <a:rPr lang="en-AU" sz="1300" dirty="0"/>
                        <a:t>NOR</a:t>
                      </a:r>
                    </a:p>
                  </a:txBody>
                  <a:tcPr marL="68580" marR="68580" marT="34290" marB="34290"/>
                </a:tc>
                <a:tc>
                  <a:txBody>
                    <a:bodyPr/>
                    <a:lstStyle/>
                    <a:p>
                      <a:r>
                        <a:rPr lang="en-AU" sz="1300" dirty="0"/>
                        <a:t>db.&lt;collection&gt;.find({$nor:[&lt;expression1&gt;,&lt;expression2&gt;]}})</a:t>
                      </a:r>
                    </a:p>
                  </a:txBody>
                  <a:tcPr marL="68580" marR="68580" marT="34290" marB="34290"/>
                </a:tc>
                <a:extLst>
                  <a:ext uri="{0D108BD9-81ED-4DB2-BD59-A6C34878D82A}">
                    <a16:rowId xmlns:a16="http://schemas.microsoft.com/office/drawing/2014/main" val="1999651373"/>
                  </a:ext>
                </a:extLst>
              </a:tr>
            </a:tbl>
          </a:graphicData>
        </a:graphic>
      </p:graphicFrame>
    </p:spTree>
    <p:extLst>
      <p:ext uri="{BB962C8B-B14F-4D97-AF65-F5344CB8AC3E}">
        <p14:creationId xmlns:p14="http://schemas.microsoft.com/office/powerpoint/2010/main" val="2631182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A9A2-7D0E-1948-91AF-2BED0C11C6A1}"/>
              </a:ext>
            </a:extLst>
          </p:cNvPr>
          <p:cNvSpPr>
            <a:spLocks noGrp="1"/>
          </p:cNvSpPr>
          <p:nvPr>
            <p:ph type="title"/>
          </p:nvPr>
        </p:nvSpPr>
        <p:spPr/>
        <p:txBody>
          <a:bodyPr/>
          <a:lstStyle/>
          <a:p>
            <a:r>
              <a:rPr lang="en-US" altLang="zh-CN" dirty="0">
                <a:solidFill>
                  <a:schemeClr val="bg1"/>
                </a:solidFill>
              </a:rPr>
              <a:t>Starting </a:t>
            </a:r>
            <a:r>
              <a:rPr lang="en-US" altLang="zh-CN" dirty="0" err="1">
                <a:solidFill>
                  <a:schemeClr val="bg1"/>
                </a:solidFill>
              </a:rPr>
              <a:t>Mongod</a:t>
            </a:r>
            <a:endParaRPr lang="en-AU" dirty="0">
              <a:solidFill>
                <a:schemeClr val="bg1"/>
              </a:solidFill>
            </a:endParaRPr>
          </a:p>
        </p:txBody>
      </p:sp>
      <p:sp>
        <p:nvSpPr>
          <p:cNvPr id="3" name="Text Placeholder 2">
            <a:extLst>
              <a:ext uri="{FF2B5EF4-FFF2-40B4-BE49-F238E27FC236}">
                <a16:creationId xmlns:a16="http://schemas.microsoft.com/office/drawing/2014/main" id="{A4DE5085-FA54-4F46-9E2D-244A87DD547B}"/>
              </a:ext>
            </a:extLst>
          </p:cNvPr>
          <p:cNvSpPr>
            <a:spLocks noGrp="1"/>
          </p:cNvSpPr>
          <p:nvPr>
            <p:ph type="body" idx="1"/>
          </p:nvPr>
        </p:nvSpPr>
        <p:spPr/>
        <p:txBody>
          <a:bodyPr/>
          <a:lstStyle/>
          <a:p>
            <a:pPr marL="114300" indent="0">
              <a:buNone/>
            </a:pPr>
            <a:r>
              <a:rPr lang="en-AU" altLang="zh-CN" dirty="0"/>
              <a:t>The </a:t>
            </a:r>
            <a:r>
              <a:rPr lang="en-AU" altLang="zh-CN" dirty="0" err="1"/>
              <a:t>mongod</a:t>
            </a:r>
            <a:r>
              <a:rPr lang="en-AU" altLang="zh-CN" dirty="0"/>
              <a:t> binary is used to start the mongo database. To start mongo you need to run “</a:t>
            </a:r>
            <a:r>
              <a:rPr lang="en-AU" altLang="zh-CN" dirty="0" err="1"/>
              <a:t>mongod</a:t>
            </a:r>
            <a:r>
              <a:rPr lang="en-AU" altLang="zh-CN" dirty="0"/>
              <a:t>” on the command line. If installed as a service it may already be running.</a:t>
            </a:r>
            <a:endParaRPr lang="en-US" altLang="zh-CN" dirty="0"/>
          </a:p>
          <a:p>
            <a:pPr marL="114300" indent="0">
              <a:buNone/>
            </a:pPr>
            <a:endParaRPr lang="en-AU" dirty="0"/>
          </a:p>
          <a:p>
            <a:pPr marL="114300" indent="0">
              <a:buNone/>
            </a:pPr>
            <a:endParaRPr lang="en-AU" dirty="0"/>
          </a:p>
        </p:txBody>
      </p:sp>
      <p:pic>
        <p:nvPicPr>
          <p:cNvPr id="4" name="Picture 3">
            <a:extLst>
              <a:ext uri="{FF2B5EF4-FFF2-40B4-BE49-F238E27FC236}">
                <a16:creationId xmlns:a16="http://schemas.microsoft.com/office/drawing/2014/main" id="{DFBD6EC9-72E3-4329-9C4C-8EC8EF29E2B5}"/>
              </a:ext>
            </a:extLst>
          </p:cNvPr>
          <p:cNvPicPr>
            <a:picLocks noChangeAspect="1"/>
          </p:cNvPicPr>
          <p:nvPr/>
        </p:nvPicPr>
        <p:blipFill>
          <a:blip r:embed="rId2"/>
          <a:stretch>
            <a:fillRect/>
          </a:stretch>
        </p:blipFill>
        <p:spPr>
          <a:xfrm>
            <a:off x="267090" y="2227908"/>
            <a:ext cx="8496195" cy="2650912"/>
          </a:xfrm>
          <a:prstGeom prst="rect">
            <a:avLst/>
          </a:prstGeom>
        </p:spPr>
      </p:pic>
    </p:spTree>
    <p:extLst>
      <p:ext uri="{BB962C8B-B14F-4D97-AF65-F5344CB8AC3E}">
        <p14:creationId xmlns:p14="http://schemas.microsoft.com/office/powerpoint/2010/main" val="2808550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A9A2-7D0E-1948-91AF-2BED0C11C6A1}"/>
              </a:ext>
            </a:extLst>
          </p:cNvPr>
          <p:cNvSpPr>
            <a:spLocks noGrp="1"/>
          </p:cNvSpPr>
          <p:nvPr>
            <p:ph type="title"/>
          </p:nvPr>
        </p:nvSpPr>
        <p:spPr/>
        <p:txBody>
          <a:bodyPr/>
          <a:lstStyle/>
          <a:p>
            <a:r>
              <a:rPr lang="en-US" altLang="zh-CN" dirty="0">
                <a:solidFill>
                  <a:schemeClr val="bg1"/>
                </a:solidFill>
              </a:rPr>
              <a:t>Using the Mongo Client</a:t>
            </a:r>
            <a:endParaRPr lang="en-AU">
              <a:solidFill>
                <a:schemeClr val="bg1"/>
              </a:solidFill>
            </a:endParaRPr>
          </a:p>
        </p:txBody>
      </p:sp>
      <p:sp>
        <p:nvSpPr>
          <p:cNvPr id="3" name="Text Placeholder 2">
            <a:extLst>
              <a:ext uri="{FF2B5EF4-FFF2-40B4-BE49-F238E27FC236}">
                <a16:creationId xmlns:a16="http://schemas.microsoft.com/office/drawing/2014/main" id="{A4DE5085-FA54-4F46-9E2D-244A87DD547B}"/>
              </a:ext>
            </a:extLst>
          </p:cNvPr>
          <p:cNvSpPr>
            <a:spLocks noGrp="1"/>
          </p:cNvSpPr>
          <p:nvPr>
            <p:ph type="body" idx="1"/>
          </p:nvPr>
        </p:nvSpPr>
        <p:spPr/>
        <p:txBody>
          <a:bodyPr/>
          <a:lstStyle/>
          <a:p>
            <a:r>
              <a:rPr lang="en-AU" altLang="zh-CN" dirty="0"/>
              <a:t>The mongo binary is a command line based tool that is used for testing database commands. </a:t>
            </a:r>
          </a:p>
          <a:p>
            <a:endParaRPr lang="en-AU" altLang="zh-CN" dirty="0"/>
          </a:p>
          <a:p>
            <a:r>
              <a:rPr lang="en-AU" altLang="zh-CN" dirty="0"/>
              <a:t>To start the mongo client tool you will need to run “mongo” on the command line.</a:t>
            </a:r>
            <a:endParaRPr lang="en-US" altLang="zh-CN" dirty="0"/>
          </a:p>
          <a:p>
            <a:pPr marL="114300" indent="0">
              <a:buNone/>
            </a:pPr>
            <a:endParaRPr lang="en-AU" dirty="0"/>
          </a:p>
        </p:txBody>
      </p:sp>
      <p:pic>
        <p:nvPicPr>
          <p:cNvPr id="6" name="Picture 5">
            <a:extLst>
              <a:ext uri="{FF2B5EF4-FFF2-40B4-BE49-F238E27FC236}">
                <a16:creationId xmlns:a16="http://schemas.microsoft.com/office/drawing/2014/main" id="{5EB99828-6C26-4BB2-806B-BA5F374F4166}"/>
              </a:ext>
            </a:extLst>
          </p:cNvPr>
          <p:cNvPicPr>
            <a:picLocks noChangeAspect="1"/>
          </p:cNvPicPr>
          <p:nvPr/>
        </p:nvPicPr>
        <p:blipFill>
          <a:blip r:embed="rId2"/>
          <a:stretch>
            <a:fillRect/>
          </a:stretch>
        </p:blipFill>
        <p:spPr>
          <a:xfrm>
            <a:off x="633877" y="3197181"/>
            <a:ext cx="7526216" cy="963419"/>
          </a:xfrm>
          <a:prstGeom prst="rect">
            <a:avLst/>
          </a:prstGeom>
        </p:spPr>
      </p:pic>
    </p:spTree>
    <p:extLst>
      <p:ext uri="{BB962C8B-B14F-4D97-AF65-F5344CB8AC3E}">
        <p14:creationId xmlns:p14="http://schemas.microsoft.com/office/powerpoint/2010/main" val="1754972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2142-E788-49DC-9C97-708C3E2C7013}"/>
              </a:ext>
            </a:extLst>
          </p:cNvPr>
          <p:cNvSpPr>
            <a:spLocks noGrp="1"/>
          </p:cNvSpPr>
          <p:nvPr>
            <p:ph type="title"/>
          </p:nvPr>
        </p:nvSpPr>
        <p:spPr/>
        <p:txBody>
          <a:bodyPr/>
          <a:lstStyle/>
          <a:p>
            <a:r>
              <a:rPr lang="en-US" dirty="0"/>
              <a:t>After run </a:t>
            </a:r>
            <a:r>
              <a:rPr lang="en-US" dirty="0" err="1"/>
              <a:t>mongod</a:t>
            </a:r>
            <a:r>
              <a:rPr lang="en-US" dirty="0"/>
              <a:t> and mongo </a:t>
            </a:r>
          </a:p>
        </p:txBody>
      </p:sp>
      <p:sp>
        <p:nvSpPr>
          <p:cNvPr id="3" name="Text Placeholder 2">
            <a:extLst>
              <a:ext uri="{FF2B5EF4-FFF2-40B4-BE49-F238E27FC236}">
                <a16:creationId xmlns:a16="http://schemas.microsoft.com/office/drawing/2014/main" id="{7AFAFDF0-DD26-4BA1-9710-E0465D69142F}"/>
              </a:ext>
            </a:extLst>
          </p:cNvPr>
          <p:cNvSpPr>
            <a:spLocks noGrp="1"/>
          </p:cNvSpPr>
          <p:nvPr>
            <p:ph type="body" idx="1"/>
          </p:nvPr>
        </p:nvSpPr>
        <p:spPr/>
        <p:txBody>
          <a:bodyPr/>
          <a:lstStyle/>
          <a:p>
            <a:pPr marL="114300" indent="0">
              <a:buNone/>
            </a:pPr>
            <a:r>
              <a:rPr lang="en-US"/>
              <a:t>Mongo CLI commands</a:t>
            </a:r>
            <a:endParaRPr lang="en-US" dirty="0"/>
          </a:p>
          <a:p>
            <a:pPr marL="114300" indent="0">
              <a:lnSpc>
                <a:spcPct val="114999"/>
              </a:lnSpc>
              <a:buNone/>
            </a:pPr>
            <a:r>
              <a:rPr lang="en-US" dirty="0">
                <a:hlinkClick r:id="rId2"/>
              </a:rPr>
              <a:t>https://docs.mongodb.com/manual/reference/mongo-shell/</a:t>
            </a:r>
            <a:endParaRPr lang="en-US"/>
          </a:p>
        </p:txBody>
      </p:sp>
    </p:spTree>
    <p:extLst>
      <p:ext uri="{BB962C8B-B14F-4D97-AF65-F5344CB8AC3E}">
        <p14:creationId xmlns:p14="http://schemas.microsoft.com/office/powerpoint/2010/main" val="3755030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62D31-DC62-4AA0-BBB5-78D0DE0006EA}"/>
              </a:ext>
            </a:extLst>
          </p:cNvPr>
          <p:cNvSpPr>
            <a:spLocks noGrp="1"/>
          </p:cNvSpPr>
          <p:nvPr>
            <p:ph type="title"/>
          </p:nvPr>
        </p:nvSpPr>
        <p:spPr/>
        <p:txBody>
          <a:bodyPr/>
          <a:lstStyle/>
          <a:p>
            <a:r>
              <a:rPr lang="en-US" dirty="0"/>
              <a:t>Mongo DB</a:t>
            </a:r>
          </a:p>
        </p:txBody>
      </p:sp>
      <p:sp>
        <p:nvSpPr>
          <p:cNvPr id="3" name="Text Placeholder 2">
            <a:extLst>
              <a:ext uri="{FF2B5EF4-FFF2-40B4-BE49-F238E27FC236}">
                <a16:creationId xmlns:a16="http://schemas.microsoft.com/office/drawing/2014/main" id="{829703C9-0C81-4BB8-875E-BFC1FE59C07A}"/>
              </a:ext>
            </a:extLst>
          </p:cNvPr>
          <p:cNvSpPr>
            <a:spLocks noGrp="1"/>
          </p:cNvSpPr>
          <p:nvPr>
            <p:ph type="body" idx="1"/>
          </p:nvPr>
        </p:nvSpPr>
        <p:spPr/>
        <p:txBody>
          <a:bodyPr/>
          <a:lstStyle/>
          <a:p>
            <a:pPr marL="114300" indent="0">
              <a:buNone/>
            </a:pPr>
            <a:r>
              <a:rPr lang="en-US" dirty="0"/>
              <a:t>MongoDB is a document based database.</a:t>
            </a:r>
          </a:p>
          <a:p>
            <a:pPr marL="114300" indent="0">
              <a:lnSpc>
                <a:spcPct val="114999"/>
              </a:lnSpc>
              <a:buNone/>
            </a:pPr>
            <a:r>
              <a:rPr lang="en-US" dirty="0"/>
              <a:t>A record in Mongo is called a document. Its data structure is composed of field and value pairs. A mongo document is similar to a JSON Object.</a:t>
            </a:r>
          </a:p>
          <a:p>
            <a:pPr marL="114300" indent="0">
              <a:lnSpc>
                <a:spcPct val="114999"/>
              </a:lnSpc>
              <a:buNone/>
            </a:pPr>
            <a:r>
              <a:rPr lang="en-US" dirty="0"/>
              <a:t>The value of a field may include other documents, array and arrays of documents.</a:t>
            </a:r>
          </a:p>
          <a:p>
            <a:pPr marL="114300" indent="0">
              <a:lnSpc>
                <a:spcPct val="114999"/>
              </a:lnSpc>
              <a:buNone/>
            </a:pPr>
            <a:r>
              <a:rPr lang="en-US" i="1" dirty="0"/>
              <a:t>{</a:t>
            </a:r>
            <a:endParaRPr lang="en-US" dirty="0"/>
          </a:p>
          <a:p>
            <a:pPr marL="114300" indent="0">
              <a:lnSpc>
                <a:spcPct val="114999"/>
              </a:lnSpc>
              <a:buNone/>
            </a:pPr>
            <a:r>
              <a:rPr lang="en-US" i="1" dirty="0"/>
              <a:t>  id: 1,</a:t>
            </a:r>
            <a:endParaRPr lang="en-US" dirty="0"/>
          </a:p>
          <a:p>
            <a:pPr marL="114300" indent="0">
              <a:lnSpc>
                <a:spcPct val="114999"/>
              </a:lnSpc>
              <a:buNone/>
            </a:pPr>
            <a:r>
              <a:rPr lang="en-US" i="1" dirty="0"/>
              <a:t>  name: ‘the best of databases’,</a:t>
            </a:r>
            <a:endParaRPr lang="en-US" dirty="0"/>
          </a:p>
          <a:p>
            <a:pPr marL="114300" indent="0">
              <a:lnSpc>
                <a:spcPct val="114999"/>
              </a:lnSpc>
              <a:buNone/>
            </a:pPr>
            <a:r>
              <a:rPr lang="en-US" i="1" dirty="0"/>
              <a:t>  status: ‘active’,</a:t>
            </a:r>
            <a:endParaRPr lang="en-US" dirty="0"/>
          </a:p>
          <a:p>
            <a:pPr marL="114300" indent="0">
              <a:lnSpc>
                <a:spcPct val="114999"/>
              </a:lnSpc>
              <a:buNone/>
            </a:pPr>
            <a:r>
              <a:rPr lang="en-US" i="1" dirty="0"/>
              <a:t>  categories:[‘</a:t>
            </a:r>
            <a:r>
              <a:rPr lang="en-US" i="1" dirty="0" err="1"/>
              <a:t>database’,’programming</a:t>
            </a:r>
            <a:r>
              <a:rPr lang="en-US" i="1" dirty="0"/>
              <a:t>’]</a:t>
            </a:r>
            <a:endParaRPr lang="en-US" dirty="0"/>
          </a:p>
          <a:p>
            <a:pPr marL="114300" indent="0">
              <a:lnSpc>
                <a:spcPct val="114999"/>
              </a:lnSpc>
              <a:buNone/>
            </a:pPr>
            <a:r>
              <a:rPr lang="en-US" i="1" dirty="0"/>
              <a:t>}</a:t>
            </a:r>
            <a:endParaRPr lang="en-US" dirty="0"/>
          </a:p>
          <a:p>
            <a:pPr>
              <a:lnSpc>
                <a:spcPct val="114999"/>
              </a:lnSpc>
            </a:pPr>
            <a:endParaRPr lang="en-US" dirty="0"/>
          </a:p>
        </p:txBody>
      </p:sp>
    </p:spTree>
    <p:extLst>
      <p:ext uri="{BB962C8B-B14F-4D97-AF65-F5344CB8AC3E}">
        <p14:creationId xmlns:p14="http://schemas.microsoft.com/office/powerpoint/2010/main" val="1934504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A9A2-7D0E-1948-91AF-2BED0C11C6A1}"/>
              </a:ext>
            </a:extLst>
          </p:cNvPr>
          <p:cNvSpPr>
            <a:spLocks noGrp="1"/>
          </p:cNvSpPr>
          <p:nvPr>
            <p:ph type="title"/>
          </p:nvPr>
        </p:nvSpPr>
        <p:spPr/>
        <p:txBody>
          <a:bodyPr/>
          <a:lstStyle/>
          <a:p>
            <a:r>
              <a:rPr lang="en-US" altLang="zh-CN" dirty="0">
                <a:solidFill>
                  <a:schemeClr val="bg1"/>
                </a:solidFill>
              </a:rPr>
              <a:t>Creating a New Database</a:t>
            </a:r>
            <a:endParaRPr lang="en-AU" dirty="0">
              <a:solidFill>
                <a:schemeClr val="bg1"/>
              </a:solidFill>
            </a:endParaRPr>
          </a:p>
        </p:txBody>
      </p:sp>
      <p:sp>
        <p:nvSpPr>
          <p:cNvPr id="3" name="Text Placeholder 2">
            <a:extLst>
              <a:ext uri="{FF2B5EF4-FFF2-40B4-BE49-F238E27FC236}">
                <a16:creationId xmlns:a16="http://schemas.microsoft.com/office/drawing/2014/main" id="{A4DE5085-FA54-4F46-9E2D-244A87DD547B}"/>
              </a:ext>
            </a:extLst>
          </p:cNvPr>
          <p:cNvSpPr>
            <a:spLocks noGrp="1"/>
          </p:cNvSpPr>
          <p:nvPr>
            <p:ph type="body" idx="1"/>
          </p:nvPr>
        </p:nvSpPr>
        <p:spPr/>
        <p:txBody>
          <a:bodyPr/>
          <a:lstStyle/>
          <a:p>
            <a:r>
              <a:rPr lang="en-AU" altLang="zh-CN" dirty="0"/>
              <a:t>To create a new database you use the: “</a:t>
            </a:r>
            <a:r>
              <a:rPr lang="en-AU" altLang="zh-CN" b="1" dirty="0"/>
              <a:t>use &lt;DATABASE_NAME&gt;</a:t>
            </a:r>
            <a:r>
              <a:rPr lang="en-AU" altLang="zh-CN" dirty="0"/>
              <a:t>” command.</a:t>
            </a:r>
          </a:p>
          <a:p>
            <a:r>
              <a:rPr lang="en-AU" altLang="zh-CN" dirty="0"/>
              <a:t>This command will create a new database if it does not exist. If the database already exists, the command will just change the current working databases.</a:t>
            </a:r>
          </a:p>
          <a:p>
            <a:pPr marL="114300" indent="0">
              <a:buNone/>
            </a:pPr>
            <a:endParaRPr lang="en-AU" dirty="0"/>
          </a:p>
        </p:txBody>
      </p:sp>
      <p:pic>
        <p:nvPicPr>
          <p:cNvPr id="5" name="Picture 4">
            <a:extLst>
              <a:ext uri="{FF2B5EF4-FFF2-40B4-BE49-F238E27FC236}">
                <a16:creationId xmlns:a16="http://schemas.microsoft.com/office/drawing/2014/main" id="{4B9A1774-C65D-4BB5-9A8A-988B4D9CA623}"/>
              </a:ext>
            </a:extLst>
          </p:cNvPr>
          <p:cNvPicPr>
            <a:picLocks noChangeAspect="1"/>
          </p:cNvPicPr>
          <p:nvPr/>
        </p:nvPicPr>
        <p:blipFill>
          <a:blip r:embed="rId2"/>
          <a:stretch>
            <a:fillRect/>
          </a:stretch>
        </p:blipFill>
        <p:spPr>
          <a:xfrm>
            <a:off x="1915350" y="3119885"/>
            <a:ext cx="3836194" cy="828675"/>
          </a:xfrm>
          <a:prstGeom prst="rect">
            <a:avLst/>
          </a:prstGeom>
        </p:spPr>
      </p:pic>
    </p:spTree>
    <p:extLst>
      <p:ext uri="{BB962C8B-B14F-4D97-AF65-F5344CB8AC3E}">
        <p14:creationId xmlns:p14="http://schemas.microsoft.com/office/powerpoint/2010/main" val="1988634357"/>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F8A6E5EAEDE224B836CCAB704F72294" ma:contentTypeVersion="5" ma:contentTypeDescription="Create a new document." ma:contentTypeScope="" ma:versionID="f6e965745ff55db59bc571f4e9f251f8">
  <xsd:schema xmlns:xsd="http://www.w3.org/2001/XMLSchema" xmlns:xs="http://www.w3.org/2001/XMLSchema" xmlns:p="http://schemas.microsoft.com/office/2006/metadata/properties" xmlns:ns2="30a25961-9bff-4aee-b49a-ffa08e4b240f" xmlns:ns3="e9ff6b31-2d37-44ea-8bb4-862baf53b3cc" targetNamespace="http://schemas.microsoft.com/office/2006/metadata/properties" ma:root="true" ma:fieldsID="2e111c2c72aed25555cbfcd5d191423d" ns2:_="" ns3:_="">
    <xsd:import namespace="30a25961-9bff-4aee-b49a-ffa08e4b240f"/>
    <xsd:import namespace="e9ff6b31-2d37-44ea-8bb4-862baf53b3c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a25961-9bff-4aee-b49a-ffa08e4b24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9ff6b31-2d37-44ea-8bb4-862baf53b3c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5AA6C18-BBEA-4C3E-9D83-EB148F08CE2E}">
  <ds:schemaRefs>
    <ds:schemaRef ds:uri="http://schemas.microsoft.com/sharepoint/v3/contenttype/forms"/>
  </ds:schemaRefs>
</ds:datastoreItem>
</file>

<file path=customXml/itemProps2.xml><?xml version="1.0" encoding="utf-8"?>
<ds:datastoreItem xmlns:ds="http://schemas.openxmlformats.org/officeDocument/2006/customXml" ds:itemID="{A017E682-E539-46D3-8316-6E6EB98C3C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a25961-9bff-4aee-b49a-ffa08e4b240f"/>
    <ds:schemaRef ds:uri="e9ff6b31-2d37-44ea-8bb4-862baf53b3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AE3D8D-E1EB-4C62-A60D-86675A781E62}">
  <ds:schemaRefs>
    <ds:schemaRef ds:uri="http://schemas.microsoft.com/office/2006/documentManagement/types"/>
    <ds:schemaRef ds:uri="http://purl.org/dc/elements/1.1/"/>
    <ds:schemaRef ds:uri="e9ff6b31-2d37-44ea-8bb4-862baf53b3cc"/>
    <ds:schemaRef ds:uri="http://purl.org/dc/dcmitype/"/>
    <ds:schemaRef ds:uri="http://schemas.openxmlformats.org/package/2006/metadata/core-properties"/>
    <ds:schemaRef ds:uri="http://purl.org/dc/terms/"/>
    <ds:schemaRef ds:uri="30a25961-9bff-4aee-b49a-ffa08e4b240f"/>
    <ds:schemaRef ds:uri="http://www.w3.org/XML/1998/namespace"/>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65</TotalTime>
  <Words>2130</Words>
  <Application>Microsoft Office PowerPoint</Application>
  <PresentationFormat>On-screen Show (16:9)</PresentationFormat>
  <Paragraphs>271</Paragraphs>
  <Slides>40</Slides>
  <Notes>1</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Material</vt:lpstr>
      <vt:lpstr>MongoDB Setup and CLI</vt:lpstr>
      <vt:lpstr>Installing mongo</vt:lpstr>
      <vt:lpstr>Installing mongo</vt:lpstr>
      <vt:lpstr>Installing mongo</vt:lpstr>
      <vt:lpstr>Starting Mongod</vt:lpstr>
      <vt:lpstr>Using the Mongo Client</vt:lpstr>
      <vt:lpstr>After run mongod and mongo </vt:lpstr>
      <vt:lpstr>Mongo DB</vt:lpstr>
      <vt:lpstr>Creating a New Database</vt:lpstr>
      <vt:lpstr>Dropping a Database</vt:lpstr>
      <vt:lpstr>Creating Collections</vt:lpstr>
      <vt:lpstr>Listing Collections</vt:lpstr>
      <vt:lpstr>Inserting a document Into A collection</vt:lpstr>
      <vt:lpstr>Inserting Multiple Collections Into a Document </vt:lpstr>
      <vt:lpstr>Deleting a Document</vt:lpstr>
      <vt:lpstr>Updating a Document</vt:lpstr>
      <vt:lpstr>Searching Documents - Find</vt:lpstr>
      <vt:lpstr>Searching Documents - Find</vt:lpstr>
      <vt:lpstr>Searching Documents – Find Simple Where Matching</vt:lpstr>
      <vt:lpstr>Searching Documents – Find Greater Than</vt:lpstr>
      <vt:lpstr>Searching Documents – Find Littler Than</vt:lpstr>
      <vt:lpstr>Searching Documents – Find Where OR</vt:lpstr>
      <vt:lpstr>Searching Documents – Find Limit</vt:lpstr>
      <vt:lpstr>Searching Documents – Find Skip</vt:lpstr>
      <vt:lpstr>Searching Documents – Pagination</vt:lpstr>
      <vt:lpstr>Searching Documents – Find Sorting</vt:lpstr>
      <vt:lpstr>Searching Documents – Find Sorting</vt:lpstr>
      <vt:lpstr>Searching Documents – Find Sorting</vt:lpstr>
      <vt:lpstr>Sub Documents and One to many</vt:lpstr>
      <vt:lpstr>Creating Sub Documents</vt:lpstr>
      <vt:lpstr>Creating Sub Documents with references to other collections</vt:lpstr>
      <vt:lpstr>Child Documents and find</vt:lpstr>
      <vt:lpstr>Relations in NoSQL</vt:lpstr>
      <vt:lpstr>MongoDB Cheat Sheet -- Basics</vt:lpstr>
      <vt:lpstr>MongoDB Cheat Sheet – Show Commands</vt:lpstr>
      <vt:lpstr>MongoDB Cheat Sheet – CRUD Commands</vt:lpstr>
      <vt:lpstr>MongoDB Cheat Sheet – CRUD Commands</vt:lpstr>
      <vt:lpstr>MongoDB Cheat Sheet – Cursor Methods</vt:lpstr>
      <vt:lpstr>MongoDB Cheat Sheet – Comparison Operators</vt:lpstr>
      <vt:lpstr>MongoDB Cheat Sheet – Logic Operators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Reactive Programming</dc:title>
  <cp:lastModifiedBy>Kaile Su</cp:lastModifiedBy>
  <cp:revision>803</cp:revision>
  <dcterms:modified xsi:type="dcterms:W3CDTF">2019-08-16T04:22:06Z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0x0101001F8A6E5EAEDE224B836CCAB704F72294</vt:lpwstr>
  </property>
  <property fmtid="{D5CDD505-2E9C-101B-9397-08002B2CF9AE}" pid="3" name="AuthorIds_UIVersion_5120">
    <vt:lpwstr>6</vt:lpwstr>
  </property>
  <property fmtid="{D5CDD505-2E9C-101B-9397-08002B2CF9AE}" pid="4" name="AuthorIds_UIVersion_2048">
    <vt:lpwstr>6</vt:lpwstr>
  </property>
</Properties>
</file>