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4"/>
  </p:sldMasterIdLst>
  <p:notesMasterIdLst>
    <p:notesMasterId r:id="rId15"/>
  </p:notesMasterIdLst>
  <p:sldIdLst>
    <p:sldId id="256" r:id="rId5"/>
    <p:sldId id="279" r:id="rId6"/>
    <p:sldId id="281" r:id="rId7"/>
    <p:sldId id="282" r:id="rId8"/>
    <p:sldId id="284" r:id="rId9"/>
    <p:sldId id="285" r:id="rId10"/>
    <p:sldId id="287" r:id="rId11"/>
    <p:sldId id="292" r:id="rId12"/>
    <p:sldId id="290" r:id="rId13"/>
    <p:sldId id="289"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le Su" userId="S::k.su@griffith.edu.au::1636eb44-51af-46aa-b91c-16ad8b70fe25" providerId="AD" clId="Web-{42A00AD1-A755-B22E-51B7-E2E26BD72B0E}"/>
    <pc:docChg chg="modSld">
      <pc:chgData name="Kaile Su" userId="S::k.su@griffith.edu.au::1636eb44-51af-46aa-b91c-16ad8b70fe25" providerId="AD" clId="Web-{42A00AD1-A755-B22E-51B7-E2E26BD72B0E}" dt="2019-06-19T01:17:04.439" v="45" actId="20577"/>
      <pc:docMkLst>
        <pc:docMk/>
      </pc:docMkLst>
      <pc:sldChg chg="modSp">
        <pc:chgData name="Kaile Su" userId="S::k.su@griffith.edu.au::1636eb44-51af-46aa-b91c-16ad8b70fe25" providerId="AD" clId="Web-{42A00AD1-A755-B22E-51B7-E2E26BD72B0E}" dt="2019-06-19T01:17:04.439" v="45" actId="20577"/>
        <pc:sldMkLst>
          <pc:docMk/>
          <pc:sldMk cId="2230014596" sldId="290"/>
        </pc:sldMkLst>
        <pc:spChg chg="mod">
          <ac:chgData name="Kaile Su" userId="S::k.su@griffith.edu.au::1636eb44-51af-46aa-b91c-16ad8b70fe25" providerId="AD" clId="Web-{42A00AD1-A755-B22E-51B7-E2E26BD72B0E}" dt="2019-06-19T01:17:04.439" v="45" actId="20577"/>
          <ac:spMkLst>
            <pc:docMk/>
            <pc:sldMk cId="2230014596" sldId="290"/>
            <ac:spMk id="3" creationId="{D43AC953-A9AB-D345-9927-F48518EC5E98}"/>
          </ac:spMkLst>
        </pc:spChg>
      </pc:sldChg>
    </pc:docChg>
  </pc:docChgLst>
  <pc:docChgLst>
    <pc:chgData name="Allan Browning" userId="S::a.browning@griffith.edu.au::361db90e-b631-48a3-b9ec-50a48aed1fdf" providerId="AD" clId="Web-{F108AD14-891D-86C5-65A3-C92774BC2F4A}"/>
    <pc:docChg chg="modSld">
      <pc:chgData name="Allan Browning" userId="S::a.browning@griffith.edu.au::361db90e-b631-48a3-b9ec-50a48aed1fdf" providerId="AD" clId="Web-{F108AD14-891D-86C5-65A3-C92774BC2F4A}" dt="2019-06-17T07:54:08.431" v="200" actId="20577"/>
      <pc:docMkLst>
        <pc:docMk/>
      </pc:docMkLst>
      <pc:sldChg chg="modSp">
        <pc:chgData name="Allan Browning" userId="S::a.browning@griffith.edu.au::361db90e-b631-48a3-b9ec-50a48aed1fdf" providerId="AD" clId="Web-{F108AD14-891D-86C5-65A3-C92774BC2F4A}" dt="2019-06-17T07:53:50.119" v="197" actId="1076"/>
        <pc:sldMkLst>
          <pc:docMk/>
          <pc:sldMk cId="2524302229" sldId="284"/>
        </pc:sldMkLst>
        <pc:spChg chg="mod">
          <ac:chgData name="Allan Browning" userId="S::a.browning@griffith.edu.au::361db90e-b631-48a3-b9ec-50a48aed1fdf" providerId="AD" clId="Web-{F108AD14-891D-86C5-65A3-C92774BC2F4A}" dt="2019-06-17T07:53:41.603" v="195" actId="20577"/>
          <ac:spMkLst>
            <pc:docMk/>
            <pc:sldMk cId="2524302229" sldId="284"/>
            <ac:spMk id="3" creationId="{55A04EAD-5FBB-D444-B9F1-77B2385A4D5B}"/>
          </ac:spMkLst>
        </pc:spChg>
        <pc:picChg chg="mod">
          <ac:chgData name="Allan Browning" userId="S::a.browning@griffith.edu.au::361db90e-b631-48a3-b9ec-50a48aed1fdf" providerId="AD" clId="Web-{F108AD14-891D-86C5-65A3-C92774BC2F4A}" dt="2019-06-17T07:53:50.119" v="197" actId="1076"/>
          <ac:picMkLst>
            <pc:docMk/>
            <pc:sldMk cId="2524302229" sldId="284"/>
            <ac:picMk id="4" creationId="{FEC45861-FD7B-BE41-9C27-B7CE60D487C5}"/>
          </ac:picMkLst>
        </pc:picChg>
      </pc:sldChg>
      <pc:sldChg chg="modSp">
        <pc:chgData name="Allan Browning" userId="S::a.browning@griffith.edu.au::361db90e-b631-48a3-b9ec-50a48aed1fdf" providerId="AD" clId="Web-{F108AD14-891D-86C5-65A3-C92774BC2F4A}" dt="2019-06-17T07:54:08.431" v="200" actId="20577"/>
        <pc:sldMkLst>
          <pc:docMk/>
          <pc:sldMk cId="3278097462" sldId="285"/>
        </pc:sldMkLst>
        <pc:spChg chg="mod">
          <ac:chgData name="Allan Browning" userId="S::a.browning@griffith.edu.au::361db90e-b631-48a3-b9ec-50a48aed1fdf" providerId="AD" clId="Web-{F108AD14-891D-86C5-65A3-C92774BC2F4A}" dt="2019-06-17T07:54:08.431" v="200" actId="20577"/>
          <ac:spMkLst>
            <pc:docMk/>
            <pc:sldMk cId="3278097462" sldId="285"/>
            <ac:spMk id="3" creationId="{E25F3E19-B8D7-0845-A97B-97300FB88621}"/>
          </ac:spMkLst>
        </pc:spChg>
      </pc:sldChg>
      <pc:sldChg chg="modSp">
        <pc:chgData name="Allan Browning" userId="S::a.browning@griffith.edu.au::361db90e-b631-48a3-b9ec-50a48aed1fdf" providerId="AD" clId="Web-{F108AD14-891D-86C5-65A3-C92774BC2F4A}" dt="2019-06-17T07:41:38.835" v="53" actId="20577"/>
        <pc:sldMkLst>
          <pc:docMk/>
          <pc:sldMk cId="2961171572" sldId="287"/>
        </pc:sldMkLst>
        <pc:spChg chg="mod">
          <ac:chgData name="Allan Browning" userId="S::a.browning@griffith.edu.au::361db90e-b631-48a3-b9ec-50a48aed1fdf" providerId="AD" clId="Web-{F108AD14-891D-86C5-65A3-C92774BC2F4A}" dt="2019-06-17T07:41:38.835" v="53" actId="20577"/>
          <ac:spMkLst>
            <pc:docMk/>
            <pc:sldMk cId="2961171572" sldId="287"/>
            <ac:spMk id="3" creationId="{D43AC953-A9AB-D345-9927-F48518EC5E98}"/>
          </ac:spMkLst>
        </pc:spChg>
      </pc:sldChg>
      <pc:sldChg chg="modSp">
        <pc:chgData name="Allan Browning" userId="S::a.browning@griffith.edu.au::361db90e-b631-48a3-b9ec-50a48aed1fdf" providerId="AD" clId="Web-{F108AD14-891D-86C5-65A3-C92774BC2F4A}" dt="2019-06-17T07:50:21.305" v="60" actId="1076"/>
        <pc:sldMkLst>
          <pc:docMk/>
          <pc:sldMk cId="2230014596" sldId="290"/>
        </pc:sldMkLst>
        <pc:picChg chg="mod">
          <ac:chgData name="Allan Browning" userId="S::a.browning@griffith.edu.au::361db90e-b631-48a3-b9ec-50a48aed1fdf" providerId="AD" clId="Web-{F108AD14-891D-86C5-65A3-C92774BC2F4A}" dt="2019-06-17T07:50:21.305" v="60" actId="1076"/>
          <ac:picMkLst>
            <pc:docMk/>
            <pc:sldMk cId="2230014596" sldId="290"/>
            <ac:picMk id="4" creationId="{9BE1CDF4-0014-4922-BE42-A9EA26106537}"/>
          </ac:picMkLst>
        </pc:picChg>
        <pc:picChg chg="mod">
          <ac:chgData name="Allan Browning" userId="S::a.browning@griffith.edu.au::361db90e-b631-48a3-b9ec-50a48aed1fdf" providerId="AD" clId="Web-{F108AD14-891D-86C5-65A3-C92774BC2F4A}" dt="2019-06-17T07:50:11.227" v="58" actId="1076"/>
          <ac:picMkLst>
            <pc:docMk/>
            <pc:sldMk cId="2230014596" sldId="290"/>
            <ac:picMk id="6" creationId="{F094E1EF-8A40-4E1E-905A-8C7587B9FC4D}"/>
          </ac:picMkLst>
        </pc:picChg>
      </pc:sldChg>
      <pc:sldChg chg="modSp">
        <pc:chgData name="Allan Browning" userId="S::a.browning@griffith.edu.au::361db90e-b631-48a3-b9ec-50a48aed1fdf" providerId="AD" clId="Web-{F108AD14-891D-86C5-65A3-C92774BC2F4A}" dt="2019-06-17T07:49:27.305" v="56" actId="14100"/>
        <pc:sldMkLst>
          <pc:docMk/>
          <pc:sldMk cId="3780781180" sldId="292"/>
        </pc:sldMkLst>
        <pc:spChg chg="mod">
          <ac:chgData name="Allan Browning" userId="S::a.browning@griffith.edu.au::361db90e-b631-48a3-b9ec-50a48aed1fdf" providerId="AD" clId="Web-{F108AD14-891D-86C5-65A3-C92774BC2F4A}" dt="2019-06-17T07:48:56.477" v="54" actId="20577"/>
          <ac:spMkLst>
            <pc:docMk/>
            <pc:sldMk cId="3780781180" sldId="292"/>
            <ac:spMk id="3" creationId="{55A04EAD-5FBB-D444-B9F1-77B2385A4D5B}"/>
          </ac:spMkLst>
        </pc:spChg>
        <pc:picChg chg="mod">
          <ac:chgData name="Allan Browning" userId="S::a.browning@griffith.edu.au::361db90e-b631-48a3-b9ec-50a48aed1fdf" providerId="AD" clId="Web-{F108AD14-891D-86C5-65A3-C92774BC2F4A}" dt="2019-06-17T07:49:27.305" v="56" actId="14100"/>
          <ac:picMkLst>
            <pc:docMk/>
            <pc:sldMk cId="3780781180" sldId="292"/>
            <ac:picMk id="5" creationId="{54C6C13E-3347-4A29-849A-CA77A5011A35}"/>
          </ac:picMkLst>
        </pc:picChg>
      </pc:sldChg>
    </pc:docChg>
  </pc:docChgLst>
  <pc:docChgLst>
    <pc:chgData name="Allan Browning" userId="S::a.browning@griffith.edu.au::361db90e-b631-48a3-b9ec-50a48aed1fdf" providerId="AD" clId="Web-{C8C1DC0F-1D93-3896-F587-18169006B186}"/>
    <pc:docChg chg="modSld">
      <pc:chgData name="Allan Browning" userId="S::a.browning@griffith.edu.au::361db90e-b631-48a3-b9ec-50a48aed1fdf" providerId="AD" clId="Web-{C8C1DC0F-1D93-3896-F587-18169006B186}" dt="2019-06-26T03:11:17.150" v="55" actId="20577"/>
      <pc:docMkLst>
        <pc:docMk/>
      </pc:docMkLst>
      <pc:sldChg chg="modSp">
        <pc:chgData name="Allan Browning" userId="S::a.browning@griffith.edu.au::361db90e-b631-48a3-b9ec-50a48aed1fdf" providerId="AD" clId="Web-{C8C1DC0F-1D93-3896-F587-18169006B186}" dt="2019-06-26T03:06:52.401" v="2" actId="20577"/>
        <pc:sldMkLst>
          <pc:docMk/>
          <pc:sldMk cId="3272160383" sldId="279"/>
        </pc:sldMkLst>
        <pc:spChg chg="mod">
          <ac:chgData name="Allan Browning" userId="S::a.browning@griffith.edu.au::361db90e-b631-48a3-b9ec-50a48aed1fdf" providerId="AD" clId="Web-{C8C1DC0F-1D93-3896-F587-18169006B186}" dt="2019-06-26T03:06:52.401" v="2" actId="20577"/>
          <ac:spMkLst>
            <pc:docMk/>
            <pc:sldMk cId="3272160383" sldId="279"/>
            <ac:spMk id="3" creationId="{B8D09C1C-8ABA-DC48-8F33-D1A0A774232B}"/>
          </ac:spMkLst>
        </pc:spChg>
      </pc:sldChg>
      <pc:sldChg chg="modSp">
        <pc:chgData name="Allan Browning" userId="S::a.browning@griffith.edu.au::361db90e-b631-48a3-b9ec-50a48aed1fdf" providerId="AD" clId="Web-{C8C1DC0F-1D93-3896-F587-18169006B186}" dt="2019-06-26T03:07:40.932" v="6" actId="20577"/>
        <pc:sldMkLst>
          <pc:docMk/>
          <pc:sldMk cId="954683972" sldId="281"/>
        </pc:sldMkLst>
        <pc:spChg chg="mod">
          <ac:chgData name="Allan Browning" userId="S::a.browning@griffith.edu.au::361db90e-b631-48a3-b9ec-50a48aed1fdf" providerId="AD" clId="Web-{C8C1DC0F-1D93-3896-F587-18169006B186}" dt="2019-06-26T03:07:40.932" v="6" actId="20577"/>
          <ac:spMkLst>
            <pc:docMk/>
            <pc:sldMk cId="954683972" sldId="281"/>
            <ac:spMk id="3" creationId="{C0C988C2-5F50-6249-81DD-6B7EBE0662E8}"/>
          </ac:spMkLst>
        </pc:spChg>
      </pc:sldChg>
      <pc:sldChg chg="modSp">
        <pc:chgData name="Allan Browning" userId="S::a.browning@griffith.edu.au::361db90e-b631-48a3-b9ec-50a48aed1fdf" providerId="AD" clId="Web-{C8C1DC0F-1D93-3896-F587-18169006B186}" dt="2019-06-26T03:08:45.947" v="24" actId="20577"/>
        <pc:sldMkLst>
          <pc:docMk/>
          <pc:sldMk cId="2524302229" sldId="284"/>
        </pc:sldMkLst>
        <pc:spChg chg="mod">
          <ac:chgData name="Allan Browning" userId="S::a.browning@griffith.edu.au::361db90e-b631-48a3-b9ec-50a48aed1fdf" providerId="AD" clId="Web-{C8C1DC0F-1D93-3896-F587-18169006B186}" dt="2019-06-26T03:08:45.947" v="24" actId="20577"/>
          <ac:spMkLst>
            <pc:docMk/>
            <pc:sldMk cId="2524302229" sldId="284"/>
            <ac:spMk id="3" creationId="{55A04EAD-5FBB-D444-B9F1-77B2385A4D5B}"/>
          </ac:spMkLst>
        </pc:spChg>
      </pc:sldChg>
      <pc:sldChg chg="modSp">
        <pc:chgData name="Allan Browning" userId="S::a.browning@griffith.edu.au::361db90e-b631-48a3-b9ec-50a48aed1fdf" providerId="AD" clId="Web-{C8C1DC0F-1D93-3896-F587-18169006B186}" dt="2019-06-26T03:11:17.150" v="55" actId="20577"/>
        <pc:sldMkLst>
          <pc:docMk/>
          <pc:sldMk cId="2230014596" sldId="290"/>
        </pc:sldMkLst>
        <pc:spChg chg="mod">
          <ac:chgData name="Allan Browning" userId="S::a.browning@griffith.edu.au::361db90e-b631-48a3-b9ec-50a48aed1fdf" providerId="AD" clId="Web-{C8C1DC0F-1D93-3896-F587-18169006B186}" dt="2019-06-26T03:11:17.150" v="55" actId="20577"/>
          <ac:spMkLst>
            <pc:docMk/>
            <pc:sldMk cId="2230014596" sldId="290"/>
            <ac:spMk id="3" creationId="{D43AC953-A9AB-D345-9927-F48518EC5E98}"/>
          </ac:spMkLst>
        </pc:spChg>
      </pc:sldChg>
      <pc:sldChg chg="modSp">
        <pc:chgData name="Allan Browning" userId="S::a.browning@griffith.edu.au::361db90e-b631-48a3-b9ec-50a48aed1fdf" providerId="AD" clId="Web-{C8C1DC0F-1D93-3896-F587-18169006B186}" dt="2019-06-26T03:11:09.540" v="53" actId="20577"/>
        <pc:sldMkLst>
          <pc:docMk/>
          <pc:sldMk cId="3780781180" sldId="292"/>
        </pc:sldMkLst>
        <pc:spChg chg="mod">
          <ac:chgData name="Allan Browning" userId="S::a.browning@griffith.edu.au::361db90e-b631-48a3-b9ec-50a48aed1fdf" providerId="AD" clId="Web-{C8C1DC0F-1D93-3896-F587-18169006B186}" dt="2019-06-26T03:11:09.540" v="53" actId="20577"/>
          <ac:spMkLst>
            <pc:docMk/>
            <pc:sldMk cId="3780781180" sldId="292"/>
            <ac:spMk id="3" creationId="{55A04EAD-5FBB-D444-B9F1-77B2385A4D5B}"/>
          </ac:spMkLst>
        </pc:spChg>
      </pc:sldChg>
    </pc:docChg>
  </pc:docChgLst>
  <pc:docChgLst>
    <pc:chgData name="Kaile Su" userId="S::k.su@griffith.edu.au::1636eb44-51af-46aa-b91c-16ad8b70fe25" providerId="AD" clId="Web-{4360C6A6-EA88-5D87-B6C4-D9D64EB2CA0F}"/>
    <pc:docChg chg="addSld delSld modSld sldOrd">
      <pc:chgData name="Kaile Su" userId="S::k.su@griffith.edu.au::1636eb44-51af-46aa-b91c-16ad8b70fe25" providerId="AD" clId="Web-{4360C6A6-EA88-5D87-B6C4-D9D64EB2CA0F}" dt="2019-06-12T13:24:03.124" v="387" actId="20577"/>
      <pc:docMkLst>
        <pc:docMk/>
      </pc:docMkLst>
      <pc:sldChg chg="del">
        <pc:chgData name="Kaile Su" userId="S::k.su@griffith.edu.au::1636eb44-51af-46aa-b91c-16ad8b70fe25" providerId="AD" clId="Web-{4360C6A6-EA88-5D87-B6C4-D9D64EB2CA0F}" dt="2019-06-12T12:46:55.728" v="0"/>
        <pc:sldMkLst>
          <pc:docMk/>
          <pc:sldMk cId="0" sldId="257"/>
        </pc:sldMkLst>
      </pc:sldChg>
      <pc:sldChg chg="del">
        <pc:chgData name="Kaile Su" userId="S::k.su@griffith.edu.au::1636eb44-51af-46aa-b91c-16ad8b70fe25" providerId="AD" clId="Web-{4360C6A6-EA88-5D87-B6C4-D9D64EB2CA0F}" dt="2019-06-12T12:47:05.791" v="1"/>
        <pc:sldMkLst>
          <pc:docMk/>
          <pc:sldMk cId="882165320" sldId="280"/>
        </pc:sldMkLst>
      </pc:sldChg>
      <pc:sldChg chg="del">
        <pc:chgData name="Kaile Su" userId="S::k.su@griffith.edu.au::1636eb44-51af-46aa-b91c-16ad8b70fe25" providerId="AD" clId="Web-{4360C6A6-EA88-5D87-B6C4-D9D64EB2CA0F}" dt="2019-06-12T12:47:19.635" v="2"/>
        <pc:sldMkLst>
          <pc:docMk/>
          <pc:sldMk cId="3853793880" sldId="283"/>
        </pc:sldMkLst>
      </pc:sldChg>
      <pc:sldChg chg="del">
        <pc:chgData name="Kaile Su" userId="S::k.su@griffith.edu.au::1636eb44-51af-46aa-b91c-16ad8b70fe25" providerId="AD" clId="Web-{4360C6A6-EA88-5D87-B6C4-D9D64EB2CA0F}" dt="2019-06-12T12:47:39.447" v="3"/>
        <pc:sldMkLst>
          <pc:docMk/>
          <pc:sldMk cId="2827377789" sldId="286"/>
        </pc:sldMkLst>
      </pc:sldChg>
      <pc:sldChg chg="del">
        <pc:chgData name="Kaile Su" userId="S::k.su@griffith.edu.au::1636eb44-51af-46aa-b91c-16ad8b70fe25" providerId="AD" clId="Web-{4360C6A6-EA88-5D87-B6C4-D9D64EB2CA0F}" dt="2019-06-12T12:47:58.119" v="4"/>
        <pc:sldMkLst>
          <pc:docMk/>
          <pc:sldMk cId="3950578524" sldId="288"/>
        </pc:sldMkLst>
      </pc:sldChg>
      <pc:sldChg chg="add del replId">
        <pc:chgData name="Kaile Su" userId="S::k.su@griffith.edu.au::1636eb44-51af-46aa-b91c-16ad8b70fe25" providerId="AD" clId="Web-{4360C6A6-EA88-5D87-B6C4-D9D64EB2CA0F}" dt="2019-06-12T12:59:34.761" v="6"/>
        <pc:sldMkLst>
          <pc:docMk/>
          <pc:sldMk cId="2206409256" sldId="290"/>
        </pc:sldMkLst>
      </pc:sldChg>
      <pc:sldChg chg="addSp modSp add replId">
        <pc:chgData name="Kaile Su" userId="S::k.su@griffith.edu.au::1636eb44-51af-46aa-b91c-16ad8b70fe25" providerId="AD" clId="Web-{4360C6A6-EA88-5D87-B6C4-D9D64EB2CA0F}" dt="2019-06-12T13:22:21.764" v="360" actId="20577"/>
        <pc:sldMkLst>
          <pc:docMk/>
          <pc:sldMk cId="2230014596" sldId="290"/>
        </pc:sldMkLst>
        <pc:spChg chg="mod">
          <ac:chgData name="Kaile Su" userId="S::k.su@griffith.edu.au::1636eb44-51af-46aa-b91c-16ad8b70fe25" providerId="AD" clId="Web-{4360C6A6-EA88-5D87-B6C4-D9D64EB2CA0F}" dt="2019-06-12T13:22:21.764" v="360" actId="20577"/>
          <ac:spMkLst>
            <pc:docMk/>
            <pc:sldMk cId="2230014596" sldId="290"/>
            <ac:spMk id="3" creationId="{D43AC953-A9AB-D345-9927-F48518EC5E98}"/>
          </ac:spMkLst>
        </pc:spChg>
        <pc:picChg chg="add mod">
          <ac:chgData name="Kaile Su" userId="S::k.su@griffith.edu.au::1636eb44-51af-46aa-b91c-16ad8b70fe25" providerId="AD" clId="Web-{4360C6A6-EA88-5D87-B6C4-D9D64EB2CA0F}" dt="2019-06-12T13:17:18.058" v="283" actId="14100"/>
          <ac:picMkLst>
            <pc:docMk/>
            <pc:sldMk cId="2230014596" sldId="290"/>
            <ac:picMk id="4" creationId="{9BE1CDF4-0014-4922-BE42-A9EA26106537}"/>
          </ac:picMkLst>
        </pc:picChg>
        <pc:picChg chg="add mod">
          <ac:chgData name="Kaile Su" userId="S::k.su@griffith.edu.au::1636eb44-51af-46aa-b91c-16ad8b70fe25" providerId="AD" clId="Web-{4360C6A6-EA88-5D87-B6C4-D9D64EB2CA0F}" dt="2019-06-12T13:17:24.386" v="284" actId="1076"/>
          <ac:picMkLst>
            <pc:docMk/>
            <pc:sldMk cId="2230014596" sldId="290"/>
            <ac:picMk id="6" creationId="{F094E1EF-8A40-4E1E-905A-8C7587B9FC4D}"/>
          </ac:picMkLst>
        </pc:picChg>
      </pc:sldChg>
      <pc:sldChg chg="addSp modSp add ord replId">
        <pc:chgData name="Kaile Su" userId="S::k.su@griffith.edu.au::1636eb44-51af-46aa-b91c-16ad8b70fe25" providerId="AD" clId="Web-{4360C6A6-EA88-5D87-B6C4-D9D64EB2CA0F}" dt="2019-06-12T13:24:03.124" v="387" actId="20577"/>
        <pc:sldMkLst>
          <pc:docMk/>
          <pc:sldMk cId="4075277912" sldId="291"/>
        </pc:sldMkLst>
        <pc:spChg chg="mod">
          <ac:chgData name="Kaile Su" userId="S::k.su@griffith.edu.au::1636eb44-51af-46aa-b91c-16ad8b70fe25" providerId="AD" clId="Web-{4360C6A6-EA88-5D87-B6C4-D9D64EB2CA0F}" dt="2019-06-12T13:10:03.651" v="202" actId="20577"/>
          <ac:spMkLst>
            <pc:docMk/>
            <pc:sldMk cId="4075277912" sldId="291"/>
            <ac:spMk id="2" creationId="{C23A330D-AF2F-1E45-8959-9459535B258A}"/>
          </ac:spMkLst>
        </pc:spChg>
        <pc:spChg chg="mod">
          <ac:chgData name="Kaile Su" userId="S::k.su@griffith.edu.au::1636eb44-51af-46aa-b91c-16ad8b70fe25" providerId="AD" clId="Web-{4360C6A6-EA88-5D87-B6C4-D9D64EB2CA0F}" dt="2019-06-12T13:24:03.124" v="387" actId="20577"/>
          <ac:spMkLst>
            <pc:docMk/>
            <pc:sldMk cId="4075277912" sldId="291"/>
            <ac:spMk id="3" creationId="{E25F3E19-B8D7-0845-A97B-97300FB88621}"/>
          </ac:spMkLst>
        </pc:spChg>
        <pc:picChg chg="add mod">
          <ac:chgData name="Kaile Su" userId="S::k.su@griffith.edu.au::1636eb44-51af-46aa-b91c-16ad8b70fe25" providerId="AD" clId="Web-{4360C6A6-EA88-5D87-B6C4-D9D64EB2CA0F}" dt="2019-06-12T13:12:52.370" v="272" actId="14100"/>
          <ac:picMkLst>
            <pc:docMk/>
            <pc:sldMk cId="4075277912" sldId="291"/>
            <ac:picMk id="4" creationId="{4BFF2DEA-EAD9-4D32-B300-740E41B5486A}"/>
          </ac:picMkLst>
        </pc:picChg>
      </pc:sldChg>
      <pc:sldChg chg="addSp delSp modSp add ord replId">
        <pc:chgData name="Kaile Su" userId="S::k.su@griffith.edu.au::1636eb44-51af-46aa-b91c-16ad8b70fe25" providerId="AD" clId="Web-{4360C6A6-EA88-5D87-B6C4-D9D64EB2CA0F}" dt="2019-06-12T13:22:42.296" v="361"/>
        <pc:sldMkLst>
          <pc:docMk/>
          <pc:sldMk cId="3780781180" sldId="292"/>
        </pc:sldMkLst>
        <pc:spChg chg="mod">
          <ac:chgData name="Kaile Su" userId="S::k.su@griffith.edu.au::1636eb44-51af-46aa-b91c-16ad8b70fe25" providerId="AD" clId="Web-{4360C6A6-EA88-5D87-B6C4-D9D64EB2CA0F}" dt="2019-06-12T13:01:33.808" v="41" actId="20577"/>
          <ac:spMkLst>
            <pc:docMk/>
            <pc:sldMk cId="3780781180" sldId="292"/>
            <ac:spMk id="2" creationId="{D7891212-BFE8-2C40-B756-31657E9BA67B}"/>
          </ac:spMkLst>
        </pc:spChg>
        <pc:spChg chg="mod">
          <ac:chgData name="Kaile Su" userId="S::k.su@griffith.edu.au::1636eb44-51af-46aa-b91c-16ad8b70fe25" providerId="AD" clId="Web-{4360C6A6-EA88-5D87-B6C4-D9D64EB2CA0F}" dt="2019-06-12T13:07:42.678" v="181" actId="20577"/>
          <ac:spMkLst>
            <pc:docMk/>
            <pc:sldMk cId="3780781180" sldId="292"/>
            <ac:spMk id="3" creationId="{55A04EAD-5FBB-D444-B9F1-77B2385A4D5B}"/>
          </ac:spMkLst>
        </pc:spChg>
        <pc:picChg chg="del">
          <ac:chgData name="Kaile Su" userId="S::k.su@griffith.edu.au::1636eb44-51af-46aa-b91c-16ad8b70fe25" providerId="AD" clId="Web-{4360C6A6-EA88-5D87-B6C4-D9D64EB2CA0F}" dt="2019-06-12T13:01:38.417" v="42"/>
          <ac:picMkLst>
            <pc:docMk/>
            <pc:sldMk cId="3780781180" sldId="292"/>
            <ac:picMk id="4" creationId="{FEC45861-FD7B-BE41-9C27-B7CE60D487C5}"/>
          </ac:picMkLst>
        </pc:picChg>
        <pc:picChg chg="add mod">
          <ac:chgData name="Kaile Su" userId="S::k.su@griffith.edu.au::1636eb44-51af-46aa-b91c-16ad8b70fe25" providerId="AD" clId="Web-{4360C6A6-EA88-5D87-B6C4-D9D64EB2CA0F}" dt="2019-06-12T13:06:05.078" v="111" actId="1076"/>
          <ac:picMkLst>
            <pc:docMk/>
            <pc:sldMk cId="3780781180" sldId="292"/>
            <ac:picMk id="5" creationId="{54C6C13E-3347-4A29-849A-CA77A5011A35}"/>
          </ac:picMkLst>
        </pc:picChg>
      </pc:sldChg>
    </pc:docChg>
  </pc:docChgLst>
  <pc:docChgLst>
    <pc:chgData name="Kaile Su" userId="S::k.su@griffith.edu.au::1636eb44-51af-46aa-b91c-16ad8b70fe25" providerId="AD" clId="Web-{9B6D8461-A358-018F-E042-A4B8DA111A10}"/>
    <pc:docChg chg="delSld modSld">
      <pc:chgData name="Kaile Su" userId="S::k.su@griffith.edu.au::1636eb44-51af-46aa-b91c-16ad8b70fe25" providerId="AD" clId="Web-{9B6D8461-A358-018F-E042-A4B8DA111A10}" dt="2019-06-13T09:11:06.918" v="1"/>
      <pc:docMkLst>
        <pc:docMk/>
      </pc:docMkLst>
      <pc:sldChg chg="delSp del">
        <pc:chgData name="Kaile Su" userId="S::k.su@griffith.edu.au::1636eb44-51af-46aa-b91c-16ad8b70fe25" providerId="AD" clId="Web-{9B6D8461-A358-018F-E042-A4B8DA111A10}" dt="2019-06-13T09:11:06.918" v="1"/>
        <pc:sldMkLst>
          <pc:docMk/>
          <pc:sldMk cId="4075277912" sldId="291"/>
        </pc:sldMkLst>
        <pc:picChg chg="del">
          <ac:chgData name="Kaile Su" userId="S::k.su@griffith.edu.au::1636eb44-51af-46aa-b91c-16ad8b70fe25" providerId="AD" clId="Web-{9B6D8461-A358-018F-E042-A4B8DA111A10}" dt="2019-06-13T09:10:56.886" v="0"/>
          <ac:picMkLst>
            <pc:docMk/>
            <pc:sldMk cId="4075277912" sldId="291"/>
            <ac:picMk id="4" creationId="{4BFF2DEA-EAD9-4D32-B300-740E41B54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434343"/>
              </a:buClr>
              <a:buSzPts val="1800"/>
              <a:buChar char="●"/>
              <a:defRPr>
                <a:solidFill>
                  <a:srgbClr val="434343"/>
                </a:solidFill>
              </a:defRPr>
            </a:lvl1pPr>
            <a:lvl2pPr marL="914400" lvl="1" indent="-317500" rtl="0">
              <a:spcBef>
                <a:spcPts val="1600"/>
              </a:spcBef>
              <a:spcAft>
                <a:spcPts val="0"/>
              </a:spcAft>
              <a:buClr>
                <a:srgbClr val="434343"/>
              </a:buClr>
              <a:buSzPts val="1400"/>
              <a:buChar char="○"/>
              <a:defRPr>
                <a:solidFill>
                  <a:srgbClr val="434343"/>
                </a:solidFill>
              </a:defRPr>
            </a:lvl2pPr>
            <a:lvl3pPr marL="1371600" lvl="2" indent="-317500" rtl="0">
              <a:spcBef>
                <a:spcPts val="1600"/>
              </a:spcBef>
              <a:spcAft>
                <a:spcPts val="0"/>
              </a:spcAft>
              <a:buClr>
                <a:srgbClr val="434343"/>
              </a:buClr>
              <a:buSzPts val="1400"/>
              <a:buChar char="■"/>
              <a:defRPr>
                <a:solidFill>
                  <a:srgbClr val="434343"/>
                </a:solidFill>
              </a:defRPr>
            </a:lvl3pPr>
            <a:lvl4pPr marL="1828800" lvl="3" indent="-317500" rtl="0">
              <a:spcBef>
                <a:spcPts val="1600"/>
              </a:spcBef>
              <a:spcAft>
                <a:spcPts val="0"/>
              </a:spcAft>
              <a:buClr>
                <a:srgbClr val="434343"/>
              </a:buClr>
              <a:buSzPts val="1400"/>
              <a:buChar char="●"/>
              <a:defRPr>
                <a:solidFill>
                  <a:srgbClr val="434343"/>
                </a:solidFill>
              </a:defRPr>
            </a:lvl4pPr>
            <a:lvl5pPr marL="2286000" lvl="4" indent="-317500" rtl="0">
              <a:spcBef>
                <a:spcPts val="1600"/>
              </a:spcBef>
              <a:spcAft>
                <a:spcPts val="0"/>
              </a:spcAft>
              <a:buClr>
                <a:srgbClr val="434343"/>
              </a:buClr>
              <a:buSzPts val="1400"/>
              <a:buChar char="○"/>
              <a:defRPr>
                <a:solidFill>
                  <a:srgbClr val="434343"/>
                </a:solidFill>
              </a:defRPr>
            </a:lvl5pPr>
            <a:lvl6pPr marL="2743200" lvl="5" indent="-317500" rtl="0">
              <a:spcBef>
                <a:spcPts val="1600"/>
              </a:spcBef>
              <a:spcAft>
                <a:spcPts val="0"/>
              </a:spcAft>
              <a:buClr>
                <a:srgbClr val="434343"/>
              </a:buClr>
              <a:buSzPts val="1400"/>
              <a:buChar char="■"/>
              <a:defRPr>
                <a:solidFill>
                  <a:srgbClr val="434343"/>
                </a:solidFill>
              </a:defRPr>
            </a:lvl6pPr>
            <a:lvl7pPr marL="3200400" lvl="6" indent="-317500" rtl="0">
              <a:spcBef>
                <a:spcPts val="1600"/>
              </a:spcBef>
              <a:spcAft>
                <a:spcPts val="0"/>
              </a:spcAft>
              <a:buClr>
                <a:srgbClr val="434343"/>
              </a:buClr>
              <a:buSzPts val="1400"/>
              <a:buChar char="●"/>
              <a:defRPr>
                <a:solidFill>
                  <a:srgbClr val="434343"/>
                </a:solidFill>
              </a:defRPr>
            </a:lvl7pPr>
            <a:lvl8pPr marL="3657600" lvl="7" indent="-317500" rtl="0">
              <a:spcBef>
                <a:spcPts val="1600"/>
              </a:spcBef>
              <a:spcAft>
                <a:spcPts val="0"/>
              </a:spcAft>
              <a:buClr>
                <a:srgbClr val="434343"/>
              </a:buClr>
              <a:buSzPts val="1400"/>
              <a:buChar char="○"/>
              <a:defRPr>
                <a:solidFill>
                  <a:srgbClr val="434343"/>
                </a:solidFill>
              </a:defRPr>
            </a:lvl8pPr>
            <a:lvl9pPr marL="4114800" lvl="8" indent="-317500" rtl="0">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angular.io/guide/singleton-services" TargetMode="External"/><Relationship Id="rId2" Type="http://schemas.openxmlformats.org/officeDocument/2006/relationships/hyperlink" Target="https://en.wikipedia.org/wiki/Singleton_pattern"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Services</a:t>
            </a:r>
            <a:endParaRPr/>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AU"/>
              <a:t>When to use services</a:t>
            </a:r>
          </a:p>
          <a:p>
            <a:pPr marL="457200" lvl="0" indent="-342900" algn="l" rtl="0">
              <a:spcBef>
                <a:spcPts val="0"/>
              </a:spcBef>
              <a:spcAft>
                <a:spcPts val="0"/>
              </a:spcAft>
              <a:buSzPts val="1800"/>
              <a:buChar char="●"/>
            </a:pPr>
            <a:r>
              <a:rPr lang="en-AU"/>
              <a:t>Creating a service</a:t>
            </a:r>
          </a:p>
          <a:p>
            <a:pPr marL="457200" lvl="0" indent="-342900" algn="l" rtl="0">
              <a:spcBef>
                <a:spcPts val="0"/>
              </a:spcBef>
              <a:spcAft>
                <a:spcPts val="0"/>
              </a:spcAft>
              <a:buSzPts val="1800"/>
              <a:buChar char="●"/>
            </a:pPr>
            <a:r>
              <a:rPr lang="en-AU"/>
              <a:t>Using a service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2ECF-CC02-0943-A2F6-A96D7B83D8BA}"/>
              </a:ext>
            </a:extLst>
          </p:cNvPr>
          <p:cNvSpPr>
            <a:spLocks noGrp="1"/>
          </p:cNvSpPr>
          <p:nvPr>
            <p:ph type="title"/>
          </p:nvPr>
        </p:nvSpPr>
        <p:spPr/>
        <p:txBody>
          <a:bodyPr/>
          <a:lstStyle/>
          <a:p>
            <a:r>
              <a:rPr lang="en-US"/>
              <a:t>Summary</a:t>
            </a:r>
          </a:p>
        </p:txBody>
      </p:sp>
      <p:sp>
        <p:nvSpPr>
          <p:cNvPr id="3" name="Text Placeholder 2">
            <a:extLst>
              <a:ext uri="{FF2B5EF4-FFF2-40B4-BE49-F238E27FC236}">
                <a16:creationId xmlns:a16="http://schemas.microsoft.com/office/drawing/2014/main" id="{63348A14-B122-9345-A152-8F240254F4A9}"/>
              </a:ext>
            </a:extLst>
          </p:cNvPr>
          <p:cNvSpPr>
            <a:spLocks noGrp="1"/>
          </p:cNvSpPr>
          <p:nvPr>
            <p:ph type="body" idx="1"/>
          </p:nvPr>
        </p:nvSpPr>
        <p:spPr/>
        <p:txBody>
          <a:bodyPr/>
          <a:lstStyle/>
          <a:p>
            <a:r>
              <a:rPr lang="en-US"/>
              <a:t>Any common code used throughout the application should be stored in a service</a:t>
            </a:r>
          </a:p>
          <a:p>
            <a:r>
              <a:rPr lang="en-US"/>
              <a:t>Code for reading and writing to storage and communicating with web APIs commonly goes into a service</a:t>
            </a:r>
          </a:p>
          <a:p>
            <a:r>
              <a:rPr lang="en-US"/>
              <a:t>You should have different services for different responsibilities</a:t>
            </a:r>
          </a:p>
          <a:p>
            <a:r>
              <a:rPr lang="en-US"/>
              <a:t>For example, you should have one service handling storage and another service for communicating with web APIs</a:t>
            </a:r>
          </a:p>
        </p:txBody>
      </p:sp>
    </p:spTree>
    <p:extLst>
      <p:ext uri="{BB962C8B-B14F-4D97-AF65-F5344CB8AC3E}">
        <p14:creationId xmlns:p14="http://schemas.microsoft.com/office/powerpoint/2010/main" val="102501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A6C9-A13D-3A4A-809D-9FED82669031}"/>
              </a:ext>
            </a:extLst>
          </p:cNvPr>
          <p:cNvSpPr>
            <a:spLocks noGrp="1"/>
          </p:cNvSpPr>
          <p:nvPr>
            <p:ph type="title"/>
          </p:nvPr>
        </p:nvSpPr>
        <p:spPr/>
        <p:txBody>
          <a:bodyPr/>
          <a:lstStyle/>
          <a:p>
            <a:r>
              <a:rPr lang="en-US"/>
              <a:t>Web API Example</a:t>
            </a:r>
          </a:p>
        </p:txBody>
      </p:sp>
      <p:sp>
        <p:nvSpPr>
          <p:cNvPr id="3" name="Text Placeholder 2">
            <a:extLst>
              <a:ext uri="{FF2B5EF4-FFF2-40B4-BE49-F238E27FC236}">
                <a16:creationId xmlns:a16="http://schemas.microsoft.com/office/drawing/2014/main" id="{B8D09C1C-8ABA-DC48-8F33-D1A0A774232B}"/>
              </a:ext>
            </a:extLst>
          </p:cNvPr>
          <p:cNvSpPr>
            <a:spLocks noGrp="1"/>
          </p:cNvSpPr>
          <p:nvPr>
            <p:ph type="body" idx="1"/>
          </p:nvPr>
        </p:nvSpPr>
        <p:spPr/>
        <p:txBody>
          <a:bodyPr/>
          <a:lstStyle/>
          <a:p>
            <a:r>
              <a:rPr lang="en-US" dirty="0"/>
              <a:t>It is common for apps to access data by communicating with web servers</a:t>
            </a:r>
          </a:p>
          <a:p>
            <a:r>
              <a:rPr lang="en-US" dirty="0"/>
              <a:t>The web server will provide a Web API which generally consists of routes which take parameters and return results </a:t>
            </a:r>
          </a:p>
          <a:p>
            <a:pPr>
              <a:lnSpc>
                <a:spcPct val="114999"/>
              </a:lnSpc>
            </a:pPr>
            <a:r>
              <a:rPr lang="en-US" dirty="0"/>
              <a:t>When we access the Web API we need to specify the URL, the parameters, and decode the resulting data, which may be in JSON format</a:t>
            </a:r>
            <a:endParaRPr lang="en-US"/>
          </a:p>
          <a:p>
            <a:r>
              <a:rPr lang="en-US" dirty="0"/>
              <a:t>For example, we might have a Web API which returns a list of books, which is used on multiple pages, hence we would need to reimplement the code on multiple pages.</a:t>
            </a:r>
          </a:p>
          <a:p>
            <a:endParaRPr lang="en-US"/>
          </a:p>
        </p:txBody>
      </p:sp>
    </p:spTree>
    <p:extLst>
      <p:ext uri="{BB962C8B-B14F-4D97-AF65-F5344CB8AC3E}">
        <p14:creationId xmlns:p14="http://schemas.microsoft.com/office/powerpoint/2010/main" val="327216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2354-0100-B24C-BBFC-68F3F9324273}"/>
              </a:ext>
            </a:extLst>
          </p:cNvPr>
          <p:cNvSpPr>
            <a:spLocks noGrp="1"/>
          </p:cNvSpPr>
          <p:nvPr>
            <p:ph type="title"/>
          </p:nvPr>
        </p:nvSpPr>
        <p:spPr/>
        <p:txBody>
          <a:bodyPr/>
          <a:lstStyle/>
          <a:p>
            <a:r>
              <a:rPr lang="en-US"/>
              <a:t>Why use Services</a:t>
            </a:r>
          </a:p>
        </p:txBody>
      </p:sp>
      <p:sp>
        <p:nvSpPr>
          <p:cNvPr id="3" name="Text Placeholder 2">
            <a:extLst>
              <a:ext uri="{FF2B5EF4-FFF2-40B4-BE49-F238E27FC236}">
                <a16:creationId xmlns:a16="http://schemas.microsoft.com/office/drawing/2014/main" id="{C0C988C2-5F50-6249-81DD-6B7EBE0662E8}"/>
              </a:ext>
            </a:extLst>
          </p:cNvPr>
          <p:cNvSpPr>
            <a:spLocks noGrp="1"/>
          </p:cNvSpPr>
          <p:nvPr>
            <p:ph type="body" idx="1"/>
          </p:nvPr>
        </p:nvSpPr>
        <p:spPr/>
        <p:txBody>
          <a:bodyPr/>
          <a:lstStyle/>
          <a:p>
            <a:r>
              <a:rPr lang="en-US" dirty="0"/>
              <a:t>In the previous book list example we would need to write the same </a:t>
            </a:r>
            <a:r>
              <a:rPr lang="en-US" dirty="0" err="1"/>
              <a:t>getBooks</a:t>
            </a:r>
            <a:r>
              <a:rPr lang="en-US" dirty="0"/>
              <a:t>() function in every component that wants to get the books</a:t>
            </a:r>
          </a:p>
          <a:p>
            <a:r>
              <a:rPr lang="en-US" dirty="0"/>
              <a:t>Duplicating code is almost always a bad idea</a:t>
            </a:r>
          </a:p>
          <a:p>
            <a:r>
              <a:rPr lang="en-US" dirty="0"/>
              <a:t>We should have one instance of the </a:t>
            </a:r>
            <a:r>
              <a:rPr lang="en-US" dirty="0" err="1"/>
              <a:t>getBooks</a:t>
            </a:r>
            <a:r>
              <a:rPr lang="en-US" dirty="0"/>
              <a:t>() function which can be called by all components</a:t>
            </a:r>
          </a:p>
        </p:txBody>
      </p:sp>
    </p:spTree>
    <p:extLst>
      <p:ext uri="{BB962C8B-B14F-4D97-AF65-F5344CB8AC3E}">
        <p14:creationId xmlns:p14="http://schemas.microsoft.com/office/powerpoint/2010/main" val="95468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71EF-0BF1-7E40-81E0-E988FB4E28A3}"/>
              </a:ext>
            </a:extLst>
          </p:cNvPr>
          <p:cNvSpPr>
            <a:spLocks noGrp="1"/>
          </p:cNvSpPr>
          <p:nvPr>
            <p:ph type="title"/>
          </p:nvPr>
        </p:nvSpPr>
        <p:spPr/>
        <p:txBody>
          <a:bodyPr/>
          <a:lstStyle/>
          <a:p>
            <a:r>
              <a:rPr lang="en-US"/>
              <a:t>Service</a:t>
            </a:r>
          </a:p>
        </p:txBody>
      </p:sp>
      <p:sp>
        <p:nvSpPr>
          <p:cNvPr id="3" name="Text Placeholder 2">
            <a:extLst>
              <a:ext uri="{FF2B5EF4-FFF2-40B4-BE49-F238E27FC236}">
                <a16:creationId xmlns:a16="http://schemas.microsoft.com/office/drawing/2014/main" id="{AA898D3D-3BC6-F241-946D-B30AC7E1014F}"/>
              </a:ext>
            </a:extLst>
          </p:cNvPr>
          <p:cNvSpPr>
            <a:spLocks noGrp="1"/>
          </p:cNvSpPr>
          <p:nvPr>
            <p:ph type="body" idx="1"/>
          </p:nvPr>
        </p:nvSpPr>
        <p:spPr>
          <a:xfrm>
            <a:off x="460950" y="982900"/>
            <a:ext cx="6067071" cy="4026422"/>
          </a:xfrm>
        </p:spPr>
        <p:txBody>
          <a:bodyPr/>
          <a:lstStyle/>
          <a:p>
            <a:r>
              <a:rPr lang="en-US"/>
              <a:t>A Service, is generally designed to be used as a </a:t>
            </a:r>
            <a:r>
              <a:rPr lang="en-US">
                <a:hlinkClick r:id="rId2"/>
              </a:rPr>
              <a:t>Singleton</a:t>
            </a:r>
            <a:endParaRPr lang="en-US"/>
          </a:p>
          <a:p>
            <a:r>
              <a:rPr lang="en-US"/>
              <a:t>i.e. the Service class only ever has one instance</a:t>
            </a:r>
          </a:p>
          <a:p>
            <a:r>
              <a:rPr lang="en-US"/>
              <a:t>Angular doesn’t enforce this behavior of services, however it is common to use </a:t>
            </a:r>
            <a:r>
              <a:rPr lang="en-US">
                <a:hlinkClick r:id="rId3"/>
              </a:rPr>
              <a:t>Singleton Services</a:t>
            </a:r>
            <a:endParaRPr lang="en-US"/>
          </a:p>
          <a:p>
            <a:r>
              <a:rPr lang="en-US"/>
              <a:t>Singleton Services are classes where an instance is created once at the start of the application, and there is only ever one instance (i.e. object) of the service class for the life of the application </a:t>
            </a:r>
          </a:p>
          <a:p>
            <a:r>
              <a:rPr lang="en-US"/>
              <a:t>All other components and services </a:t>
            </a:r>
            <a:r>
              <a:rPr lang="en-US" err="1"/>
              <a:t>utilise</a:t>
            </a:r>
            <a:r>
              <a:rPr lang="en-US"/>
              <a:t> the one instance of the service</a:t>
            </a:r>
          </a:p>
          <a:p>
            <a:endParaRPr lang="en-US"/>
          </a:p>
        </p:txBody>
      </p:sp>
      <p:sp>
        <p:nvSpPr>
          <p:cNvPr id="4" name="Oval 3">
            <a:extLst>
              <a:ext uri="{FF2B5EF4-FFF2-40B4-BE49-F238E27FC236}">
                <a16:creationId xmlns:a16="http://schemas.microsoft.com/office/drawing/2014/main" id="{F97C1CEA-FB35-AE43-8B28-CEAF0187DF91}"/>
              </a:ext>
            </a:extLst>
          </p:cNvPr>
          <p:cNvSpPr/>
          <p:nvPr/>
        </p:nvSpPr>
        <p:spPr>
          <a:xfrm>
            <a:off x="7418567" y="2385391"/>
            <a:ext cx="1137036" cy="938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Service</a:t>
            </a:r>
          </a:p>
        </p:txBody>
      </p:sp>
      <p:sp>
        <p:nvSpPr>
          <p:cNvPr id="5" name="Rectangle 4">
            <a:extLst>
              <a:ext uri="{FF2B5EF4-FFF2-40B4-BE49-F238E27FC236}">
                <a16:creationId xmlns:a16="http://schemas.microsoft.com/office/drawing/2014/main" id="{94AE0375-7C7B-094E-A4A4-27DE3A89746D}"/>
              </a:ext>
            </a:extLst>
          </p:cNvPr>
          <p:cNvSpPr/>
          <p:nvPr/>
        </p:nvSpPr>
        <p:spPr>
          <a:xfrm>
            <a:off x="6404777" y="1034624"/>
            <a:ext cx="1137035" cy="779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a:t>
            </a:r>
          </a:p>
        </p:txBody>
      </p:sp>
      <p:sp>
        <p:nvSpPr>
          <p:cNvPr id="6" name="Rectangle 5">
            <a:extLst>
              <a:ext uri="{FF2B5EF4-FFF2-40B4-BE49-F238E27FC236}">
                <a16:creationId xmlns:a16="http://schemas.microsoft.com/office/drawing/2014/main" id="{EE1AC7AF-AF56-D04B-8F5B-FAD835D3CBAA}"/>
              </a:ext>
            </a:extLst>
          </p:cNvPr>
          <p:cNvSpPr/>
          <p:nvPr/>
        </p:nvSpPr>
        <p:spPr>
          <a:xfrm>
            <a:off x="7726018" y="1320394"/>
            <a:ext cx="1137035" cy="779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a:t>
            </a:r>
          </a:p>
        </p:txBody>
      </p:sp>
      <p:sp>
        <p:nvSpPr>
          <p:cNvPr id="7" name="Rectangle 6">
            <a:extLst>
              <a:ext uri="{FF2B5EF4-FFF2-40B4-BE49-F238E27FC236}">
                <a16:creationId xmlns:a16="http://schemas.microsoft.com/office/drawing/2014/main" id="{4A7083CA-8727-2B41-90CC-D462080D0754}"/>
              </a:ext>
            </a:extLst>
          </p:cNvPr>
          <p:cNvSpPr/>
          <p:nvPr/>
        </p:nvSpPr>
        <p:spPr>
          <a:xfrm>
            <a:off x="6466399" y="3719262"/>
            <a:ext cx="1137035" cy="779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a:t>
            </a:r>
          </a:p>
        </p:txBody>
      </p:sp>
      <p:sp>
        <p:nvSpPr>
          <p:cNvPr id="8" name="Rectangle 7">
            <a:extLst>
              <a:ext uri="{FF2B5EF4-FFF2-40B4-BE49-F238E27FC236}">
                <a16:creationId xmlns:a16="http://schemas.microsoft.com/office/drawing/2014/main" id="{C7C073E3-61F1-3247-97DF-B2B61B939656}"/>
              </a:ext>
            </a:extLst>
          </p:cNvPr>
          <p:cNvSpPr/>
          <p:nvPr/>
        </p:nvSpPr>
        <p:spPr>
          <a:xfrm>
            <a:off x="7886370" y="3719262"/>
            <a:ext cx="1137035" cy="779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a:t>
            </a:r>
          </a:p>
        </p:txBody>
      </p:sp>
      <p:cxnSp>
        <p:nvCxnSpPr>
          <p:cNvPr id="10" name="Straight Arrow Connector 9">
            <a:extLst>
              <a:ext uri="{FF2B5EF4-FFF2-40B4-BE49-F238E27FC236}">
                <a16:creationId xmlns:a16="http://schemas.microsoft.com/office/drawing/2014/main" id="{DF38EE2C-47EC-0748-AE2C-FC384B7DCF17}"/>
              </a:ext>
            </a:extLst>
          </p:cNvPr>
          <p:cNvCxnSpPr>
            <a:stCxn id="5" idx="2"/>
            <a:endCxn id="4" idx="1"/>
          </p:cNvCxnSpPr>
          <p:nvPr/>
        </p:nvCxnSpPr>
        <p:spPr>
          <a:xfrm>
            <a:off x="6973295" y="1813852"/>
            <a:ext cx="611787" cy="708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A5DDFA8-9B82-6A44-9ADC-0BE78AFAA457}"/>
              </a:ext>
            </a:extLst>
          </p:cNvPr>
          <p:cNvCxnSpPr>
            <a:stCxn id="6" idx="2"/>
          </p:cNvCxnSpPr>
          <p:nvPr/>
        </p:nvCxnSpPr>
        <p:spPr>
          <a:xfrm flipH="1">
            <a:off x="8126233" y="2099622"/>
            <a:ext cx="168303" cy="28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EA7E96D-C9C0-974E-A8B1-754FEED1C10D}"/>
              </a:ext>
            </a:extLst>
          </p:cNvPr>
          <p:cNvCxnSpPr>
            <a:stCxn id="7" idx="0"/>
            <a:endCxn id="4" idx="3"/>
          </p:cNvCxnSpPr>
          <p:nvPr/>
        </p:nvCxnSpPr>
        <p:spPr>
          <a:xfrm flipV="1">
            <a:off x="7034917" y="3186241"/>
            <a:ext cx="550165" cy="53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31BBBF-3D26-3441-910C-43F5EE67ABBB}"/>
              </a:ext>
            </a:extLst>
          </p:cNvPr>
          <p:cNvCxnSpPr>
            <a:stCxn id="8" idx="0"/>
          </p:cNvCxnSpPr>
          <p:nvPr/>
        </p:nvCxnSpPr>
        <p:spPr>
          <a:xfrm flipH="1" flipV="1">
            <a:off x="8210384" y="3302023"/>
            <a:ext cx="244504" cy="417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5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1212-BFE8-2C40-B756-31657E9BA67B}"/>
              </a:ext>
            </a:extLst>
          </p:cNvPr>
          <p:cNvSpPr>
            <a:spLocks noGrp="1"/>
          </p:cNvSpPr>
          <p:nvPr>
            <p:ph type="title"/>
          </p:nvPr>
        </p:nvSpPr>
        <p:spPr/>
        <p:txBody>
          <a:bodyPr/>
          <a:lstStyle/>
          <a:p>
            <a:r>
              <a:rPr lang="en-US"/>
              <a:t>Default Service</a:t>
            </a:r>
          </a:p>
        </p:txBody>
      </p:sp>
      <p:sp>
        <p:nvSpPr>
          <p:cNvPr id="3" name="Text Placeholder 2">
            <a:extLst>
              <a:ext uri="{FF2B5EF4-FFF2-40B4-BE49-F238E27FC236}">
                <a16:creationId xmlns:a16="http://schemas.microsoft.com/office/drawing/2014/main" id="{55A04EAD-5FBB-D444-B9F1-77B2385A4D5B}"/>
              </a:ext>
            </a:extLst>
          </p:cNvPr>
          <p:cNvSpPr>
            <a:spLocks noGrp="1"/>
          </p:cNvSpPr>
          <p:nvPr>
            <p:ph type="body" idx="1"/>
          </p:nvPr>
        </p:nvSpPr>
        <p:spPr/>
        <p:txBody>
          <a:bodyPr/>
          <a:lstStyle/>
          <a:p>
            <a:pPr marL="114300" indent="0">
              <a:buNone/>
            </a:pPr>
            <a:r>
              <a:rPr lang="en-US" dirty="0"/>
              <a:t>Below is the default service code generated after using the Angular CLI to create a service:</a:t>
            </a:r>
          </a:p>
          <a:p>
            <a:pPr marL="114300" indent="0">
              <a:lnSpc>
                <a:spcPct val="114999"/>
              </a:lnSpc>
              <a:buNone/>
            </a:pPr>
            <a:r>
              <a:rPr lang="en-US" b="1" dirty="0"/>
              <a:t>          </a:t>
            </a:r>
          </a:p>
          <a:p>
            <a:pPr marL="114300" indent="0">
              <a:lnSpc>
                <a:spcPct val="114999"/>
              </a:lnSpc>
              <a:buNone/>
            </a:pPr>
            <a:r>
              <a:rPr lang="en-US" b="1" dirty="0"/>
              <a:t>          ng generate service book</a:t>
            </a:r>
            <a:endParaRPr lang="en-US" dirty="0"/>
          </a:p>
          <a:p>
            <a:pPr marL="114300" indent="0">
              <a:lnSpc>
                <a:spcPct val="114999"/>
              </a:lnSpc>
              <a:buNone/>
            </a:pPr>
            <a:endParaRPr lang="en-US" b="1" dirty="0"/>
          </a:p>
          <a:p>
            <a:pPr marL="114300" indent="0">
              <a:lnSpc>
                <a:spcPct val="114999"/>
              </a:lnSpc>
              <a:buNone/>
            </a:pPr>
            <a:r>
              <a:rPr lang="en-US" dirty="0"/>
              <a:t>You can structure you files by creating </a:t>
            </a:r>
          </a:p>
          <a:p>
            <a:pPr marL="114300" indent="0">
              <a:lnSpc>
                <a:spcPct val="114999"/>
              </a:lnSpc>
              <a:buNone/>
            </a:pPr>
            <a:r>
              <a:rPr lang="en-US" dirty="0"/>
              <a:t>services within a services directory. </a:t>
            </a:r>
          </a:p>
          <a:p>
            <a:pPr marL="114300" indent="0">
              <a:lnSpc>
                <a:spcPct val="114999"/>
              </a:lnSpc>
              <a:buNone/>
            </a:pPr>
            <a:endParaRPr lang="en-US" dirty="0"/>
          </a:p>
          <a:p>
            <a:pPr marL="114300" indent="0">
              <a:lnSpc>
                <a:spcPct val="114999"/>
              </a:lnSpc>
              <a:buNone/>
            </a:pPr>
            <a:r>
              <a:rPr lang="en-US" dirty="0" err="1"/>
              <a:t>Eg.</a:t>
            </a:r>
            <a:r>
              <a:rPr lang="en-US" dirty="0"/>
              <a:t>    </a:t>
            </a:r>
            <a:r>
              <a:rPr lang="en-US" b="1" dirty="0"/>
              <a:t>ng generate service services/book</a:t>
            </a:r>
          </a:p>
        </p:txBody>
      </p:sp>
      <p:pic>
        <p:nvPicPr>
          <p:cNvPr id="4" name="Picture 3">
            <a:extLst>
              <a:ext uri="{FF2B5EF4-FFF2-40B4-BE49-F238E27FC236}">
                <a16:creationId xmlns:a16="http://schemas.microsoft.com/office/drawing/2014/main" id="{FEC45861-FD7B-BE41-9C27-B7CE60D487C5}"/>
              </a:ext>
            </a:extLst>
          </p:cNvPr>
          <p:cNvPicPr>
            <a:picLocks noChangeAspect="1"/>
          </p:cNvPicPr>
          <p:nvPr/>
        </p:nvPicPr>
        <p:blipFill>
          <a:blip r:embed="rId2"/>
          <a:stretch>
            <a:fillRect/>
          </a:stretch>
        </p:blipFill>
        <p:spPr>
          <a:xfrm>
            <a:off x="5220366" y="1711804"/>
            <a:ext cx="3741616" cy="1895231"/>
          </a:xfrm>
          <a:prstGeom prst="rect">
            <a:avLst/>
          </a:prstGeom>
        </p:spPr>
      </p:pic>
    </p:spTree>
    <p:extLst>
      <p:ext uri="{BB962C8B-B14F-4D97-AF65-F5344CB8AC3E}">
        <p14:creationId xmlns:p14="http://schemas.microsoft.com/office/powerpoint/2010/main" val="252430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330D-AF2F-1E45-8959-9459535B258A}"/>
              </a:ext>
            </a:extLst>
          </p:cNvPr>
          <p:cNvSpPr>
            <a:spLocks noGrp="1"/>
          </p:cNvSpPr>
          <p:nvPr>
            <p:ph type="title"/>
          </p:nvPr>
        </p:nvSpPr>
        <p:spPr/>
        <p:txBody>
          <a:bodyPr/>
          <a:lstStyle/>
          <a:p>
            <a:r>
              <a:rPr lang="en-US" err="1"/>
              <a:t>providedIn</a:t>
            </a:r>
            <a:endParaRPr lang="en-US"/>
          </a:p>
        </p:txBody>
      </p:sp>
      <p:sp>
        <p:nvSpPr>
          <p:cNvPr id="3" name="Text Placeholder 2">
            <a:extLst>
              <a:ext uri="{FF2B5EF4-FFF2-40B4-BE49-F238E27FC236}">
                <a16:creationId xmlns:a16="http://schemas.microsoft.com/office/drawing/2014/main" id="{E25F3E19-B8D7-0845-A97B-97300FB88621}"/>
              </a:ext>
            </a:extLst>
          </p:cNvPr>
          <p:cNvSpPr>
            <a:spLocks noGrp="1"/>
          </p:cNvSpPr>
          <p:nvPr>
            <p:ph type="body" idx="1"/>
          </p:nvPr>
        </p:nvSpPr>
        <p:spPr/>
        <p:txBody>
          <a:bodyPr/>
          <a:lstStyle/>
          <a:p>
            <a:pPr marL="114300" indent="0">
              <a:buNone/>
            </a:pPr>
            <a:r>
              <a:rPr lang="en-US" dirty="0"/>
              <a:t>The </a:t>
            </a:r>
            <a:r>
              <a:rPr lang="en-US" b="1" dirty="0" err="1"/>
              <a:t>providedIn</a:t>
            </a:r>
            <a:r>
              <a:rPr lang="en-US" dirty="0"/>
              <a:t> property is important as it indicates which module the service is declared within</a:t>
            </a:r>
          </a:p>
          <a:p>
            <a:pPr marL="114300" indent="0">
              <a:lnSpc>
                <a:spcPct val="114999"/>
              </a:lnSpc>
              <a:buNone/>
            </a:pPr>
            <a:endParaRPr lang="en-US" dirty="0"/>
          </a:p>
          <a:p>
            <a:pPr marL="114300" indent="0">
              <a:buNone/>
            </a:pPr>
            <a:r>
              <a:rPr lang="en-US" dirty="0"/>
              <a:t>By default the value is ‘</a:t>
            </a:r>
            <a:r>
              <a:rPr lang="en-US" b="1" dirty="0"/>
              <a:t>root</a:t>
            </a:r>
            <a:r>
              <a:rPr lang="en-US" dirty="0"/>
              <a:t>’ which indicates that the service is available throughout the entire application and provided by the </a:t>
            </a:r>
            <a:r>
              <a:rPr lang="en-US" dirty="0" err="1"/>
              <a:t>AppModule</a:t>
            </a:r>
            <a:endParaRPr lang="en-US" dirty="0"/>
          </a:p>
        </p:txBody>
      </p:sp>
    </p:spTree>
    <p:extLst>
      <p:ext uri="{BB962C8B-B14F-4D97-AF65-F5344CB8AC3E}">
        <p14:creationId xmlns:p14="http://schemas.microsoft.com/office/powerpoint/2010/main" val="327809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0251-BE7D-1141-B463-A08185B93656}"/>
              </a:ext>
            </a:extLst>
          </p:cNvPr>
          <p:cNvSpPr>
            <a:spLocks noGrp="1"/>
          </p:cNvSpPr>
          <p:nvPr>
            <p:ph type="title"/>
          </p:nvPr>
        </p:nvSpPr>
        <p:spPr/>
        <p:txBody>
          <a:bodyPr/>
          <a:lstStyle/>
          <a:p>
            <a:r>
              <a:rPr lang="en-US"/>
              <a:t>Use the service</a:t>
            </a:r>
          </a:p>
        </p:txBody>
      </p:sp>
      <p:sp>
        <p:nvSpPr>
          <p:cNvPr id="3" name="Text Placeholder 2">
            <a:extLst>
              <a:ext uri="{FF2B5EF4-FFF2-40B4-BE49-F238E27FC236}">
                <a16:creationId xmlns:a16="http://schemas.microsoft.com/office/drawing/2014/main" id="{D43AC953-A9AB-D345-9927-F48518EC5E98}"/>
              </a:ext>
            </a:extLst>
          </p:cNvPr>
          <p:cNvSpPr>
            <a:spLocks noGrp="1"/>
          </p:cNvSpPr>
          <p:nvPr>
            <p:ph type="body" idx="1"/>
          </p:nvPr>
        </p:nvSpPr>
        <p:spPr/>
        <p:txBody>
          <a:bodyPr/>
          <a:lstStyle/>
          <a:p>
            <a:r>
              <a:rPr lang="en-US" dirty="0"/>
              <a:t>To use a service we inject it into the component which is using it, e.g.:</a:t>
            </a:r>
          </a:p>
          <a:p>
            <a:pPr marL="596900" lvl="1" indent="0">
              <a:buNone/>
            </a:pPr>
            <a:r>
              <a:rPr lang="en-US" dirty="0">
                <a:latin typeface="Courier"/>
              </a:rPr>
              <a:t>import { </a:t>
            </a:r>
            <a:r>
              <a:rPr lang="en-US" dirty="0" err="1">
                <a:solidFill>
                  <a:schemeClr val="tx1">
                    <a:lumMod val="50000"/>
                  </a:schemeClr>
                </a:solidFill>
                <a:latin typeface="Courier"/>
              </a:rPr>
              <a:t>BookService</a:t>
            </a:r>
            <a:r>
              <a:rPr lang="en-US" dirty="0">
                <a:latin typeface="Courier"/>
              </a:rPr>
              <a:t> } from ‘../</a:t>
            </a:r>
            <a:r>
              <a:rPr lang="en-US" dirty="0" err="1">
                <a:latin typeface="Courier"/>
              </a:rPr>
              <a:t>book.service</a:t>
            </a:r>
            <a:r>
              <a:rPr lang="en-US" dirty="0">
                <a:latin typeface="Courier"/>
              </a:rPr>
              <a:t>’;</a:t>
            </a:r>
          </a:p>
          <a:p>
            <a:pPr marL="596900" lvl="1" indent="0">
              <a:buNone/>
            </a:pPr>
            <a:r>
              <a:rPr lang="en-US" dirty="0">
                <a:latin typeface="Courier"/>
              </a:rPr>
              <a:t>class </a:t>
            </a:r>
            <a:r>
              <a:rPr lang="en-US" dirty="0" err="1">
                <a:latin typeface="Courier"/>
              </a:rPr>
              <a:t>BookComponent</a:t>
            </a:r>
            <a:r>
              <a:rPr lang="en-US" dirty="0">
                <a:latin typeface="Courier"/>
              </a:rPr>
              <a:t> {</a:t>
            </a:r>
          </a:p>
          <a:p>
            <a:pPr marL="1054100" lvl="2" indent="0">
              <a:buNone/>
            </a:pPr>
            <a:r>
              <a:rPr lang="en-US" dirty="0">
                <a:latin typeface="Courier"/>
              </a:rPr>
              <a:t>constructor(</a:t>
            </a:r>
            <a:r>
              <a:rPr lang="en-US" dirty="0">
                <a:solidFill>
                  <a:schemeClr val="tx1">
                    <a:lumMod val="50000"/>
                  </a:schemeClr>
                </a:solidFill>
                <a:latin typeface="Courier"/>
              </a:rPr>
              <a:t>private </a:t>
            </a:r>
            <a:r>
              <a:rPr lang="en-US" dirty="0" err="1">
                <a:solidFill>
                  <a:schemeClr val="tx1">
                    <a:lumMod val="50000"/>
                  </a:schemeClr>
                </a:solidFill>
                <a:latin typeface="Courier"/>
              </a:rPr>
              <a:t>bookService</a:t>
            </a:r>
            <a:r>
              <a:rPr lang="en-US" dirty="0">
                <a:solidFill>
                  <a:schemeClr val="tx1">
                    <a:lumMod val="50000"/>
                  </a:schemeClr>
                </a:solidFill>
                <a:latin typeface="Courier"/>
              </a:rPr>
              <a:t>: </a:t>
            </a:r>
            <a:r>
              <a:rPr lang="en-US" dirty="0" err="1">
                <a:solidFill>
                  <a:schemeClr val="tx1">
                    <a:lumMod val="50000"/>
                  </a:schemeClr>
                </a:solidFill>
                <a:latin typeface="Courier"/>
              </a:rPr>
              <a:t>BookService</a:t>
            </a:r>
            <a:r>
              <a:rPr lang="en-US" dirty="0">
                <a:latin typeface="Courier"/>
              </a:rPr>
              <a:t>) {}</a:t>
            </a:r>
          </a:p>
          <a:p>
            <a:pPr marL="596900" lvl="1" indent="0">
              <a:buNone/>
            </a:pPr>
            <a:r>
              <a:rPr lang="en-US" dirty="0">
                <a:latin typeface="Courier"/>
              </a:rPr>
              <a:t>}</a:t>
            </a:r>
          </a:p>
          <a:p>
            <a:pPr lvl="1"/>
            <a:endParaRPr lang="en-US"/>
          </a:p>
          <a:p>
            <a:pPr marL="114300" indent="0">
              <a:buNone/>
            </a:pPr>
            <a:r>
              <a:rPr lang="en-US" i="1" dirty="0"/>
              <a:t>Note the import is required</a:t>
            </a:r>
          </a:p>
        </p:txBody>
      </p:sp>
    </p:spTree>
    <p:extLst>
      <p:ext uri="{BB962C8B-B14F-4D97-AF65-F5344CB8AC3E}">
        <p14:creationId xmlns:p14="http://schemas.microsoft.com/office/powerpoint/2010/main" val="296117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1212-BFE8-2C40-B756-31657E9BA67B}"/>
              </a:ext>
            </a:extLst>
          </p:cNvPr>
          <p:cNvSpPr>
            <a:spLocks noGrp="1"/>
          </p:cNvSpPr>
          <p:nvPr>
            <p:ph type="title"/>
          </p:nvPr>
        </p:nvSpPr>
        <p:spPr/>
        <p:txBody>
          <a:bodyPr/>
          <a:lstStyle/>
          <a:p>
            <a:r>
              <a:rPr lang="en-US" dirty="0"/>
              <a:t>A Service for Data Managing</a:t>
            </a:r>
          </a:p>
        </p:txBody>
      </p:sp>
      <p:sp>
        <p:nvSpPr>
          <p:cNvPr id="3" name="Text Placeholder 2">
            <a:extLst>
              <a:ext uri="{FF2B5EF4-FFF2-40B4-BE49-F238E27FC236}">
                <a16:creationId xmlns:a16="http://schemas.microsoft.com/office/drawing/2014/main" id="{55A04EAD-5FBB-D444-B9F1-77B2385A4D5B}"/>
              </a:ext>
            </a:extLst>
          </p:cNvPr>
          <p:cNvSpPr>
            <a:spLocks noGrp="1"/>
          </p:cNvSpPr>
          <p:nvPr>
            <p:ph type="body" idx="1"/>
          </p:nvPr>
        </p:nvSpPr>
        <p:spPr/>
        <p:txBody>
          <a:bodyPr/>
          <a:lstStyle/>
          <a:p>
            <a:pPr marL="114300" indent="0">
              <a:buNone/>
            </a:pPr>
            <a:r>
              <a:rPr lang="en-US" dirty="0"/>
              <a:t>We may define a service to managing data. The data object </a:t>
            </a:r>
            <a:r>
              <a:rPr lang="en-US" b="1" dirty="0" err="1"/>
              <a:t>jsonItems</a:t>
            </a:r>
            <a:r>
              <a:rPr lang="en-US" dirty="0"/>
              <a:t> and its methods can be accessed and modified by multiple components conveniently.</a:t>
            </a:r>
          </a:p>
        </p:txBody>
      </p:sp>
      <p:pic>
        <p:nvPicPr>
          <p:cNvPr id="5" name="Picture 5" descr="A screenshot of a cell phone&#10;&#10;Description generated with very high confidence">
            <a:extLst>
              <a:ext uri="{FF2B5EF4-FFF2-40B4-BE49-F238E27FC236}">
                <a16:creationId xmlns:a16="http://schemas.microsoft.com/office/drawing/2014/main" id="{54C6C13E-3347-4A29-849A-CA77A5011A35}"/>
              </a:ext>
            </a:extLst>
          </p:cNvPr>
          <p:cNvPicPr>
            <a:picLocks noChangeAspect="1"/>
          </p:cNvPicPr>
          <p:nvPr/>
        </p:nvPicPr>
        <p:blipFill>
          <a:blip r:embed="rId2"/>
          <a:stretch>
            <a:fillRect/>
          </a:stretch>
        </p:blipFill>
        <p:spPr>
          <a:xfrm>
            <a:off x="1628409" y="2145222"/>
            <a:ext cx="3656135" cy="2617380"/>
          </a:xfrm>
          <a:prstGeom prst="rect">
            <a:avLst/>
          </a:prstGeom>
        </p:spPr>
      </p:pic>
    </p:spTree>
    <p:extLst>
      <p:ext uri="{BB962C8B-B14F-4D97-AF65-F5344CB8AC3E}">
        <p14:creationId xmlns:p14="http://schemas.microsoft.com/office/powerpoint/2010/main" val="3780781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0251-BE7D-1141-B463-A08185B93656}"/>
              </a:ext>
            </a:extLst>
          </p:cNvPr>
          <p:cNvSpPr>
            <a:spLocks noGrp="1"/>
          </p:cNvSpPr>
          <p:nvPr>
            <p:ph type="title"/>
          </p:nvPr>
        </p:nvSpPr>
        <p:spPr/>
        <p:txBody>
          <a:bodyPr/>
          <a:lstStyle/>
          <a:p>
            <a:r>
              <a:rPr lang="en-US"/>
              <a:t>Use the service</a:t>
            </a:r>
          </a:p>
        </p:txBody>
      </p:sp>
      <p:sp>
        <p:nvSpPr>
          <p:cNvPr id="3" name="Text Placeholder 2">
            <a:extLst>
              <a:ext uri="{FF2B5EF4-FFF2-40B4-BE49-F238E27FC236}">
                <a16:creationId xmlns:a16="http://schemas.microsoft.com/office/drawing/2014/main" id="{D43AC953-A9AB-D345-9927-F48518EC5E98}"/>
              </a:ext>
            </a:extLst>
          </p:cNvPr>
          <p:cNvSpPr>
            <a:spLocks noGrp="1"/>
          </p:cNvSpPr>
          <p:nvPr>
            <p:ph type="body" idx="1"/>
          </p:nvPr>
        </p:nvSpPr>
        <p:spPr>
          <a:xfrm>
            <a:off x="460950" y="982900"/>
            <a:ext cx="3550088" cy="3712800"/>
          </a:xfrm>
        </p:spPr>
        <p:txBody>
          <a:bodyPr/>
          <a:lstStyle/>
          <a:p>
            <a:pPr marL="114300" indent="0">
              <a:buNone/>
            </a:pPr>
            <a:r>
              <a:rPr lang="en-US" sz="1600" dirty="0">
                <a:solidFill>
                  <a:schemeClr val="bg2"/>
                </a:solidFill>
              </a:rPr>
              <a:t>The test component can set pairs of username and password in the JSON object </a:t>
            </a:r>
            <a:r>
              <a:rPr lang="en-US" sz="1600" b="1" dirty="0" err="1">
                <a:solidFill>
                  <a:schemeClr val="bg2"/>
                </a:solidFill>
              </a:rPr>
              <a:t>jsonItems</a:t>
            </a:r>
            <a:r>
              <a:rPr lang="en-US" sz="1600" b="1" dirty="0">
                <a:solidFill>
                  <a:schemeClr val="bg2"/>
                </a:solidFill>
              </a:rPr>
              <a:t>, </a:t>
            </a:r>
            <a:r>
              <a:rPr lang="en-US" sz="1600" dirty="0">
                <a:solidFill>
                  <a:schemeClr val="bg2"/>
                </a:solidFill>
              </a:rPr>
              <a:t>which can be retrieved in other page components </a:t>
            </a:r>
            <a:endParaRPr lang="en-US" sz="1600" b="1">
              <a:solidFill>
                <a:schemeClr val="bg2"/>
              </a:solidFill>
            </a:endParaRPr>
          </a:p>
        </p:txBody>
      </p:sp>
      <p:pic>
        <p:nvPicPr>
          <p:cNvPr id="4" name="Picture 4" descr="A screen shot of a smart phone&#10;&#10;Description generated with high confidence">
            <a:extLst>
              <a:ext uri="{FF2B5EF4-FFF2-40B4-BE49-F238E27FC236}">
                <a16:creationId xmlns:a16="http://schemas.microsoft.com/office/drawing/2014/main" id="{9BE1CDF4-0014-4922-BE42-A9EA26106537}"/>
              </a:ext>
            </a:extLst>
          </p:cNvPr>
          <p:cNvPicPr>
            <a:picLocks noChangeAspect="1"/>
          </p:cNvPicPr>
          <p:nvPr/>
        </p:nvPicPr>
        <p:blipFill>
          <a:blip r:embed="rId2"/>
          <a:stretch>
            <a:fillRect/>
          </a:stretch>
        </p:blipFill>
        <p:spPr>
          <a:xfrm>
            <a:off x="4093553" y="1101332"/>
            <a:ext cx="4596544" cy="3526256"/>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F094E1EF-8A40-4E1E-905A-8C7587B9FC4D}"/>
              </a:ext>
            </a:extLst>
          </p:cNvPr>
          <p:cNvPicPr>
            <a:picLocks noChangeAspect="1"/>
          </p:cNvPicPr>
          <p:nvPr/>
        </p:nvPicPr>
        <p:blipFill>
          <a:blip r:embed="rId3"/>
          <a:stretch>
            <a:fillRect/>
          </a:stretch>
        </p:blipFill>
        <p:spPr>
          <a:xfrm>
            <a:off x="707415" y="2625276"/>
            <a:ext cx="3114675" cy="2008232"/>
          </a:xfrm>
          <a:prstGeom prst="rect">
            <a:avLst/>
          </a:prstGeom>
        </p:spPr>
      </p:pic>
    </p:spTree>
    <p:extLst>
      <p:ext uri="{BB962C8B-B14F-4D97-AF65-F5344CB8AC3E}">
        <p14:creationId xmlns:p14="http://schemas.microsoft.com/office/powerpoint/2010/main" val="2230014596"/>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8A6E5EAEDE224B836CCAB704F72294" ma:contentTypeVersion="5" ma:contentTypeDescription="Create a new document." ma:contentTypeScope="" ma:versionID="f6e965745ff55db59bc571f4e9f251f8">
  <xsd:schema xmlns:xsd="http://www.w3.org/2001/XMLSchema" xmlns:xs="http://www.w3.org/2001/XMLSchema" xmlns:p="http://schemas.microsoft.com/office/2006/metadata/properties" xmlns:ns2="30a25961-9bff-4aee-b49a-ffa08e4b240f" xmlns:ns3="e9ff6b31-2d37-44ea-8bb4-862baf53b3cc" targetNamespace="http://schemas.microsoft.com/office/2006/metadata/properties" ma:root="true" ma:fieldsID="2e111c2c72aed25555cbfcd5d191423d" ns2:_="" ns3:_="">
    <xsd:import namespace="30a25961-9bff-4aee-b49a-ffa08e4b240f"/>
    <xsd:import namespace="e9ff6b31-2d37-44ea-8bb4-862baf53b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25961-9bff-4aee-b49a-ffa08e4b2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f6b31-2d37-44ea-8bb4-862baf53b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7FDD18-4E6E-4B52-BC4C-B5C8DE23BEB5}">
  <ds:schemaRefs>
    <ds:schemaRef ds:uri="http://schemas.microsoft.com/sharepoint/v3/contenttype/forms"/>
  </ds:schemaRefs>
</ds:datastoreItem>
</file>

<file path=customXml/itemProps2.xml><?xml version="1.0" encoding="utf-8"?>
<ds:datastoreItem xmlns:ds="http://schemas.openxmlformats.org/officeDocument/2006/customXml" ds:itemID="{ED5316AB-E4DA-493F-AFCE-8FD277D0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25961-9bff-4aee-b49a-ffa08e4b240f"/>
    <ds:schemaRef ds:uri="e9ff6b31-2d37-44ea-8bb4-862baf53b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C51F55-8589-4658-A0FF-E973F08739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On-screen Show (16:9)</PresentationFormat>
  <Paragraphs>81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Material</vt:lpstr>
      <vt:lpstr>Services</vt:lpstr>
      <vt:lpstr>Web API Example</vt:lpstr>
      <vt:lpstr>Why use Services</vt:lpstr>
      <vt:lpstr>Service</vt:lpstr>
      <vt:lpstr>Default Service</vt:lpstr>
      <vt:lpstr>providedIn</vt:lpstr>
      <vt:lpstr>Use the service</vt:lpstr>
      <vt:lpstr>A Service for Data Managing</vt:lpstr>
      <vt:lpstr>Use the service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Charts</dc:title>
  <cp:lastModifiedBy>Jolon Faichney</cp:lastModifiedBy>
  <cp:revision>283</cp:revision>
  <dcterms:modified xsi:type="dcterms:W3CDTF">2019-06-26T03:11:17Z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0x0101001F8A6E5EAEDE224B836CCAB704F72294</vt:lpwstr>
  </property>
  <property fmtid="{D5CDD505-2E9C-101B-9397-08002B2CF9AE}" pid="3" name="AuthorIds_UIVersion_1024">
    <vt:lpwstr>6</vt:lpwstr>
  </property>
</Properties>
</file>