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79" r:id="rId6"/>
    <p:sldId id="284" r:id="rId7"/>
    <p:sldId id="299" r:id="rId8"/>
    <p:sldId id="296" r:id="rId9"/>
    <p:sldId id="286" r:id="rId10"/>
    <p:sldId id="297" r:id="rId11"/>
    <p:sldId id="298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271DF-C2C0-C4A4-FC0A-F42009FAB8C7}" v="180" dt="2019-07-03T04:40:01.331"/>
    <p1510:client id="{F59DDDA4-BB4F-AB63-CDD9-696BE26EACEB}" v="4" dt="2019-07-07T10:19:07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e Su" userId="S::k.su@griffith.edu.au::1636eb44-51af-46aa-b91c-16ad8b70fe25" providerId="AD" clId="Web-{7AFAEDBE-0FB9-F79A-64F0-462DA7928A39}"/>
    <pc:docChg chg="addSld modSld">
      <pc:chgData name="Kaile Su" userId="S::k.su@griffith.edu.au::1636eb44-51af-46aa-b91c-16ad8b70fe25" providerId="AD" clId="Web-{7AFAEDBE-0FB9-F79A-64F0-462DA7928A39}" dt="2019-08-07T11:11:39.119" v="660" actId="14100"/>
      <pc:docMkLst>
        <pc:docMk/>
      </pc:docMkLst>
      <pc:sldChg chg="modSp">
        <pc:chgData name="Kaile Su" userId="S::k.su@griffith.edu.au::1636eb44-51af-46aa-b91c-16ad8b70fe25" providerId="AD" clId="Web-{7AFAEDBE-0FB9-F79A-64F0-462DA7928A39}" dt="2019-08-07T10:35:19.659" v="71" actId="1076"/>
        <pc:sldMkLst>
          <pc:docMk/>
          <pc:sldMk cId="3272160383" sldId="279"/>
        </pc:sldMkLst>
        <pc:spChg chg="mod">
          <ac:chgData name="Kaile Su" userId="S::k.su@griffith.edu.au::1636eb44-51af-46aa-b91c-16ad8b70fe25" providerId="AD" clId="Web-{7AFAEDBE-0FB9-F79A-64F0-462DA7928A39}" dt="2019-08-07T10:35:18.112" v="70" actId="20577"/>
          <ac:spMkLst>
            <pc:docMk/>
            <pc:sldMk cId="3272160383" sldId="279"/>
            <ac:spMk id="3" creationId="{B8D09C1C-8ABA-DC48-8F33-D1A0A774232B}"/>
          </ac:spMkLst>
        </pc:spChg>
        <pc:picChg chg="mod">
          <ac:chgData name="Kaile Su" userId="S::k.su@griffith.edu.au::1636eb44-51af-46aa-b91c-16ad8b70fe25" providerId="AD" clId="Web-{7AFAEDBE-0FB9-F79A-64F0-462DA7928A39}" dt="2019-08-07T10:35:19.659" v="71" actId="1076"/>
          <ac:picMkLst>
            <pc:docMk/>
            <pc:sldMk cId="3272160383" sldId="279"/>
            <ac:picMk id="4" creationId="{7AC5FBC2-19BD-49E5-99B4-A2E32985F347}"/>
          </ac:picMkLst>
        </pc:picChg>
      </pc:sldChg>
      <pc:sldChg chg="addSp delSp modSp">
        <pc:chgData name="Kaile Su" userId="S::k.su@griffith.edu.au::1636eb44-51af-46aa-b91c-16ad8b70fe25" providerId="AD" clId="Web-{7AFAEDBE-0FB9-F79A-64F0-462DA7928A39}" dt="2019-08-07T10:45:58.020" v="265" actId="14100"/>
        <pc:sldMkLst>
          <pc:docMk/>
          <pc:sldMk cId="3560464442" sldId="284"/>
        </pc:sldMkLst>
        <pc:spChg chg="mod">
          <ac:chgData name="Kaile Su" userId="S::k.su@griffith.edu.au::1636eb44-51af-46aa-b91c-16ad8b70fe25" providerId="AD" clId="Web-{7AFAEDBE-0FB9-F79A-64F0-462DA7928A39}" dt="2019-08-07T10:45:58.020" v="265" actId="14100"/>
          <ac:spMkLst>
            <pc:docMk/>
            <pc:sldMk cId="3560464442" sldId="284"/>
            <ac:spMk id="3" creationId="{F26AD67B-9183-4267-AA17-E408DC8FA15F}"/>
          </ac:spMkLst>
        </pc:spChg>
        <pc:picChg chg="del">
          <ac:chgData name="Kaile Su" userId="S::k.su@griffith.edu.au::1636eb44-51af-46aa-b91c-16ad8b70fe25" providerId="AD" clId="Web-{7AFAEDBE-0FB9-F79A-64F0-462DA7928A39}" dt="2019-08-07T10:37:18.456" v="72"/>
          <ac:picMkLst>
            <pc:docMk/>
            <pc:sldMk cId="3560464442" sldId="284"/>
            <ac:picMk id="4" creationId="{DC3E1C94-3DF0-4DE8-ACBC-E0EE5A88C4A3}"/>
          </ac:picMkLst>
        </pc:picChg>
        <pc:picChg chg="del mod">
          <ac:chgData name="Kaile Su" userId="S::k.su@griffith.edu.au::1636eb44-51af-46aa-b91c-16ad8b70fe25" providerId="AD" clId="Web-{7AFAEDBE-0FB9-F79A-64F0-462DA7928A39}" dt="2019-08-07T10:38:47.550" v="83"/>
          <ac:picMkLst>
            <pc:docMk/>
            <pc:sldMk cId="3560464442" sldId="284"/>
            <ac:picMk id="5" creationId="{7E0E03F8-BC70-4A9E-98F0-5C0D6779D8E4}"/>
          </ac:picMkLst>
        </pc:picChg>
        <pc:picChg chg="add mod">
          <ac:chgData name="Kaile Su" userId="S::k.su@griffith.edu.au::1636eb44-51af-46aa-b91c-16ad8b70fe25" providerId="AD" clId="Web-{7AFAEDBE-0FB9-F79A-64F0-462DA7928A39}" dt="2019-08-07T10:43:32.394" v="208" actId="14100"/>
          <ac:picMkLst>
            <pc:docMk/>
            <pc:sldMk cId="3560464442" sldId="284"/>
            <ac:picMk id="6" creationId="{6A659357-9A9C-4410-BB6C-86189704A018}"/>
          </ac:picMkLst>
        </pc:picChg>
      </pc:sldChg>
      <pc:sldChg chg="modSp">
        <pc:chgData name="Kaile Su" userId="S::k.su@griffith.edu.au::1636eb44-51af-46aa-b91c-16ad8b70fe25" providerId="AD" clId="Web-{7AFAEDBE-0FB9-F79A-64F0-462DA7928A39}" dt="2019-08-07T10:59:34.818" v="440" actId="1076"/>
        <pc:sldMkLst>
          <pc:docMk/>
          <pc:sldMk cId="1303019285" sldId="286"/>
        </pc:sldMkLst>
        <pc:spChg chg="mod">
          <ac:chgData name="Kaile Su" userId="S::k.su@griffith.edu.au::1636eb44-51af-46aa-b91c-16ad8b70fe25" providerId="AD" clId="Web-{7AFAEDBE-0FB9-F79A-64F0-462DA7928A39}" dt="2019-08-07T10:59:34.818" v="440" actId="1076"/>
          <ac:spMkLst>
            <pc:docMk/>
            <pc:sldMk cId="1303019285" sldId="286"/>
            <ac:spMk id="3" creationId="{C9D9F89F-3977-48D8-B9EB-513B9AE080EA}"/>
          </ac:spMkLst>
        </pc:spChg>
      </pc:sldChg>
      <pc:sldChg chg="modSp">
        <pc:chgData name="Kaile Su" userId="S::k.su@griffith.edu.au::1636eb44-51af-46aa-b91c-16ad8b70fe25" providerId="AD" clId="Web-{7AFAEDBE-0FB9-F79A-64F0-462DA7928A39}" dt="2019-08-07T10:58:58.865" v="439" actId="14100"/>
        <pc:sldMkLst>
          <pc:docMk/>
          <pc:sldMk cId="149317384" sldId="296"/>
        </pc:sldMkLst>
        <pc:spChg chg="mod">
          <ac:chgData name="Kaile Su" userId="S::k.su@griffith.edu.au::1636eb44-51af-46aa-b91c-16ad8b70fe25" providerId="AD" clId="Web-{7AFAEDBE-0FB9-F79A-64F0-462DA7928A39}" dt="2019-08-07T10:58:58.865" v="439" actId="14100"/>
          <ac:spMkLst>
            <pc:docMk/>
            <pc:sldMk cId="149317384" sldId="296"/>
            <ac:spMk id="3" creationId="{F26AD67B-9183-4267-AA17-E408DC8FA15F}"/>
          </ac:spMkLst>
        </pc:spChg>
        <pc:picChg chg="mod">
          <ac:chgData name="Kaile Su" userId="S::k.su@griffith.edu.au::1636eb44-51af-46aa-b91c-16ad8b70fe25" providerId="AD" clId="Web-{7AFAEDBE-0FB9-F79A-64F0-462DA7928A39}" dt="2019-08-07T10:58:55.911" v="438" actId="1076"/>
          <ac:picMkLst>
            <pc:docMk/>
            <pc:sldMk cId="149317384" sldId="296"/>
            <ac:picMk id="6" creationId="{F954F23A-32C0-4430-B1E6-13198CC609C4}"/>
          </ac:picMkLst>
        </pc:picChg>
      </pc:sldChg>
      <pc:sldChg chg="modSp">
        <pc:chgData name="Kaile Su" userId="S::k.su@griffith.edu.au::1636eb44-51af-46aa-b91c-16ad8b70fe25" providerId="AD" clId="Web-{7AFAEDBE-0FB9-F79A-64F0-462DA7928A39}" dt="2019-08-07T11:05:50.791" v="558" actId="20577"/>
        <pc:sldMkLst>
          <pc:docMk/>
          <pc:sldMk cId="69906124" sldId="297"/>
        </pc:sldMkLst>
        <pc:spChg chg="mod">
          <ac:chgData name="Kaile Su" userId="S::k.su@griffith.edu.au::1636eb44-51af-46aa-b91c-16ad8b70fe25" providerId="AD" clId="Web-{7AFAEDBE-0FB9-F79A-64F0-462DA7928A39}" dt="2019-08-07T11:05:50.791" v="558" actId="20577"/>
          <ac:spMkLst>
            <pc:docMk/>
            <pc:sldMk cId="69906124" sldId="297"/>
            <ac:spMk id="3" creationId="{F26AD67B-9183-4267-AA17-E408DC8FA15F}"/>
          </ac:spMkLst>
        </pc:spChg>
        <pc:picChg chg="mod">
          <ac:chgData name="Kaile Su" userId="S::k.su@griffith.edu.au::1636eb44-51af-46aa-b91c-16ad8b70fe25" providerId="AD" clId="Web-{7AFAEDBE-0FB9-F79A-64F0-462DA7928A39}" dt="2019-08-07T11:00:40.068" v="443" actId="1076"/>
          <ac:picMkLst>
            <pc:docMk/>
            <pc:sldMk cId="69906124" sldId="297"/>
            <ac:picMk id="4" creationId="{3CD3D469-0B95-4AFD-BEE0-2C1D02787132}"/>
          </ac:picMkLst>
        </pc:picChg>
      </pc:sldChg>
      <pc:sldChg chg="modSp">
        <pc:chgData name="Kaile Su" userId="S::k.su@griffith.edu.au::1636eb44-51af-46aa-b91c-16ad8b70fe25" providerId="AD" clId="Web-{7AFAEDBE-0FB9-F79A-64F0-462DA7928A39}" dt="2019-08-07T11:11:39.119" v="660" actId="14100"/>
        <pc:sldMkLst>
          <pc:docMk/>
          <pc:sldMk cId="4249894643" sldId="298"/>
        </pc:sldMkLst>
        <pc:spChg chg="mod">
          <ac:chgData name="Kaile Su" userId="S::k.su@griffith.edu.au::1636eb44-51af-46aa-b91c-16ad8b70fe25" providerId="AD" clId="Web-{7AFAEDBE-0FB9-F79A-64F0-462DA7928A39}" dt="2019-08-07T11:08:01.916" v="577" actId="20577"/>
          <ac:spMkLst>
            <pc:docMk/>
            <pc:sldMk cId="4249894643" sldId="298"/>
            <ac:spMk id="2" creationId="{8382070E-A0CA-42B6-B4B8-EB1CF575CB37}"/>
          </ac:spMkLst>
        </pc:spChg>
        <pc:spChg chg="mod">
          <ac:chgData name="Kaile Su" userId="S::k.su@griffith.edu.au::1636eb44-51af-46aa-b91c-16ad8b70fe25" providerId="AD" clId="Web-{7AFAEDBE-0FB9-F79A-64F0-462DA7928A39}" dt="2019-08-07T11:11:32.994" v="657" actId="14100"/>
          <ac:spMkLst>
            <pc:docMk/>
            <pc:sldMk cId="4249894643" sldId="298"/>
            <ac:spMk id="3" creationId="{F26AD67B-9183-4267-AA17-E408DC8FA15F}"/>
          </ac:spMkLst>
        </pc:spChg>
        <pc:picChg chg="mod">
          <ac:chgData name="Kaile Su" userId="S::k.su@griffith.edu.au::1636eb44-51af-46aa-b91c-16ad8b70fe25" providerId="AD" clId="Web-{7AFAEDBE-0FB9-F79A-64F0-462DA7928A39}" dt="2019-08-07T11:11:39.119" v="660" actId="14100"/>
          <ac:picMkLst>
            <pc:docMk/>
            <pc:sldMk cId="4249894643" sldId="298"/>
            <ac:picMk id="5" creationId="{409C1289-A360-4216-89D2-0EDAF8C6C515}"/>
          </ac:picMkLst>
        </pc:picChg>
      </pc:sldChg>
      <pc:sldChg chg="addSp delSp modSp add replId">
        <pc:chgData name="Kaile Su" userId="S::k.su@griffith.edu.au::1636eb44-51af-46aa-b91c-16ad8b70fe25" providerId="AD" clId="Web-{7AFAEDBE-0FB9-F79A-64F0-462DA7928A39}" dt="2019-08-07T10:57:07.005" v="423" actId="14100"/>
        <pc:sldMkLst>
          <pc:docMk/>
          <pc:sldMk cId="1767564343" sldId="299"/>
        </pc:sldMkLst>
        <pc:spChg chg="mod">
          <ac:chgData name="Kaile Su" userId="S::k.su@griffith.edu.au::1636eb44-51af-46aa-b91c-16ad8b70fe25" providerId="AD" clId="Web-{7AFAEDBE-0FB9-F79A-64F0-462DA7928A39}" dt="2019-08-07T10:57:07.005" v="423" actId="14100"/>
          <ac:spMkLst>
            <pc:docMk/>
            <pc:sldMk cId="1767564343" sldId="299"/>
            <ac:spMk id="3" creationId="{F26AD67B-9183-4267-AA17-E408DC8FA15F}"/>
          </ac:spMkLst>
        </pc:spChg>
        <pc:picChg chg="add mod">
          <ac:chgData name="Kaile Su" userId="S::k.su@griffith.edu.au::1636eb44-51af-46aa-b91c-16ad8b70fe25" providerId="AD" clId="Web-{7AFAEDBE-0FB9-F79A-64F0-462DA7928A39}" dt="2019-08-07T10:48:24.223" v="281" actId="14100"/>
          <ac:picMkLst>
            <pc:docMk/>
            <pc:sldMk cId="1767564343" sldId="299"/>
            <ac:picMk id="4" creationId="{88BEC987-C74A-4846-8FC9-8717C106ED03}"/>
          </ac:picMkLst>
        </pc:picChg>
        <pc:picChg chg="mod">
          <ac:chgData name="Kaile Su" userId="S::k.su@griffith.edu.au::1636eb44-51af-46aa-b91c-16ad8b70fe25" providerId="AD" clId="Web-{7AFAEDBE-0FB9-F79A-64F0-462DA7928A39}" dt="2019-08-07T10:48:05.598" v="278" actId="14100"/>
          <ac:picMkLst>
            <pc:docMk/>
            <pc:sldMk cId="1767564343" sldId="299"/>
            <ac:picMk id="5" creationId="{7E0E03F8-BC70-4A9E-98F0-5C0D6779D8E4}"/>
          </ac:picMkLst>
        </pc:picChg>
        <pc:picChg chg="del">
          <ac:chgData name="Kaile Su" userId="S::k.su@griffith.edu.au::1636eb44-51af-46aa-b91c-16ad8b70fe25" providerId="AD" clId="Web-{7AFAEDBE-0FB9-F79A-64F0-462DA7928A39}" dt="2019-08-07T10:46:39.145" v="266"/>
          <ac:picMkLst>
            <pc:docMk/>
            <pc:sldMk cId="1767564343" sldId="299"/>
            <ac:picMk id="6" creationId="{6A659357-9A9C-4410-BB6C-86189704A0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When </a:t>
            </a:r>
            <a:r>
              <a:rPr lang="en" dirty="0"/>
              <a:t>Node </a:t>
            </a:r>
            <a:r>
              <a:rPr lang="en-US" dirty="0"/>
              <a:t>meets Angular</a:t>
            </a:r>
            <a:r>
              <a:rPr lang="en" dirty="0"/>
              <a:t> </a:t>
            </a:r>
            <a:endParaRPr lang="en-US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A6C9-A13D-3A4A-809D-9FED8266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Node Project and Angular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9C1C-8ABA-DC48-8F33-D1A0A774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806167"/>
            <a:ext cx="3121463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First generate Angular project and in the angular folder, set the server folder and files server.js etc.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Thus, you need only push one git repository to </a:t>
            </a:r>
            <a:r>
              <a:rPr lang="en-US" sz="1400" dirty="0" err="1"/>
              <a:t>github</a:t>
            </a:r>
            <a:r>
              <a:rPr lang="en-US" sz="1400" dirty="0"/>
              <a:t>. 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400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sz="1400" dirty="0"/>
              <a:t>If you like, the server project can share the same </a:t>
            </a:r>
            <a:r>
              <a:rPr lang="en-US" sz="1400" dirty="0" err="1"/>
              <a:t>package.json</a:t>
            </a:r>
            <a:r>
              <a:rPr lang="en-US" sz="1400" dirty="0"/>
              <a:t> file, so that we can run </a:t>
            </a:r>
            <a:r>
              <a:rPr lang="en-US" sz="1400" dirty="0" err="1"/>
              <a:t>npm</a:t>
            </a:r>
            <a:r>
              <a:rPr lang="en-US" sz="1400" dirty="0"/>
              <a:t> install once for two projects. In this case, you may run </a:t>
            </a:r>
            <a:r>
              <a:rPr lang="en-US" sz="1400" dirty="0" err="1"/>
              <a:t>npm</a:t>
            </a:r>
            <a:r>
              <a:rPr lang="en-US" sz="1400" dirty="0"/>
              <a:t> install express and other node packages from the root of the angular project.</a:t>
            </a:r>
            <a:endParaRPr lang="en-US" dirty="0"/>
          </a:p>
          <a:p>
            <a:pPr marL="11430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5FBC2-19BD-49E5-99B4-A2E32985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42" y="642095"/>
            <a:ext cx="5480654" cy="38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070E-A0CA-42B6-B4B8-EB1CF5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D67B-9183-4267-AA17-E408DC8F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4057294" cy="38271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 server can be built by express as starting point. 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If you want your own node server to server Angular webpage, you can. However, you need to </a:t>
            </a:r>
            <a:r>
              <a:rPr lang="en-US" b="1" dirty="0"/>
              <a:t>build</a:t>
            </a:r>
            <a:r>
              <a:rPr lang="en-US" dirty="0"/>
              <a:t> the angular index.html file and use correct path. To be safe, you may check what is </a:t>
            </a:r>
            <a:r>
              <a:rPr lang="en-US" b="1" dirty="0"/>
              <a:t>__</a:t>
            </a:r>
            <a:r>
              <a:rPr lang="en-US" b="1" dirty="0" err="1"/>
              <a:t>dirname</a:t>
            </a:r>
            <a:endParaRPr lang="en-US" b="1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We may provide some routes, which can be given as separate files.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659357-9A9C-4410-BB6C-86189704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57" y="694047"/>
            <a:ext cx="4450556" cy="41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6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070E-A0CA-42B6-B4B8-EB1CF5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D67B-9183-4267-AA17-E408DC8F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775" y="1654412"/>
            <a:ext cx="4435913" cy="299842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We may provide some other more complicated routes as above. 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The first parameter of routes is a </a:t>
            </a:r>
            <a:r>
              <a:rPr lang="en-US" dirty="0" err="1"/>
              <a:t>url</a:t>
            </a:r>
            <a:r>
              <a:rPr lang="en-US" dirty="0"/>
              <a:t>, and the second one is a callback function, which is more important and is usually given as a separate file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One of them is shown in the right as an example.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E03F8-BC70-4A9E-98F0-5C0D6779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393" y="827715"/>
            <a:ext cx="4209573" cy="3816288"/>
          </a:xfrm>
          <a:prstGeom prst="rect">
            <a:avLst/>
          </a:prstGeom>
        </p:spPr>
      </p:pic>
      <p:pic>
        <p:nvPicPr>
          <p:cNvPr id="4" name="Picture 6" descr="A picture containing person, indoor&#10;&#10;Description generated with high confidence">
            <a:extLst>
              <a:ext uri="{FF2B5EF4-FFF2-40B4-BE49-F238E27FC236}">
                <a16:creationId xmlns:a16="http://schemas.microsoft.com/office/drawing/2014/main" id="{88BEC987-C74A-4846-8FC9-8717C106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9" y="901732"/>
            <a:ext cx="4257675" cy="5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6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070E-A0CA-42B6-B4B8-EB1CF5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D67B-9183-4267-AA17-E408DC8F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49" y="798483"/>
            <a:ext cx="3221476" cy="37128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callback function in a route has two parameters, req and res, telling how to data from the front-end and how to give response to the front-end 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4F23A-32C0-4430-B1E6-13198CC6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82" y="758559"/>
            <a:ext cx="5269745" cy="40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2561-77A4-437A-9749-47B10FE4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Angular to Node and back by Using </a:t>
            </a:r>
            <a:r>
              <a:rPr lang="en-US" dirty="0" err="1"/>
              <a:t>HttpClientModule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9F89F-3977-48D8-B9EB-513B9AE0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394" y="-160100"/>
            <a:ext cx="8222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endParaRPr lang="en-US" sz="1600" dirty="0"/>
          </a:p>
          <a:p>
            <a:pPr marL="114300" indent="0">
              <a:lnSpc>
                <a:spcPct val="114999"/>
              </a:lnSpc>
              <a:buNone/>
            </a:pPr>
            <a:endParaRPr lang="en-US" sz="1600" dirty="0"/>
          </a:p>
          <a:p>
            <a:pPr marL="114300" indent="0">
              <a:lnSpc>
                <a:spcPct val="114999"/>
              </a:lnSpc>
              <a:buNone/>
            </a:pPr>
            <a:endParaRPr lang="en-US" sz="1600" dirty="0"/>
          </a:p>
          <a:p>
            <a:pPr marL="114300" indent="0">
              <a:lnSpc>
                <a:spcPct val="114999"/>
              </a:lnSpc>
              <a:buNone/>
            </a:pPr>
            <a:endParaRPr lang="en-US" sz="1600" dirty="0"/>
          </a:p>
          <a:p>
            <a:pPr marL="114300" indent="0">
              <a:lnSpc>
                <a:spcPct val="114999"/>
              </a:lnSpc>
              <a:buNone/>
            </a:pPr>
            <a:endParaRPr lang="en-US" sz="1600" dirty="0"/>
          </a:p>
          <a:p>
            <a:pPr marL="114300" indent="0">
              <a:lnSpc>
                <a:spcPct val="114999"/>
              </a:lnSpc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FBF8E-35FD-4C2A-99F7-EE3FA07C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7" y="1177689"/>
            <a:ext cx="3893853" cy="2933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35170-F55F-4AFB-8E98-D1E801F9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903" y="1177689"/>
            <a:ext cx="4690947" cy="38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1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070E-A0CA-42B6-B4B8-EB1CF5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Login.component.html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D67B-9183-4267-AA17-E408DC8F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49" y="798483"/>
            <a:ext cx="3350063" cy="341990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html for login component: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Each input has a property [(</a:t>
            </a:r>
            <a:r>
              <a:rPr lang="en-US" dirty="0" err="1"/>
              <a:t>ngModel</a:t>
            </a:r>
            <a:r>
              <a:rPr lang="en-US" dirty="0"/>
              <a:t>)] for bi-binding the value in the </a:t>
            </a:r>
            <a:r>
              <a:rPr lang="en-US" dirty="0" err="1"/>
              <a:t>ts</a:t>
            </a:r>
            <a:r>
              <a:rPr lang="en-US" dirty="0"/>
              <a:t> file.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The click button is related to the method </a:t>
            </a:r>
            <a:r>
              <a:rPr lang="en-US" dirty="0" err="1"/>
              <a:t>loginfunc</a:t>
            </a:r>
            <a:r>
              <a:rPr lang="en-US" dirty="0"/>
              <a:t>(), which is defined in the </a:t>
            </a:r>
            <a:r>
              <a:rPr lang="en-US" dirty="0" err="1"/>
              <a:t>ts</a:t>
            </a:r>
            <a:r>
              <a:rPr lang="en-US" dirty="0"/>
              <a:t>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3D469-0B95-4AFD-BEE0-2C1D0278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81" y="911282"/>
            <a:ext cx="4637554" cy="33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070E-A0CA-42B6-B4B8-EB1CF57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from </a:t>
            </a:r>
            <a:r>
              <a:rPr lang="en-US" dirty="0" err="1"/>
              <a:t>sessionStorage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D67B-9183-4267-AA17-E408DC8F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49" y="798483"/>
            <a:ext cx="3292913" cy="369851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We may retrieve data from </a:t>
            </a:r>
            <a:r>
              <a:rPr lang="en-US" dirty="0" err="1"/>
              <a:t>sessionStorage</a:t>
            </a:r>
            <a:r>
              <a:rPr lang="en-US" dirty="0"/>
              <a:t> in the </a:t>
            </a:r>
            <a:r>
              <a:rPr lang="en-US" dirty="0" err="1"/>
              <a:t>ts</a:t>
            </a:r>
            <a:r>
              <a:rPr lang="en-US" dirty="0"/>
              <a:t> file and display as a list or table in the web component page (in html file).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C1289-A360-4216-89D2-0EDAF8C6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97" y="925275"/>
            <a:ext cx="4557473" cy="3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9464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A6E5EAEDE224B836CCAB704F72294" ma:contentTypeVersion="5" ma:contentTypeDescription="Create a new document." ma:contentTypeScope="" ma:versionID="f6e965745ff55db59bc571f4e9f251f8">
  <xsd:schema xmlns:xsd="http://www.w3.org/2001/XMLSchema" xmlns:xs="http://www.w3.org/2001/XMLSchema" xmlns:p="http://schemas.microsoft.com/office/2006/metadata/properties" xmlns:ns2="30a25961-9bff-4aee-b49a-ffa08e4b240f" xmlns:ns3="e9ff6b31-2d37-44ea-8bb4-862baf53b3cc" targetNamespace="http://schemas.microsoft.com/office/2006/metadata/properties" ma:root="true" ma:fieldsID="2e111c2c72aed25555cbfcd5d191423d" ns2:_="" ns3:_="">
    <xsd:import namespace="30a25961-9bff-4aee-b49a-ffa08e4b240f"/>
    <xsd:import namespace="e9ff6b31-2d37-44ea-8bb4-862baf53b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25961-9bff-4aee-b49a-ffa08e4b2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f6b31-2d37-44ea-8bb4-862baf53b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7FDD18-4E6E-4B52-BC4C-B5C8DE23BE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5316AB-E4DA-493F-AFCE-8FD277D05C14}">
  <ds:schemaRefs>
    <ds:schemaRef ds:uri="30a25961-9bff-4aee-b49a-ffa08e4b240f"/>
    <ds:schemaRef ds:uri="e9ff6b31-2d37-44ea-8bb4-862baf53b3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C51F55-8589-4658-A0FF-E973F0873994}">
  <ds:schemaRefs>
    <ds:schemaRef ds:uri="http://schemas.openxmlformats.org/package/2006/metadata/core-properties"/>
    <ds:schemaRef ds:uri="http://schemas.microsoft.com/office/2006/documentManagement/types"/>
    <ds:schemaRef ds:uri="e9ff6b31-2d37-44ea-8bb4-862baf53b3cc"/>
    <ds:schemaRef ds:uri="http://purl.org/dc/dcmitype/"/>
    <ds:schemaRef ds:uri="http://schemas.microsoft.com/office/2006/metadata/properties"/>
    <ds:schemaRef ds:uri="30a25961-9bff-4aee-b49a-ffa08e4b240f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166</Words>
  <Application>Microsoft Office PowerPoint</Application>
  <PresentationFormat>On-screen Show (16:9)</PresentationFormat>
  <Paragraphs>18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Material</vt:lpstr>
      <vt:lpstr>When Node meets Angular </vt:lpstr>
      <vt:lpstr>Combine Node Project and Angular Project</vt:lpstr>
      <vt:lpstr>Server.js</vt:lpstr>
      <vt:lpstr>Server.js</vt:lpstr>
      <vt:lpstr>Route</vt:lpstr>
      <vt:lpstr>From Angular to Node and back by Using HttpClientModule </vt:lpstr>
      <vt:lpstr>Login.component.html</vt:lpstr>
      <vt:lpstr>Retrieve data from sessionStorage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</dc:title>
  <cp:lastModifiedBy>Kaile Su</cp:lastModifiedBy>
  <cp:revision>1035</cp:revision>
  <dcterms:modified xsi:type="dcterms:W3CDTF">2019-08-07T11:11:40Z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0x0101001F8A6E5EAEDE224B836CCAB704F72294</vt:lpwstr>
  </property>
  <property fmtid="{D5CDD505-2E9C-101B-9397-08002B2CF9AE}" pid="3" name="AuthorIds_UIVersion_1024">
    <vt:lpwstr>6</vt:lpwstr>
  </property>
</Properties>
</file>