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79" r:id="rId4"/>
    <p:sldId id="257" r:id="rId5"/>
    <p:sldId id="258" r:id="rId6"/>
    <p:sldId id="259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E34A5-7067-B672-EFD9-9AF50BD10A2F}" v="7" dt="2019-06-06T12:45:52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85047" autoAdjust="0"/>
  </p:normalViewPr>
  <p:slideViewPr>
    <p:cSldViewPr snapToGrid="0" snapToObjects="1">
      <p:cViewPr varScale="1">
        <p:scale>
          <a:sx n="112" d="100"/>
          <a:sy n="112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E07B5EC2-381B-4467-8180-16A4D76653D1}"/>
    <pc:docChg chg="modSld">
      <pc:chgData name="Allan Browning" userId="S::a.browning@griffith.edu.au::361db90e-b631-48a3-b9ec-50a48aed1fdf" providerId="AD" clId="Web-{E07B5EC2-381B-4467-8180-16A4D76653D1}" dt="2019-06-14T04:27:59.651" v="10" actId="20577"/>
      <pc:docMkLst>
        <pc:docMk/>
      </pc:docMkLst>
      <pc:sldChg chg="modSp">
        <pc:chgData name="Allan Browning" userId="S::a.browning@griffith.edu.au::361db90e-b631-48a3-b9ec-50a48aed1fdf" providerId="AD" clId="Web-{E07B5EC2-381B-4467-8180-16A4D76653D1}" dt="2019-06-14T04:27:59.651" v="10" actId="20577"/>
        <pc:sldMkLst>
          <pc:docMk/>
          <pc:sldMk cId="708559469" sldId="258"/>
        </pc:sldMkLst>
        <pc:spChg chg="mod">
          <ac:chgData name="Allan Browning" userId="S::a.browning@griffith.edu.au::361db90e-b631-48a3-b9ec-50a48aed1fdf" providerId="AD" clId="Web-{E07B5EC2-381B-4467-8180-16A4D76653D1}" dt="2019-06-14T04:27:59.651" v="10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E07B5EC2-381B-4467-8180-16A4D76653D1}" dt="2019-06-14T04:25:23.587" v="4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E07B5EC2-381B-4467-8180-16A4D76653D1}" dt="2019-06-14T04:25:23.587" v="4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E07B5EC2-381B-4467-8180-16A4D76653D1}" dt="2019-06-14T04:25:56.087" v="6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E07B5EC2-381B-4467-8180-16A4D76653D1}" dt="2019-06-14T04:25:56.087" v="6" actId="20577"/>
          <ac:spMkLst>
            <pc:docMk/>
            <pc:sldMk cId="4100309820" sldId="279"/>
            <ac:spMk id="3" creationId="{BA49B4B4-C08E-4624-98F0-62F803FAE17A}"/>
          </ac:spMkLst>
        </pc:spChg>
      </pc:sldChg>
    </pc:docChg>
  </pc:docChgLst>
  <pc:docChgLst>
    <pc:chgData name="Allan Browning" userId="S::a.browning@griffith.edu.au::361db90e-b631-48a3-b9ec-50a48aed1fdf" providerId="AD" clId="Web-{329A85F2-EB7A-416A-5AAE-01ABBBE5DE48}"/>
    <pc:docChg chg="modSld">
      <pc:chgData name="Allan Browning" userId="S::a.browning@griffith.edu.au::361db90e-b631-48a3-b9ec-50a48aed1fdf" providerId="AD" clId="Web-{329A85F2-EB7A-416A-5AAE-01ABBBE5DE48}" dt="2019-06-12T06:03:56.897" v="444" actId="20577"/>
      <pc:docMkLst>
        <pc:docMk/>
      </pc:docMkLst>
      <pc:sldChg chg="modSp">
        <pc:chgData name="Allan Browning" userId="S::a.browning@griffith.edu.au::361db90e-b631-48a3-b9ec-50a48aed1fdf" providerId="AD" clId="Web-{329A85F2-EB7A-416A-5AAE-01ABBBE5DE48}" dt="2019-06-12T06:02:13.224" v="386" actId="20577"/>
        <pc:sldMkLst>
          <pc:docMk/>
          <pc:sldMk cId="0" sldId="257"/>
        </pc:sldMkLst>
        <pc:spChg chg="mod">
          <ac:chgData name="Allan Browning" userId="S::a.browning@griffith.edu.au::361db90e-b631-48a3-b9ec-50a48aed1fdf" providerId="AD" clId="Web-{329A85F2-EB7A-416A-5AAE-01ABBBE5DE48}" dt="2019-06-12T06:02:13.224" v="386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6:03:56.897" v="444" actId="20577"/>
        <pc:sldMkLst>
          <pc:docMk/>
          <pc:sldMk cId="708559469" sldId="258"/>
        </pc:sldMkLst>
        <pc:spChg chg="mod">
          <ac:chgData name="Allan Browning" userId="S::a.browning@griffith.edu.au::361db90e-b631-48a3-b9ec-50a48aed1fdf" providerId="AD" clId="Web-{329A85F2-EB7A-416A-5AAE-01ABBBE5DE48}" dt="2019-06-12T06:03:56.897" v="444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6:00:43.723" v="383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329A85F2-EB7A-416A-5AAE-01ABBBE5DE48}" dt="2019-06-12T06:00:43.723" v="383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5:59:52.332" v="325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329A85F2-EB7A-416A-5AAE-01ABBBE5DE48}" dt="2019-06-12T05:59:52.332" v="325" actId="20577"/>
          <ac:spMkLst>
            <pc:docMk/>
            <pc:sldMk cId="4100309820" sldId="279"/>
            <ac:spMk id="3" creationId="{BA49B4B4-C08E-4624-98F0-62F803FAE17A}"/>
          </ac:spMkLst>
        </pc:spChg>
      </pc:sldChg>
    </pc:docChg>
  </pc:docChgLst>
  <pc:docChgLst>
    <pc:chgData name="Kaile Su" userId="S::k.su@griffith.edu.au::1636eb44-51af-46aa-b91c-16ad8b70fe25" providerId="AD" clId="Web-{E40E34A5-7067-B672-EFD9-9AF50BD10A2F}"/>
    <pc:docChg chg="addSld delSld modSld sldOrd">
      <pc:chgData name="Kaile Su" userId="S::k.su@griffith.edu.au::1636eb44-51af-46aa-b91c-16ad8b70fe25" providerId="AD" clId="Web-{E40E34A5-7067-B672-EFD9-9AF50BD10A2F}" dt="2019-06-06T13:18:43.515" v="414"/>
      <pc:docMkLst>
        <pc:docMk/>
      </pc:docMkLst>
      <pc:sldChg chg="modSp">
        <pc:chgData name="Kaile Su" userId="S::k.su@griffith.edu.au::1636eb44-51af-46aa-b91c-16ad8b70fe25" providerId="AD" clId="Web-{E40E34A5-7067-B672-EFD9-9AF50BD10A2F}" dt="2019-06-06T12:11:35.524" v="65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E40E34A5-7067-B672-EFD9-9AF50BD10A2F}" dt="2019-06-06T12:10:55.180" v="45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E40E34A5-7067-B672-EFD9-9AF50BD10A2F}" dt="2019-06-06T12:11:35.524" v="65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01:42.574" v="277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E40E34A5-7067-B672-EFD9-9AF50BD10A2F}" dt="2019-06-06T12:59:37.525" v="268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E40E34A5-7067-B672-EFD9-9AF50BD10A2F}" dt="2019-06-06T13:01:42.574" v="277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13:00.887" v="393" actId="20577"/>
        <pc:sldMkLst>
          <pc:docMk/>
          <pc:sldMk cId="708559469" sldId="258"/>
        </pc:sldMkLst>
        <pc:spChg chg="mod">
          <ac:chgData name="Kaile Su" userId="S::k.su@griffith.edu.au::1636eb44-51af-46aa-b91c-16ad8b70fe25" providerId="AD" clId="Web-{E40E34A5-7067-B672-EFD9-9AF50BD10A2F}" dt="2019-06-06T13:13:00.887" v="393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14:20.949" v="397" actId="20577"/>
        <pc:sldMkLst>
          <pc:docMk/>
          <pc:sldMk cId="3046683816" sldId="259"/>
        </pc:sldMkLst>
        <pc:spChg chg="mod">
          <ac:chgData name="Kaile Su" userId="S::k.su@griffith.edu.au::1636eb44-51af-46aa-b91c-16ad8b70fe25" providerId="AD" clId="Web-{E40E34A5-7067-B672-EFD9-9AF50BD10A2F}" dt="2019-06-06T13:14:20.949" v="397" actId="20577"/>
          <ac:spMkLst>
            <pc:docMk/>
            <pc:sldMk cId="3046683816" sldId="259"/>
            <ac:spMk id="3" creationId="{BA49B4B4-C08E-4624-98F0-62F803FAE17A}"/>
          </ac:spMkLst>
        </pc:spChg>
      </pc:sldChg>
      <pc:sldChg chg="del">
        <pc:chgData name="Kaile Su" userId="S::k.su@griffith.edu.au::1636eb44-51af-46aa-b91c-16ad8b70fe25" providerId="AD" clId="Web-{E40E34A5-7067-B672-EFD9-9AF50BD10A2F}" dt="2019-06-06T13:18:43.515" v="414"/>
        <pc:sldMkLst>
          <pc:docMk/>
          <pc:sldMk cId="1637846047" sldId="260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3"/>
        <pc:sldMkLst>
          <pc:docMk/>
          <pc:sldMk cId="2519808721" sldId="261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2"/>
        <pc:sldMkLst>
          <pc:docMk/>
          <pc:sldMk cId="2436409085" sldId="262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1"/>
        <pc:sldMkLst>
          <pc:docMk/>
          <pc:sldMk cId="1160532377" sldId="263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0"/>
        <pc:sldMkLst>
          <pc:docMk/>
          <pc:sldMk cId="960643568" sldId="264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8"/>
        <pc:sldMkLst>
          <pc:docMk/>
          <pc:sldMk cId="3805004417" sldId="265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7"/>
        <pc:sldMkLst>
          <pc:docMk/>
          <pc:sldMk cId="1790950072" sldId="266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6"/>
        <pc:sldMkLst>
          <pc:docMk/>
          <pc:sldMk cId="4075636662" sldId="267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5"/>
        <pc:sldMkLst>
          <pc:docMk/>
          <pc:sldMk cId="1982866543" sldId="268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4"/>
        <pc:sldMkLst>
          <pc:docMk/>
          <pc:sldMk cId="1585934978" sldId="269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2"/>
        <pc:sldMkLst>
          <pc:docMk/>
          <pc:sldMk cId="3373727860" sldId="270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1"/>
        <pc:sldMkLst>
          <pc:docMk/>
          <pc:sldMk cId="3346378674" sldId="271"/>
        </pc:sldMkLst>
      </pc:sldChg>
      <pc:sldChg chg="del">
        <pc:chgData name="Kaile Su" userId="S::k.su@griffith.edu.au::1636eb44-51af-46aa-b91c-16ad8b70fe25" providerId="AD" clId="Web-{E40E34A5-7067-B672-EFD9-9AF50BD10A2F}" dt="2019-06-06T13:18:43.499" v="400"/>
        <pc:sldMkLst>
          <pc:docMk/>
          <pc:sldMk cId="2472836588" sldId="272"/>
        </pc:sldMkLst>
      </pc:sldChg>
      <pc:sldChg chg="del">
        <pc:chgData name="Kaile Su" userId="S::k.su@griffith.edu.au::1636eb44-51af-46aa-b91c-16ad8b70fe25" providerId="AD" clId="Web-{E40E34A5-7067-B672-EFD9-9AF50BD10A2F}" dt="2019-06-06T13:18:43.499" v="399"/>
        <pc:sldMkLst>
          <pc:docMk/>
          <pc:sldMk cId="113683344" sldId="273"/>
        </pc:sldMkLst>
      </pc:sldChg>
      <pc:sldChg chg="del">
        <pc:chgData name="Kaile Su" userId="S::k.su@griffith.edu.au::1636eb44-51af-46aa-b91c-16ad8b70fe25" providerId="AD" clId="Web-{E40E34A5-7067-B672-EFD9-9AF50BD10A2F}" dt="2019-06-06T13:18:43.499" v="398"/>
        <pc:sldMkLst>
          <pc:docMk/>
          <pc:sldMk cId="3971583492" sldId="274"/>
        </pc:sldMkLst>
      </pc:sldChg>
      <pc:sldChg chg="ord">
        <pc:chgData name="Kaile Su" userId="S::k.su@griffith.edu.au::1636eb44-51af-46aa-b91c-16ad8b70fe25" providerId="AD" clId="Web-{E40E34A5-7067-B672-EFD9-9AF50BD10A2F}" dt="2019-06-06T12:12:48.570" v="66"/>
        <pc:sldMkLst>
          <pc:docMk/>
          <pc:sldMk cId="175482641" sldId="275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9"/>
        <pc:sldMkLst>
          <pc:docMk/>
          <pc:sldMk cId="785207414" sldId="276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3"/>
        <pc:sldMkLst>
          <pc:docMk/>
          <pc:sldMk cId="3481087876" sldId="277"/>
        </pc:sldMkLst>
      </pc:sldChg>
      <pc:sldChg chg="addSp delSp modSp add del replId">
        <pc:chgData name="Kaile Su" userId="S::k.su@griffith.edu.au::1636eb44-51af-46aa-b91c-16ad8b70fe25" providerId="AD" clId="Web-{E40E34A5-7067-B672-EFD9-9AF50BD10A2F}" dt="2019-06-06T12:51:46.149" v="205"/>
        <pc:sldMkLst>
          <pc:docMk/>
          <pc:sldMk cId="766255000" sldId="278"/>
        </pc:sldMkLst>
        <pc:spChg chg="mod">
          <ac:chgData name="Kaile Su" userId="S::k.su@griffith.edu.au::1636eb44-51af-46aa-b91c-16ad8b70fe25" providerId="AD" clId="Web-{E40E34A5-7067-B672-EFD9-9AF50BD10A2F}" dt="2019-06-06T12:42:40.680" v="68" actId="20577"/>
          <ac:spMkLst>
            <pc:docMk/>
            <pc:sldMk cId="766255000" sldId="278"/>
            <ac:spMk id="3" creationId="{BA49B4B4-C08E-4624-98F0-62F803FAE17A}"/>
          </ac:spMkLst>
        </pc:spChg>
        <pc:picChg chg="add del mod">
          <ac:chgData name="Kaile Su" userId="S::k.su@griffith.edu.au::1636eb44-51af-46aa-b91c-16ad8b70fe25" providerId="AD" clId="Web-{E40E34A5-7067-B672-EFD9-9AF50BD10A2F}" dt="2019-06-06T12:51:42.962" v="204"/>
          <ac:picMkLst>
            <pc:docMk/>
            <pc:sldMk cId="766255000" sldId="278"/>
            <ac:picMk id="4" creationId="{775EDA14-190A-4B56-A206-28DB4950E64C}"/>
          </ac:picMkLst>
        </pc:picChg>
      </pc:sldChg>
      <pc:sldChg chg="addSp modSp add replId">
        <pc:chgData name="Kaile Su" userId="S::k.su@griffith.edu.au::1636eb44-51af-46aa-b91c-16ad8b70fe25" providerId="AD" clId="Web-{E40E34A5-7067-B672-EFD9-9AF50BD10A2F}" dt="2019-06-06T12:53:53.524" v="235" actId="20577"/>
        <pc:sldMkLst>
          <pc:docMk/>
          <pc:sldMk cId="4100309820" sldId="279"/>
        </pc:sldMkLst>
        <pc:spChg chg="mod">
          <ac:chgData name="Kaile Su" userId="S::k.su@griffith.edu.au::1636eb44-51af-46aa-b91c-16ad8b70fe25" providerId="AD" clId="Web-{E40E34A5-7067-B672-EFD9-9AF50BD10A2F}" dt="2019-06-06T12:53:53.524" v="235" actId="20577"/>
          <ac:spMkLst>
            <pc:docMk/>
            <pc:sldMk cId="4100309820" sldId="279"/>
            <ac:spMk id="3" creationId="{BA49B4B4-C08E-4624-98F0-62F803FAE17A}"/>
          </ac:spMkLst>
        </pc:spChg>
        <pc:picChg chg="add mod">
          <ac:chgData name="Kaile Su" userId="S::k.su@griffith.edu.au::1636eb44-51af-46aa-b91c-16ad8b70fe25" providerId="AD" clId="Web-{E40E34A5-7067-B672-EFD9-9AF50BD10A2F}" dt="2019-06-06T12:52:21.040" v="214" actId="14100"/>
          <ac:picMkLst>
            <pc:docMk/>
            <pc:sldMk cId="4100309820" sldId="279"/>
            <ac:picMk id="4" creationId="{7D826A8F-F27E-4DA2-B9E5-DFE68F1D4A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9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dirty="0"/>
              <a:t>NodeJS Modules and Packages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Modules</a:t>
            </a:r>
            <a:endParaRPr dirty="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Packages</a:t>
            </a:r>
          </a:p>
          <a:p>
            <a:pPr>
              <a:buChar char="●"/>
            </a:pP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Writing in the same file can be very messy. Eventually the file will get large enough that it is very difficult to maintain. Collaboration within  the same file in a team is difficult and every git push will be a merge conflict.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 module encapsulates related code into a single unit of code. Creating a module  is likened to moving all related functions into a single file. Encapsulation helps avoid conflicts with other modules.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Module exports are the instructions that tells node what bits of code to export from a given file and make them public for other code to use.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Modules are imported into other files using the require() method.</a:t>
            </a:r>
          </a:p>
          <a:p>
            <a:pPr marL="114300" indent="0">
              <a:buNone/>
            </a:pPr>
            <a:endParaRPr lang="en-AU" dirty="0">
              <a:solidFill>
                <a:srgbClr val="31313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4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 the following code, myModule.js provides a module that exports a function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test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  In using myModule.js, we access this function via the require() method.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>
              <a:solidFill>
                <a:srgbClr val="737373"/>
              </a:solidFill>
            </a:endParaRPr>
          </a:p>
        </p:txBody>
      </p:sp>
      <p:pic>
        <p:nvPicPr>
          <p:cNvPr id="4" name="Picture 4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7D826A8F-F27E-4DA2-B9E5-DFE68F1D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2149882"/>
            <a:ext cx="7500936" cy="23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0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Packages</a:t>
            </a:r>
            <a:endParaRPr lang="en-US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Projects can be made easily via the use of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packages.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Packages provide pre-written  code to achieve some functionality. There is no need to reinvent the wheel if it already exists.</a:t>
            </a:r>
          </a:p>
          <a:p>
            <a:pPr marL="114300" lvl="0" indent="0" algn="l">
              <a:lnSpc>
                <a:spcPct val="114999"/>
              </a:lnSpc>
              <a:spcAft>
                <a:spcPts val="0"/>
              </a:spcAft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The public </a:t>
            </a:r>
            <a:r>
              <a:rPr lang="en-GB" b="1" dirty="0" err="1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registry is a database of JavaScript packages, each comprised of software and metadata.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lvl="0" indent="0" algn="l">
              <a:lnSpc>
                <a:spcPct val="114999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You can create your own packages and upload then via GitHub to the NPM public registry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use a package that you have created, you must upload it to GitHub, and register your package at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https://www.npmjs.com/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rgbClr val="31313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Packages and NPM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NPM projects have a file called 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package.json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describes a list of packages used by the project.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package.json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 lists the packages your project depends on, including the name of the project ,the author, and the version of the package plus other meta data.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package.json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 makes the build process reproducible and thus easier to share with other developers by knowing what dependencies need to be installed to work.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55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Packages &amp; NPM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generally access packages to use the modules they contain.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module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any file or directory in the 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node_modules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directory that can be loaded by node.js require() function.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rgbClr val="313131"/>
              </a:solidFill>
            </a:endParaRP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668381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2049</Words>
  <Application>Microsoft Office PowerPoint</Application>
  <PresentationFormat>On-screen Show (16:9)</PresentationFormat>
  <Paragraphs>247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Material</vt:lpstr>
      <vt:lpstr>NodeJS Modules and Packages</vt:lpstr>
      <vt:lpstr>Modules</vt:lpstr>
      <vt:lpstr>Modules</vt:lpstr>
      <vt:lpstr>Packages</vt:lpstr>
      <vt:lpstr>Packages and NPM</vt:lpstr>
      <vt:lpstr>Packages &amp; NPM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528</cp:revision>
  <dcterms:modified xsi:type="dcterms:W3CDTF">2019-06-14T04:27:59Z</dcterms:modified>
</cp:coreProperties>
</file>