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76" r:id="rId8"/>
    <p:sldId id="265" r:id="rId9"/>
    <p:sldId id="266" r:id="rId10"/>
    <p:sldId id="260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/>
    <p:restoredTop sz="85047" autoAdjust="0"/>
  </p:normalViewPr>
  <p:slideViewPr>
    <p:cSldViewPr snapToGrid="0" snapToObjects="1">
      <p:cViewPr varScale="1">
        <p:scale>
          <a:sx n="112" d="100"/>
          <a:sy n="112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e Su" userId="S::k.su@griffith.edu.au::1636eb44-51af-46aa-b91c-16ad8b70fe25" providerId="AD" clId="Web-{09A3927A-E725-F0E3-4444-6ACB5C7112EA}"/>
    <pc:docChg chg="delSld modSld">
      <pc:chgData name="Kaile Su" userId="S::k.su@griffith.edu.au::1636eb44-51af-46aa-b91c-16ad8b70fe25" providerId="AD" clId="Web-{09A3927A-E725-F0E3-4444-6ACB5C7112EA}" dt="2019-06-06T13:34:40.585" v="27" actId="20577"/>
      <pc:docMkLst>
        <pc:docMk/>
      </pc:docMkLst>
      <pc:sldChg chg="modSp">
        <pc:chgData name="Kaile Su" userId="S::k.su@griffith.edu.au::1636eb44-51af-46aa-b91c-16ad8b70fe25" providerId="AD" clId="Web-{09A3927A-E725-F0E3-4444-6ACB5C7112EA}" dt="2019-06-06T13:27:55.129" v="18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09A3927A-E725-F0E3-4444-6ACB5C7112EA}" dt="2019-06-06T13:27:42.519" v="2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Kaile Su" userId="S::k.su@griffith.edu.au::1636eb44-51af-46aa-b91c-16ad8b70fe25" providerId="AD" clId="Web-{09A3927A-E725-F0E3-4444-6ACB5C7112EA}" dt="2019-06-06T13:27:55.129" v="18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09A3927A-E725-F0E3-4444-6ACB5C7112EA}" dt="2019-06-06T13:28:34.379" v="19" actId="20577"/>
        <pc:sldMkLst>
          <pc:docMk/>
          <pc:sldMk cId="0" sldId="257"/>
        </pc:sldMkLst>
        <pc:spChg chg="mod">
          <ac:chgData name="Kaile Su" userId="S::k.su@griffith.edu.au::1636eb44-51af-46aa-b91c-16ad8b70fe25" providerId="AD" clId="Web-{09A3927A-E725-F0E3-4444-6ACB5C7112EA}" dt="2019-06-06T13:28:34.379" v="19" actId="20577"/>
          <ac:spMkLst>
            <pc:docMk/>
            <pc:sldMk cId="0" sldId="257"/>
            <ac:spMk id="75" creationId="{00000000-0000-0000-0000-000000000000}"/>
          </ac:spMkLst>
        </pc:spChg>
      </pc:sldChg>
      <pc:sldChg chg="del">
        <pc:chgData name="Kaile Su" userId="S::k.su@griffith.edu.au::1636eb44-51af-46aa-b91c-16ad8b70fe25" providerId="AD" clId="Web-{09A3927A-E725-F0E3-4444-6ACB5C7112EA}" dt="2019-06-06T13:28:46.974" v="20"/>
        <pc:sldMkLst>
          <pc:docMk/>
          <pc:sldMk cId="708559469" sldId="258"/>
        </pc:sldMkLst>
      </pc:sldChg>
      <pc:sldChg chg="del">
        <pc:chgData name="Kaile Su" userId="S::k.su@griffith.edu.au::1636eb44-51af-46aa-b91c-16ad8b70fe25" providerId="AD" clId="Web-{09A3927A-E725-F0E3-4444-6ACB5C7112EA}" dt="2019-06-06T13:29:02.709" v="21"/>
        <pc:sldMkLst>
          <pc:docMk/>
          <pc:sldMk cId="3046683816" sldId="259"/>
        </pc:sldMkLst>
      </pc:sldChg>
      <pc:sldChg chg="modSp">
        <pc:chgData name="Kaile Su" userId="S::k.su@griffith.edu.au::1636eb44-51af-46aa-b91c-16ad8b70fe25" providerId="AD" clId="Web-{09A3927A-E725-F0E3-4444-6ACB5C7112EA}" dt="2019-06-06T13:31:23.616" v="25" actId="20577"/>
        <pc:sldMkLst>
          <pc:docMk/>
          <pc:sldMk cId="1637846047" sldId="260"/>
        </pc:sldMkLst>
        <pc:spChg chg="mod">
          <ac:chgData name="Kaile Su" userId="S::k.su@griffith.edu.au::1636eb44-51af-46aa-b91c-16ad8b70fe25" providerId="AD" clId="Web-{09A3927A-E725-F0E3-4444-6ACB5C7112EA}" dt="2019-06-06T13:31:23.616" v="25" actId="20577"/>
          <ac:spMkLst>
            <pc:docMk/>
            <pc:sldMk cId="1637846047" sldId="260"/>
            <ac:spMk id="3" creationId="{734987C6-6CEB-4780-B7ED-1907C6674796}"/>
          </ac:spMkLst>
        </pc:spChg>
      </pc:sldChg>
      <pc:sldChg chg="modSp">
        <pc:chgData name="Kaile Su" userId="S::k.su@griffith.edu.au::1636eb44-51af-46aa-b91c-16ad8b70fe25" providerId="AD" clId="Web-{09A3927A-E725-F0E3-4444-6ACB5C7112EA}" dt="2019-06-06T13:34:40.585" v="27" actId="20577"/>
        <pc:sldMkLst>
          <pc:docMk/>
          <pc:sldMk cId="2436409085" sldId="262"/>
        </pc:sldMkLst>
        <pc:spChg chg="mod">
          <ac:chgData name="Kaile Su" userId="S::k.su@griffith.edu.au::1636eb44-51af-46aa-b91c-16ad8b70fe25" providerId="AD" clId="Web-{09A3927A-E725-F0E3-4444-6ACB5C7112EA}" dt="2019-06-06T13:34:40.585" v="27" actId="20577"/>
          <ac:spMkLst>
            <pc:docMk/>
            <pc:sldMk cId="2436409085" sldId="262"/>
            <ac:spMk id="3" creationId="{2D872E6B-DB4F-4952-A299-CC362BB39B30}"/>
          </ac:spMkLst>
        </pc:spChg>
      </pc:sldChg>
      <pc:sldChg chg="del">
        <pc:chgData name="Kaile Su" userId="S::k.su@griffith.edu.au::1636eb44-51af-46aa-b91c-16ad8b70fe25" providerId="AD" clId="Web-{09A3927A-E725-F0E3-4444-6ACB5C7112EA}" dt="2019-06-06T13:29:06.615" v="22"/>
        <pc:sldMkLst>
          <pc:docMk/>
          <pc:sldMk cId="175482641" sldId="275"/>
        </pc:sldMkLst>
      </pc:sldChg>
    </pc:docChg>
  </pc:docChgLst>
  <pc:docChgLst>
    <pc:chgData name="Allan Browning" userId="S::a.browning@griffith.edu.au::361db90e-b631-48a3-b9ec-50a48aed1fdf" providerId="AD" clId="Web-{167D6D14-837A-CECE-0CEF-367023E560A3}"/>
    <pc:docChg chg="modSld">
      <pc:chgData name="Allan Browning" userId="S::a.browning@griffith.edu.au::361db90e-b631-48a3-b9ec-50a48aed1fdf" providerId="AD" clId="Web-{167D6D14-837A-CECE-0CEF-367023E560A3}" dt="2019-06-16T01:39:03.988" v="0" actId="20577"/>
      <pc:docMkLst>
        <pc:docMk/>
      </pc:docMkLst>
      <pc:sldChg chg="modSp">
        <pc:chgData name="Allan Browning" userId="S::a.browning@griffith.edu.au::361db90e-b631-48a3-b9ec-50a48aed1fdf" providerId="AD" clId="Web-{167D6D14-837A-CECE-0CEF-367023E560A3}" dt="2019-06-16T01:39:03.988" v="0" actId="20577"/>
        <pc:sldMkLst>
          <pc:docMk/>
          <pc:sldMk cId="2519808721" sldId="261"/>
        </pc:sldMkLst>
        <pc:spChg chg="mod">
          <ac:chgData name="Allan Browning" userId="S::a.browning@griffith.edu.au::361db90e-b631-48a3-b9ec-50a48aed1fdf" providerId="AD" clId="Web-{167D6D14-837A-CECE-0CEF-367023E560A3}" dt="2019-06-16T01:39:03.988" v="0" actId="20577"/>
          <ac:spMkLst>
            <pc:docMk/>
            <pc:sldMk cId="2519808721" sldId="261"/>
            <ac:spMk id="3" creationId="{205F75EC-EF1F-4515-9FFE-2C0993F348A3}"/>
          </ac:spMkLst>
        </pc:spChg>
      </pc:sldChg>
    </pc:docChg>
  </pc:docChgLst>
  <pc:docChgLst>
    <pc:chgData name="Kaile Su" userId="S::k.su@griffith.edu.au::1636eb44-51af-46aa-b91c-16ad8b70fe25" providerId="AD" clId="Web-{BC5BC1AA-647D-A0E1-2C43-2DAE65FCFC92}"/>
    <pc:docChg chg="addSld delSld">
      <pc:chgData name="Kaile Su" userId="S::k.su@griffith.edu.au::1636eb44-51af-46aa-b91c-16ad8b70fe25" providerId="AD" clId="Web-{BC5BC1AA-647D-A0E1-2C43-2DAE65FCFC92}" dt="2019-06-06T13:55:28.816" v="10"/>
      <pc:docMkLst>
        <pc:docMk/>
      </pc:docMkLst>
      <pc:sldChg chg="add del">
        <pc:chgData name="Kaile Su" userId="S::k.su@griffith.edu.au::1636eb44-51af-46aa-b91c-16ad8b70fe25" providerId="AD" clId="Web-{BC5BC1AA-647D-A0E1-2C43-2DAE65FCFC92}" dt="2019-06-06T13:50:18.576" v="1"/>
        <pc:sldMkLst>
          <pc:docMk/>
          <pc:sldMk cId="1637846047" sldId="260"/>
        </pc:sldMkLst>
      </pc:sldChg>
      <pc:sldChg chg="del">
        <pc:chgData name="Kaile Su" userId="S::k.su@griffith.edu.au::1636eb44-51af-46aa-b91c-16ad8b70fe25" providerId="AD" clId="Web-{BC5BC1AA-647D-A0E1-2C43-2DAE65FCFC92}" dt="2019-06-06T13:51:25.451" v="2"/>
        <pc:sldMkLst>
          <pc:docMk/>
          <pc:sldMk cId="4075636662" sldId="267"/>
        </pc:sldMkLst>
      </pc:sldChg>
      <pc:sldChg chg="del">
        <pc:chgData name="Kaile Su" userId="S::k.su@griffith.edu.au::1636eb44-51af-46aa-b91c-16ad8b70fe25" providerId="AD" clId="Web-{BC5BC1AA-647D-A0E1-2C43-2DAE65FCFC92}" dt="2019-06-06T13:51:32.545" v="4"/>
        <pc:sldMkLst>
          <pc:docMk/>
          <pc:sldMk cId="1982866543" sldId="268"/>
        </pc:sldMkLst>
      </pc:sldChg>
      <pc:sldChg chg="del">
        <pc:chgData name="Kaile Su" userId="S::k.su@griffith.edu.au::1636eb44-51af-46aa-b91c-16ad8b70fe25" providerId="AD" clId="Web-{BC5BC1AA-647D-A0E1-2C43-2DAE65FCFC92}" dt="2019-06-06T13:51:32.545" v="3"/>
        <pc:sldMkLst>
          <pc:docMk/>
          <pc:sldMk cId="1585934978" sldId="269"/>
        </pc:sldMkLst>
      </pc:sldChg>
      <pc:sldChg chg="del">
        <pc:chgData name="Kaile Su" userId="S::k.su@griffith.edu.au::1636eb44-51af-46aa-b91c-16ad8b70fe25" providerId="AD" clId="Web-{BC5BC1AA-647D-A0E1-2C43-2DAE65FCFC92}" dt="2019-06-06T13:51:42.358" v="6"/>
        <pc:sldMkLst>
          <pc:docMk/>
          <pc:sldMk cId="3373727860" sldId="270"/>
        </pc:sldMkLst>
      </pc:sldChg>
      <pc:sldChg chg="del">
        <pc:chgData name="Kaile Su" userId="S::k.su@griffith.edu.au::1636eb44-51af-46aa-b91c-16ad8b70fe25" providerId="AD" clId="Web-{BC5BC1AA-647D-A0E1-2C43-2DAE65FCFC92}" dt="2019-06-06T13:51:49.936" v="7"/>
        <pc:sldMkLst>
          <pc:docMk/>
          <pc:sldMk cId="3346378674" sldId="271"/>
        </pc:sldMkLst>
      </pc:sldChg>
      <pc:sldChg chg="del">
        <pc:chgData name="Kaile Su" userId="S::k.su@griffith.edu.au::1636eb44-51af-46aa-b91c-16ad8b70fe25" providerId="AD" clId="Web-{BC5BC1AA-647D-A0E1-2C43-2DAE65FCFC92}" dt="2019-06-06T13:51:54.670" v="8"/>
        <pc:sldMkLst>
          <pc:docMk/>
          <pc:sldMk cId="2472836588" sldId="272"/>
        </pc:sldMkLst>
      </pc:sldChg>
      <pc:sldChg chg="del">
        <pc:chgData name="Kaile Su" userId="S::k.su@griffith.edu.au::1636eb44-51af-46aa-b91c-16ad8b70fe25" providerId="AD" clId="Web-{BC5BC1AA-647D-A0E1-2C43-2DAE65FCFC92}" dt="2019-06-06T13:55:28.816" v="10"/>
        <pc:sldMkLst>
          <pc:docMk/>
          <pc:sldMk cId="113683344" sldId="273"/>
        </pc:sldMkLst>
      </pc:sldChg>
      <pc:sldChg chg="del">
        <pc:chgData name="Kaile Su" userId="S::k.su@griffith.edu.au::1636eb44-51af-46aa-b91c-16ad8b70fe25" providerId="AD" clId="Web-{BC5BC1AA-647D-A0E1-2C43-2DAE65FCFC92}" dt="2019-06-06T13:53:51.718" v="9"/>
        <pc:sldMkLst>
          <pc:docMk/>
          <pc:sldMk cId="3971583492" sldId="274"/>
        </pc:sldMkLst>
      </pc:sldChg>
      <pc:sldChg chg="del">
        <pc:chgData name="Kaile Su" userId="S::k.su@griffith.edu.au::1636eb44-51af-46aa-b91c-16ad8b70fe25" providerId="AD" clId="Web-{BC5BC1AA-647D-A0E1-2C43-2DAE65FCFC92}" dt="2019-06-06T13:51:39.123" v="5"/>
        <pc:sldMkLst>
          <pc:docMk/>
          <pc:sldMk cId="3481087876" sldId="277"/>
        </pc:sldMkLst>
      </pc:sldChg>
    </pc:docChg>
  </pc:docChgLst>
  <pc:docChgLst>
    <pc:chgData name="Allan Browning" userId="S::a.browning@griffith.edu.au::361db90e-b631-48a3-b9ec-50a48aed1fdf" providerId="AD" clId="Web-{C2395D0D-FD50-C0D9-B6F0-6FA778042212}"/>
    <pc:docChg chg="modSld">
      <pc:chgData name="Allan Browning" userId="S::a.browning@griffith.edu.au::361db90e-b631-48a3-b9ec-50a48aed1fdf" providerId="AD" clId="Web-{C2395D0D-FD50-C0D9-B6F0-6FA778042212}" dt="2019-06-12T06:52:34.643" v="244" actId="20577"/>
      <pc:docMkLst>
        <pc:docMk/>
      </pc:docMkLst>
      <pc:sldChg chg="modSp">
        <pc:chgData name="Allan Browning" userId="S::a.browning@griffith.edu.au::361db90e-b631-48a3-b9ec-50a48aed1fdf" providerId="AD" clId="Web-{C2395D0D-FD50-C0D9-B6F0-6FA778042212}" dt="2019-06-12T06:40:44.975" v="0" actId="20577"/>
        <pc:sldMkLst>
          <pc:docMk/>
          <pc:sldMk cId="0" sldId="257"/>
        </pc:sldMkLst>
        <pc:spChg chg="mod">
          <ac:chgData name="Allan Browning" userId="S::a.browning@griffith.edu.au::361db90e-b631-48a3-b9ec-50a48aed1fdf" providerId="AD" clId="Web-{C2395D0D-FD50-C0D9-B6F0-6FA778042212}" dt="2019-06-12T06:40:44.975" v="0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C2395D0D-FD50-C0D9-B6F0-6FA778042212}" dt="2019-06-12T06:42:57.271" v="44" actId="20577"/>
        <pc:sldMkLst>
          <pc:docMk/>
          <pc:sldMk cId="1637846047" sldId="260"/>
        </pc:sldMkLst>
        <pc:spChg chg="mod">
          <ac:chgData name="Allan Browning" userId="S::a.browning@griffith.edu.au::361db90e-b631-48a3-b9ec-50a48aed1fdf" providerId="AD" clId="Web-{C2395D0D-FD50-C0D9-B6F0-6FA778042212}" dt="2019-06-12T06:42:57.271" v="44" actId="20577"/>
          <ac:spMkLst>
            <pc:docMk/>
            <pc:sldMk cId="1637846047" sldId="260"/>
            <ac:spMk id="3" creationId="{734987C6-6CEB-4780-B7ED-1907C6674796}"/>
          </ac:spMkLst>
        </pc:spChg>
      </pc:sldChg>
      <pc:sldChg chg="modSp">
        <pc:chgData name="Allan Browning" userId="S::a.browning@griffith.edu.au::361db90e-b631-48a3-b9ec-50a48aed1fdf" providerId="AD" clId="Web-{C2395D0D-FD50-C0D9-B6F0-6FA778042212}" dt="2019-06-12T06:45:28.332" v="69" actId="20577"/>
        <pc:sldMkLst>
          <pc:docMk/>
          <pc:sldMk cId="2519808721" sldId="261"/>
        </pc:sldMkLst>
        <pc:spChg chg="mod">
          <ac:chgData name="Allan Browning" userId="S::a.browning@griffith.edu.au::361db90e-b631-48a3-b9ec-50a48aed1fdf" providerId="AD" clId="Web-{C2395D0D-FD50-C0D9-B6F0-6FA778042212}" dt="2019-06-12T06:45:28.332" v="69" actId="20577"/>
          <ac:spMkLst>
            <pc:docMk/>
            <pc:sldMk cId="2519808721" sldId="261"/>
            <ac:spMk id="3" creationId="{205F75EC-EF1F-4515-9FFE-2C0993F348A3}"/>
          </ac:spMkLst>
        </pc:spChg>
      </pc:sldChg>
      <pc:sldChg chg="modSp">
        <pc:chgData name="Allan Browning" userId="S::a.browning@griffith.edu.au::361db90e-b631-48a3-b9ec-50a48aed1fdf" providerId="AD" clId="Web-{C2395D0D-FD50-C0D9-B6F0-6FA778042212}" dt="2019-06-12T06:46:25.863" v="72" actId="20577"/>
        <pc:sldMkLst>
          <pc:docMk/>
          <pc:sldMk cId="2436409085" sldId="262"/>
        </pc:sldMkLst>
        <pc:spChg chg="mod">
          <ac:chgData name="Allan Browning" userId="S::a.browning@griffith.edu.au::361db90e-b631-48a3-b9ec-50a48aed1fdf" providerId="AD" clId="Web-{C2395D0D-FD50-C0D9-B6F0-6FA778042212}" dt="2019-06-12T06:46:25.863" v="72" actId="20577"/>
          <ac:spMkLst>
            <pc:docMk/>
            <pc:sldMk cId="2436409085" sldId="262"/>
            <ac:spMk id="3" creationId="{2D872E6B-DB4F-4952-A299-CC362BB39B30}"/>
          </ac:spMkLst>
        </pc:spChg>
      </pc:sldChg>
      <pc:sldChg chg="modSp">
        <pc:chgData name="Allan Browning" userId="S::a.browning@griffith.edu.au::361db90e-b631-48a3-b9ec-50a48aed1fdf" providerId="AD" clId="Web-{C2395D0D-FD50-C0D9-B6F0-6FA778042212}" dt="2019-06-12T06:47:42.410" v="103" actId="20577"/>
        <pc:sldMkLst>
          <pc:docMk/>
          <pc:sldMk cId="1160532377" sldId="263"/>
        </pc:sldMkLst>
        <pc:spChg chg="mod">
          <ac:chgData name="Allan Browning" userId="S::a.browning@griffith.edu.au::361db90e-b631-48a3-b9ec-50a48aed1fdf" providerId="AD" clId="Web-{C2395D0D-FD50-C0D9-B6F0-6FA778042212}" dt="2019-06-12T06:47:42.410" v="103" actId="20577"/>
          <ac:spMkLst>
            <pc:docMk/>
            <pc:sldMk cId="1160532377" sldId="263"/>
            <ac:spMk id="3" creationId="{2D872E6B-DB4F-4952-A299-CC362BB39B30}"/>
          </ac:spMkLst>
        </pc:spChg>
      </pc:sldChg>
      <pc:sldChg chg="modSp">
        <pc:chgData name="Allan Browning" userId="S::a.browning@griffith.edu.au::361db90e-b631-48a3-b9ec-50a48aed1fdf" providerId="AD" clId="Web-{C2395D0D-FD50-C0D9-B6F0-6FA778042212}" dt="2019-06-12T06:50:28.908" v="159" actId="20577"/>
        <pc:sldMkLst>
          <pc:docMk/>
          <pc:sldMk cId="3805004417" sldId="265"/>
        </pc:sldMkLst>
        <pc:spChg chg="mod">
          <ac:chgData name="Allan Browning" userId="S::a.browning@griffith.edu.au::361db90e-b631-48a3-b9ec-50a48aed1fdf" providerId="AD" clId="Web-{C2395D0D-FD50-C0D9-B6F0-6FA778042212}" dt="2019-06-12T06:50:28.908" v="159" actId="20577"/>
          <ac:spMkLst>
            <pc:docMk/>
            <pc:sldMk cId="3805004417" sldId="265"/>
            <ac:spMk id="3" creationId="{789B25E5-637D-4C48-89DD-76A8BE0541E6}"/>
          </ac:spMkLst>
        </pc:spChg>
      </pc:sldChg>
      <pc:sldChg chg="modSp">
        <pc:chgData name="Allan Browning" userId="S::a.browning@griffith.edu.au::361db90e-b631-48a3-b9ec-50a48aed1fdf" providerId="AD" clId="Web-{C2395D0D-FD50-C0D9-B6F0-6FA778042212}" dt="2019-06-12T06:52:34.643" v="244" actId="20577"/>
        <pc:sldMkLst>
          <pc:docMk/>
          <pc:sldMk cId="1790950072" sldId="266"/>
        </pc:sldMkLst>
        <pc:spChg chg="mod">
          <ac:chgData name="Allan Browning" userId="S::a.browning@griffith.edu.au::361db90e-b631-48a3-b9ec-50a48aed1fdf" providerId="AD" clId="Web-{C2395D0D-FD50-C0D9-B6F0-6FA778042212}" dt="2019-06-12T06:52:34.643" v="244" actId="20577"/>
          <ac:spMkLst>
            <pc:docMk/>
            <pc:sldMk cId="1790950072" sldId="266"/>
            <ac:spMk id="3" creationId="{789B25E5-637D-4C48-89DD-76A8BE0541E6}"/>
          </ac:spMkLst>
        </pc:spChg>
      </pc:sldChg>
    </pc:docChg>
  </pc:docChgLst>
  <pc:docChgLst>
    <pc:chgData name="Allan Browning" userId="S::a.browning@griffith.edu.au::361db90e-b631-48a3-b9ec-50a48aed1fdf" providerId="AD" clId="Web-{34A00054-B717-B765-3B1E-1A4A123D5036}"/>
    <pc:docChg chg="modSld sldOrd">
      <pc:chgData name="Allan Browning" userId="S::a.browning@griffith.edu.au::361db90e-b631-48a3-b9ec-50a48aed1fdf" providerId="AD" clId="Web-{34A00054-B717-B765-3B1E-1A4A123D5036}" dt="2019-06-16T01:31:01.935" v="71" actId="20577"/>
      <pc:docMkLst>
        <pc:docMk/>
      </pc:docMkLst>
      <pc:sldChg chg="modSp ord">
        <pc:chgData name="Allan Browning" userId="S::a.browning@griffith.edu.au::361db90e-b631-48a3-b9ec-50a48aed1fdf" providerId="AD" clId="Web-{34A00054-B717-B765-3B1E-1A4A123D5036}" dt="2019-06-16T01:31:01.935" v="71" actId="20577"/>
        <pc:sldMkLst>
          <pc:docMk/>
          <pc:sldMk cId="1637846047" sldId="260"/>
        </pc:sldMkLst>
        <pc:spChg chg="mod">
          <ac:chgData name="Allan Browning" userId="S::a.browning@griffith.edu.au::361db90e-b631-48a3-b9ec-50a48aed1fdf" providerId="AD" clId="Web-{34A00054-B717-B765-3B1E-1A4A123D5036}" dt="2019-06-16T01:31:01.935" v="71" actId="20577"/>
          <ac:spMkLst>
            <pc:docMk/>
            <pc:sldMk cId="1637846047" sldId="260"/>
            <ac:spMk id="2" creationId="{9D091C6B-910C-4192-A45B-4248AB34F27B}"/>
          </ac:spMkLst>
        </pc:spChg>
      </pc:sldChg>
      <pc:sldChg chg="modSp">
        <pc:chgData name="Allan Browning" userId="S::a.browning@griffith.edu.au::361db90e-b631-48a3-b9ec-50a48aed1fdf" providerId="AD" clId="Web-{34A00054-B717-B765-3B1E-1A4A123D5036}" dt="2019-06-16T01:28:37.935" v="45" actId="20577"/>
        <pc:sldMkLst>
          <pc:docMk/>
          <pc:sldMk cId="2519808721" sldId="261"/>
        </pc:sldMkLst>
        <pc:spChg chg="mod">
          <ac:chgData name="Allan Browning" userId="S::a.browning@griffith.edu.au::361db90e-b631-48a3-b9ec-50a48aed1fdf" providerId="AD" clId="Web-{34A00054-B717-B765-3B1E-1A4A123D5036}" dt="2019-06-16T01:28:37.935" v="45" actId="20577"/>
          <ac:spMkLst>
            <pc:docMk/>
            <pc:sldMk cId="2519808721" sldId="261"/>
            <ac:spMk id="3" creationId="{205F75EC-EF1F-4515-9FFE-2C0993F348A3}"/>
          </ac:spMkLst>
        </pc:spChg>
      </pc:sldChg>
      <pc:sldChg chg="modSp">
        <pc:chgData name="Allan Browning" userId="S::a.browning@griffith.edu.au::361db90e-b631-48a3-b9ec-50a48aed1fdf" providerId="AD" clId="Web-{34A00054-B717-B765-3B1E-1A4A123D5036}" dt="2019-06-16T01:30:18.513" v="56" actId="20577"/>
        <pc:sldMkLst>
          <pc:docMk/>
          <pc:sldMk cId="2436409085" sldId="262"/>
        </pc:sldMkLst>
        <pc:spChg chg="mod">
          <ac:chgData name="Allan Browning" userId="S::a.browning@griffith.edu.au::361db90e-b631-48a3-b9ec-50a48aed1fdf" providerId="AD" clId="Web-{34A00054-B717-B765-3B1E-1A4A123D5036}" dt="2019-06-16T01:30:18.513" v="56" actId="20577"/>
          <ac:spMkLst>
            <pc:docMk/>
            <pc:sldMk cId="2436409085" sldId="262"/>
            <ac:spMk id="2" creationId="{82F2280B-7D19-4048-AD20-AAEEDBFF365E}"/>
          </ac:spMkLst>
        </pc:spChg>
        <pc:spChg chg="mod">
          <ac:chgData name="Allan Browning" userId="S::a.browning@griffith.edu.au::361db90e-b631-48a3-b9ec-50a48aed1fdf" providerId="AD" clId="Web-{34A00054-B717-B765-3B1E-1A4A123D5036}" dt="2019-06-16T01:30:17.466" v="54" actId="20577"/>
          <ac:spMkLst>
            <pc:docMk/>
            <pc:sldMk cId="2436409085" sldId="262"/>
            <ac:spMk id="3" creationId="{2D872E6B-DB4F-4952-A299-CC362BB39B30}"/>
          </ac:spMkLst>
        </pc:spChg>
      </pc:sldChg>
      <pc:sldChg chg="modSp">
        <pc:chgData name="Allan Browning" userId="S::a.browning@griffith.edu.au::361db90e-b631-48a3-b9ec-50a48aed1fdf" providerId="AD" clId="Web-{34A00054-B717-B765-3B1E-1A4A123D5036}" dt="2019-06-16T01:29:47.841" v="51" actId="20577"/>
        <pc:sldMkLst>
          <pc:docMk/>
          <pc:sldMk cId="1160532377" sldId="263"/>
        </pc:sldMkLst>
        <pc:spChg chg="mod">
          <ac:chgData name="Allan Browning" userId="S::a.browning@griffith.edu.au::361db90e-b631-48a3-b9ec-50a48aed1fdf" providerId="AD" clId="Web-{34A00054-B717-B765-3B1E-1A4A123D5036}" dt="2019-06-16T01:29:47.841" v="51" actId="20577"/>
          <ac:spMkLst>
            <pc:docMk/>
            <pc:sldMk cId="1160532377" sldId="263"/>
            <ac:spMk id="2" creationId="{82F2280B-7D19-4048-AD20-AAEEDBFF365E}"/>
          </ac:spMkLst>
        </pc:spChg>
      </pc:sldChg>
      <pc:sldChg chg="modSp">
        <pc:chgData name="Allan Browning" userId="S::a.browning@griffith.edu.au::361db90e-b631-48a3-b9ec-50a48aed1fdf" providerId="AD" clId="Web-{34A00054-B717-B765-3B1E-1A4A123D5036}" dt="2019-06-16T01:29:43.388" v="50" actId="20577"/>
        <pc:sldMkLst>
          <pc:docMk/>
          <pc:sldMk cId="960643568" sldId="264"/>
        </pc:sldMkLst>
        <pc:spChg chg="mod">
          <ac:chgData name="Allan Browning" userId="S::a.browning@griffith.edu.au::361db90e-b631-48a3-b9ec-50a48aed1fdf" providerId="AD" clId="Web-{34A00054-B717-B765-3B1E-1A4A123D5036}" dt="2019-06-16T01:29:43.388" v="50" actId="20577"/>
          <ac:spMkLst>
            <pc:docMk/>
            <pc:sldMk cId="960643568" sldId="264"/>
            <ac:spMk id="2" creationId="{3DD9ACE3-C0F7-4FD6-AB2F-D204B19E174B}"/>
          </ac:spMkLst>
        </pc:spChg>
      </pc:sldChg>
      <pc:sldChg chg="modSp">
        <pc:chgData name="Allan Browning" userId="S::a.browning@griffith.edu.au::361db90e-b631-48a3-b9ec-50a48aed1fdf" providerId="AD" clId="Web-{34A00054-B717-B765-3B1E-1A4A123D5036}" dt="2019-06-16T01:29:34.763" v="49" actId="20577"/>
        <pc:sldMkLst>
          <pc:docMk/>
          <pc:sldMk cId="3805004417" sldId="265"/>
        </pc:sldMkLst>
        <pc:spChg chg="mod">
          <ac:chgData name="Allan Browning" userId="S::a.browning@griffith.edu.au::361db90e-b631-48a3-b9ec-50a48aed1fdf" providerId="AD" clId="Web-{34A00054-B717-B765-3B1E-1A4A123D5036}" dt="2019-06-16T01:29:34.763" v="49" actId="20577"/>
          <ac:spMkLst>
            <pc:docMk/>
            <pc:sldMk cId="3805004417" sldId="265"/>
            <ac:spMk id="2" creationId="{F7D9603F-23F0-40E5-A8EC-1B89AAAD9B56}"/>
          </ac:spMkLst>
        </pc:spChg>
      </pc:sldChg>
      <pc:sldChg chg="modSp">
        <pc:chgData name="Allan Browning" userId="S::a.browning@griffith.edu.au::361db90e-b631-48a3-b9ec-50a48aed1fdf" providerId="AD" clId="Web-{34A00054-B717-B765-3B1E-1A4A123D5036}" dt="2019-06-16T01:29:31.310" v="48" actId="20577"/>
        <pc:sldMkLst>
          <pc:docMk/>
          <pc:sldMk cId="1790950072" sldId="266"/>
        </pc:sldMkLst>
        <pc:spChg chg="mod">
          <ac:chgData name="Allan Browning" userId="S::a.browning@griffith.edu.au::361db90e-b631-48a3-b9ec-50a48aed1fdf" providerId="AD" clId="Web-{34A00054-B717-B765-3B1E-1A4A123D5036}" dt="2019-06-16T01:29:31.310" v="48" actId="20577"/>
          <ac:spMkLst>
            <pc:docMk/>
            <pc:sldMk cId="1790950072" sldId="266"/>
            <ac:spMk id="2" creationId="{F7D9603F-23F0-40E5-A8EC-1B89AAAD9B56}"/>
          </ac:spMkLst>
        </pc:spChg>
        <pc:spChg chg="mod">
          <ac:chgData name="Allan Browning" userId="S::a.browning@griffith.edu.au::361db90e-b631-48a3-b9ec-50a48aed1fdf" providerId="AD" clId="Web-{34A00054-B717-B765-3B1E-1A4A123D5036}" dt="2019-06-16T01:22:23.559" v="1" actId="20577"/>
          <ac:spMkLst>
            <pc:docMk/>
            <pc:sldMk cId="1790950072" sldId="266"/>
            <ac:spMk id="3" creationId="{789B25E5-637D-4C48-89DD-76A8BE0541E6}"/>
          </ac:spMkLst>
        </pc:spChg>
      </pc:sldChg>
    </pc:docChg>
  </pc:docChgLst>
  <pc:docChgLst>
    <pc:chgData name="Kaile Su" userId="S::k.su@griffith.edu.au::1636eb44-51af-46aa-b91c-16ad8b70fe25" providerId="AD" clId="Web-{31151572-A56D-23B2-6654-AD7F95829739}"/>
    <pc:docChg chg="modSld">
      <pc:chgData name="Kaile Su" userId="S::k.su@griffith.edu.au::1636eb44-51af-46aa-b91c-16ad8b70fe25" providerId="AD" clId="Web-{31151572-A56D-23B2-6654-AD7F95829739}" dt="2019-06-07T04:00:53.186" v="4" actId="20577"/>
      <pc:docMkLst>
        <pc:docMk/>
      </pc:docMkLst>
      <pc:sldChg chg="modSp">
        <pc:chgData name="Kaile Su" userId="S::k.su@griffith.edu.au::1636eb44-51af-46aa-b91c-16ad8b70fe25" providerId="AD" clId="Web-{31151572-A56D-23B2-6654-AD7F95829739}" dt="2019-06-07T04:00:48.873" v="3" actId="20577"/>
        <pc:sldMkLst>
          <pc:docMk/>
          <pc:sldMk cId="3805004417" sldId="265"/>
        </pc:sldMkLst>
        <pc:spChg chg="mod">
          <ac:chgData name="Kaile Su" userId="S::k.su@griffith.edu.au::1636eb44-51af-46aa-b91c-16ad8b70fe25" providerId="AD" clId="Web-{31151572-A56D-23B2-6654-AD7F95829739}" dt="2019-06-07T04:00:48.873" v="3" actId="20577"/>
          <ac:spMkLst>
            <pc:docMk/>
            <pc:sldMk cId="3805004417" sldId="265"/>
            <ac:spMk id="5" creationId="{7D38B8A4-765B-4B27-9716-7FCC7F294424}"/>
          </ac:spMkLst>
        </pc:spChg>
      </pc:sldChg>
    </pc:docChg>
  </pc:docChgLst>
  <pc:docChgLst>
    <pc:chgData name="Allan Browning" userId="S::a.browning@griffith.edu.au::361db90e-b631-48a3-b9ec-50a48aed1fdf" providerId="AD" clId="Web-{8A494510-7962-CF74-06E6-36CE0331562C}"/>
    <pc:docChg chg="modSld">
      <pc:chgData name="Allan Browning" userId="S::a.browning@griffith.edu.au::361db90e-b631-48a3-b9ec-50a48aed1fdf" providerId="AD" clId="Web-{8A494510-7962-CF74-06E6-36CE0331562C}" dt="2019-06-14T04:54:12.508" v="73" actId="20577"/>
      <pc:docMkLst>
        <pc:docMk/>
      </pc:docMkLst>
      <pc:sldChg chg="modSp">
        <pc:chgData name="Allan Browning" userId="S::a.browning@griffith.edu.au::361db90e-b631-48a3-b9ec-50a48aed1fdf" providerId="AD" clId="Web-{8A494510-7962-CF74-06E6-36CE0331562C}" dt="2019-06-14T04:34:28.732" v="1" actId="20577"/>
        <pc:sldMkLst>
          <pc:docMk/>
          <pc:sldMk cId="0" sldId="257"/>
        </pc:sldMkLst>
        <pc:spChg chg="mod">
          <ac:chgData name="Allan Browning" userId="S::a.browning@griffith.edu.au::361db90e-b631-48a3-b9ec-50a48aed1fdf" providerId="AD" clId="Web-{8A494510-7962-CF74-06E6-36CE0331562C}" dt="2019-06-14T04:34:28.732" v="1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8A494510-7962-CF74-06E6-36CE0331562C}" dt="2019-06-14T04:53:24.695" v="57" actId="20577"/>
        <pc:sldMkLst>
          <pc:docMk/>
          <pc:sldMk cId="3805004417" sldId="265"/>
        </pc:sldMkLst>
        <pc:spChg chg="mod">
          <ac:chgData name="Allan Browning" userId="S::a.browning@griffith.edu.au::361db90e-b631-48a3-b9ec-50a48aed1fdf" providerId="AD" clId="Web-{8A494510-7962-CF74-06E6-36CE0331562C}" dt="2019-06-14T04:53:24.695" v="57" actId="20577"/>
          <ac:spMkLst>
            <pc:docMk/>
            <pc:sldMk cId="3805004417" sldId="265"/>
            <ac:spMk id="3" creationId="{789B25E5-637D-4C48-89DD-76A8BE0541E6}"/>
          </ac:spMkLst>
        </pc:spChg>
      </pc:sldChg>
      <pc:sldChg chg="modSp">
        <pc:chgData name="Allan Browning" userId="S::a.browning@griffith.edu.au::361db90e-b631-48a3-b9ec-50a48aed1fdf" providerId="AD" clId="Web-{8A494510-7962-CF74-06E6-36CE0331562C}" dt="2019-06-14T04:54:12.508" v="73" actId="20577"/>
        <pc:sldMkLst>
          <pc:docMk/>
          <pc:sldMk cId="1790950072" sldId="266"/>
        </pc:sldMkLst>
        <pc:spChg chg="mod">
          <ac:chgData name="Allan Browning" userId="S::a.browning@griffith.edu.au::361db90e-b631-48a3-b9ec-50a48aed1fdf" providerId="AD" clId="Web-{8A494510-7962-CF74-06E6-36CE0331562C}" dt="2019-06-14T04:54:12.508" v="73" actId="20577"/>
          <ac:spMkLst>
            <pc:docMk/>
            <pc:sldMk cId="1790950072" sldId="266"/>
            <ac:spMk id="3" creationId="{789B25E5-637D-4C48-89DD-76A8BE0541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83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20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HTTP server using NodeJS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1C6B-910C-4192-A45B-4248AB34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should be easier -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987C6-6CEB-4780-B7ED-1907C6674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Express is a minimal and flexible Node.js web application framework that provides a robust set of features for web and mobile applications.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 makes the method of creating routes very easy compared to the default routing system.  It uses utility methods and middleware through a robust API that is quick and easy to use.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Express.js is a server side framework.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Nodejs Server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Nodejs can be used to create a  HTTP server that hosts websites and much more.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With servers you can connect between shared content and the users. This could include  databases, website sites or real time telemetry.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429F-1125-4F75-8F6F-C76F7A0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75EC-EF1F-4515-9FFE-2C0993F34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i="1" dirty="0">
                <a:solidFill>
                  <a:schemeClr val="bg2">
                    <a:lumMod val="75000"/>
                  </a:schemeClr>
                </a:solidFill>
              </a:rPr>
              <a:t>Routing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refers to determining how an application’s endpoints (URIs server side) responds to client requests.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An </a:t>
            </a: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endpoint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 is a Uniform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Resourse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Identifier (URI) or path and a specific HTTP request method.</a:t>
            </a:r>
          </a:p>
          <a:p>
            <a:pPr marL="114300" indent="0"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You define routes as paths that can be requested and will return  a response.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application (Server) “listens” for requests that match the specified route(s)  and when it detects a match, it calls the specified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callback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function for those routes..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980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280B-7D19-4048-AD20-AAEEDBFF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2E6B-DB4F-4952-A299-CC362BB39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4717801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To create routes in Node.js  takes time and a lot of code to get one route working.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First you must import the ”</a:t>
            </a:r>
            <a:r>
              <a:rPr lang="en-AU" err="1">
                <a:solidFill>
                  <a:schemeClr val="bg2">
                    <a:lumMod val="75000"/>
                  </a:schemeClr>
                </a:solidFill>
              </a:rPr>
              <a:t>url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” and “fs” package using the require() function. </a:t>
            </a: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(These are part of a default node application and do not need to be installed with </a:t>
            </a:r>
            <a:r>
              <a:rPr lang="en-AU" sz="1400" err="1">
                <a:solidFill>
                  <a:schemeClr val="bg2">
                    <a:lumMod val="75000"/>
                  </a:schemeClr>
                </a:solidFill>
              </a:rPr>
              <a:t>npm</a:t>
            </a: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.)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b="1" err="1">
                <a:solidFill>
                  <a:schemeClr val="bg2">
                    <a:lumMod val="75000"/>
                  </a:schemeClr>
                </a:solidFill>
              </a:rPr>
              <a:t>url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 -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This module has utilities for URL resolution and parsing</a:t>
            </a:r>
          </a:p>
          <a:p>
            <a:pPr marL="11430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fs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-  The fs module provides an API for interacting with the file system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E813AB-CA87-417C-8C53-FF34982E4E2C}"/>
              </a:ext>
            </a:extLst>
          </p:cNvPr>
          <p:cNvSpPr/>
          <p:nvPr/>
        </p:nvSpPr>
        <p:spPr>
          <a:xfrm>
            <a:off x="5452217" y="1153682"/>
            <a:ext cx="3546504" cy="38114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0A46A-4D27-454F-AAB6-6209BC2FC36F}"/>
              </a:ext>
            </a:extLst>
          </p:cNvPr>
          <p:cNvSpPr txBox="1"/>
          <p:nvPr/>
        </p:nvSpPr>
        <p:spPr>
          <a:xfrm>
            <a:off x="5577765" y="135878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let 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url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= require(‘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url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’);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let fs = require(‘fs’);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72F62-1EF5-4C3E-9941-0CB2E5F4BEBA}"/>
              </a:ext>
            </a:extLst>
          </p:cNvPr>
          <p:cNvSpPr/>
          <p:nvPr/>
        </p:nvSpPr>
        <p:spPr>
          <a:xfrm>
            <a:off x="5392064" y="829011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route.js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640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280B-7D19-4048-AD20-AAEEDBFF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2E6B-DB4F-4952-A299-CC362BB39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13" y="1056652"/>
            <a:ext cx="4717801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Rendering or sending files is very important when using routes.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If you couldn’t send your index.html to your </a:t>
            </a:r>
            <a:r>
              <a:rPr lang="en-AU">
                <a:solidFill>
                  <a:schemeClr val="bg2">
                    <a:lumMod val="75000"/>
                  </a:schemeClr>
                </a:solidFill>
              </a:rPr>
              <a:t>user, your user would just see regular text.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Here is how you may make a </a:t>
            </a:r>
            <a:r>
              <a:rPr lang="en-AU" err="1">
                <a:solidFill>
                  <a:schemeClr val="bg2">
                    <a:lumMod val="75000"/>
                  </a:schemeClr>
                </a:solidFill>
              </a:rPr>
              <a:t>renderHTML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function for responding back to the client </a:t>
            </a:r>
            <a:r>
              <a:rPr lang="en-AU">
                <a:solidFill>
                  <a:schemeClr val="bg2">
                    <a:lumMod val="75000"/>
                  </a:schemeClr>
                </a:solidFill>
              </a:rPr>
              <a:t>with a HTML page: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E813AB-CA87-417C-8C53-FF34982E4E2C}"/>
              </a:ext>
            </a:extLst>
          </p:cNvPr>
          <p:cNvSpPr/>
          <p:nvPr/>
        </p:nvSpPr>
        <p:spPr>
          <a:xfrm>
            <a:off x="5050564" y="1136788"/>
            <a:ext cx="3948157" cy="38114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0A46A-4D27-454F-AAB6-6209BC2FC36F}"/>
              </a:ext>
            </a:extLst>
          </p:cNvPr>
          <p:cNvSpPr txBox="1"/>
          <p:nvPr/>
        </p:nvSpPr>
        <p:spPr>
          <a:xfrm>
            <a:off x="5213088" y="1372386"/>
            <a:ext cx="36231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let 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url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 = require(‘</a:t>
            </a:r>
            <a:r>
              <a:rPr lang="en-AU" dirty="0" err="1">
                <a:solidFill>
                  <a:schemeClr val="bg1">
                    <a:lumMod val="95000"/>
                  </a:schemeClr>
                </a:solidFill>
              </a:rPr>
              <a:t>url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’);</a:t>
            </a:r>
          </a:p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let fs = require(‘fs’);</a:t>
            </a:r>
          </a:p>
          <a:p>
            <a:endParaRPr lang="en-A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function </a:t>
            </a:r>
            <a:r>
              <a:rPr lang="en-AU" dirty="0" err="1">
                <a:solidFill>
                  <a:schemeClr val="bg1"/>
                </a:solidFill>
              </a:rPr>
              <a:t>renderHTML</a:t>
            </a:r>
            <a:r>
              <a:rPr lang="en-AU" dirty="0">
                <a:solidFill>
                  <a:schemeClr val="bg1"/>
                </a:solidFill>
              </a:rPr>
              <a:t>(path, response) {</a:t>
            </a:r>
          </a:p>
          <a:p>
            <a:r>
              <a:rPr lang="en-AU" dirty="0">
                <a:solidFill>
                  <a:schemeClr val="bg1"/>
                </a:solidFill>
              </a:rPr>
              <a:t>    </a:t>
            </a:r>
            <a:r>
              <a:rPr lang="en-AU" dirty="0" err="1">
                <a:solidFill>
                  <a:schemeClr val="bg1"/>
                </a:solidFill>
              </a:rPr>
              <a:t>fs.readFile</a:t>
            </a:r>
            <a:r>
              <a:rPr lang="en-AU" dirty="0">
                <a:solidFill>
                  <a:schemeClr val="bg1"/>
                </a:solidFill>
              </a:rPr>
              <a:t>(path, null, function(err, data) {</a:t>
            </a:r>
          </a:p>
          <a:p>
            <a:r>
              <a:rPr lang="en-AU" dirty="0">
                <a:solidFill>
                  <a:schemeClr val="bg1"/>
                </a:solidFill>
              </a:rPr>
              <a:t>        if (err) {</a:t>
            </a:r>
          </a:p>
          <a:p>
            <a:r>
              <a:rPr lang="en-AU" dirty="0">
                <a:solidFill>
                  <a:schemeClr val="bg1"/>
                </a:solidFill>
              </a:rPr>
              <a:t>            </a:t>
            </a:r>
            <a:r>
              <a:rPr lang="en-AU" dirty="0" err="1">
                <a:solidFill>
                  <a:schemeClr val="bg1"/>
                </a:solidFill>
              </a:rPr>
              <a:t>response.writeHead</a:t>
            </a:r>
            <a:r>
              <a:rPr lang="en-AU" dirty="0">
                <a:solidFill>
                  <a:schemeClr val="bg1"/>
                </a:solidFill>
              </a:rPr>
              <a:t>(404);</a:t>
            </a:r>
          </a:p>
          <a:p>
            <a:r>
              <a:rPr lang="en-AU" dirty="0">
                <a:solidFill>
                  <a:schemeClr val="bg1"/>
                </a:solidFill>
              </a:rPr>
              <a:t>            </a:t>
            </a:r>
            <a:r>
              <a:rPr lang="en-AU" dirty="0" err="1">
                <a:solidFill>
                  <a:schemeClr val="bg1"/>
                </a:solidFill>
              </a:rPr>
              <a:t>response.write</a:t>
            </a:r>
            <a:r>
              <a:rPr lang="en-AU" dirty="0">
                <a:solidFill>
                  <a:schemeClr val="bg1"/>
                </a:solidFill>
              </a:rPr>
              <a:t>(‘File not found’);</a:t>
            </a:r>
          </a:p>
          <a:p>
            <a:r>
              <a:rPr lang="en-AU" dirty="0">
                <a:solidFill>
                  <a:schemeClr val="bg1"/>
                </a:solidFill>
              </a:rPr>
              <a:t>        } else {</a:t>
            </a:r>
          </a:p>
          <a:p>
            <a:r>
              <a:rPr lang="en-AU" dirty="0">
                <a:solidFill>
                  <a:schemeClr val="bg1"/>
                </a:solidFill>
              </a:rPr>
              <a:t>            </a:t>
            </a:r>
            <a:r>
              <a:rPr lang="en-AU" dirty="0" err="1">
                <a:solidFill>
                  <a:schemeClr val="bg1"/>
                </a:solidFill>
              </a:rPr>
              <a:t>response.write</a:t>
            </a:r>
            <a:r>
              <a:rPr lang="en-AU" dirty="0">
                <a:solidFill>
                  <a:schemeClr val="bg1"/>
                </a:solidFill>
              </a:rPr>
              <a:t>(data);</a:t>
            </a:r>
          </a:p>
          <a:p>
            <a:r>
              <a:rPr lang="en-AU" dirty="0">
                <a:solidFill>
                  <a:schemeClr val="bg1"/>
                </a:solidFill>
              </a:rPr>
              <a:t>        }</a:t>
            </a:r>
          </a:p>
          <a:p>
            <a:r>
              <a:rPr lang="en-AU" dirty="0">
                <a:solidFill>
                  <a:schemeClr val="bg1"/>
                </a:solidFill>
              </a:rPr>
              <a:t>        </a:t>
            </a:r>
            <a:r>
              <a:rPr lang="en-AU" dirty="0" err="1">
                <a:solidFill>
                  <a:schemeClr val="bg1"/>
                </a:solidFill>
              </a:rPr>
              <a:t>response.end</a:t>
            </a:r>
            <a:r>
              <a:rPr lang="en-AU" dirty="0">
                <a:solidFill>
                  <a:schemeClr val="bg1"/>
                </a:solidFill>
              </a:rPr>
              <a:t>();</a:t>
            </a:r>
          </a:p>
          <a:p>
            <a:r>
              <a:rPr lang="en-AU" dirty="0">
                <a:solidFill>
                  <a:schemeClr val="bg1"/>
                </a:solidFill>
              </a:rPr>
              <a:t>    });</a:t>
            </a:r>
          </a:p>
          <a:p>
            <a:r>
              <a:rPr lang="en-AU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72F62-1EF5-4C3E-9941-0CB2E5F4BEBA}"/>
              </a:ext>
            </a:extLst>
          </p:cNvPr>
          <p:cNvSpPr/>
          <p:nvPr/>
        </p:nvSpPr>
        <p:spPr>
          <a:xfrm>
            <a:off x="4981534" y="792991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route.js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053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ACE3-C0F7-4FD6-AB2F-D204B19E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ACFB9-15EF-4D32-BA4A-FB47D1CA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6726063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 HTTP request or response is usually structured in three main sections: a HTTP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Head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Body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, and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Trailer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If the file required for the route does not exists then we need to respond back to the client telling them so.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response.writeHead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(404)  - (File not found)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Without a response, the client does not know what to do with the request, and some browsers just wait the whole time and may crash! 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3CBC5-5E82-457B-8A98-7ABE9A932629}"/>
              </a:ext>
            </a:extLst>
          </p:cNvPr>
          <p:cNvSpPr/>
          <p:nvPr/>
        </p:nvSpPr>
        <p:spPr>
          <a:xfrm>
            <a:off x="7564066" y="1210459"/>
            <a:ext cx="1253066" cy="329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D587C-5A26-43BD-8A8B-5120789B30D8}"/>
              </a:ext>
            </a:extLst>
          </p:cNvPr>
          <p:cNvSpPr/>
          <p:nvPr/>
        </p:nvSpPr>
        <p:spPr>
          <a:xfrm>
            <a:off x="7564066" y="1210459"/>
            <a:ext cx="1253066" cy="52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A4AC7-2658-4878-9815-68800727A471}"/>
              </a:ext>
            </a:extLst>
          </p:cNvPr>
          <p:cNvSpPr/>
          <p:nvPr/>
        </p:nvSpPr>
        <p:spPr>
          <a:xfrm>
            <a:off x="7564066" y="1734555"/>
            <a:ext cx="1253066" cy="2185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A3251-DF16-43F9-9B7B-5AC608E69906}"/>
              </a:ext>
            </a:extLst>
          </p:cNvPr>
          <p:cNvSpPr/>
          <p:nvPr/>
        </p:nvSpPr>
        <p:spPr>
          <a:xfrm>
            <a:off x="7564066" y="3919793"/>
            <a:ext cx="1253066" cy="58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Trailer</a:t>
            </a:r>
          </a:p>
        </p:txBody>
      </p:sp>
    </p:spTree>
    <p:extLst>
      <p:ext uri="{BB962C8B-B14F-4D97-AF65-F5344CB8AC3E}">
        <p14:creationId xmlns:p14="http://schemas.microsoft.com/office/powerpoint/2010/main" val="96064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ACE3-C0F7-4FD6-AB2F-D204B19E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Response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ACFB9-15EF-4D32-BA4A-FB47D1CA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6726063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HTTP response codes indicate whether a specific HTTP request had been successfully completed or not.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Code are broken up into categories.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Information Response: 100 -&gt; 103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Successful Responses: 200 -&gt; 226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Redirection Messages: 300 -&gt; 308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Client Error Response: 400 -&gt; 451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Server Error Response: 500 -&gt; 511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3CBC5-5E82-457B-8A98-7ABE9A932629}"/>
              </a:ext>
            </a:extLst>
          </p:cNvPr>
          <p:cNvSpPr/>
          <p:nvPr/>
        </p:nvSpPr>
        <p:spPr>
          <a:xfrm>
            <a:off x="7564066" y="1210459"/>
            <a:ext cx="1253066" cy="329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D587C-5A26-43BD-8A8B-5120789B30D8}"/>
              </a:ext>
            </a:extLst>
          </p:cNvPr>
          <p:cNvSpPr/>
          <p:nvPr/>
        </p:nvSpPr>
        <p:spPr>
          <a:xfrm>
            <a:off x="7564066" y="1210459"/>
            <a:ext cx="1253066" cy="52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A4AC7-2658-4878-9815-68800727A471}"/>
              </a:ext>
            </a:extLst>
          </p:cNvPr>
          <p:cNvSpPr/>
          <p:nvPr/>
        </p:nvSpPr>
        <p:spPr>
          <a:xfrm>
            <a:off x="7564066" y="1734555"/>
            <a:ext cx="1253066" cy="2185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A3251-DF16-43F9-9B7B-5AC608E69906}"/>
              </a:ext>
            </a:extLst>
          </p:cNvPr>
          <p:cNvSpPr/>
          <p:nvPr/>
        </p:nvSpPr>
        <p:spPr>
          <a:xfrm>
            <a:off x="7564066" y="3919793"/>
            <a:ext cx="1253066" cy="58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Trailer</a:t>
            </a:r>
          </a:p>
        </p:txBody>
      </p:sp>
    </p:spTree>
    <p:extLst>
      <p:ext uri="{BB962C8B-B14F-4D97-AF65-F5344CB8AC3E}">
        <p14:creationId xmlns:p14="http://schemas.microsoft.com/office/powerpoint/2010/main" val="78520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03F-23F0-40E5-A8EC-1B89AAAD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25E5-637D-4C48-89DD-76A8BE05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25" y="1101597"/>
            <a:ext cx="4801765" cy="3942713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Now we must use the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renderHTML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function that we created.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To do this we must use another special object called “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module.exports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” . We can add methods to this object and they will become public methods of that module. </a:t>
            </a:r>
          </a:p>
          <a:p>
            <a:pPr marL="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When we require() the module we will then have access to any methods on that export module. In this case the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handleRquest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() method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4494A9-14C4-4775-905D-A54758B5B387}"/>
              </a:ext>
            </a:extLst>
          </p:cNvPr>
          <p:cNvSpPr/>
          <p:nvPr/>
        </p:nvSpPr>
        <p:spPr>
          <a:xfrm>
            <a:off x="5050564" y="1136789"/>
            <a:ext cx="3948157" cy="35589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8B8A4-765B-4B27-9716-7FCC7F294424}"/>
              </a:ext>
            </a:extLst>
          </p:cNvPr>
          <p:cNvSpPr txBox="1"/>
          <p:nvPr/>
        </p:nvSpPr>
        <p:spPr>
          <a:xfrm>
            <a:off x="5195843" y="1228493"/>
            <a:ext cx="3785633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1100" dirty="0">
                <a:solidFill>
                  <a:schemeClr val="bg1">
                    <a:lumMod val="95000"/>
                  </a:schemeClr>
                </a:solidFill>
              </a:rPr>
              <a:t>let </a:t>
            </a:r>
            <a:r>
              <a:rPr lang="en-AU" sz="1100" dirty="0" err="1">
                <a:solidFill>
                  <a:schemeClr val="bg1">
                    <a:lumMod val="95000"/>
                  </a:schemeClr>
                </a:solidFill>
              </a:rPr>
              <a:t>url</a:t>
            </a:r>
            <a:r>
              <a:rPr lang="en-AU" sz="1100" dirty="0">
                <a:solidFill>
                  <a:schemeClr val="bg1">
                    <a:lumMod val="95000"/>
                  </a:schemeClr>
                </a:solidFill>
              </a:rPr>
              <a:t> = require(‘</a:t>
            </a:r>
            <a:r>
              <a:rPr lang="en-AU" sz="1100" dirty="0" err="1">
                <a:solidFill>
                  <a:schemeClr val="bg1">
                    <a:lumMod val="95000"/>
                  </a:schemeClr>
                </a:solidFill>
              </a:rPr>
              <a:t>url</a:t>
            </a:r>
            <a:r>
              <a:rPr lang="en-AU" sz="1100" dirty="0">
                <a:solidFill>
                  <a:schemeClr val="bg1">
                    <a:lumMod val="95000"/>
                  </a:schemeClr>
                </a:solidFill>
              </a:rPr>
              <a:t>’);</a:t>
            </a:r>
          </a:p>
          <a:p>
            <a:r>
              <a:rPr lang="en-AU" sz="1100" dirty="0">
                <a:solidFill>
                  <a:schemeClr val="bg1">
                    <a:lumMod val="95000"/>
                  </a:schemeClr>
                </a:solidFill>
              </a:rPr>
              <a:t>let fs = require(‘fs’);</a:t>
            </a:r>
          </a:p>
          <a:p>
            <a:r>
              <a:rPr lang="en-AU" sz="1100" dirty="0">
                <a:solidFill>
                  <a:schemeClr val="bg1"/>
                </a:solidFill>
              </a:rPr>
              <a:t>function </a:t>
            </a:r>
            <a:r>
              <a:rPr lang="en-AU" sz="1100" dirty="0" err="1">
                <a:solidFill>
                  <a:schemeClr val="bg1"/>
                </a:solidFill>
              </a:rPr>
              <a:t>renderHTML</a:t>
            </a:r>
            <a:r>
              <a:rPr lang="en-AU" sz="1100" dirty="0">
                <a:solidFill>
                  <a:schemeClr val="bg1"/>
                </a:solidFill>
              </a:rPr>
              <a:t>(</a:t>
            </a:r>
            <a:r>
              <a:rPr lang="en-AU" sz="1100" dirty="0" err="1">
                <a:solidFill>
                  <a:schemeClr val="bg1"/>
                </a:solidFill>
              </a:rPr>
              <a:t>path,response</a:t>
            </a:r>
            <a:r>
              <a:rPr lang="en-AU" sz="1100" dirty="0">
                <a:solidFill>
                  <a:schemeClr val="bg1"/>
                </a:solidFill>
              </a:rPr>
              <a:t>){</a:t>
            </a:r>
          </a:p>
          <a:p>
            <a:r>
              <a:rPr lang="en-AU" sz="1100" dirty="0">
                <a:solidFill>
                  <a:schemeClr val="bg1"/>
                </a:solidFill>
              </a:rPr>
              <a:t>….</a:t>
            </a:r>
          </a:p>
          <a:p>
            <a:r>
              <a:rPr lang="en-AU" sz="1100" dirty="0">
                <a:solidFill>
                  <a:schemeClr val="bg1"/>
                </a:solidFill>
              </a:rPr>
              <a:t>}</a:t>
            </a:r>
          </a:p>
          <a:p>
            <a:r>
              <a:rPr lang="en-AU" sz="1100" dirty="0" err="1">
                <a:solidFill>
                  <a:srgbClr val="FFFF00"/>
                </a:solidFill>
              </a:rPr>
              <a:t>module.exports</a:t>
            </a:r>
            <a:r>
              <a:rPr lang="en-AU" sz="1100" dirty="0">
                <a:solidFill>
                  <a:srgbClr val="FFFF00"/>
                </a:solidFill>
              </a:rPr>
              <a:t> = {</a:t>
            </a:r>
            <a:endParaRPr lang="en-AU"/>
          </a:p>
          <a:p>
            <a:r>
              <a:rPr lang="en-AU" sz="1100" dirty="0">
                <a:solidFill>
                  <a:srgbClr val="FFFF00"/>
                </a:solidFill>
              </a:rPr>
              <a:t>    </a:t>
            </a:r>
            <a:r>
              <a:rPr lang="en-AU" sz="1100" dirty="0" err="1">
                <a:solidFill>
                  <a:srgbClr val="FFFF00"/>
                </a:solidFill>
              </a:rPr>
              <a:t>handleRequest</a:t>
            </a:r>
            <a:r>
              <a:rPr lang="en-AU" sz="1100" dirty="0">
                <a:solidFill>
                  <a:srgbClr val="FFFF00"/>
                </a:solidFill>
              </a:rPr>
              <a:t>: function (request, response) {</a:t>
            </a:r>
            <a:endParaRPr lang="en-AU"/>
          </a:p>
          <a:p>
            <a:r>
              <a:rPr lang="en-AU" sz="1100" dirty="0">
                <a:solidFill>
                  <a:srgbClr val="FFFF00"/>
                </a:solidFill>
              </a:rPr>
              <a:t>        </a:t>
            </a:r>
            <a:r>
              <a:rPr lang="en-AU" sz="1100" dirty="0" err="1">
                <a:solidFill>
                  <a:srgbClr val="FFFF00"/>
                </a:solidFill>
              </a:rPr>
              <a:t>response.writeHead</a:t>
            </a:r>
            <a:r>
              <a:rPr lang="en-AU" sz="1100" dirty="0">
                <a:solidFill>
                  <a:srgbClr val="FFFF00"/>
                </a:solidFill>
              </a:rPr>
              <a:t>(200, {‘Content-Type’: ‘text/html’});</a:t>
            </a:r>
            <a:endParaRPr lang="en-AU"/>
          </a:p>
          <a:p>
            <a:endParaRPr lang="en-AU" sz="1100" dirty="0">
              <a:solidFill>
                <a:srgbClr val="FFFF00"/>
              </a:solidFill>
            </a:endParaRPr>
          </a:p>
          <a:p>
            <a:r>
              <a:rPr lang="en-AU" sz="1100" dirty="0">
                <a:solidFill>
                  <a:srgbClr val="FFFF00"/>
                </a:solidFill>
              </a:rPr>
              <a:t>        var path = </a:t>
            </a:r>
            <a:r>
              <a:rPr lang="en-AU" sz="1100" dirty="0" err="1">
                <a:solidFill>
                  <a:srgbClr val="FFFF00"/>
                </a:solidFill>
              </a:rPr>
              <a:t>url.parse</a:t>
            </a:r>
            <a:r>
              <a:rPr lang="en-AU" sz="1100" dirty="0">
                <a:solidFill>
                  <a:srgbClr val="FFFF00"/>
                </a:solidFill>
              </a:rPr>
              <a:t>(request.url).pathname;</a:t>
            </a:r>
            <a:endParaRPr lang="en-AU"/>
          </a:p>
          <a:p>
            <a:r>
              <a:rPr lang="en-AU" sz="1100" dirty="0">
                <a:solidFill>
                  <a:srgbClr val="FFFF00"/>
                </a:solidFill>
              </a:rPr>
              <a:t>        if (path == ’/’) {</a:t>
            </a:r>
            <a:endParaRPr lang="en-AU"/>
          </a:p>
          <a:p>
            <a:r>
              <a:rPr lang="en-AU" sz="1100" dirty="0">
                <a:solidFill>
                  <a:srgbClr val="FFFF00"/>
                </a:solidFill>
              </a:rPr>
              <a:t>            </a:t>
            </a:r>
            <a:r>
              <a:rPr lang="en-AU" sz="1100" dirty="0" err="1">
                <a:solidFill>
                  <a:srgbClr val="FFFF00"/>
                </a:solidFill>
              </a:rPr>
              <a:t>renderHTML</a:t>
            </a:r>
            <a:r>
              <a:rPr lang="en-AU" sz="1100" dirty="0">
                <a:solidFill>
                  <a:srgbClr val="FFFF00"/>
                </a:solidFill>
              </a:rPr>
              <a:t>(‘./index.html’, response);</a:t>
            </a:r>
            <a:endParaRPr lang="en-AU"/>
          </a:p>
          <a:p>
            <a:r>
              <a:rPr lang="en-AU" sz="1100" dirty="0">
                <a:solidFill>
                  <a:srgbClr val="FFFF00"/>
                </a:solidFill>
              </a:rPr>
              <a:t>        } else {</a:t>
            </a:r>
            <a:endParaRPr lang="en-AU"/>
          </a:p>
          <a:p>
            <a:r>
              <a:rPr lang="en-AU" sz="1100" dirty="0">
                <a:solidFill>
                  <a:srgbClr val="FFFF00"/>
                </a:solidFill>
              </a:rPr>
              <a:t>            </a:t>
            </a:r>
            <a:r>
              <a:rPr lang="en-AU" sz="1100" dirty="0" err="1">
                <a:solidFill>
                  <a:srgbClr val="FFFF00"/>
                </a:solidFill>
              </a:rPr>
              <a:t>response.writeHead</a:t>
            </a:r>
            <a:r>
              <a:rPr lang="en-AU" sz="1100" dirty="0">
                <a:solidFill>
                  <a:srgbClr val="FFFF00"/>
                </a:solidFill>
              </a:rPr>
              <a:t>(404);</a:t>
            </a:r>
            <a:endParaRPr lang="en-AU"/>
          </a:p>
          <a:p>
            <a:r>
              <a:rPr lang="en-AU" sz="1100" dirty="0">
                <a:solidFill>
                  <a:srgbClr val="FFFF00"/>
                </a:solidFill>
              </a:rPr>
              <a:t>            </a:t>
            </a:r>
            <a:r>
              <a:rPr lang="en-AU" sz="1100" dirty="0" err="1">
                <a:solidFill>
                  <a:srgbClr val="FFFF00"/>
                </a:solidFill>
              </a:rPr>
              <a:t>response.write</a:t>
            </a:r>
            <a:r>
              <a:rPr lang="en-AU" sz="1100" dirty="0">
                <a:solidFill>
                  <a:srgbClr val="FFFF00"/>
                </a:solidFill>
              </a:rPr>
              <a:t>(‘Route not defined’);</a:t>
            </a:r>
            <a:endParaRPr lang="en-AU"/>
          </a:p>
          <a:p>
            <a:r>
              <a:rPr lang="en-AU" sz="1100" dirty="0">
                <a:solidFill>
                  <a:srgbClr val="FFFF00"/>
                </a:solidFill>
              </a:rPr>
              <a:t>            </a:t>
            </a:r>
            <a:r>
              <a:rPr lang="en-AU" sz="1100" dirty="0" err="1">
                <a:solidFill>
                  <a:srgbClr val="FFFF00"/>
                </a:solidFill>
              </a:rPr>
              <a:t>response.end</a:t>
            </a:r>
            <a:r>
              <a:rPr lang="en-AU" sz="1100" dirty="0">
                <a:solidFill>
                  <a:srgbClr val="FFFF00"/>
                </a:solidFill>
              </a:rPr>
              <a:t>();</a:t>
            </a:r>
            <a:endParaRPr lang="en-AU"/>
          </a:p>
          <a:p>
            <a:r>
              <a:rPr lang="en-AU" sz="1100" dirty="0">
                <a:solidFill>
                  <a:srgbClr val="FFFF00"/>
                </a:solidFill>
              </a:rPr>
              <a:t>        }</a:t>
            </a:r>
            <a:endParaRPr lang="en-AU"/>
          </a:p>
          <a:p>
            <a:r>
              <a:rPr lang="en-AU" sz="1100" dirty="0">
                <a:solidFill>
                  <a:srgbClr val="FFFF00"/>
                </a:solidFill>
              </a:rPr>
              <a:t>    }</a:t>
            </a:r>
            <a:endParaRPr lang="en-AU"/>
          </a:p>
          <a:p>
            <a:r>
              <a:rPr lang="en-AU" sz="1100" dirty="0">
                <a:solidFill>
                  <a:srgbClr val="FFFF00"/>
                </a:solidFill>
              </a:rPr>
              <a:t>}</a:t>
            </a:r>
            <a:endParaRPr lang="en-AU"/>
          </a:p>
          <a:p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3E2CF-2E4F-4AB8-8461-43A6363288C2}"/>
              </a:ext>
            </a:extLst>
          </p:cNvPr>
          <p:cNvSpPr/>
          <p:nvPr/>
        </p:nvSpPr>
        <p:spPr>
          <a:xfrm>
            <a:off x="4981534" y="792991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route.js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500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03F-23F0-40E5-A8EC-1B89AAAD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Routes 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25E5-637D-4C48-89DD-76A8BE05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92" y="982900"/>
            <a:ext cx="4828987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Given that we have a file called index.html that should be served when the endpoint points to the root level of a site we can now create the server (listener) that will respond to that route.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This file (server.js) will start a simple http server on port 3000. The route.js file is "required" (imported) so that we have access to the public methods of that module. If you run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node server.js 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and open up localhost:3000 on your browser, you can see the index.html file will be served.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4494A9-14C4-4775-905D-A54758B5B387}"/>
              </a:ext>
            </a:extLst>
          </p:cNvPr>
          <p:cNvSpPr/>
          <p:nvPr/>
        </p:nvSpPr>
        <p:spPr>
          <a:xfrm>
            <a:off x="5050564" y="1136789"/>
            <a:ext cx="3948157" cy="35589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8B8A4-765B-4B27-9716-7FCC7F294424}"/>
              </a:ext>
            </a:extLst>
          </p:cNvPr>
          <p:cNvSpPr txBox="1"/>
          <p:nvPr/>
        </p:nvSpPr>
        <p:spPr>
          <a:xfrm>
            <a:off x="5153637" y="1433592"/>
            <a:ext cx="37856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var http = require(‘http’);     // http module</a:t>
            </a:r>
          </a:p>
          <a:p>
            <a:r>
              <a:rPr lang="en-AU" sz="1100" dirty="0">
                <a:solidFill>
                  <a:schemeClr val="bg1"/>
                </a:solidFill>
              </a:rPr>
              <a:t>var routes = require(‘./route.js’); // route module</a:t>
            </a:r>
          </a:p>
          <a:p>
            <a:endParaRPr lang="en-AU" sz="1100" dirty="0">
              <a:solidFill>
                <a:schemeClr val="bg1"/>
              </a:solidFill>
            </a:endParaRPr>
          </a:p>
          <a:p>
            <a:r>
              <a:rPr lang="en-AU" sz="1100" dirty="0" err="1">
                <a:solidFill>
                  <a:schemeClr val="bg1"/>
                </a:solidFill>
              </a:rPr>
              <a:t>http.createServer</a:t>
            </a:r>
            <a:r>
              <a:rPr lang="en-AU" sz="1100" dirty="0">
                <a:solidFill>
                  <a:schemeClr val="bg1"/>
                </a:solidFill>
              </a:rPr>
              <a:t>(</a:t>
            </a:r>
            <a:r>
              <a:rPr lang="en-AU" sz="1100" dirty="0" err="1">
                <a:solidFill>
                  <a:schemeClr val="bg1"/>
                </a:solidFill>
              </a:rPr>
              <a:t>routes.handleRequest</a:t>
            </a:r>
            <a:r>
              <a:rPr lang="en-AU" sz="1100" dirty="0">
                <a:solidFill>
                  <a:schemeClr val="bg1"/>
                </a:solidFill>
              </a:rPr>
              <a:t>).listen(3000);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3E2CF-2E4F-4AB8-8461-43A6363288C2}"/>
              </a:ext>
            </a:extLst>
          </p:cNvPr>
          <p:cNvSpPr/>
          <p:nvPr/>
        </p:nvSpPr>
        <p:spPr>
          <a:xfrm>
            <a:off x="4981534" y="792991"/>
            <a:ext cx="91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server.js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095007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2049</Words>
  <Application>Microsoft Office PowerPoint</Application>
  <PresentationFormat>On-screen Show (16:9)</PresentationFormat>
  <Paragraphs>247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Material</vt:lpstr>
      <vt:lpstr>HTTP server using NodeJS</vt:lpstr>
      <vt:lpstr>Nodejs Server</vt:lpstr>
      <vt:lpstr>Routes</vt:lpstr>
      <vt:lpstr>Routes</vt:lpstr>
      <vt:lpstr>Routes </vt:lpstr>
      <vt:lpstr>Routes </vt:lpstr>
      <vt:lpstr>HTTP Response Codes</vt:lpstr>
      <vt:lpstr>Routes </vt:lpstr>
      <vt:lpstr>Routes </vt:lpstr>
      <vt:lpstr>This should be easier - Express.js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lastModifiedBy>Allan Browning</cp:lastModifiedBy>
  <cp:revision>361</cp:revision>
  <dcterms:modified xsi:type="dcterms:W3CDTF">2019-06-16T01:39:14Z</dcterms:modified>
</cp:coreProperties>
</file>