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75" r:id="rId4"/>
    <p:sldId id="276" r:id="rId5"/>
    <p:sldId id="277" r:id="rId6"/>
    <p:sldId id="278" r:id="rId7"/>
    <p:sldId id="267" r:id="rId8"/>
    <p:sldId id="279" r:id="rId9"/>
    <p:sldId id="280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047" autoAdjust="0"/>
  </p:normalViewPr>
  <p:slideViewPr>
    <p:cSldViewPr snapToGrid="0" snapToObjects="1">
      <p:cViewPr varScale="1">
        <p:scale>
          <a:sx n="112" d="100"/>
          <a:sy n="11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53E0C80E-3FDC-278B-843F-89ECBD9029B8}"/>
    <pc:docChg chg="addSld delSld modSld sldOrd">
      <pc:chgData name="Kaile Su" userId="S::k.su@griffith.edu.au::1636eb44-51af-46aa-b91c-16ad8b70fe25" providerId="AD" clId="Web-{53E0C80E-3FDC-278B-843F-89ECBD9029B8}" dt="2019-06-14T04:54:50.620" v="680" actId="20577"/>
      <pc:docMkLst>
        <pc:docMk/>
      </pc:docMkLst>
      <pc:sldChg chg="modSp">
        <pc:chgData name="Kaile Su" userId="S::k.su@griffith.edu.au::1636eb44-51af-46aa-b91c-16ad8b70fe25" providerId="AD" clId="Web-{53E0C80E-3FDC-278B-843F-89ECBD9029B8}" dt="2019-06-14T03:28:29.039" v="56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53E0C80E-3FDC-278B-843F-89ECBD9029B8}" dt="2019-06-14T03:25:56.866" v="2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53E0C80E-3FDC-278B-843F-89ECBD9029B8}" dt="2019-06-14T03:28:29.039" v="56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53E0C80E-3FDC-278B-843F-89ECBD9029B8}" dt="2019-06-14T03:50:14.450" v="164" actId="20577"/>
        <pc:sldMkLst>
          <pc:docMk/>
          <pc:sldMk cId="2519808721" sldId="261"/>
        </pc:sldMkLst>
        <pc:spChg chg="mod">
          <ac:chgData name="Kaile Su" userId="S::k.su@griffith.edu.au::1636eb44-51af-46aa-b91c-16ad8b70fe25" providerId="AD" clId="Web-{53E0C80E-3FDC-278B-843F-89ECBD9029B8}" dt="2019-06-14T03:32:54.399" v="62" actId="20577"/>
          <ac:spMkLst>
            <pc:docMk/>
            <pc:sldMk cId="2519808721" sldId="261"/>
            <ac:spMk id="2" creationId="{AF62429F-1125-4F75-8F6F-C76F7A053CA0}"/>
          </ac:spMkLst>
        </pc:spChg>
        <pc:spChg chg="mod">
          <ac:chgData name="Kaile Su" userId="S::k.su@griffith.edu.au::1636eb44-51af-46aa-b91c-16ad8b70fe25" providerId="AD" clId="Web-{53E0C80E-3FDC-278B-843F-89ECBD9029B8}" dt="2019-06-14T03:50:14.450" v="164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modSp">
        <pc:chgData name="Kaile Su" userId="S::k.su@griffith.edu.au::1636eb44-51af-46aa-b91c-16ad8b70fe25" providerId="AD" clId="Web-{53E0C80E-3FDC-278B-843F-89ECBD9029B8}" dt="2019-06-14T04:54:50.620" v="680" actId="20577"/>
        <pc:sldMkLst>
          <pc:docMk/>
          <pc:sldMk cId="4075636662" sldId="267"/>
        </pc:sldMkLst>
        <pc:spChg chg="mod">
          <ac:chgData name="Kaile Su" userId="S::k.su@griffith.edu.au::1636eb44-51af-46aa-b91c-16ad8b70fe25" providerId="AD" clId="Web-{53E0C80E-3FDC-278B-843F-89ECBD9029B8}" dt="2019-06-14T04:24:09.645" v="448" actId="20577"/>
          <ac:spMkLst>
            <pc:docMk/>
            <pc:sldMk cId="4075636662" sldId="267"/>
            <ac:spMk id="2" creationId="{F7D9603F-23F0-40E5-A8EC-1B89AAAD9B56}"/>
          </ac:spMkLst>
        </pc:spChg>
        <pc:spChg chg="mod">
          <ac:chgData name="Kaile Su" userId="S::k.su@griffith.edu.au::1636eb44-51af-46aa-b91c-16ad8b70fe25" providerId="AD" clId="Web-{53E0C80E-3FDC-278B-843F-89ECBD9029B8}" dt="2019-06-14T04:54:50.620" v="680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del">
        <pc:chgData name="Kaile Su" userId="S::k.su@griffith.edu.au::1636eb44-51af-46aa-b91c-16ad8b70fe25" providerId="AD" clId="Web-{53E0C80E-3FDC-278B-843F-89ECBD9029B8}" dt="2019-06-14T04:52:57.620" v="672"/>
        <pc:sldMkLst>
          <pc:docMk/>
          <pc:sldMk cId="1982866543" sldId="268"/>
        </pc:sldMkLst>
      </pc:sldChg>
      <pc:sldChg chg="del">
        <pc:chgData name="Kaile Su" userId="S::k.su@griffith.edu.au::1636eb44-51af-46aa-b91c-16ad8b70fe25" providerId="AD" clId="Web-{53E0C80E-3FDC-278B-843F-89ECBD9029B8}" dt="2019-06-14T04:52:57.620" v="671"/>
        <pc:sldMkLst>
          <pc:docMk/>
          <pc:sldMk cId="1585934978" sldId="269"/>
        </pc:sldMkLst>
      </pc:sldChg>
      <pc:sldChg chg="del">
        <pc:chgData name="Kaile Su" userId="S::k.su@griffith.edu.au::1636eb44-51af-46aa-b91c-16ad8b70fe25" providerId="AD" clId="Web-{53E0C80E-3FDC-278B-843F-89ECBD9029B8}" dt="2019-06-14T04:52:57.620" v="670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53E0C80E-3FDC-278B-843F-89ECBD9029B8}" dt="2019-06-14T04:52:57.620" v="669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53E0C80E-3FDC-278B-843F-89ECBD9029B8}" dt="2019-06-14T04:52:57.620" v="668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53E0C80E-3FDC-278B-843F-89ECBD9029B8}" dt="2019-06-14T04:52:57.604" v="667"/>
        <pc:sldMkLst>
          <pc:docMk/>
          <pc:sldMk cId="113683344" sldId="273"/>
        </pc:sldMkLst>
      </pc:sldChg>
      <pc:sldChg chg="del">
        <pc:chgData name="Kaile Su" userId="S::k.su@griffith.edu.au::1636eb44-51af-46aa-b91c-16ad8b70fe25" providerId="AD" clId="Web-{53E0C80E-3FDC-278B-843F-89ECBD9029B8}" dt="2019-06-14T04:52:57.604" v="666"/>
        <pc:sldMkLst>
          <pc:docMk/>
          <pc:sldMk cId="3971583492" sldId="274"/>
        </pc:sldMkLst>
      </pc:sldChg>
      <pc:sldChg chg="modSp add replId">
        <pc:chgData name="Kaile Su" userId="S::k.su@griffith.edu.au::1636eb44-51af-46aa-b91c-16ad8b70fe25" providerId="AD" clId="Web-{53E0C80E-3FDC-278B-843F-89ECBD9029B8}" dt="2019-06-14T04:06:32.406" v="346" actId="20577"/>
        <pc:sldMkLst>
          <pc:docMk/>
          <pc:sldMk cId="1995595062" sldId="275"/>
        </pc:sldMkLst>
        <pc:spChg chg="mod">
          <ac:chgData name="Kaile Su" userId="S::k.su@griffith.edu.au::1636eb44-51af-46aa-b91c-16ad8b70fe25" providerId="AD" clId="Web-{53E0C80E-3FDC-278B-843F-89ECBD9029B8}" dt="2019-06-14T03:51:04.653" v="186" actId="20577"/>
          <ac:spMkLst>
            <pc:docMk/>
            <pc:sldMk cId="1995595062" sldId="275"/>
            <ac:spMk id="2" creationId="{AF62429F-1125-4F75-8F6F-C76F7A053CA0}"/>
          </ac:spMkLst>
        </pc:spChg>
        <pc:spChg chg="mod">
          <ac:chgData name="Kaile Su" userId="S::k.su@griffith.edu.au::1636eb44-51af-46aa-b91c-16ad8b70fe25" providerId="AD" clId="Web-{53E0C80E-3FDC-278B-843F-89ECBD9029B8}" dt="2019-06-14T04:06:32.406" v="346" actId="20577"/>
          <ac:spMkLst>
            <pc:docMk/>
            <pc:sldMk cId="1995595062" sldId="275"/>
            <ac:spMk id="3" creationId="{205F75EC-EF1F-4515-9FFE-2C0993F348A3}"/>
          </ac:spMkLst>
        </pc:spChg>
      </pc:sldChg>
      <pc:sldChg chg="modSp add ord replId">
        <pc:chgData name="Kaile Su" userId="S::k.su@griffith.edu.au::1636eb44-51af-46aa-b91c-16ad8b70fe25" providerId="AD" clId="Web-{53E0C80E-3FDC-278B-843F-89ECBD9029B8}" dt="2019-06-14T04:18:16.768" v="401"/>
        <pc:sldMkLst>
          <pc:docMk/>
          <pc:sldMk cId="36373888" sldId="276"/>
        </pc:sldMkLst>
        <pc:spChg chg="mod">
          <ac:chgData name="Kaile Su" userId="S::k.su@griffith.edu.au::1636eb44-51af-46aa-b91c-16ad8b70fe25" providerId="AD" clId="Web-{53E0C80E-3FDC-278B-843F-89ECBD9029B8}" dt="2019-06-14T04:11:22.486" v="371" actId="20577"/>
          <ac:spMkLst>
            <pc:docMk/>
            <pc:sldMk cId="36373888" sldId="276"/>
            <ac:spMk id="3" creationId="{205F75EC-EF1F-4515-9FFE-2C0993F348A3}"/>
          </ac:spMkLst>
        </pc:spChg>
      </pc:sldChg>
      <pc:sldChg chg="modSp add replId">
        <pc:chgData name="Kaile Su" userId="S::k.su@griffith.edu.au::1636eb44-51af-46aa-b91c-16ad8b70fe25" providerId="AD" clId="Web-{53E0C80E-3FDC-278B-843F-89ECBD9029B8}" dt="2019-06-14T04:17:56.050" v="400" actId="20577"/>
        <pc:sldMkLst>
          <pc:docMk/>
          <pc:sldMk cId="3072888775" sldId="277"/>
        </pc:sldMkLst>
        <pc:spChg chg="mod">
          <ac:chgData name="Kaile Su" userId="S::k.su@griffith.edu.au::1636eb44-51af-46aa-b91c-16ad8b70fe25" providerId="AD" clId="Web-{53E0C80E-3FDC-278B-843F-89ECBD9029B8}" dt="2019-06-14T04:17:56.050" v="400" actId="20577"/>
          <ac:spMkLst>
            <pc:docMk/>
            <pc:sldMk cId="3072888775" sldId="277"/>
            <ac:spMk id="3" creationId="{205F75EC-EF1F-4515-9FFE-2C0993F348A3}"/>
          </ac:spMkLst>
        </pc:spChg>
      </pc:sldChg>
      <pc:sldChg chg="modSp add replId">
        <pc:chgData name="Kaile Su" userId="S::k.su@griffith.edu.au::1636eb44-51af-46aa-b91c-16ad8b70fe25" providerId="AD" clId="Web-{53E0C80E-3FDC-278B-843F-89ECBD9029B8}" dt="2019-06-14T04:23:04.269" v="428" actId="20577"/>
        <pc:sldMkLst>
          <pc:docMk/>
          <pc:sldMk cId="3801712742" sldId="278"/>
        </pc:sldMkLst>
        <pc:spChg chg="mod">
          <ac:chgData name="Kaile Su" userId="S::k.su@griffith.edu.au::1636eb44-51af-46aa-b91c-16ad8b70fe25" providerId="AD" clId="Web-{53E0C80E-3FDC-278B-843F-89ECBD9029B8}" dt="2019-06-14T04:23:04.269" v="428" actId="20577"/>
          <ac:spMkLst>
            <pc:docMk/>
            <pc:sldMk cId="3801712742" sldId="278"/>
            <ac:spMk id="3" creationId="{205F75EC-EF1F-4515-9FFE-2C0993F348A3}"/>
          </ac:spMkLst>
        </pc:spChg>
      </pc:sldChg>
      <pc:sldChg chg="modSp add replId">
        <pc:chgData name="Kaile Su" userId="S::k.su@griffith.edu.au::1636eb44-51af-46aa-b91c-16ad8b70fe25" providerId="AD" clId="Web-{53E0C80E-3FDC-278B-843F-89ECBD9029B8}" dt="2019-06-14T04:52:51.120" v="665" actId="20577"/>
        <pc:sldMkLst>
          <pc:docMk/>
          <pc:sldMk cId="313459157" sldId="279"/>
        </pc:sldMkLst>
        <pc:spChg chg="mod">
          <ac:chgData name="Kaile Su" userId="S::k.su@griffith.edu.au::1636eb44-51af-46aa-b91c-16ad8b70fe25" providerId="AD" clId="Web-{53E0C80E-3FDC-278B-843F-89ECBD9029B8}" dt="2019-06-14T04:40:18.023" v="557" actId="20577"/>
          <ac:spMkLst>
            <pc:docMk/>
            <pc:sldMk cId="313459157" sldId="279"/>
            <ac:spMk id="2" creationId="{F7D9603F-23F0-40E5-A8EC-1B89AAAD9B56}"/>
          </ac:spMkLst>
        </pc:spChg>
        <pc:spChg chg="mod">
          <ac:chgData name="Kaile Su" userId="S::k.su@griffith.edu.au::1636eb44-51af-46aa-b91c-16ad8b70fe25" providerId="AD" clId="Web-{53E0C80E-3FDC-278B-843F-89ECBD9029B8}" dt="2019-06-14T04:52:51.120" v="665" actId="20577"/>
          <ac:spMkLst>
            <pc:docMk/>
            <pc:sldMk cId="313459157" sldId="279"/>
            <ac:spMk id="3" creationId="{789B25E5-637D-4C48-89DD-76A8BE0541E6}"/>
          </ac:spMkLst>
        </pc:spChg>
      </pc:sldChg>
      <pc:sldChg chg="modSp add replId">
        <pc:chgData name="Kaile Su" userId="S::k.su@griffith.edu.au::1636eb44-51af-46aa-b91c-16ad8b70fe25" providerId="AD" clId="Web-{53E0C80E-3FDC-278B-843F-89ECBD9029B8}" dt="2019-06-14T04:51:15.307" v="639" actId="20577"/>
        <pc:sldMkLst>
          <pc:docMk/>
          <pc:sldMk cId="1562181281" sldId="280"/>
        </pc:sldMkLst>
        <pc:spChg chg="mod">
          <ac:chgData name="Kaile Su" userId="S::k.su@griffith.edu.au::1636eb44-51af-46aa-b91c-16ad8b70fe25" providerId="AD" clId="Web-{53E0C80E-3FDC-278B-843F-89ECBD9029B8}" dt="2019-06-14T04:45:48.009" v="609" actId="20577"/>
          <ac:spMkLst>
            <pc:docMk/>
            <pc:sldMk cId="1562181281" sldId="280"/>
            <ac:spMk id="2" creationId="{F7D9603F-23F0-40E5-A8EC-1B89AAAD9B56}"/>
          </ac:spMkLst>
        </pc:spChg>
        <pc:spChg chg="mod">
          <ac:chgData name="Kaile Su" userId="S::k.su@griffith.edu.au::1636eb44-51af-46aa-b91c-16ad8b70fe25" providerId="AD" clId="Web-{53E0C80E-3FDC-278B-843F-89ECBD9029B8}" dt="2019-06-14T04:51:15.307" v="639" actId="20577"/>
          <ac:spMkLst>
            <pc:docMk/>
            <pc:sldMk cId="1562181281" sldId="280"/>
            <ac:spMk id="3" creationId="{789B25E5-637D-4C48-89DD-76A8BE0541E6}"/>
          </ac:spMkLst>
        </pc:spChg>
      </pc:sldChg>
    </pc:docChg>
  </pc:docChgLst>
  <pc:docChgLst>
    <pc:chgData name="Allan Browning" userId="S::a.browning@griffith.edu.au::361db90e-b631-48a3-b9ec-50a48aed1fdf" providerId="AD" clId="Web-{0D07EB0C-4C3B-53CD-D2CC-D1463D28CB56}"/>
    <pc:docChg chg="modSld">
      <pc:chgData name="Allan Browning" userId="S::a.browning@griffith.edu.au::361db90e-b631-48a3-b9ec-50a48aed1fdf" providerId="AD" clId="Web-{0D07EB0C-4C3B-53CD-D2CC-D1463D28CB56}" dt="2019-06-18T01:49:57.962" v="0" actId="20577"/>
      <pc:docMkLst>
        <pc:docMk/>
      </pc:docMkLst>
      <pc:sldChg chg="modSp">
        <pc:chgData name="Allan Browning" userId="S::a.browning@griffith.edu.au::361db90e-b631-48a3-b9ec-50a48aed1fdf" providerId="AD" clId="Web-{0D07EB0C-4C3B-53CD-D2CC-D1463D28CB56}" dt="2019-06-18T01:49:57.962" v="0" actId="20577"/>
        <pc:sldMkLst>
          <pc:docMk/>
          <pc:sldMk cId="0" sldId="256"/>
        </pc:sldMkLst>
        <pc:spChg chg="mod">
          <ac:chgData name="Allan Browning" userId="S::a.browning@griffith.edu.au::361db90e-b631-48a3-b9ec-50a48aed1fdf" providerId="AD" clId="Web-{0D07EB0C-4C3B-53CD-D2CC-D1463D28CB56}" dt="2019-06-18T01:49:57.962" v="0" actId="20577"/>
          <ac:spMkLst>
            <pc:docMk/>
            <pc:sldMk cId="0" sldId="256"/>
            <ac:spMk id="68" creationId="{00000000-0000-0000-0000-000000000000}"/>
          </ac:spMkLst>
        </pc:spChg>
      </pc:sldChg>
    </pc:docChg>
  </pc:docChgLst>
  <pc:docChgLst>
    <pc:chgData name="Allan Browning" userId="S::a.browning@griffith.edu.au::361db90e-b631-48a3-b9ec-50a48aed1fdf" providerId="AD" clId="Web-{035A6A5E-A264-2758-D383-D584C45E0B50}"/>
    <pc:docChg chg="modSld">
      <pc:chgData name="Allan Browning" userId="S::a.browning@griffith.edu.au::361db90e-b631-48a3-b9ec-50a48aed1fdf" providerId="AD" clId="Web-{035A6A5E-A264-2758-D383-D584C45E0B50}" dt="2019-06-16T01:05:24.209" v="442" actId="20577"/>
      <pc:docMkLst>
        <pc:docMk/>
      </pc:docMkLst>
      <pc:sldChg chg="modSp">
        <pc:chgData name="Allan Browning" userId="S::a.browning@griffith.edu.au::361db90e-b631-48a3-b9ec-50a48aed1fdf" providerId="AD" clId="Web-{035A6A5E-A264-2758-D383-D584C45E0B50}" dt="2019-06-16T00:26:01.550" v="3" actId="20577"/>
        <pc:sldMkLst>
          <pc:docMk/>
          <pc:sldMk cId="2519808721" sldId="261"/>
        </pc:sldMkLst>
        <pc:spChg chg="mod">
          <ac:chgData name="Allan Browning" userId="S::a.browning@griffith.edu.au::361db90e-b631-48a3-b9ec-50a48aed1fdf" providerId="AD" clId="Web-{035A6A5E-A264-2758-D383-D584C45E0B50}" dt="2019-06-16T00:26:01.550" v="3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0:42:30.385" v="163" actId="20577"/>
        <pc:sldMkLst>
          <pc:docMk/>
          <pc:sldMk cId="4075636662" sldId="267"/>
        </pc:sldMkLst>
        <pc:spChg chg="mod">
          <ac:chgData name="Allan Browning" userId="S::a.browning@griffith.edu.au::361db90e-b631-48a3-b9ec-50a48aed1fdf" providerId="AD" clId="Web-{035A6A5E-A264-2758-D383-D584C45E0B50}" dt="2019-06-16T00:42:30.385" v="163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0:26:57.706" v="21" actId="20577"/>
        <pc:sldMkLst>
          <pc:docMk/>
          <pc:sldMk cId="1995595062" sldId="275"/>
        </pc:sldMkLst>
        <pc:spChg chg="mod">
          <ac:chgData name="Allan Browning" userId="S::a.browning@griffith.edu.au::361db90e-b631-48a3-b9ec-50a48aed1fdf" providerId="AD" clId="Web-{035A6A5E-A264-2758-D383-D584C45E0B50}" dt="2019-06-16T00:26:57.706" v="21" actId="20577"/>
          <ac:spMkLst>
            <pc:docMk/>
            <pc:sldMk cId="1995595062" sldId="275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0:28:35.582" v="44" actId="20577"/>
        <pc:sldMkLst>
          <pc:docMk/>
          <pc:sldMk cId="3072888775" sldId="277"/>
        </pc:sldMkLst>
        <pc:spChg chg="mod">
          <ac:chgData name="Allan Browning" userId="S::a.browning@griffith.edu.au::361db90e-b631-48a3-b9ec-50a48aed1fdf" providerId="AD" clId="Web-{035A6A5E-A264-2758-D383-D584C45E0B50}" dt="2019-06-16T00:28:35.582" v="44" actId="20577"/>
          <ac:spMkLst>
            <pc:docMk/>
            <pc:sldMk cId="3072888775" sldId="277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0:29:28.551" v="50" actId="20577"/>
        <pc:sldMkLst>
          <pc:docMk/>
          <pc:sldMk cId="3801712742" sldId="278"/>
        </pc:sldMkLst>
        <pc:spChg chg="mod">
          <ac:chgData name="Allan Browning" userId="S::a.browning@griffith.edu.au::361db90e-b631-48a3-b9ec-50a48aed1fdf" providerId="AD" clId="Web-{035A6A5E-A264-2758-D383-D584C45E0B50}" dt="2019-06-16T00:29:28.551" v="50" actId="20577"/>
          <ac:spMkLst>
            <pc:docMk/>
            <pc:sldMk cId="3801712742" sldId="278"/>
            <ac:spMk id="3" creationId="{205F75EC-EF1F-4515-9FFE-2C0993F348A3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1:04:12.349" v="389" actId="14100"/>
        <pc:sldMkLst>
          <pc:docMk/>
          <pc:sldMk cId="313459157" sldId="279"/>
        </pc:sldMkLst>
        <pc:spChg chg="mod">
          <ac:chgData name="Allan Browning" userId="S::a.browning@griffith.edu.au::361db90e-b631-48a3-b9ec-50a48aed1fdf" providerId="AD" clId="Web-{035A6A5E-A264-2758-D383-D584C45E0B50}" dt="2019-06-16T01:04:12.349" v="389" actId="14100"/>
          <ac:spMkLst>
            <pc:docMk/>
            <pc:sldMk cId="313459157" sldId="279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035A6A5E-A264-2758-D383-D584C45E0B50}" dt="2019-06-16T01:05:24.209" v="442" actId="20577"/>
        <pc:sldMkLst>
          <pc:docMk/>
          <pc:sldMk cId="1562181281" sldId="280"/>
        </pc:sldMkLst>
        <pc:spChg chg="mod">
          <ac:chgData name="Allan Browning" userId="S::a.browning@griffith.edu.au::361db90e-b631-48a3-b9ec-50a48aed1fdf" providerId="AD" clId="Web-{035A6A5E-A264-2758-D383-D584C45E0B50}" dt="2019-06-16T01:05:24.209" v="442" actId="20577"/>
          <ac:spMkLst>
            <pc:docMk/>
            <pc:sldMk cId="1562181281" sldId="280"/>
            <ac:spMk id="3" creationId="{789B25E5-637D-4C48-89DD-76A8BE054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#fs_fs_readfile_file_options_callback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789587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dirty="0"/>
              <a:t>Files with Express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File System in NodeJS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File uploading with Express</a:t>
            </a:r>
          </a:p>
          <a:p>
            <a:pPr marL="0" indent="0"/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Node.js includes </a:t>
            </a:r>
            <a:r>
              <a:rPr lang="en-AU" b="1" dirty="0">
                <a:solidFill>
                  <a:schemeClr val="bg2"/>
                </a:solidFill>
              </a:rPr>
              <a:t>fs</a:t>
            </a:r>
            <a:r>
              <a:rPr lang="en-AU" dirty="0">
                <a:solidFill>
                  <a:schemeClr val="bg2"/>
                </a:solidFill>
              </a:rPr>
              <a:t> module to access the physical file system. </a:t>
            </a:r>
            <a:endParaRPr lang="en-US" dirty="0">
              <a:solidFill>
                <a:schemeClr val="bg2"/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The fs module is responsible for all the asynchronous or synchronous file I/O operations.</a:t>
            </a:r>
            <a:endParaRPr lang="en-US">
              <a:solidFill>
                <a:schemeClr val="bg2"/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The common I/O operations using fs module include: </a:t>
            </a:r>
            <a:r>
              <a:rPr lang="en-AU" dirty="0" err="1">
                <a:solidFill>
                  <a:schemeClr val="bg2"/>
                </a:solidFill>
              </a:rPr>
              <a:t>fs.readFile</a:t>
            </a:r>
            <a:r>
              <a:rPr lang="en-AU" dirty="0">
                <a:solidFill>
                  <a:schemeClr val="bg2"/>
                </a:solidFill>
              </a:rPr>
              <a:t>() (for reading file), </a:t>
            </a:r>
            <a:r>
              <a:rPr lang="en-AU" dirty="0" err="1">
                <a:solidFill>
                  <a:schemeClr val="bg2"/>
                </a:solidFill>
              </a:rPr>
              <a:t>fs.writeFile</a:t>
            </a:r>
            <a:r>
              <a:rPr lang="en-AU" dirty="0">
                <a:solidFill>
                  <a:schemeClr val="bg2"/>
                </a:solidFill>
              </a:rPr>
              <a:t>() (for writing a file), and </a:t>
            </a:r>
            <a:r>
              <a:rPr lang="en-AU" dirty="0" err="1">
                <a:solidFill>
                  <a:schemeClr val="bg2"/>
                </a:solidFill>
              </a:rPr>
              <a:t>fs.unlink</a:t>
            </a:r>
            <a:r>
              <a:rPr lang="en-AU" dirty="0">
                <a:solidFill>
                  <a:schemeClr val="bg2"/>
                </a:solidFill>
              </a:rPr>
              <a:t>() (for deleting a file).</a:t>
            </a:r>
          </a:p>
          <a:p>
            <a:pPr marL="400050" indent="-285750"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Visit Node documentation for more information on </a:t>
            </a:r>
            <a:r>
              <a:rPr lang="en-AU" dirty="0">
                <a:solidFill>
                  <a:schemeClr val="bg2"/>
                </a:solidFill>
                <a:hlinkClick r:id="rId2"/>
              </a:rPr>
              <a:t>fs module</a:t>
            </a:r>
            <a:r>
              <a:rPr lang="en-AU" dirty="0">
                <a:solidFill>
                  <a:schemeClr val="bg2"/>
                </a:solidFill>
              </a:rPr>
              <a:t>.  </a:t>
            </a:r>
          </a:p>
          <a:p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0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for fs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We create two files app.js and testFile.txt.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Let app.js be as follows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/>
                </a:solidFill>
                <a:latin typeface="Consolas"/>
              </a:rPr>
              <a:t>var fs = require('fs');</a:t>
            </a:r>
            <a:endParaRPr lang="en-AU" sz="1400">
              <a:solidFill>
                <a:schemeClr val="bg2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 err="1">
                <a:solidFill>
                  <a:schemeClr val="bg2"/>
                </a:solidFill>
                <a:latin typeface="Consolas"/>
              </a:rPr>
              <a:t>fs.readFile</a:t>
            </a:r>
            <a:r>
              <a:rPr lang="en-AU" sz="1400" dirty="0">
                <a:solidFill>
                  <a:schemeClr val="bg2"/>
                </a:solidFill>
                <a:latin typeface="Consolas"/>
              </a:rPr>
              <a:t>('testFile.txt', function(err, data) {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/>
                </a:solidFill>
                <a:latin typeface="Consolas"/>
              </a:rPr>
              <a:t>                If (err) throw err;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/>
                </a:solidFill>
                <a:latin typeface="Consolas"/>
              </a:rPr>
              <a:t>                console.log(data);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/>
                </a:solidFill>
                <a:latin typeface="Consolas"/>
              </a:rPr>
              <a:t>});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sz="1400" dirty="0">
              <a:solidFill>
                <a:schemeClr val="bg2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testFile.txt: "</a:t>
            </a:r>
            <a:r>
              <a:rPr lang="en-AU" sz="1400" dirty="0">
                <a:solidFill>
                  <a:schemeClr val="bg2"/>
                </a:solidFill>
                <a:latin typeface="Consolas"/>
              </a:rPr>
              <a:t>This is test file to test fs module of Node.js</a:t>
            </a:r>
            <a:r>
              <a:rPr lang="en-AU" dirty="0">
                <a:solidFill>
                  <a:schemeClr val="bg2"/>
                </a:solidFill>
              </a:rPr>
              <a:t>"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Run </a:t>
            </a:r>
            <a:r>
              <a:rPr lang="en-AU" b="1" dirty="0">
                <a:solidFill>
                  <a:schemeClr val="bg2"/>
                </a:solidFill>
              </a:rPr>
              <a:t>node app.js  </a:t>
            </a:r>
            <a:r>
              <a:rPr lang="en-AU" dirty="0">
                <a:solidFill>
                  <a:schemeClr val="bg2"/>
                </a:solidFill>
              </a:rPr>
              <a:t>in a terminal window</a:t>
            </a:r>
            <a:r>
              <a:rPr lang="en-AU" b="1" dirty="0">
                <a:solidFill>
                  <a:schemeClr val="bg2"/>
                </a:solidFill>
              </a:rPr>
              <a:t> </a:t>
            </a:r>
            <a:r>
              <a:rPr lang="en-AU" dirty="0">
                <a:solidFill>
                  <a:schemeClr val="bg2"/>
                </a:solidFill>
              </a:rPr>
              <a:t>and see the result </a:t>
            </a:r>
          </a:p>
        </p:txBody>
      </p:sp>
    </p:spTree>
    <p:extLst>
      <p:ext uri="{BB962C8B-B14F-4D97-AF65-F5344CB8AC3E}">
        <p14:creationId xmlns:p14="http://schemas.microsoft.com/office/powerpoint/2010/main" val="199559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for fs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Use </a:t>
            </a:r>
            <a:r>
              <a:rPr lang="en-AU" dirty="0" err="1">
                <a:solidFill>
                  <a:schemeClr val="bg2"/>
                </a:solidFill>
              </a:rPr>
              <a:t>fs.readFile</a:t>
            </a:r>
            <a:r>
              <a:rPr lang="en-AU" b="1" dirty="0" err="1">
                <a:solidFill>
                  <a:schemeClr val="bg2"/>
                </a:solidFill>
              </a:rPr>
              <a:t>Sync</a:t>
            </a:r>
            <a:r>
              <a:rPr lang="en-AU" dirty="0">
                <a:solidFill>
                  <a:schemeClr val="bg2"/>
                </a:solidFill>
              </a:rPr>
              <a:t>() method to read file synchronously as shown below.</a:t>
            </a:r>
            <a:endParaRPr lang="en-US">
              <a:solidFill>
                <a:schemeClr val="bg2"/>
              </a:solidFill>
            </a:endParaRPr>
          </a:p>
          <a:p>
            <a:pPr algn="just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app.js:</a:t>
            </a:r>
          </a:p>
          <a:p>
            <a:pPr algn="just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  <a:latin typeface="Consolas"/>
              </a:rPr>
              <a:t>var fs = require('fs');</a:t>
            </a:r>
          </a:p>
          <a:p>
            <a:pPr algn="just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  <a:latin typeface="Consolas"/>
            </a:endParaRPr>
          </a:p>
          <a:p>
            <a:pPr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  <a:latin typeface="Consolas"/>
              </a:rPr>
              <a:t>var data = </a:t>
            </a:r>
            <a:r>
              <a:rPr lang="en-AU" dirty="0" err="1">
                <a:solidFill>
                  <a:schemeClr val="bg2"/>
                </a:solidFill>
                <a:latin typeface="Consolas"/>
              </a:rPr>
              <a:t>fs.readFileSync</a:t>
            </a:r>
            <a:r>
              <a:rPr lang="en-AU" dirty="0">
                <a:solidFill>
                  <a:schemeClr val="bg2"/>
                </a:solidFill>
                <a:latin typeface="Consolas"/>
              </a:rPr>
              <a:t>('textFile.txt', 'utf8');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  <a:latin typeface="Consolas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3637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for fs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Use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fs.writeFile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 method to write data to a file. If the file already exists then it overwrites the existing content, otherwise, it creates a new file and writes data into it. 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AU" sz="14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fs.writeFile</a:t>
            </a: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('test.txt', 'Hello World!', function(err) { </a:t>
            </a:r>
          </a:p>
          <a:p>
            <a:pPr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                       if(err)</a:t>
            </a:r>
          </a:p>
          <a:p>
            <a:pPr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                     console.log(err);</a:t>
            </a:r>
          </a:p>
          <a:p>
            <a:pPr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                       else</a:t>
            </a:r>
          </a:p>
          <a:p>
            <a:pPr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                     console.log('Write operation complete.');</a:t>
            </a:r>
          </a:p>
          <a:p>
            <a:pPr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      });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the same way, use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fs.appendFile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 method to append the content to an existing file.</a:t>
            </a:r>
          </a:p>
        </p:txBody>
      </p:sp>
    </p:spTree>
    <p:extLst>
      <p:ext uri="{BB962C8B-B14F-4D97-AF65-F5344CB8AC3E}">
        <p14:creationId xmlns:p14="http://schemas.microsoft.com/office/powerpoint/2010/main" val="30728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for fs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Alternatively, you can open a file for reading or writing using </a:t>
            </a:r>
            <a:r>
              <a:rPr lang="en-AU" dirty="0" err="1">
                <a:solidFill>
                  <a:schemeClr val="bg2"/>
                </a:solidFill>
                <a:latin typeface="Consolas"/>
              </a:rPr>
              <a:t>fs.open</a:t>
            </a:r>
            <a:r>
              <a:rPr lang="en-AU" dirty="0">
                <a:solidFill>
                  <a:schemeClr val="bg2"/>
                </a:solidFill>
                <a:latin typeface="Consolas"/>
              </a:rPr>
              <a:t>()</a:t>
            </a:r>
            <a:r>
              <a:rPr lang="en-AU" dirty="0">
                <a:solidFill>
                  <a:schemeClr val="bg2"/>
                </a:solidFill>
              </a:rPr>
              <a:t> method.</a:t>
            </a: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You may use </a:t>
            </a:r>
            <a:r>
              <a:rPr lang="en-AU" dirty="0" err="1">
                <a:solidFill>
                  <a:schemeClr val="bg2"/>
                </a:solidFill>
                <a:latin typeface="Consolas"/>
              </a:rPr>
              <a:t>fs.unlink</a:t>
            </a:r>
            <a:r>
              <a:rPr lang="en-AU" dirty="0">
                <a:solidFill>
                  <a:schemeClr val="bg2"/>
                </a:solidFill>
                <a:latin typeface="Consolas"/>
              </a:rPr>
              <a:t>() </a:t>
            </a:r>
            <a:r>
              <a:rPr lang="en-AU" dirty="0">
                <a:solidFill>
                  <a:schemeClr val="bg2"/>
                </a:solidFill>
              </a:rPr>
              <a:t>method to delete an existing file.</a:t>
            </a:r>
            <a:endParaRPr lang="en-US">
              <a:solidFill>
                <a:schemeClr val="bg2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r>
              <a:rPr lang="en-AU" dirty="0" err="1">
                <a:solidFill>
                  <a:schemeClr val="bg2"/>
                </a:solidFill>
                <a:latin typeface="Consolas"/>
              </a:rPr>
              <a:t>fs.unlink</a:t>
            </a:r>
            <a:r>
              <a:rPr lang="en-AU" dirty="0">
                <a:solidFill>
                  <a:schemeClr val="bg2"/>
                </a:solidFill>
                <a:latin typeface="Consolas"/>
              </a:rPr>
              <a:t>('test.txt', function () {   </a:t>
            </a:r>
          </a:p>
          <a:p>
            <a:pPr marL="0" indent="0" algn="just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  <a:latin typeface="Consolas"/>
              </a:rPr>
              <a:t>    console.log('delete operation complete.');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  <a:latin typeface="Consolas"/>
              </a:rPr>
              <a:t>});</a:t>
            </a:r>
          </a:p>
          <a:p>
            <a:pPr marL="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1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uploading with Express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170302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File uploading is very important in many applications. Lets look at a very simple upload example with express and formidable.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Create a new directory for your files. Use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npm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init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to make your directory a project repository. Then create two new files called 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app.js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and 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index.html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</a:t>
            </a:r>
            <a:br>
              <a:rPr lang="en-A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cd (command to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hange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irectory) into the directory and type 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npm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install --save formidable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npm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install --save express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Formidable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a Node.js module for parsing form data, especially file uploads.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Express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a minimalist web framework for node and does not have any multi part form parsing built in.</a:t>
            </a:r>
          </a:p>
          <a:p>
            <a:pPr marL="114300" indent="0">
              <a:lnSpc>
                <a:spcPct val="114999"/>
              </a:lnSpc>
              <a:buNone/>
            </a:pPr>
            <a:br>
              <a:rPr lang="en-AU" dirty="0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63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uploading – app.js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760238"/>
            <a:ext cx="8508968" cy="4247189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var express = require('express');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var formidable = require('formidable');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var app = express();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app.get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('/', function (req, res){ 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 endpoint for root level of the site with a GET request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res.sendFile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(__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dirname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+ '/index.html'); 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});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app.post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('/', function (req, res){ 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 endpoint for root level of the site with a POST request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var form = new 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formidable.IncomingForm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form.parse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(req);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form.on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fileBegin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', function (name, file){   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//when a </a:t>
            </a:r>
            <a:r>
              <a:rPr lang="en-AU" sz="8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fileBegin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event is triggered use </a:t>
            </a:r>
            <a:r>
              <a:rPr lang="en-AU" sz="8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callback</a:t>
            </a:r>
            <a:endParaRPr lang="en-US" sz="80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file.path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= __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dirname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+ '/uploads/' + file.name; 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 need to create directory "/uploads"</a:t>
            </a:r>
            <a:endParaRPr lang="en-AU" sz="8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});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form.on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('file', function (name, file){     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 when a file has been received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    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console.log('Uploaded ' + file.name);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});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res.sendFile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(__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dirname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 + '/index.html'); </a:t>
            </a:r>
            <a:r>
              <a:rPr lang="en-AU" sz="8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// send back the same file (index.html) so that another upload can happen. 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}); 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200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app.listen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(3000);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45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uploading – index.html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760238"/>
            <a:ext cx="8170302" cy="4247189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&lt;!DOCTYPE html&gt; </a:t>
            </a:r>
            <a:endParaRPr lang="en-US" sz="140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&lt;html&gt; </a:t>
            </a:r>
            <a:endParaRPr lang="en-US" sz="140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&lt;head&gt;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  &lt;meta charset ="utf8" /&gt;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  &lt;title&gt; Simple Upload Example &lt;/title&gt;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&lt;/head&gt;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&lt;body&gt;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&lt;form action="/" </a:t>
            </a:r>
            <a:r>
              <a:rPr lang="en-AU" sz="1400" dirty="0" err="1">
                <a:solidFill>
                  <a:schemeClr val="bg2">
                    <a:lumMod val="75000"/>
                  </a:schemeClr>
                </a:solidFill>
              </a:rPr>
              <a:t>enctype</a:t>
            </a: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="multipart/form-data" method="post"&gt; </a:t>
            </a:r>
            <a:endParaRPr lang="en-US" sz="140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   &lt;input type="file" name="upload" multiple&gt;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   &lt;input type="submit" value="Upload"&gt;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    &lt;/form&gt;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    &lt;/body&gt; 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&lt;/html&gt;</a:t>
            </a:r>
            <a:endParaRPr lang="en-US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8128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2049</Words>
  <Application>Microsoft Office PowerPoint</Application>
  <PresentationFormat>On-screen Show (16:9)</PresentationFormat>
  <Paragraphs>247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Material</vt:lpstr>
      <vt:lpstr>Files with Express</vt:lpstr>
      <vt:lpstr>File System</vt:lpstr>
      <vt:lpstr>Examples for fs operations</vt:lpstr>
      <vt:lpstr>Examples for fs operations</vt:lpstr>
      <vt:lpstr>Examples for fs operations</vt:lpstr>
      <vt:lpstr>Examples for fs operations</vt:lpstr>
      <vt:lpstr>File uploading with Express</vt:lpstr>
      <vt:lpstr>File uploading – app.js code</vt:lpstr>
      <vt:lpstr>File uploading – index.html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869</cp:revision>
  <dcterms:modified xsi:type="dcterms:W3CDTF">2019-06-18T01:50:03Z</dcterms:modified>
</cp:coreProperties>
</file>