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1" r:id="rId3"/>
    <p:sldId id="267" r:id="rId4"/>
    <p:sldId id="268" r:id="rId5"/>
    <p:sldId id="279" r:id="rId6"/>
    <p:sldId id="280" r:id="rId7"/>
    <p:sldId id="281" r:id="rId8"/>
    <p:sldId id="282" r:id="rId9"/>
    <p:sldId id="283" r:id="rId10"/>
    <p:sldId id="286" r:id="rId11"/>
    <p:sldId id="277" r:id="rId12"/>
    <p:sldId id="274" r:id="rId13"/>
    <p:sldId id="284" r:id="rId14"/>
    <p:sldId id="285" r:id="rId15"/>
    <p:sldId id="269" r:id="rId16"/>
  </p:sldIdLst>
  <p:sldSz cx="9144000" cy="5143500" type="screen16x9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AFAEC-83E5-06E0-0803-C74E887E544D}" v="6" dt="2019-06-10T11:08:16.628"/>
    <p1510:client id="{8859B0DE-7298-70D2-930F-E629B9EFDF0B}" v="44" dt="2019-06-10T10:02:02.013"/>
    <p1510:client id="{AE626405-D08F-0217-DAC9-59399EF35CEE}" v="78" dt="2019-06-10T22:50:29.251"/>
    <p1510:client id="{B6DAF581-0049-CBCC-1769-505565A344C7}" v="3" dt="2019-06-14T06:52:04.329"/>
    <p1510:client id="{C8DFBE58-D8FC-C34D-14A5-087CF5F1DB4F}" v="1" dt="2019-06-16T00:08:13.6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an Browning" userId="S::a.browning@griffith.edu.au::361db90e-b631-48a3-b9ec-50a48aed1fdf" providerId="AD" clId="Web-{C3C552C0-BFE8-FECE-EC34-87A5156C1206}"/>
    <pc:docChg chg="modSld">
      <pc:chgData name="Allan Browning" userId="S::a.browning@griffith.edu.au::361db90e-b631-48a3-b9ec-50a48aed1fdf" providerId="AD" clId="Web-{C3C552C0-BFE8-FECE-EC34-87A5156C1206}" dt="2019-06-17T08:08:11.834" v="19" actId="20577"/>
      <pc:docMkLst>
        <pc:docMk/>
      </pc:docMkLst>
      <pc:sldChg chg="modSp">
        <pc:chgData name="Allan Browning" userId="S::a.browning@griffith.edu.au::361db90e-b631-48a3-b9ec-50a48aed1fdf" providerId="AD" clId="Web-{C3C552C0-BFE8-FECE-EC34-87A5156C1206}" dt="2019-06-17T08:07:54.069" v="2" actId="20577"/>
        <pc:sldMkLst>
          <pc:docMk/>
          <pc:sldMk cId="4120380648" sldId="279"/>
        </pc:sldMkLst>
        <pc:spChg chg="mod">
          <ac:chgData name="Allan Browning" userId="S::a.browning@griffith.edu.au::361db90e-b631-48a3-b9ec-50a48aed1fdf" providerId="AD" clId="Web-{C3C552C0-BFE8-FECE-EC34-87A5156C1206}" dt="2019-06-17T08:07:54.069" v="2" actId="20577"/>
          <ac:spMkLst>
            <pc:docMk/>
            <pc:sldMk cId="4120380648" sldId="279"/>
            <ac:spMk id="31" creationId="{08038900-BC8F-49C6-B9DB-A674C08D43D4}"/>
          </ac:spMkLst>
        </pc:spChg>
      </pc:sldChg>
      <pc:sldChg chg="modSp">
        <pc:chgData name="Allan Browning" userId="S::a.browning@griffith.edu.au::361db90e-b631-48a3-b9ec-50a48aed1fdf" providerId="AD" clId="Web-{C3C552C0-BFE8-FECE-EC34-87A5156C1206}" dt="2019-06-17T08:08:00.772" v="6" actId="20577"/>
        <pc:sldMkLst>
          <pc:docMk/>
          <pc:sldMk cId="3899936790" sldId="280"/>
        </pc:sldMkLst>
        <pc:spChg chg="mod">
          <ac:chgData name="Allan Browning" userId="S::a.browning@griffith.edu.au::361db90e-b631-48a3-b9ec-50a48aed1fdf" providerId="AD" clId="Web-{C3C552C0-BFE8-FECE-EC34-87A5156C1206}" dt="2019-06-17T08:08:00.772" v="6" actId="20577"/>
          <ac:spMkLst>
            <pc:docMk/>
            <pc:sldMk cId="3899936790" sldId="280"/>
            <ac:spMk id="31" creationId="{08038900-BC8F-49C6-B9DB-A674C08D43D4}"/>
          </ac:spMkLst>
        </pc:spChg>
      </pc:sldChg>
      <pc:sldChg chg="modSp">
        <pc:chgData name="Allan Browning" userId="S::a.browning@griffith.edu.au::361db90e-b631-48a3-b9ec-50a48aed1fdf" providerId="AD" clId="Web-{C3C552C0-BFE8-FECE-EC34-87A5156C1206}" dt="2019-06-17T08:08:03.662" v="10" actId="20577"/>
        <pc:sldMkLst>
          <pc:docMk/>
          <pc:sldMk cId="3063363156" sldId="281"/>
        </pc:sldMkLst>
        <pc:spChg chg="mod">
          <ac:chgData name="Allan Browning" userId="S::a.browning@griffith.edu.au::361db90e-b631-48a3-b9ec-50a48aed1fdf" providerId="AD" clId="Web-{C3C552C0-BFE8-FECE-EC34-87A5156C1206}" dt="2019-06-17T08:08:03.662" v="10" actId="20577"/>
          <ac:spMkLst>
            <pc:docMk/>
            <pc:sldMk cId="3063363156" sldId="281"/>
            <ac:spMk id="31" creationId="{08038900-BC8F-49C6-B9DB-A674C08D43D4}"/>
          </ac:spMkLst>
        </pc:spChg>
      </pc:sldChg>
      <pc:sldChg chg="modSp">
        <pc:chgData name="Allan Browning" userId="S::a.browning@griffith.edu.au::361db90e-b631-48a3-b9ec-50a48aed1fdf" providerId="AD" clId="Web-{C3C552C0-BFE8-FECE-EC34-87A5156C1206}" dt="2019-06-17T08:08:06.897" v="14" actId="20577"/>
        <pc:sldMkLst>
          <pc:docMk/>
          <pc:sldMk cId="3846126288" sldId="282"/>
        </pc:sldMkLst>
        <pc:spChg chg="mod">
          <ac:chgData name="Allan Browning" userId="S::a.browning@griffith.edu.au::361db90e-b631-48a3-b9ec-50a48aed1fdf" providerId="AD" clId="Web-{C3C552C0-BFE8-FECE-EC34-87A5156C1206}" dt="2019-06-17T08:08:06.897" v="14" actId="20577"/>
          <ac:spMkLst>
            <pc:docMk/>
            <pc:sldMk cId="3846126288" sldId="282"/>
            <ac:spMk id="31" creationId="{08038900-BC8F-49C6-B9DB-A674C08D43D4}"/>
          </ac:spMkLst>
        </pc:spChg>
      </pc:sldChg>
      <pc:sldChg chg="modSp">
        <pc:chgData name="Allan Browning" userId="S::a.browning@griffith.edu.au::361db90e-b631-48a3-b9ec-50a48aed1fdf" providerId="AD" clId="Web-{C3C552C0-BFE8-FECE-EC34-87A5156C1206}" dt="2019-06-17T08:08:11.819" v="18" actId="20577"/>
        <pc:sldMkLst>
          <pc:docMk/>
          <pc:sldMk cId="144428279" sldId="283"/>
        </pc:sldMkLst>
        <pc:spChg chg="mod">
          <ac:chgData name="Allan Browning" userId="S::a.browning@griffith.edu.au::361db90e-b631-48a3-b9ec-50a48aed1fdf" providerId="AD" clId="Web-{C3C552C0-BFE8-FECE-EC34-87A5156C1206}" dt="2019-06-17T08:08:11.819" v="18" actId="20577"/>
          <ac:spMkLst>
            <pc:docMk/>
            <pc:sldMk cId="144428279" sldId="283"/>
            <ac:spMk id="31" creationId="{08038900-BC8F-49C6-B9DB-A674C08D43D4}"/>
          </ac:spMkLst>
        </pc:spChg>
      </pc:sldChg>
    </pc:docChg>
  </pc:docChgLst>
  <pc:docChgLst>
    <pc:chgData name="Kaile Su" userId="S::k.su@griffith.edu.au::1636eb44-51af-46aa-b91c-16ad8b70fe25" providerId="AD" clId="Web-{AE626405-D08F-0217-DAC9-59399EF35CEE}"/>
    <pc:docChg chg="addSld delSld modSld sldOrd">
      <pc:chgData name="Kaile Su" userId="S::k.su@griffith.edu.au::1636eb44-51af-46aa-b91c-16ad8b70fe25" providerId="AD" clId="Web-{AE626405-D08F-0217-DAC9-59399EF35CEE}" dt="2019-06-11T00:25:01.461" v="671" actId="14100"/>
      <pc:docMkLst>
        <pc:docMk/>
      </pc:docMkLst>
      <pc:sldChg chg="modSp">
        <pc:chgData name="Kaile Su" userId="S::k.su@griffith.edu.au::1636eb44-51af-46aa-b91c-16ad8b70fe25" providerId="AD" clId="Web-{AE626405-D08F-0217-DAC9-59399EF35CEE}" dt="2019-06-10T22:46:17.956" v="39" actId="20577"/>
        <pc:sldMkLst>
          <pc:docMk/>
          <pc:sldMk cId="1982866543" sldId="268"/>
        </pc:sldMkLst>
        <pc:spChg chg="mod">
          <ac:chgData name="Kaile Su" userId="S::k.su@griffith.edu.au::1636eb44-51af-46aa-b91c-16ad8b70fe25" providerId="AD" clId="Web-{AE626405-D08F-0217-DAC9-59399EF35CEE}" dt="2019-06-10T22:46:17.956" v="39" actId="20577"/>
          <ac:spMkLst>
            <pc:docMk/>
            <pc:sldMk cId="1982866543" sldId="268"/>
            <ac:spMk id="3" creationId="{B460D727-4D65-4BA5-88BC-21E3E7F52A8E}"/>
          </ac:spMkLst>
        </pc:spChg>
      </pc:sldChg>
      <pc:sldChg chg="modSp">
        <pc:chgData name="Kaile Su" userId="S::k.su@griffith.edu.au::1636eb44-51af-46aa-b91c-16ad8b70fe25" providerId="AD" clId="Web-{AE626405-D08F-0217-DAC9-59399EF35CEE}" dt="2019-06-10T22:45:05.676" v="34" actId="20577"/>
        <pc:sldMkLst>
          <pc:docMk/>
          <pc:sldMk cId="1585934978" sldId="269"/>
        </pc:sldMkLst>
        <pc:spChg chg="mod">
          <ac:chgData name="Kaile Su" userId="S::k.su@griffith.edu.au::1636eb44-51af-46aa-b91c-16ad8b70fe25" providerId="AD" clId="Web-{AE626405-D08F-0217-DAC9-59399EF35CEE}" dt="2019-06-10T22:43:42.958" v="11" actId="20577"/>
          <ac:spMkLst>
            <pc:docMk/>
            <pc:sldMk cId="1585934978" sldId="269"/>
            <ac:spMk id="2" creationId="{626E02C2-42E9-4EC6-965F-76E503D375D9}"/>
          </ac:spMkLst>
        </pc:spChg>
        <pc:spChg chg="mod">
          <ac:chgData name="Kaile Su" userId="S::k.su@griffith.edu.au::1636eb44-51af-46aa-b91c-16ad8b70fe25" providerId="AD" clId="Web-{AE626405-D08F-0217-DAC9-59399EF35CEE}" dt="2019-06-10T22:45:05.676" v="34" actId="20577"/>
          <ac:spMkLst>
            <pc:docMk/>
            <pc:sldMk cId="1585934978" sldId="269"/>
            <ac:spMk id="3" creationId="{4F2A9DBF-422E-410E-B1E7-19C705D24431}"/>
          </ac:spMkLst>
        </pc:spChg>
      </pc:sldChg>
      <pc:sldChg chg="del">
        <pc:chgData name="Kaile Su" userId="S::k.su@griffith.edu.au::1636eb44-51af-46aa-b91c-16ad8b70fe25" providerId="AD" clId="Web-{AE626405-D08F-0217-DAC9-59399EF35CEE}" dt="2019-06-10T23:30:45.932" v="134"/>
        <pc:sldMkLst>
          <pc:docMk/>
          <pc:sldMk cId="3373727860" sldId="270"/>
        </pc:sldMkLst>
      </pc:sldChg>
      <pc:sldChg chg="del">
        <pc:chgData name="Kaile Su" userId="S::k.su@griffith.edu.au::1636eb44-51af-46aa-b91c-16ad8b70fe25" providerId="AD" clId="Web-{AE626405-D08F-0217-DAC9-59399EF35CEE}" dt="2019-06-10T23:30:45.932" v="133"/>
        <pc:sldMkLst>
          <pc:docMk/>
          <pc:sldMk cId="3346378674" sldId="271"/>
        </pc:sldMkLst>
      </pc:sldChg>
      <pc:sldChg chg="del">
        <pc:chgData name="Kaile Su" userId="S::k.su@griffith.edu.au::1636eb44-51af-46aa-b91c-16ad8b70fe25" providerId="AD" clId="Web-{AE626405-D08F-0217-DAC9-59399EF35CEE}" dt="2019-06-10T23:30:45.932" v="132"/>
        <pc:sldMkLst>
          <pc:docMk/>
          <pc:sldMk cId="2472836588" sldId="272"/>
        </pc:sldMkLst>
      </pc:sldChg>
      <pc:sldChg chg="del">
        <pc:chgData name="Kaile Su" userId="S::k.su@griffith.edu.au::1636eb44-51af-46aa-b91c-16ad8b70fe25" providerId="AD" clId="Web-{AE626405-D08F-0217-DAC9-59399EF35CEE}" dt="2019-06-10T23:30:45.932" v="131"/>
        <pc:sldMkLst>
          <pc:docMk/>
          <pc:sldMk cId="113683344" sldId="273"/>
        </pc:sldMkLst>
      </pc:sldChg>
      <pc:sldChg chg="modSp">
        <pc:chgData name="Kaile Su" userId="S::k.su@griffith.edu.au::1636eb44-51af-46aa-b91c-16ad8b70fe25" providerId="AD" clId="Web-{AE626405-D08F-0217-DAC9-59399EF35CEE}" dt="2019-06-10T23:44:13.845" v="369" actId="20577"/>
        <pc:sldMkLst>
          <pc:docMk/>
          <pc:sldMk cId="3971583492" sldId="274"/>
        </pc:sldMkLst>
        <pc:spChg chg="mod">
          <ac:chgData name="Kaile Su" userId="S::k.su@griffith.edu.au::1636eb44-51af-46aa-b91c-16ad8b70fe25" providerId="AD" clId="Web-{AE626405-D08F-0217-DAC9-59399EF35CEE}" dt="2019-06-10T23:36:00.887" v="165" actId="20577"/>
          <ac:spMkLst>
            <pc:docMk/>
            <pc:sldMk cId="3971583492" sldId="274"/>
            <ac:spMk id="2" creationId="{6862C902-6B89-48E5-91B0-48FA3383F55C}"/>
          </ac:spMkLst>
        </pc:spChg>
        <pc:spChg chg="mod">
          <ac:chgData name="Kaile Su" userId="S::k.su@griffith.edu.au::1636eb44-51af-46aa-b91c-16ad8b70fe25" providerId="AD" clId="Web-{AE626405-D08F-0217-DAC9-59399EF35CEE}" dt="2019-06-10T23:44:13.845" v="369" actId="20577"/>
          <ac:spMkLst>
            <pc:docMk/>
            <pc:sldMk cId="3971583492" sldId="274"/>
            <ac:spMk id="3" creationId="{C0981219-8C5C-4F9E-9CEE-AF43D3E804D5}"/>
          </ac:spMkLst>
        </pc:spChg>
      </pc:sldChg>
      <pc:sldChg chg="add del replId">
        <pc:chgData name="Kaile Su" userId="S::k.su@griffith.edu.au::1636eb44-51af-46aa-b91c-16ad8b70fe25" providerId="AD" clId="Web-{AE626405-D08F-0217-DAC9-59399EF35CEE}" dt="2019-06-10T22:45:45.582" v="38"/>
        <pc:sldMkLst>
          <pc:docMk/>
          <pc:sldMk cId="630176160" sldId="276"/>
        </pc:sldMkLst>
      </pc:sldChg>
      <pc:sldChg chg="modSp add replId">
        <pc:chgData name="Kaile Su" userId="S::k.su@griffith.edu.au::1636eb44-51af-46aa-b91c-16ad8b70fe25" providerId="AD" clId="Web-{AE626405-D08F-0217-DAC9-59399EF35CEE}" dt="2019-06-10T23:22:17.036" v="89" actId="20577"/>
        <pc:sldMkLst>
          <pc:docMk/>
          <pc:sldMk cId="1552056133" sldId="276"/>
        </pc:sldMkLst>
        <pc:spChg chg="mod">
          <ac:chgData name="Kaile Su" userId="S::k.su@griffith.edu.au::1636eb44-51af-46aa-b91c-16ad8b70fe25" providerId="AD" clId="Web-{AE626405-D08F-0217-DAC9-59399EF35CEE}" dt="2019-06-10T23:22:17.036" v="89" actId="20577"/>
          <ac:spMkLst>
            <pc:docMk/>
            <pc:sldMk cId="1552056133" sldId="276"/>
            <ac:spMk id="3" creationId="{4F2A9DBF-422E-410E-B1E7-19C705D24431}"/>
          </ac:spMkLst>
        </pc:spChg>
      </pc:sldChg>
      <pc:sldChg chg="addSp delSp modSp add replId">
        <pc:chgData name="Kaile Su" userId="S::k.su@griffith.edu.au::1636eb44-51af-46aa-b91c-16ad8b70fe25" providerId="AD" clId="Web-{AE626405-D08F-0217-DAC9-59399EF35CEE}" dt="2019-06-10T23:29:43.103" v="130" actId="14100"/>
        <pc:sldMkLst>
          <pc:docMk/>
          <pc:sldMk cId="348993506" sldId="277"/>
        </pc:sldMkLst>
        <pc:spChg chg="mod">
          <ac:chgData name="Kaile Su" userId="S::k.su@griffith.edu.au::1636eb44-51af-46aa-b91c-16ad8b70fe25" providerId="AD" clId="Web-{AE626405-D08F-0217-DAC9-59399EF35CEE}" dt="2019-06-10T23:27:43.680" v="122" actId="1076"/>
          <ac:spMkLst>
            <pc:docMk/>
            <pc:sldMk cId="348993506" sldId="277"/>
            <ac:spMk id="3" creationId="{4F2A9DBF-422E-410E-B1E7-19C705D24431}"/>
          </ac:spMkLst>
        </pc:spChg>
        <pc:picChg chg="add del mod">
          <ac:chgData name="Kaile Su" userId="S::k.su@griffith.edu.au::1636eb44-51af-46aa-b91c-16ad8b70fe25" providerId="AD" clId="Web-{AE626405-D08F-0217-DAC9-59399EF35CEE}" dt="2019-06-10T23:28:25.680" v="125"/>
          <ac:picMkLst>
            <pc:docMk/>
            <pc:sldMk cId="348993506" sldId="277"/>
            <ac:picMk id="4" creationId="{4CC1E755-4D9C-4DC4-8939-18D75BAEAF1C}"/>
          </ac:picMkLst>
        </pc:picChg>
        <pc:picChg chg="add mod">
          <ac:chgData name="Kaile Su" userId="S::k.su@griffith.edu.au::1636eb44-51af-46aa-b91c-16ad8b70fe25" providerId="AD" clId="Web-{AE626405-D08F-0217-DAC9-59399EF35CEE}" dt="2019-06-10T23:29:43.103" v="130" actId="14100"/>
          <ac:picMkLst>
            <pc:docMk/>
            <pc:sldMk cId="348993506" sldId="277"/>
            <ac:picMk id="6" creationId="{ACC9EE21-D653-488F-A7F9-B399EDF46BD9}"/>
          </ac:picMkLst>
        </pc:picChg>
      </pc:sldChg>
      <pc:sldChg chg="add del replId">
        <pc:chgData name="Kaile Su" userId="S::k.su@griffith.edu.au::1636eb44-51af-46aa-b91c-16ad8b70fe25" providerId="AD" clId="Web-{AE626405-D08F-0217-DAC9-59399EF35CEE}" dt="2019-06-10T22:45:45.582" v="37"/>
        <pc:sldMkLst>
          <pc:docMk/>
          <pc:sldMk cId="2538675403" sldId="277"/>
        </pc:sldMkLst>
      </pc:sldChg>
      <pc:sldChg chg="addSp modSp add replId">
        <pc:chgData name="Kaile Su" userId="S::k.su@griffith.edu.au::1636eb44-51af-46aa-b91c-16ad8b70fe25" providerId="AD" clId="Web-{AE626405-D08F-0217-DAC9-59399EF35CEE}" dt="2019-06-10T23:55:51.570" v="411" actId="14100"/>
        <pc:sldMkLst>
          <pc:docMk/>
          <pc:sldMk cId="543402942" sldId="278"/>
        </pc:sldMkLst>
        <pc:spChg chg="mod">
          <ac:chgData name="Kaile Su" userId="S::k.su@griffith.edu.au::1636eb44-51af-46aa-b91c-16ad8b70fe25" providerId="AD" clId="Web-{AE626405-D08F-0217-DAC9-59399EF35CEE}" dt="2019-06-10T23:54:03.944" v="401" actId="20577"/>
          <ac:spMkLst>
            <pc:docMk/>
            <pc:sldMk cId="543402942" sldId="278"/>
            <ac:spMk id="2" creationId="{6862C902-6B89-48E5-91B0-48FA3383F55C}"/>
          </ac:spMkLst>
        </pc:spChg>
        <pc:spChg chg="mod">
          <ac:chgData name="Kaile Su" userId="S::k.su@griffith.edu.au::1636eb44-51af-46aa-b91c-16ad8b70fe25" providerId="AD" clId="Web-{AE626405-D08F-0217-DAC9-59399EF35CEE}" dt="2019-06-10T23:55:26.663" v="405" actId="20577"/>
          <ac:spMkLst>
            <pc:docMk/>
            <pc:sldMk cId="543402942" sldId="278"/>
            <ac:spMk id="3" creationId="{C0981219-8C5C-4F9E-9CEE-AF43D3E804D5}"/>
          </ac:spMkLst>
        </pc:spChg>
        <pc:picChg chg="add mod">
          <ac:chgData name="Kaile Su" userId="S::k.su@griffith.edu.au::1636eb44-51af-46aa-b91c-16ad8b70fe25" providerId="AD" clId="Web-{AE626405-D08F-0217-DAC9-59399EF35CEE}" dt="2019-06-10T23:55:51.570" v="411" actId="14100"/>
          <ac:picMkLst>
            <pc:docMk/>
            <pc:sldMk cId="543402942" sldId="278"/>
            <ac:picMk id="4" creationId="{511F01E7-F4F8-4B37-8F2A-C1A1A802FFED}"/>
          </ac:picMkLst>
        </pc:picChg>
      </pc:sldChg>
      <pc:sldChg chg="modSp add ord replId">
        <pc:chgData name="Kaile Su" userId="S::k.su@griffith.edu.au::1636eb44-51af-46aa-b91c-16ad8b70fe25" providerId="AD" clId="Web-{AE626405-D08F-0217-DAC9-59399EF35CEE}" dt="2019-06-11T00:25:01.461" v="671" actId="14100"/>
        <pc:sldMkLst>
          <pc:docMk/>
          <pc:sldMk cId="2369811205" sldId="279"/>
        </pc:sldMkLst>
        <pc:spChg chg="mod">
          <ac:chgData name="Kaile Su" userId="S::k.su@griffith.edu.au::1636eb44-51af-46aa-b91c-16ad8b70fe25" providerId="AD" clId="Web-{AE626405-D08F-0217-DAC9-59399EF35CEE}" dt="2019-06-11T00:00:49.588" v="428" actId="20577"/>
          <ac:spMkLst>
            <pc:docMk/>
            <pc:sldMk cId="2369811205" sldId="279"/>
            <ac:spMk id="2" creationId="{6862C902-6B89-48E5-91B0-48FA3383F55C}"/>
          </ac:spMkLst>
        </pc:spChg>
        <pc:spChg chg="mod">
          <ac:chgData name="Kaile Su" userId="S::k.su@griffith.edu.au::1636eb44-51af-46aa-b91c-16ad8b70fe25" providerId="AD" clId="Web-{AE626405-D08F-0217-DAC9-59399EF35CEE}" dt="2019-06-11T00:25:01.461" v="671" actId="14100"/>
          <ac:spMkLst>
            <pc:docMk/>
            <pc:sldMk cId="2369811205" sldId="279"/>
            <ac:spMk id="3" creationId="{C0981219-8C5C-4F9E-9CEE-AF43D3E804D5}"/>
          </ac:spMkLst>
        </pc:spChg>
      </pc:sldChg>
    </pc:docChg>
  </pc:docChgLst>
  <pc:docChgLst>
    <pc:chgData name="Kaile Su" userId="S::k.su@griffith.edu.au::1636eb44-51af-46aa-b91c-16ad8b70fe25" providerId="AD" clId="Web-{BC414D98-3DCC-089F-30B1-FB08B94F33F1}"/>
    <pc:docChg chg="delSld modSld">
      <pc:chgData name="Kaile Su" userId="S::k.su@griffith.edu.au::1636eb44-51af-46aa-b91c-16ad8b70fe25" providerId="AD" clId="Web-{BC414D98-3DCC-089F-30B1-FB08B94F33F1}" dt="2019-06-11T09:31:58.016" v="11" actId="20577"/>
      <pc:docMkLst>
        <pc:docMk/>
      </pc:docMkLst>
      <pc:sldChg chg="modSp">
        <pc:chgData name="Kaile Su" userId="S::k.su@griffith.edu.au::1636eb44-51af-46aa-b91c-16ad8b70fe25" providerId="AD" clId="Web-{BC414D98-3DCC-089F-30B1-FB08B94F33F1}" dt="2019-06-11T09:31:58.016" v="11" actId="20577"/>
        <pc:sldMkLst>
          <pc:docMk/>
          <pc:sldMk cId="4075636662" sldId="267"/>
        </pc:sldMkLst>
        <pc:spChg chg="mod">
          <ac:chgData name="Kaile Su" userId="S::k.su@griffith.edu.au::1636eb44-51af-46aa-b91c-16ad8b70fe25" providerId="AD" clId="Web-{BC414D98-3DCC-089F-30B1-FB08B94F33F1}" dt="2019-06-11T09:31:58.016" v="11" actId="20577"/>
          <ac:spMkLst>
            <pc:docMk/>
            <pc:sldMk cId="4075636662" sldId="267"/>
            <ac:spMk id="3" creationId="{789B25E5-637D-4C48-89DD-76A8BE0541E6}"/>
          </ac:spMkLst>
        </pc:spChg>
      </pc:sldChg>
      <pc:sldChg chg="modSp">
        <pc:chgData name="Kaile Su" userId="S::k.su@griffith.edu.au::1636eb44-51af-46aa-b91c-16ad8b70fe25" providerId="AD" clId="Web-{BC414D98-3DCC-089F-30B1-FB08B94F33F1}" dt="2019-06-11T09:29:50.626" v="4" actId="20577"/>
        <pc:sldMkLst>
          <pc:docMk/>
          <pc:sldMk cId="3971583492" sldId="274"/>
        </pc:sldMkLst>
        <pc:spChg chg="mod">
          <ac:chgData name="Kaile Su" userId="S::k.su@griffith.edu.au::1636eb44-51af-46aa-b91c-16ad8b70fe25" providerId="AD" clId="Web-{BC414D98-3DCC-089F-30B1-FB08B94F33F1}" dt="2019-06-11T09:29:50.626" v="4" actId="20577"/>
          <ac:spMkLst>
            <pc:docMk/>
            <pc:sldMk cId="3971583492" sldId="274"/>
            <ac:spMk id="3" creationId="{C0981219-8C5C-4F9E-9CEE-AF43D3E804D5}"/>
          </ac:spMkLst>
        </pc:spChg>
      </pc:sldChg>
      <pc:sldChg chg="modSp">
        <pc:chgData name="Kaile Su" userId="S::k.su@griffith.edu.au::1636eb44-51af-46aa-b91c-16ad8b70fe25" providerId="AD" clId="Web-{BC414D98-3DCC-089F-30B1-FB08B94F33F1}" dt="2019-06-11T09:30:42.111" v="6" actId="20577"/>
        <pc:sldMkLst>
          <pc:docMk/>
          <pc:sldMk cId="1552056133" sldId="276"/>
        </pc:sldMkLst>
        <pc:spChg chg="mod">
          <ac:chgData name="Kaile Su" userId="S::k.su@griffith.edu.au::1636eb44-51af-46aa-b91c-16ad8b70fe25" providerId="AD" clId="Web-{BC414D98-3DCC-089F-30B1-FB08B94F33F1}" dt="2019-06-11T09:30:42.111" v="6" actId="20577"/>
          <ac:spMkLst>
            <pc:docMk/>
            <pc:sldMk cId="1552056133" sldId="276"/>
            <ac:spMk id="3" creationId="{4F2A9DBF-422E-410E-B1E7-19C705D24431}"/>
          </ac:spMkLst>
        </pc:spChg>
      </pc:sldChg>
      <pc:sldChg chg="del">
        <pc:chgData name="Kaile Su" userId="S::k.su@griffith.edu.au::1636eb44-51af-46aa-b91c-16ad8b70fe25" providerId="AD" clId="Web-{BC414D98-3DCC-089F-30B1-FB08B94F33F1}" dt="2019-06-11T09:28:24.283" v="0"/>
        <pc:sldMkLst>
          <pc:docMk/>
          <pc:sldMk cId="2369811205" sldId="279"/>
        </pc:sldMkLst>
      </pc:sldChg>
    </pc:docChg>
  </pc:docChgLst>
  <pc:docChgLst>
    <pc:chgData name="Allan Browning" userId="S::a.browning@griffith.edu.au::361db90e-b631-48a3-b9ec-50a48aed1fdf" providerId="AD" clId="Web-{C8DFBE58-D8FC-C34D-14A5-087CF5F1DB4F}"/>
    <pc:docChg chg="addSld delSld modSld sldOrd">
      <pc:chgData name="Allan Browning" userId="S::a.browning@griffith.edu.au::361db90e-b631-48a3-b9ec-50a48aed1fdf" providerId="AD" clId="Web-{C8DFBE58-D8FC-C34D-14A5-087CF5F1DB4F}" dt="2019-06-16T00:24:07.599" v="2445" actId="20577"/>
      <pc:docMkLst>
        <pc:docMk/>
      </pc:docMkLst>
      <pc:sldChg chg="modSp ord">
        <pc:chgData name="Allan Browning" userId="S::a.browning@griffith.edu.au::361db90e-b631-48a3-b9ec-50a48aed1fdf" providerId="AD" clId="Web-{C8DFBE58-D8FC-C34D-14A5-087CF5F1DB4F}" dt="2019-06-16T00:16:41.113" v="2300" actId="20577"/>
        <pc:sldMkLst>
          <pc:docMk/>
          <pc:sldMk cId="1585934978" sldId="269"/>
        </pc:sldMkLst>
        <pc:spChg chg="mod">
          <ac:chgData name="Allan Browning" userId="S::a.browning@griffith.edu.au::361db90e-b631-48a3-b9ec-50a48aed1fdf" providerId="AD" clId="Web-{C8DFBE58-D8FC-C34D-14A5-087CF5F1DB4F}" dt="2019-06-16T00:16:41.113" v="2300" actId="20577"/>
          <ac:spMkLst>
            <pc:docMk/>
            <pc:sldMk cId="1585934978" sldId="269"/>
            <ac:spMk id="3" creationId="{4F2A9DBF-422E-410E-B1E7-19C705D24431}"/>
          </ac:spMkLst>
        </pc:spChg>
      </pc:sldChg>
      <pc:sldChg chg="modSp ord">
        <pc:chgData name="Allan Browning" userId="S::a.browning@griffith.edu.au::361db90e-b631-48a3-b9ec-50a48aed1fdf" providerId="AD" clId="Web-{C8DFBE58-D8FC-C34D-14A5-087CF5F1DB4F}" dt="2019-06-16T00:24:07.599" v="2445" actId="20577"/>
        <pc:sldMkLst>
          <pc:docMk/>
          <pc:sldMk cId="3971583492" sldId="274"/>
        </pc:sldMkLst>
        <pc:spChg chg="mod">
          <ac:chgData name="Allan Browning" userId="S::a.browning@griffith.edu.au::361db90e-b631-48a3-b9ec-50a48aed1fdf" providerId="AD" clId="Web-{C8DFBE58-D8FC-C34D-14A5-087CF5F1DB4F}" dt="2019-06-16T00:24:07.599" v="2445" actId="20577"/>
          <ac:spMkLst>
            <pc:docMk/>
            <pc:sldMk cId="3971583492" sldId="274"/>
            <ac:spMk id="2" creationId="{6862C902-6B89-48E5-91B0-48FA3383F55C}"/>
          </ac:spMkLst>
        </pc:spChg>
        <pc:spChg chg="mod">
          <ac:chgData name="Allan Browning" userId="S::a.browning@griffith.edu.au::361db90e-b631-48a3-b9ec-50a48aed1fdf" providerId="AD" clId="Web-{C8DFBE58-D8FC-C34D-14A5-087CF5F1DB4F}" dt="2019-06-16T00:23:56.552" v="2441" actId="20577"/>
          <ac:spMkLst>
            <pc:docMk/>
            <pc:sldMk cId="3971583492" sldId="274"/>
            <ac:spMk id="3" creationId="{C0981219-8C5C-4F9E-9CEE-AF43D3E804D5}"/>
          </ac:spMkLst>
        </pc:spChg>
      </pc:sldChg>
      <pc:sldChg chg="add del">
        <pc:chgData name="Allan Browning" userId="S::a.browning@griffith.edu.au::361db90e-b631-48a3-b9ec-50a48aed1fdf" providerId="AD" clId="Web-{C8DFBE58-D8FC-C34D-14A5-087CF5F1DB4F}" dt="2019-06-16T00:16:13.128" v="2298"/>
        <pc:sldMkLst>
          <pc:docMk/>
          <pc:sldMk cId="3105541926" sldId="275"/>
        </pc:sldMkLst>
      </pc:sldChg>
      <pc:sldChg chg="del">
        <pc:chgData name="Allan Browning" userId="S::a.browning@griffith.edu.au::361db90e-b631-48a3-b9ec-50a48aed1fdf" providerId="AD" clId="Web-{C8DFBE58-D8FC-C34D-14A5-087CF5F1DB4F}" dt="2019-06-16T00:14:32.675" v="2291"/>
        <pc:sldMkLst>
          <pc:docMk/>
          <pc:sldMk cId="1552056133" sldId="276"/>
        </pc:sldMkLst>
      </pc:sldChg>
      <pc:sldChg chg="addSp delSp modSp">
        <pc:chgData name="Allan Browning" userId="S::a.browning@griffith.edu.au::361db90e-b631-48a3-b9ec-50a48aed1fdf" providerId="AD" clId="Web-{C8DFBE58-D8FC-C34D-14A5-087CF5F1DB4F}" dt="2019-06-15T23:34:52.028" v="658" actId="20577"/>
        <pc:sldMkLst>
          <pc:docMk/>
          <pc:sldMk cId="348993506" sldId="277"/>
        </pc:sldMkLst>
        <pc:spChg chg="mod">
          <ac:chgData name="Allan Browning" userId="S::a.browning@griffith.edu.au::361db90e-b631-48a3-b9ec-50a48aed1fdf" providerId="AD" clId="Web-{C8DFBE58-D8FC-C34D-14A5-087CF5F1DB4F}" dt="2019-06-15T23:24:38.314" v="45" actId="20577"/>
          <ac:spMkLst>
            <pc:docMk/>
            <pc:sldMk cId="348993506" sldId="277"/>
            <ac:spMk id="2" creationId="{626E02C2-42E9-4EC6-965F-76E503D375D9}"/>
          </ac:spMkLst>
        </pc:spChg>
        <pc:spChg chg="del">
          <ac:chgData name="Allan Browning" userId="S::a.browning@griffith.edu.au::361db90e-b631-48a3-b9ec-50a48aed1fdf" providerId="AD" clId="Web-{C8DFBE58-D8FC-C34D-14A5-087CF5F1DB4F}" dt="2019-06-15T23:28:54.652" v="108"/>
          <ac:spMkLst>
            <pc:docMk/>
            <pc:sldMk cId="348993506" sldId="277"/>
            <ac:spMk id="3" creationId="{4F2A9DBF-422E-410E-B1E7-19C705D24431}"/>
          </ac:spMkLst>
        </pc:spChg>
        <pc:spChg chg="add del mod">
          <ac:chgData name="Allan Browning" userId="S::a.browning@griffith.edu.au::361db90e-b631-48a3-b9ec-50a48aed1fdf" providerId="AD" clId="Web-{C8DFBE58-D8FC-C34D-14A5-087CF5F1DB4F}" dt="2019-06-15T23:29:11.183" v="112"/>
          <ac:spMkLst>
            <pc:docMk/>
            <pc:sldMk cId="348993506" sldId="277"/>
            <ac:spMk id="6" creationId="{5F0BD2A9-85DD-4286-A869-21FC45C763C9}"/>
          </ac:spMkLst>
        </pc:spChg>
        <pc:spChg chg="add del mod">
          <ac:chgData name="Allan Browning" userId="S::a.browning@griffith.edu.au::361db90e-b631-48a3-b9ec-50a48aed1fdf" providerId="AD" clId="Web-{C8DFBE58-D8FC-C34D-14A5-087CF5F1DB4F}" dt="2019-06-15T23:29:43.792" v="127"/>
          <ac:spMkLst>
            <pc:docMk/>
            <pc:sldMk cId="348993506" sldId="277"/>
            <ac:spMk id="8" creationId="{6E8BB762-5FD2-4E39-8FA6-09B8617D52D9}"/>
          </ac:spMkLst>
        </pc:spChg>
        <pc:spChg chg="add mod">
          <ac:chgData name="Allan Browning" userId="S::a.browning@griffith.edu.au::361db90e-b631-48a3-b9ec-50a48aed1fdf" providerId="AD" clId="Web-{C8DFBE58-D8FC-C34D-14A5-087CF5F1DB4F}" dt="2019-06-15T23:31:37.871" v="319" actId="20577"/>
          <ac:spMkLst>
            <pc:docMk/>
            <pc:sldMk cId="348993506" sldId="277"/>
            <ac:spMk id="9" creationId="{0E02F2BC-C589-40AB-87DB-2C9599C3108B}"/>
          </ac:spMkLst>
        </pc:spChg>
        <pc:spChg chg="add mod">
          <ac:chgData name="Allan Browning" userId="S::a.browning@griffith.edu.au::361db90e-b631-48a3-b9ec-50a48aed1fdf" providerId="AD" clId="Web-{C8DFBE58-D8FC-C34D-14A5-087CF5F1DB4F}" dt="2019-06-15T23:34:52.028" v="658" actId="20577"/>
          <ac:spMkLst>
            <pc:docMk/>
            <pc:sldMk cId="348993506" sldId="277"/>
            <ac:spMk id="10" creationId="{DED01E6A-DF8A-4CCD-A277-A2E918F52C2B}"/>
          </ac:spMkLst>
        </pc:spChg>
        <pc:picChg chg="mod">
          <ac:chgData name="Allan Browning" userId="S::a.browning@griffith.edu.au::361db90e-b631-48a3-b9ec-50a48aed1fdf" providerId="AD" clId="Web-{C8DFBE58-D8FC-C34D-14A5-087CF5F1DB4F}" dt="2019-06-15T23:33:29.668" v="503" actId="1076"/>
          <ac:picMkLst>
            <pc:docMk/>
            <pc:sldMk cId="348993506" sldId="277"/>
            <ac:picMk id="4" creationId="{546D3C56-A1C0-4536-966B-973417881A18}"/>
          </ac:picMkLst>
        </pc:picChg>
        <pc:picChg chg="mod">
          <ac:chgData name="Allan Browning" userId="S::a.browning@griffith.edu.au::361db90e-b631-48a3-b9ec-50a48aed1fdf" providerId="AD" clId="Web-{C8DFBE58-D8FC-C34D-14A5-087CF5F1DB4F}" dt="2019-06-15T23:33:29.715" v="504" actId="1076"/>
          <ac:picMkLst>
            <pc:docMk/>
            <pc:sldMk cId="348993506" sldId="277"/>
            <ac:picMk id="7" creationId="{6FF28A45-E1E1-4460-93AB-EB00CFFFC2D4}"/>
          </ac:picMkLst>
        </pc:picChg>
      </pc:sldChg>
      <pc:sldChg chg="del">
        <pc:chgData name="Allan Browning" userId="S::a.browning@griffith.edu.au::361db90e-b631-48a3-b9ec-50a48aed1fdf" providerId="AD" clId="Web-{C8DFBE58-D8FC-C34D-14A5-087CF5F1DB4F}" dt="2019-06-16T00:16:10.675" v="2297"/>
        <pc:sldMkLst>
          <pc:docMk/>
          <pc:sldMk cId="543402942" sldId="278"/>
        </pc:sldMkLst>
      </pc:sldChg>
      <pc:sldChg chg="modSp">
        <pc:chgData name="Allan Browning" userId="S::a.browning@griffith.edu.au::361db90e-b631-48a3-b9ec-50a48aed1fdf" providerId="AD" clId="Web-{C8DFBE58-D8FC-C34D-14A5-087CF5F1DB4F}" dt="2019-06-15T23:23:45.970" v="39" actId="20577"/>
        <pc:sldMkLst>
          <pc:docMk/>
          <pc:sldMk cId="4120380648" sldId="279"/>
        </pc:sldMkLst>
        <pc:spChg chg="mod">
          <ac:chgData name="Allan Browning" userId="S::a.browning@griffith.edu.au::361db90e-b631-48a3-b9ec-50a48aed1fdf" providerId="AD" clId="Web-{C8DFBE58-D8FC-C34D-14A5-087CF5F1DB4F}" dt="2019-06-15T23:23:45.970" v="39" actId="20577"/>
          <ac:spMkLst>
            <pc:docMk/>
            <pc:sldMk cId="4120380648" sldId="279"/>
            <ac:spMk id="16" creationId="{747C78CB-27A4-445E-8383-4406BAECD6AC}"/>
          </ac:spMkLst>
        </pc:spChg>
      </pc:sldChg>
      <pc:sldChg chg="addSp delSp modSp new">
        <pc:chgData name="Allan Browning" userId="S::a.browning@griffith.edu.au::361db90e-b631-48a3-b9ec-50a48aed1fdf" providerId="AD" clId="Web-{C8DFBE58-D8FC-C34D-14A5-087CF5F1DB4F}" dt="2019-06-15T23:38:06.091" v="1062" actId="20577"/>
        <pc:sldMkLst>
          <pc:docMk/>
          <pc:sldMk cId="2503262972" sldId="284"/>
        </pc:sldMkLst>
        <pc:spChg chg="mod">
          <ac:chgData name="Allan Browning" userId="S::a.browning@griffith.edu.au::361db90e-b631-48a3-b9ec-50a48aed1fdf" providerId="AD" clId="Web-{C8DFBE58-D8FC-C34D-14A5-087CF5F1DB4F}" dt="2019-06-15T23:25:32.472" v="64" actId="20577"/>
          <ac:spMkLst>
            <pc:docMk/>
            <pc:sldMk cId="2503262972" sldId="284"/>
            <ac:spMk id="2" creationId="{58BB9567-4091-4D40-B90B-21FB304E7038}"/>
          </ac:spMkLst>
        </pc:spChg>
        <pc:spChg chg="del">
          <ac:chgData name="Allan Browning" userId="S::a.browning@griffith.edu.au::361db90e-b631-48a3-b9ec-50a48aed1fdf" providerId="AD" clId="Web-{C8DFBE58-D8FC-C34D-14A5-087CF5F1DB4F}" dt="2019-06-15T23:24:52.488" v="53"/>
          <ac:spMkLst>
            <pc:docMk/>
            <pc:sldMk cId="2503262972" sldId="284"/>
            <ac:spMk id="3" creationId="{9C574B8E-12C1-4CFE-9577-B27761F196B2}"/>
          </ac:spMkLst>
        </pc:spChg>
        <pc:spChg chg="add mod">
          <ac:chgData name="Allan Browning" userId="S::a.browning@griffith.edu.au::361db90e-b631-48a3-b9ec-50a48aed1fdf" providerId="AD" clId="Web-{C8DFBE58-D8FC-C34D-14A5-087CF5F1DB4F}" dt="2019-06-15T23:38:06.091" v="1062" actId="20577"/>
          <ac:spMkLst>
            <pc:docMk/>
            <pc:sldMk cId="2503262972" sldId="284"/>
            <ac:spMk id="9" creationId="{588F3F00-5424-4F36-B1B2-D2E2CC44BFE3}"/>
          </ac:spMkLst>
        </pc:spChg>
        <pc:picChg chg="add mod">
          <ac:chgData name="Allan Browning" userId="S::a.browning@griffith.edu.au::361db90e-b631-48a3-b9ec-50a48aed1fdf" providerId="AD" clId="Web-{C8DFBE58-D8FC-C34D-14A5-087CF5F1DB4F}" dt="2019-06-15T23:37:46.669" v="1012" actId="1076"/>
          <ac:picMkLst>
            <pc:docMk/>
            <pc:sldMk cId="2503262972" sldId="284"/>
            <ac:picMk id="4" creationId="{2F9C640F-2458-4ACA-96D5-234C03094634}"/>
          </ac:picMkLst>
        </pc:picChg>
        <pc:picChg chg="add mod">
          <ac:chgData name="Allan Browning" userId="S::a.browning@griffith.edu.au::361db90e-b631-48a3-b9ec-50a48aed1fdf" providerId="AD" clId="Web-{C8DFBE58-D8FC-C34D-14A5-087CF5F1DB4F}" dt="2019-06-15T23:37:40.950" v="1011" actId="1076"/>
          <ac:picMkLst>
            <pc:docMk/>
            <pc:sldMk cId="2503262972" sldId="284"/>
            <ac:picMk id="6" creationId="{4A1F9D9D-CF5A-4CF8-BFFA-2F957FABF9F0}"/>
          </ac:picMkLst>
        </pc:picChg>
      </pc:sldChg>
      <pc:sldChg chg="addSp delSp modSp new">
        <pc:chgData name="Allan Browning" userId="S::a.browning@griffith.edu.au::361db90e-b631-48a3-b9ec-50a48aed1fdf" providerId="AD" clId="Web-{C8DFBE58-D8FC-C34D-14A5-087CF5F1DB4F}" dt="2019-06-15T23:45:55.740" v="1723" actId="20577"/>
        <pc:sldMkLst>
          <pc:docMk/>
          <pc:sldMk cId="2141802988" sldId="285"/>
        </pc:sldMkLst>
        <pc:spChg chg="mod">
          <ac:chgData name="Allan Browning" userId="S::a.browning@griffith.edu.au::361db90e-b631-48a3-b9ec-50a48aed1fdf" providerId="AD" clId="Web-{C8DFBE58-D8FC-C34D-14A5-087CF5F1DB4F}" dt="2019-06-15T23:27:19.975" v="85" actId="20577"/>
          <ac:spMkLst>
            <pc:docMk/>
            <pc:sldMk cId="2141802988" sldId="285"/>
            <ac:spMk id="2" creationId="{51E31661-4258-4406-8FB2-F13518D500EE}"/>
          </ac:spMkLst>
        </pc:spChg>
        <pc:spChg chg="del mod">
          <ac:chgData name="Allan Browning" userId="S::a.browning@griffith.edu.au::361db90e-b631-48a3-b9ec-50a48aed1fdf" providerId="AD" clId="Web-{C8DFBE58-D8FC-C34D-14A5-087CF5F1DB4F}" dt="2019-06-15T23:25:55.035" v="67"/>
          <ac:spMkLst>
            <pc:docMk/>
            <pc:sldMk cId="2141802988" sldId="285"/>
            <ac:spMk id="3" creationId="{07A99C6C-333B-4A5E-9979-D9DE1D7420F6}"/>
          </ac:spMkLst>
        </pc:spChg>
        <pc:spChg chg="add mod">
          <ac:chgData name="Allan Browning" userId="S::a.browning@griffith.edu.au::361db90e-b631-48a3-b9ec-50a48aed1fdf" providerId="AD" clId="Web-{C8DFBE58-D8FC-C34D-14A5-087CF5F1DB4F}" dt="2019-06-15T23:45:55.740" v="1723" actId="20577"/>
          <ac:spMkLst>
            <pc:docMk/>
            <pc:sldMk cId="2141802988" sldId="285"/>
            <ac:spMk id="11" creationId="{6410351F-F787-4EF4-B3F9-FFFD613DCF4B}"/>
          </ac:spMkLst>
        </pc:spChg>
        <pc:picChg chg="add mod">
          <ac:chgData name="Allan Browning" userId="S::a.browning@griffith.edu.au::361db90e-b631-48a3-b9ec-50a48aed1fdf" providerId="AD" clId="Web-{C8DFBE58-D8FC-C34D-14A5-087CF5F1DB4F}" dt="2019-06-15T23:26:53.272" v="76" actId="14100"/>
          <ac:picMkLst>
            <pc:docMk/>
            <pc:sldMk cId="2141802988" sldId="285"/>
            <ac:picMk id="4" creationId="{7F5783E0-8EFE-4A98-8B3D-270EA5E93111}"/>
          </ac:picMkLst>
        </pc:picChg>
        <pc:picChg chg="add mod">
          <ac:chgData name="Allan Browning" userId="S::a.browning@griffith.edu.au::361db90e-b631-48a3-b9ec-50a48aed1fdf" providerId="AD" clId="Web-{C8DFBE58-D8FC-C34D-14A5-087CF5F1DB4F}" dt="2019-06-15T23:26:58.990" v="77" actId="14100"/>
          <ac:picMkLst>
            <pc:docMk/>
            <pc:sldMk cId="2141802988" sldId="285"/>
            <ac:picMk id="6" creationId="{661A2476-C744-40D5-A38B-0348D2AFC665}"/>
          </ac:picMkLst>
        </pc:picChg>
        <pc:picChg chg="add mod">
          <ac:chgData name="Allan Browning" userId="S::a.browning@griffith.edu.au::361db90e-b631-48a3-b9ec-50a48aed1fdf" providerId="AD" clId="Web-{C8DFBE58-D8FC-C34D-14A5-087CF5F1DB4F}" dt="2019-06-15T23:27:11.241" v="78" actId="1076"/>
          <ac:picMkLst>
            <pc:docMk/>
            <pc:sldMk cId="2141802988" sldId="285"/>
            <ac:picMk id="8" creationId="{5F760E50-F4F0-43D0-8D7D-BEE70B827B3A}"/>
          </ac:picMkLst>
        </pc:picChg>
      </pc:sldChg>
      <pc:sldChg chg="addSp delSp modSp new ord">
        <pc:chgData name="Allan Browning" userId="S::a.browning@griffith.edu.au::361db90e-b631-48a3-b9ec-50a48aed1fdf" providerId="AD" clId="Web-{C8DFBE58-D8FC-C34D-14A5-087CF5F1DB4F}" dt="2019-06-16T00:14:28.284" v="2289" actId="20577"/>
        <pc:sldMkLst>
          <pc:docMk/>
          <pc:sldMk cId="3207774345" sldId="286"/>
        </pc:sldMkLst>
        <pc:spChg chg="mod">
          <ac:chgData name="Allan Browning" userId="S::a.browning@griffith.edu.au::361db90e-b631-48a3-b9ec-50a48aed1fdf" providerId="AD" clId="Web-{C8DFBE58-D8FC-C34D-14A5-087CF5F1DB4F}" dt="2019-06-15T23:28:14.413" v="105" actId="20577"/>
          <ac:spMkLst>
            <pc:docMk/>
            <pc:sldMk cId="3207774345" sldId="286"/>
            <ac:spMk id="2" creationId="{3BE18957-D8DD-42FE-A463-755C387AD2B0}"/>
          </ac:spMkLst>
        </pc:spChg>
        <pc:spChg chg="del mod">
          <ac:chgData name="Allan Browning" userId="S::a.browning@griffith.edu.au::361db90e-b631-48a3-b9ec-50a48aed1fdf" providerId="AD" clId="Web-{C8DFBE58-D8FC-C34D-14A5-087CF5F1DB4F}" dt="2019-06-15T23:27:39.163" v="88"/>
          <ac:spMkLst>
            <pc:docMk/>
            <pc:sldMk cId="3207774345" sldId="286"/>
            <ac:spMk id="3" creationId="{5F266406-18E9-40A7-B561-707308078B7D}"/>
          </ac:spMkLst>
        </pc:spChg>
        <pc:spChg chg="add mod">
          <ac:chgData name="Allan Browning" userId="S::a.browning@griffith.edu.au::361db90e-b631-48a3-b9ec-50a48aed1fdf" providerId="AD" clId="Web-{C8DFBE58-D8FC-C34D-14A5-087CF5F1DB4F}" dt="2019-06-16T00:07:03.573" v="2154" actId="14100"/>
          <ac:spMkLst>
            <pc:docMk/>
            <pc:sldMk cId="3207774345" sldId="286"/>
            <ac:spMk id="7" creationId="{1F9252AD-9FEE-4A27-93F7-864F9219FCA4}"/>
          </ac:spMkLst>
        </pc:spChg>
        <pc:spChg chg="add mod">
          <ac:chgData name="Allan Browning" userId="S::a.browning@griffith.edu.au::361db90e-b631-48a3-b9ec-50a48aed1fdf" providerId="AD" clId="Web-{C8DFBE58-D8FC-C34D-14A5-087CF5F1DB4F}" dt="2019-06-16T00:14:28.284" v="2289" actId="20577"/>
          <ac:spMkLst>
            <pc:docMk/>
            <pc:sldMk cId="3207774345" sldId="286"/>
            <ac:spMk id="20" creationId="{0D5886C7-1B87-4AD2-8DB8-6F9104E4884C}"/>
          </ac:spMkLst>
        </pc:spChg>
        <pc:picChg chg="add del mod">
          <ac:chgData name="Allan Browning" userId="S::a.browning@griffith.edu.au::361db90e-b631-48a3-b9ec-50a48aed1fdf" providerId="AD" clId="Web-{C8DFBE58-D8FC-C34D-14A5-087CF5F1DB4F}" dt="2019-06-15T23:50:21.461" v="1934"/>
          <ac:picMkLst>
            <pc:docMk/>
            <pc:sldMk cId="3207774345" sldId="286"/>
            <ac:picMk id="4" creationId="{11CC90E4-B30C-44EC-B86F-DD4D25C8A28B}"/>
          </ac:picMkLst>
        </pc:picChg>
        <pc:picChg chg="add mod">
          <ac:chgData name="Allan Browning" userId="S::a.browning@griffith.edu.au::361db90e-b631-48a3-b9ec-50a48aed1fdf" providerId="AD" clId="Web-{C8DFBE58-D8FC-C34D-14A5-087CF5F1DB4F}" dt="2019-06-16T00:06:46.058" v="2151" actId="1076"/>
          <ac:picMkLst>
            <pc:docMk/>
            <pc:sldMk cId="3207774345" sldId="286"/>
            <ac:picMk id="8" creationId="{4B14B645-2B72-4B52-9020-F082353BF21B}"/>
          </ac:picMkLst>
        </pc:picChg>
        <pc:picChg chg="add mod">
          <ac:chgData name="Allan Browning" userId="S::a.browning@griffith.edu.au::361db90e-b631-48a3-b9ec-50a48aed1fdf" providerId="AD" clId="Web-{C8DFBE58-D8FC-C34D-14A5-087CF5F1DB4F}" dt="2019-06-16T00:06:50.933" v="2152" actId="1076"/>
          <ac:picMkLst>
            <pc:docMk/>
            <pc:sldMk cId="3207774345" sldId="286"/>
            <ac:picMk id="10" creationId="{13626055-FBDB-4FAC-B088-143CB9E5EB28}"/>
          </ac:picMkLst>
        </pc:picChg>
        <pc:picChg chg="add del mod">
          <ac:chgData name="Allan Browning" userId="S::a.browning@griffith.edu.au::361db90e-b631-48a3-b9ec-50a48aed1fdf" providerId="AD" clId="Web-{C8DFBE58-D8FC-C34D-14A5-087CF5F1DB4F}" dt="2019-06-16T00:07:51.120" v="2156"/>
          <ac:picMkLst>
            <pc:docMk/>
            <pc:sldMk cId="3207774345" sldId="286"/>
            <ac:picMk id="12" creationId="{A0B146C2-6FF8-48D1-9941-359C1659F402}"/>
          </ac:picMkLst>
        </pc:picChg>
        <pc:picChg chg="add del mod">
          <ac:chgData name="Allan Browning" userId="S::a.browning@griffith.edu.au::361db90e-b631-48a3-b9ec-50a48aed1fdf" providerId="AD" clId="Web-{C8DFBE58-D8FC-C34D-14A5-087CF5F1DB4F}" dt="2019-06-16T00:07:51.355" v="2160"/>
          <ac:picMkLst>
            <pc:docMk/>
            <pc:sldMk cId="3207774345" sldId="286"/>
            <ac:picMk id="14" creationId="{83A207BD-A686-43B2-959B-1DFB9F680159}"/>
          </ac:picMkLst>
        </pc:picChg>
        <pc:picChg chg="add del mod">
          <ac:chgData name="Allan Browning" userId="S::a.browning@griffith.edu.au::361db90e-b631-48a3-b9ec-50a48aed1fdf" providerId="AD" clId="Web-{C8DFBE58-D8FC-C34D-14A5-087CF5F1DB4F}" dt="2019-06-16T00:07:51.323" v="2159"/>
          <ac:picMkLst>
            <pc:docMk/>
            <pc:sldMk cId="3207774345" sldId="286"/>
            <ac:picMk id="16" creationId="{60010C09-8251-4736-8F51-0800828273B0}"/>
          </ac:picMkLst>
        </pc:picChg>
        <pc:picChg chg="add del mod">
          <ac:chgData name="Allan Browning" userId="S::a.browning@griffith.edu.au::361db90e-b631-48a3-b9ec-50a48aed1fdf" providerId="AD" clId="Web-{C8DFBE58-D8FC-C34D-14A5-087CF5F1DB4F}" dt="2019-06-16T00:08:12.964" v="2162"/>
          <ac:picMkLst>
            <pc:docMk/>
            <pc:sldMk cId="3207774345" sldId="286"/>
            <ac:picMk id="18" creationId="{5B33E5BC-8A1B-4FF6-ABAD-F01235F98671}"/>
          </ac:picMkLst>
        </pc:picChg>
      </pc:sldChg>
    </pc:docChg>
  </pc:docChgLst>
  <pc:docChgLst>
    <pc:chgData name="Kaile Su" userId="S::k.su@griffith.edu.au::1636eb44-51af-46aa-b91c-16ad8b70fe25" providerId="AD" clId="Web-{8859B0DE-7298-70D2-930F-E629B9EFDF0B}"/>
    <pc:docChg chg="modSld">
      <pc:chgData name="Kaile Su" userId="S::k.su@griffith.edu.au::1636eb44-51af-46aa-b91c-16ad8b70fe25" providerId="AD" clId="Web-{8859B0DE-7298-70D2-930F-E629B9EFDF0B}" dt="2019-06-10T10:27:38.026" v="45" actId="20577"/>
      <pc:docMkLst>
        <pc:docMk/>
      </pc:docMkLst>
      <pc:sldChg chg="modSp">
        <pc:chgData name="Kaile Su" userId="S::k.su@griffith.edu.au::1636eb44-51af-46aa-b91c-16ad8b70fe25" providerId="AD" clId="Web-{8859B0DE-7298-70D2-930F-E629B9EFDF0B}" dt="2019-06-10T10:27:38.026" v="45" actId="20577"/>
        <pc:sldMkLst>
          <pc:docMk/>
          <pc:sldMk cId="0" sldId="256"/>
        </pc:sldMkLst>
        <pc:spChg chg="mod">
          <ac:chgData name="Kaile Su" userId="S::k.su@griffith.edu.au::1636eb44-51af-46aa-b91c-16ad8b70fe25" providerId="AD" clId="Web-{8859B0DE-7298-70D2-930F-E629B9EFDF0B}" dt="2019-06-10T10:27:38.026" v="45" actId="20577"/>
          <ac:spMkLst>
            <pc:docMk/>
            <pc:sldMk cId="0" sldId="256"/>
            <ac:spMk id="68" creationId="{00000000-0000-0000-0000-000000000000}"/>
          </ac:spMkLst>
        </pc:spChg>
        <pc:spChg chg="mod">
          <ac:chgData name="Kaile Su" userId="S::k.su@griffith.edu.au::1636eb44-51af-46aa-b91c-16ad8b70fe25" providerId="AD" clId="Web-{8859B0DE-7298-70D2-930F-E629B9EFDF0B}" dt="2019-06-10T10:02:02.013" v="43" actId="20577"/>
          <ac:spMkLst>
            <pc:docMk/>
            <pc:sldMk cId="0" sldId="256"/>
            <ac:spMk id="69" creationId="{00000000-0000-0000-0000-000000000000}"/>
          </ac:spMkLst>
        </pc:spChg>
      </pc:sldChg>
    </pc:docChg>
  </pc:docChgLst>
  <pc:docChgLst>
    <pc:chgData name="Kaile Su" userId="S::k.su@griffith.edu.au::1636eb44-51af-46aa-b91c-16ad8b70fe25" providerId="AD" clId="Web-{082AFAEC-83E5-06E0-0803-C74E887E544D}"/>
    <pc:docChg chg="addSld modSld sldOrd">
      <pc:chgData name="Kaile Su" userId="S::k.su@griffith.edu.au::1636eb44-51af-46aa-b91c-16ad8b70fe25" providerId="AD" clId="Web-{082AFAEC-83E5-06E0-0803-C74E887E544D}" dt="2019-06-10T11:48:27.755" v="530" actId="20577"/>
      <pc:docMkLst>
        <pc:docMk/>
      </pc:docMkLst>
      <pc:sldChg chg="modSp">
        <pc:chgData name="Kaile Su" userId="S::k.su@griffith.edu.au::1636eb44-51af-46aa-b91c-16ad8b70fe25" providerId="AD" clId="Web-{082AFAEC-83E5-06E0-0803-C74E887E544D}" dt="2019-06-10T11:10:28.566" v="122" actId="20577"/>
        <pc:sldMkLst>
          <pc:docMk/>
          <pc:sldMk cId="2519808721" sldId="261"/>
        </pc:sldMkLst>
        <pc:spChg chg="mod">
          <ac:chgData name="Kaile Su" userId="S::k.su@griffith.edu.au::1636eb44-51af-46aa-b91c-16ad8b70fe25" providerId="AD" clId="Web-{082AFAEC-83E5-06E0-0803-C74E887E544D}" dt="2019-06-10T10:32:26.284" v="8" actId="20577"/>
          <ac:spMkLst>
            <pc:docMk/>
            <pc:sldMk cId="2519808721" sldId="261"/>
            <ac:spMk id="2" creationId="{AF62429F-1125-4F75-8F6F-C76F7A053CA0}"/>
          </ac:spMkLst>
        </pc:spChg>
        <pc:spChg chg="mod">
          <ac:chgData name="Kaile Su" userId="S::k.su@griffith.edu.au::1636eb44-51af-46aa-b91c-16ad8b70fe25" providerId="AD" clId="Web-{082AFAEC-83E5-06E0-0803-C74E887E544D}" dt="2019-06-10T11:10:28.566" v="122" actId="20577"/>
          <ac:spMkLst>
            <pc:docMk/>
            <pc:sldMk cId="2519808721" sldId="261"/>
            <ac:spMk id="3" creationId="{205F75EC-EF1F-4515-9FFE-2C0993F348A3}"/>
          </ac:spMkLst>
        </pc:spChg>
      </pc:sldChg>
      <pc:sldChg chg="addSp delSp modSp ord">
        <pc:chgData name="Kaile Su" userId="S::k.su@griffith.edu.au::1636eb44-51af-46aa-b91c-16ad8b70fe25" providerId="AD" clId="Web-{082AFAEC-83E5-06E0-0803-C74E887E544D}" dt="2019-06-10T11:16:44.333" v="189" actId="20577"/>
        <pc:sldMkLst>
          <pc:docMk/>
          <pc:sldMk cId="4075636662" sldId="267"/>
        </pc:sldMkLst>
        <pc:spChg chg="mod">
          <ac:chgData name="Kaile Su" userId="S::k.su@griffith.edu.au::1636eb44-51af-46aa-b91c-16ad8b70fe25" providerId="AD" clId="Web-{082AFAEC-83E5-06E0-0803-C74E887E544D}" dt="2019-06-10T11:12:47.801" v="153" actId="20577"/>
          <ac:spMkLst>
            <pc:docMk/>
            <pc:sldMk cId="4075636662" sldId="267"/>
            <ac:spMk id="2" creationId="{F7D9603F-23F0-40E5-A8EC-1B89AAAD9B56}"/>
          </ac:spMkLst>
        </pc:spChg>
        <pc:spChg chg="mod">
          <ac:chgData name="Kaile Su" userId="S::k.su@griffith.edu.au::1636eb44-51af-46aa-b91c-16ad8b70fe25" providerId="AD" clId="Web-{082AFAEC-83E5-06E0-0803-C74E887E544D}" dt="2019-06-10T11:16:44.333" v="189" actId="20577"/>
          <ac:spMkLst>
            <pc:docMk/>
            <pc:sldMk cId="4075636662" sldId="267"/>
            <ac:spMk id="3" creationId="{789B25E5-637D-4C48-89DD-76A8BE0541E6}"/>
          </ac:spMkLst>
        </pc:spChg>
        <pc:spChg chg="add del mod">
          <ac:chgData name="Kaile Su" userId="S::k.su@griffith.edu.au::1636eb44-51af-46aa-b91c-16ad8b70fe25" providerId="AD" clId="Web-{082AFAEC-83E5-06E0-0803-C74E887E544D}" dt="2019-06-10T11:07:56.956" v="60"/>
          <ac:spMkLst>
            <pc:docMk/>
            <pc:sldMk cId="4075636662" sldId="267"/>
            <ac:spMk id="4" creationId="{43943173-D85C-422A-8A2C-0C4D4A3BE16C}"/>
          </ac:spMkLst>
        </pc:spChg>
        <pc:graphicFrameChg chg="add del mod">
          <ac:chgData name="Kaile Su" userId="S::k.su@griffith.edu.au::1636eb44-51af-46aa-b91c-16ad8b70fe25" providerId="AD" clId="Web-{082AFAEC-83E5-06E0-0803-C74E887E544D}" dt="2019-06-10T10:38:08.925" v="28"/>
          <ac:graphicFrameMkLst>
            <pc:docMk/>
            <pc:sldMk cId="4075636662" sldId="267"/>
            <ac:graphicFrameMk id="5" creationId="{E86EF3A3-2B3C-482D-80F8-15B44F9019A8}"/>
          </ac:graphicFrameMkLst>
        </pc:graphicFrameChg>
        <pc:graphicFrameChg chg="add del mod">
          <ac:chgData name="Kaile Su" userId="S::k.su@griffith.edu.au::1636eb44-51af-46aa-b91c-16ad8b70fe25" providerId="AD" clId="Web-{082AFAEC-83E5-06E0-0803-C74E887E544D}" dt="2019-06-10T10:38:20.269" v="30"/>
          <ac:graphicFrameMkLst>
            <pc:docMk/>
            <pc:sldMk cId="4075636662" sldId="267"/>
            <ac:graphicFrameMk id="7" creationId="{2BFD0279-74D7-494C-8876-D8D79D597A5B}"/>
          </ac:graphicFrameMkLst>
        </pc:graphicFrameChg>
        <pc:graphicFrameChg chg="add del mod modGraphic">
          <ac:chgData name="Kaile Su" userId="S::k.su@griffith.edu.au::1636eb44-51af-46aa-b91c-16ad8b70fe25" providerId="AD" clId="Web-{082AFAEC-83E5-06E0-0803-C74E887E544D}" dt="2019-06-10T10:40:36.738" v="47"/>
          <ac:graphicFrameMkLst>
            <pc:docMk/>
            <pc:sldMk cId="4075636662" sldId="267"/>
            <ac:graphicFrameMk id="9" creationId="{C051202B-E727-430D-A494-ECC0E18C15A2}"/>
          </ac:graphicFrameMkLst>
        </pc:graphicFrameChg>
      </pc:sldChg>
      <pc:sldChg chg="modSp">
        <pc:chgData name="Kaile Su" userId="S::k.su@griffith.edu.au::1636eb44-51af-46aa-b91c-16ad8b70fe25" providerId="AD" clId="Web-{082AFAEC-83E5-06E0-0803-C74E887E544D}" dt="2019-06-10T11:48:27.755" v="530" actId="20577"/>
        <pc:sldMkLst>
          <pc:docMk/>
          <pc:sldMk cId="1982866543" sldId="268"/>
        </pc:sldMkLst>
        <pc:spChg chg="mod">
          <ac:chgData name="Kaile Su" userId="S::k.su@griffith.edu.au::1636eb44-51af-46aa-b91c-16ad8b70fe25" providerId="AD" clId="Web-{082AFAEC-83E5-06E0-0803-C74E887E544D}" dt="2019-06-10T11:28:32.723" v="298" actId="20577"/>
          <ac:spMkLst>
            <pc:docMk/>
            <pc:sldMk cId="1982866543" sldId="268"/>
            <ac:spMk id="2" creationId="{80EA58AE-0AA8-4F5A-8BF0-B584EC362BC7}"/>
          </ac:spMkLst>
        </pc:spChg>
        <pc:spChg chg="mod">
          <ac:chgData name="Kaile Su" userId="S::k.su@griffith.edu.au::1636eb44-51af-46aa-b91c-16ad8b70fe25" providerId="AD" clId="Web-{082AFAEC-83E5-06E0-0803-C74E887E544D}" dt="2019-06-10T11:48:27.755" v="530" actId="20577"/>
          <ac:spMkLst>
            <pc:docMk/>
            <pc:sldMk cId="1982866543" sldId="268"/>
            <ac:spMk id="3" creationId="{B460D727-4D65-4BA5-88BC-21E3E7F52A8E}"/>
          </ac:spMkLst>
        </pc:spChg>
      </pc:sldChg>
      <pc:sldChg chg="addSp delSp modSp add replId">
        <pc:chgData name="Kaile Su" userId="S::k.su@griffith.edu.au::1636eb44-51af-46aa-b91c-16ad8b70fe25" providerId="AD" clId="Web-{082AFAEC-83E5-06E0-0803-C74E887E544D}" dt="2019-06-10T11:27:27.520" v="285" actId="14100"/>
        <pc:sldMkLst>
          <pc:docMk/>
          <pc:sldMk cId="3105541926" sldId="275"/>
        </pc:sldMkLst>
        <pc:spChg chg="mod">
          <ac:chgData name="Kaile Su" userId="S::k.su@griffith.edu.au::1636eb44-51af-46aa-b91c-16ad8b70fe25" providerId="AD" clId="Web-{082AFAEC-83E5-06E0-0803-C74E887E544D}" dt="2019-06-10T11:22:09.426" v="278" actId="14100"/>
          <ac:spMkLst>
            <pc:docMk/>
            <pc:sldMk cId="3105541926" sldId="275"/>
            <ac:spMk id="3" creationId="{789B25E5-637D-4C48-89DD-76A8BE0541E6}"/>
          </ac:spMkLst>
        </pc:spChg>
        <pc:picChg chg="add del mod">
          <ac:chgData name="Kaile Su" userId="S::k.su@griffith.edu.au::1636eb44-51af-46aa-b91c-16ad8b70fe25" providerId="AD" clId="Web-{082AFAEC-83E5-06E0-0803-C74E887E544D}" dt="2019-06-10T11:23:12.973" v="279"/>
          <ac:picMkLst>
            <pc:docMk/>
            <pc:sldMk cId="3105541926" sldId="275"/>
            <ac:picMk id="4" creationId="{89A7DD90-AD6F-4CB1-963A-5903C26F4B37}"/>
          </ac:picMkLst>
        </pc:picChg>
        <pc:picChg chg="add mod">
          <ac:chgData name="Kaile Su" userId="S::k.su@griffith.edu.au::1636eb44-51af-46aa-b91c-16ad8b70fe25" providerId="AD" clId="Web-{082AFAEC-83E5-06E0-0803-C74E887E544D}" dt="2019-06-10T11:27:27.520" v="285" actId="14100"/>
          <ac:picMkLst>
            <pc:docMk/>
            <pc:sldMk cId="3105541926" sldId="275"/>
            <ac:picMk id="6" creationId="{4EBB52B5-192E-4AC6-B4E3-E50E577A72DA}"/>
          </ac:picMkLst>
        </pc:picChg>
      </pc:sldChg>
    </pc:docChg>
  </pc:docChgLst>
  <pc:docChgLst>
    <pc:chgData name="Kaile Su" userId="S::k.su@griffith.edu.au::1636eb44-51af-46aa-b91c-16ad8b70fe25" providerId="AD" clId="Web-{09502437-F565-82EB-F1E0-EB041F5A96D3}"/>
    <pc:docChg chg="modSld">
      <pc:chgData name="Kaile Su" userId="S::k.su@griffith.edu.au::1636eb44-51af-46aa-b91c-16ad8b70fe25" providerId="AD" clId="Web-{09502437-F565-82EB-F1E0-EB041F5A96D3}" dt="2019-06-10T11:58:21.902" v="15" actId="20577"/>
      <pc:docMkLst>
        <pc:docMk/>
      </pc:docMkLst>
      <pc:sldChg chg="modSp">
        <pc:chgData name="Kaile Su" userId="S::k.su@griffith.edu.au::1636eb44-51af-46aa-b91c-16ad8b70fe25" providerId="AD" clId="Web-{09502437-F565-82EB-F1E0-EB041F5A96D3}" dt="2019-06-10T11:58:21.902" v="15" actId="20577"/>
        <pc:sldMkLst>
          <pc:docMk/>
          <pc:sldMk cId="1585934978" sldId="269"/>
        </pc:sldMkLst>
        <pc:spChg chg="mod">
          <ac:chgData name="Kaile Su" userId="S::k.su@griffith.edu.au::1636eb44-51af-46aa-b91c-16ad8b70fe25" providerId="AD" clId="Web-{09502437-F565-82EB-F1E0-EB041F5A96D3}" dt="2019-06-10T11:58:21.902" v="15" actId="20577"/>
          <ac:spMkLst>
            <pc:docMk/>
            <pc:sldMk cId="1585934978" sldId="269"/>
            <ac:spMk id="2" creationId="{626E02C2-42E9-4EC6-965F-76E503D375D9}"/>
          </ac:spMkLst>
        </pc:spChg>
      </pc:sldChg>
    </pc:docChg>
  </pc:docChgLst>
  <pc:docChgLst>
    <pc:chgData name="Allan Browning" userId="S::a.browning@griffith.edu.au::361db90e-b631-48a3-b9ec-50a48aed1fdf" providerId="AD" clId="Web-{B6DAF581-0049-CBCC-1769-505565A344C7}"/>
    <pc:docChg chg="addSld modSld sldOrd">
      <pc:chgData name="Allan Browning" userId="S::a.browning@griffith.edu.au::361db90e-b631-48a3-b9ec-50a48aed1fdf" providerId="AD" clId="Web-{B6DAF581-0049-CBCC-1769-505565A344C7}" dt="2019-06-14T09:03:10.515" v="2591" actId="14100"/>
      <pc:docMkLst>
        <pc:docMk/>
      </pc:docMkLst>
      <pc:sldChg chg="modSp">
        <pc:chgData name="Allan Browning" userId="S::a.browning@griffith.edu.au::361db90e-b631-48a3-b9ec-50a48aed1fdf" providerId="AD" clId="Web-{B6DAF581-0049-CBCC-1769-505565A344C7}" dt="2019-06-14T05:30:39.589" v="130" actId="20577"/>
        <pc:sldMkLst>
          <pc:docMk/>
          <pc:sldMk cId="4075636662" sldId="267"/>
        </pc:sldMkLst>
        <pc:spChg chg="mod">
          <ac:chgData name="Allan Browning" userId="S::a.browning@griffith.edu.au::361db90e-b631-48a3-b9ec-50a48aed1fdf" providerId="AD" clId="Web-{B6DAF581-0049-CBCC-1769-505565A344C7}" dt="2019-06-14T05:30:39.589" v="130" actId="20577"/>
          <ac:spMkLst>
            <pc:docMk/>
            <pc:sldMk cId="4075636662" sldId="267"/>
            <ac:spMk id="3" creationId="{789B25E5-637D-4C48-89DD-76A8BE0541E6}"/>
          </ac:spMkLst>
        </pc:spChg>
      </pc:sldChg>
      <pc:sldChg chg="modSp">
        <pc:chgData name="Allan Browning" userId="S::a.browning@griffith.edu.au::361db90e-b631-48a3-b9ec-50a48aed1fdf" providerId="AD" clId="Web-{B6DAF581-0049-CBCC-1769-505565A344C7}" dt="2019-06-14T08:26:20.067" v="2549" actId="20577"/>
        <pc:sldMkLst>
          <pc:docMk/>
          <pc:sldMk cId="1982866543" sldId="268"/>
        </pc:sldMkLst>
        <pc:spChg chg="mod">
          <ac:chgData name="Allan Browning" userId="S::a.browning@griffith.edu.au::361db90e-b631-48a3-b9ec-50a48aed1fdf" providerId="AD" clId="Web-{B6DAF581-0049-CBCC-1769-505565A344C7}" dt="2019-06-14T08:24:40.676" v="2487" actId="20577"/>
          <ac:spMkLst>
            <pc:docMk/>
            <pc:sldMk cId="1982866543" sldId="268"/>
            <ac:spMk id="2" creationId="{80EA58AE-0AA8-4F5A-8BF0-B584EC362BC7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26:20.067" v="2549" actId="20577"/>
          <ac:spMkLst>
            <pc:docMk/>
            <pc:sldMk cId="1982866543" sldId="268"/>
            <ac:spMk id="3" creationId="{B460D727-4D65-4BA5-88BC-21E3E7F52A8E}"/>
          </ac:spMkLst>
        </pc:spChg>
      </pc:sldChg>
      <pc:sldChg chg="modSp ord">
        <pc:chgData name="Allan Browning" userId="S::a.browning@griffith.edu.au::361db90e-b631-48a3-b9ec-50a48aed1fdf" providerId="AD" clId="Web-{B6DAF581-0049-CBCC-1769-505565A344C7}" dt="2019-06-14T08:24:15.333" v="2480"/>
        <pc:sldMkLst>
          <pc:docMk/>
          <pc:sldMk cId="1585934978" sldId="269"/>
        </pc:sldMkLst>
        <pc:spChg chg="mod">
          <ac:chgData name="Allan Browning" userId="S::a.browning@griffith.edu.au::361db90e-b631-48a3-b9ec-50a48aed1fdf" providerId="AD" clId="Web-{B6DAF581-0049-CBCC-1769-505565A344C7}" dt="2019-06-14T05:39:46.201" v="377" actId="20577"/>
          <ac:spMkLst>
            <pc:docMk/>
            <pc:sldMk cId="1585934978" sldId="269"/>
            <ac:spMk id="2" creationId="{626E02C2-42E9-4EC6-965F-76E503D375D9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5:38:37.451" v="373" actId="20577"/>
          <ac:spMkLst>
            <pc:docMk/>
            <pc:sldMk cId="1585934978" sldId="269"/>
            <ac:spMk id="3" creationId="{4F2A9DBF-422E-410E-B1E7-19C705D24431}"/>
          </ac:spMkLst>
        </pc:spChg>
      </pc:sldChg>
      <pc:sldChg chg="modSp">
        <pc:chgData name="Allan Browning" userId="S::a.browning@griffith.edu.au::361db90e-b631-48a3-b9ec-50a48aed1fdf" providerId="AD" clId="Web-{B6DAF581-0049-CBCC-1769-505565A344C7}" dt="2019-06-14T05:43:29.890" v="428" actId="20577"/>
        <pc:sldMkLst>
          <pc:docMk/>
          <pc:sldMk cId="3971583492" sldId="274"/>
        </pc:sldMkLst>
        <pc:spChg chg="mod">
          <ac:chgData name="Allan Browning" userId="S::a.browning@griffith.edu.au::361db90e-b631-48a3-b9ec-50a48aed1fdf" providerId="AD" clId="Web-{B6DAF581-0049-CBCC-1769-505565A344C7}" dt="2019-06-14T05:43:29.890" v="428" actId="20577"/>
          <ac:spMkLst>
            <pc:docMk/>
            <pc:sldMk cId="3971583492" sldId="274"/>
            <ac:spMk id="3" creationId="{C0981219-8C5C-4F9E-9CEE-AF43D3E804D5}"/>
          </ac:spMkLst>
        </pc:spChg>
      </pc:sldChg>
      <pc:sldChg chg="ord">
        <pc:chgData name="Allan Browning" userId="S::a.browning@griffith.edu.au::361db90e-b631-48a3-b9ec-50a48aed1fdf" providerId="AD" clId="Web-{B6DAF581-0049-CBCC-1769-505565A344C7}" dt="2019-06-14T08:22:24.004" v="2448"/>
        <pc:sldMkLst>
          <pc:docMk/>
          <pc:sldMk cId="3105541926" sldId="275"/>
        </pc:sldMkLst>
      </pc:sldChg>
      <pc:sldChg chg="modSp ord">
        <pc:chgData name="Allan Browning" userId="S::a.browning@griffith.edu.au::361db90e-b631-48a3-b9ec-50a48aed1fdf" providerId="AD" clId="Web-{B6DAF581-0049-CBCC-1769-505565A344C7}" dt="2019-06-14T08:26:36.724" v="2550"/>
        <pc:sldMkLst>
          <pc:docMk/>
          <pc:sldMk cId="1552056133" sldId="276"/>
        </pc:sldMkLst>
        <pc:spChg chg="mod">
          <ac:chgData name="Allan Browning" userId="S::a.browning@griffith.edu.au::361db90e-b631-48a3-b9ec-50a48aed1fdf" providerId="AD" clId="Web-{B6DAF581-0049-CBCC-1769-505565A344C7}" dt="2019-06-14T05:40:30.920" v="383" actId="20577"/>
          <ac:spMkLst>
            <pc:docMk/>
            <pc:sldMk cId="1552056133" sldId="276"/>
            <ac:spMk id="3" creationId="{4F2A9DBF-422E-410E-B1E7-19C705D24431}"/>
          </ac:spMkLst>
        </pc:spChg>
      </pc:sldChg>
      <pc:sldChg chg="addSp delSp modSp">
        <pc:chgData name="Allan Browning" userId="S::a.browning@griffith.edu.au::361db90e-b631-48a3-b9ec-50a48aed1fdf" providerId="AD" clId="Web-{B6DAF581-0049-CBCC-1769-505565A344C7}" dt="2019-06-14T09:03:10.515" v="2591" actId="14100"/>
        <pc:sldMkLst>
          <pc:docMk/>
          <pc:sldMk cId="348993506" sldId="277"/>
        </pc:sldMkLst>
        <pc:spChg chg="mod">
          <ac:chgData name="Allan Browning" userId="S::a.browning@griffith.edu.au::361db90e-b631-48a3-b9ec-50a48aed1fdf" providerId="AD" clId="Web-{B6DAF581-0049-CBCC-1769-505565A344C7}" dt="2019-06-14T09:02:02.874" v="2584" actId="20577"/>
          <ac:spMkLst>
            <pc:docMk/>
            <pc:sldMk cId="348993506" sldId="277"/>
            <ac:spMk id="3" creationId="{4F2A9DBF-422E-410E-B1E7-19C705D24431}"/>
          </ac:spMkLst>
        </pc:spChg>
        <pc:picChg chg="add mod">
          <ac:chgData name="Allan Browning" userId="S::a.browning@griffith.edu.au::361db90e-b631-48a3-b9ec-50a48aed1fdf" providerId="AD" clId="Web-{B6DAF581-0049-CBCC-1769-505565A344C7}" dt="2019-06-14T09:02:44.546" v="2588" actId="14100"/>
          <ac:picMkLst>
            <pc:docMk/>
            <pc:sldMk cId="348993506" sldId="277"/>
            <ac:picMk id="4" creationId="{546D3C56-A1C0-4536-966B-973417881A18}"/>
          </ac:picMkLst>
        </pc:picChg>
        <pc:picChg chg="del">
          <ac:chgData name="Allan Browning" userId="S::a.browning@griffith.edu.au::361db90e-b631-48a3-b9ec-50a48aed1fdf" providerId="AD" clId="Web-{B6DAF581-0049-CBCC-1769-505565A344C7}" dt="2019-06-14T09:02:06.187" v="2585"/>
          <ac:picMkLst>
            <pc:docMk/>
            <pc:sldMk cId="348993506" sldId="277"/>
            <ac:picMk id="6" creationId="{ACC9EE21-D653-488F-A7F9-B399EDF46BD9}"/>
          </ac:picMkLst>
        </pc:picChg>
        <pc:picChg chg="add mod">
          <ac:chgData name="Allan Browning" userId="S::a.browning@griffith.edu.au::361db90e-b631-48a3-b9ec-50a48aed1fdf" providerId="AD" clId="Web-{B6DAF581-0049-CBCC-1769-505565A344C7}" dt="2019-06-14T09:03:10.515" v="2591" actId="14100"/>
          <ac:picMkLst>
            <pc:docMk/>
            <pc:sldMk cId="348993506" sldId="277"/>
            <ac:picMk id="7" creationId="{6FF28A45-E1E1-4460-93AB-EB00CFFFC2D4}"/>
          </ac:picMkLst>
        </pc:picChg>
      </pc:sldChg>
      <pc:sldChg chg="addSp delSp modSp new ord">
        <pc:chgData name="Allan Browning" userId="S::a.browning@griffith.edu.au::361db90e-b631-48a3-b9ec-50a48aed1fdf" providerId="AD" clId="Web-{B6DAF581-0049-CBCC-1769-505565A344C7}" dt="2019-06-14T08:27:02.677" v="2565" actId="20577"/>
        <pc:sldMkLst>
          <pc:docMk/>
          <pc:sldMk cId="4120380648" sldId="279"/>
        </pc:sldMkLst>
        <pc:spChg chg="mod">
          <ac:chgData name="Allan Browning" userId="S::a.browning@griffith.edu.au::361db90e-b631-48a3-b9ec-50a48aed1fdf" providerId="AD" clId="Web-{B6DAF581-0049-CBCC-1769-505565A344C7}" dt="2019-06-14T07:50:03.726" v="1066" actId="20577"/>
          <ac:spMkLst>
            <pc:docMk/>
            <pc:sldMk cId="4120380648" sldId="279"/>
            <ac:spMk id="2" creationId="{D727AE5F-4F2D-4881-9F6B-5C065A7EC790}"/>
          </ac:spMkLst>
        </pc:spChg>
        <pc:spChg chg="add del">
          <ac:chgData name="Allan Browning" userId="S::a.browning@griffith.edu.au::361db90e-b631-48a3-b9ec-50a48aed1fdf" providerId="AD" clId="Web-{B6DAF581-0049-CBCC-1769-505565A344C7}" dt="2019-06-14T06:52:14.142" v="567"/>
          <ac:spMkLst>
            <pc:docMk/>
            <pc:sldMk cId="4120380648" sldId="279"/>
            <ac:spMk id="3" creationId="{15001674-6098-4541-9870-F2D7981CCC02}"/>
          </ac:spMkLst>
        </pc:spChg>
        <pc:spChg chg="add del mod">
          <ac:chgData name="Allan Browning" userId="S::a.browning@griffith.edu.au::361db90e-b631-48a3-b9ec-50a48aed1fdf" providerId="AD" clId="Web-{B6DAF581-0049-CBCC-1769-505565A344C7}" dt="2019-06-14T07:14:41.557" v="681"/>
          <ac:spMkLst>
            <pc:docMk/>
            <pc:sldMk cId="4120380648" sldId="279"/>
            <ac:spMk id="4" creationId="{CDD42E53-0833-4D4E-BBBC-DFA1B9E0EE1D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7:13:50.885" v="661" actId="1076"/>
          <ac:spMkLst>
            <pc:docMk/>
            <pc:sldMk cId="4120380648" sldId="279"/>
            <ac:spMk id="5" creationId="{227A4CB9-4A29-4F18-A7C9-394A78B5C79A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7:13:59.995" v="672" actId="1076"/>
          <ac:spMkLst>
            <pc:docMk/>
            <pc:sldMk cId="4120380648" sldId="279"/>
            <ac:spMk id="6" creationId="{84A9F986-B497-4883-87B1-B1D5CFD8EA01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7:48:31.804" v="1015" actId="20577"/>
          <ac:spMkLst>
            <pc:docMk/>
            <pc:sldMk cId="4120380648" sldId="279"/>
            <ac:spMk id="7" creationId="{20D3401F-1016-4A12-B30D-E7B72FA2557C}"/>
          </ac:spMkLst>
        </pc:spChg>
        <pc:spChg chg="add del mod">
          <ac:chgData name="Allan Browning" userId="S::a.browning@griffith.edu.au::361db90e-b631-48a3-b9ec-50a48aed1fdf" providerId="AD" clId="Web-{B6DAF581-0049-CBCC-1769-505565A344C7}" dt="2019-06-14T08:14:02.455" v="1983"/>
          <ac:spMkLst>
            <pc:docMk/>
            <pc:sldMk cId="4120380648" sldId="279"/>
            <ac:spMk id="8" creationId="{3026C2DA-4B37-4E14-96AD-C7425B321F6A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7:54:50.294" v="1165" actId="20577"/>
          <ac:spMkLst>
            <pc:docMk/>
            <pc:sldMk cId="4120380648" sldId="279"/>
            <ac:spMk id="9" creationId="{BBE78F73-73EF-4ED7-96F8-1951F293CA32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8:27:02.677" v="2565" actId="20577"/>
          <ac:spMkLst>
            <pc:docMk/>
            <pc:sldMk cId="4120380648" sldId="279"/>
            <ac:spMk id="16" creationId="{747C78CB-27A4-445E-8383-4406BAECD6AC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7:13:50.948" v="667" actId="1076"/>
          <ac:spMkLst>
            <pc:docMk/>
            <pc:sldMk cId="4120380648" sldId="279"/>
            <ac:spMk id="17" creationId="{FEB183EC-610F-4A6D-B93F-E7D12B8A74E9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7:39:44.426" v="773" actId="20577"/>
          <ac:spMkLst>
            <pc:docMk/>
            <pc:sldMk cId="4120380648" sldId="279"/>
            <ac:spMk id="18" creationId="{C2A8C5C7-17CA-4B84-B67D-3673A872E9BA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7:50:57.461" v="1090" actId="20577"/>
          <ac:spMkLst>
            <pc:docMk/>
            <pc:sldMk cId="4120380648" sldId="279"/>
            <ac:spMk id="21" creationId="{2C28B0D7-F924-41C7-806C-F4FCFB93EB69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7:52:10.320" v="1104" actId="1076"/>
          <ac:spMkLst>
            <pc:docMk/>
            <pc:sldMk cId="4120380648" sldId="279"/>
            <ac:spMk id="23" creationId="{6A064006-E52A-457F-AEDC-12CDD7E2A698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7:45:28.427" v="927" actId="1076"/>
          <ac:spMkLst>
            <pc:docMk/>
            <pc:sldMk cId="4120380648" sldId="279"/>
            <ac:spMk id="26" creationId="{6878E976-295D-4FB8-BD86-9CDE1FC2F70C}"/>
          </ac:spMkLst>
        </pc:spChg>
        <pc:spChg chg="add del mod">
          <ac:chgData name="Allan Browning" userId="S::a.browning@griffith.edu.au::361db90e-b631-48a3-b9ec-50a48aed1fdf" providerId="AD" clId="Web-{B6DAF581-0049-CBCC-1769-505565A344C7}" dt="2019-06-14T07:46:03.021" v="940"/>
          <ac:spMkLst>
            <pc:docMk/>
            <pc:sldMk cId="4120380648" sldId="279"/>
            <ac:spMk id="27" creationId="{561899D9-A95C-44A6-ADFB-0AFD7C8AD85E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7:42:38.802" v="852" actId="1076"/>
          <ac:spMkLst>
            <pc:docMk/>
            <pc:sldMk cId="4120380648" sldId="279"/>
            <ac:spMk id="28" creationId="{6B49F29F-07A7-474F-887F-ED45F219D442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7:43:28.739" v="878" actId="1076"/>
          <ac:spMkLst>
            <pc:docMk/>
            <pc:sldMk cId="4120380648" sldId="279"/>
            <ac:spMk id="29" creationId="{0AC3D82B-67AB-463E-BBD2-C372798E4569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7:52:57.836" v="1145" actId="1076"/>
          <ac:spMkLst>
            <pc:docMk/>
            <pc:sldMk cId="4120380648" sldId="279"/>
            <ac:spMk id="31" creationId="{08038900-BC8F-49C6-B9DB-A674C08D43D4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7:45:54.459" v="937" actId="20577"/>
          <ac:spMkLst>
            <pc:docMk/>
            <pc:sldMk cId="4120380648" sldId="279"/>
            <ac:spMk id="33" creationId="{0769EF5A-55CD-4A75-9472-1FB198360F52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7:54:45.169" v="1164" actId="20577"/>
          <ac:spMkLst>
            <pc:docMk/>
            <pc:sldMk cId="4120380648" sldId="279"/>
            <ac:spMk id="36" creationId="{134CB249-6095-4C2F-8C1C-7A50B281AAF4}"/>
          </ac:spMkLst>
        </pc:spChg>
        <pc:cxnChg chg="add mod">
          <ac:chgData name="Allan Browning" userId="S::a.browning@griffith.edu.au::361db90e-b631-48a3-b9ec-50a48aed1fdf" providerId="AD" clId="Web-{B6DAF581-0049-CBCC-1769-505565A344C7}" dt="2019-06-14T07:47:40.507" v="1006" actId="14100"/>
          <ac:cxnSpMkLst>
            <pc:docMk/>
            <pc:sldMk cId="4120380648" sldId="279"/>
            <ac:cxnSpMk id="3" creationId="{20CCD0FF-BA0A-48C3-9060-06F1DA789726}"/>
          </ac:cxnSpMkLst>
        </pc:cxnChg>
        <pc:cxnChg chg="add del mod">
          <ac:chgData name="Allan Browning" userId="S::a.browning@griffith.edu.au::361db90e-b631-48a3-b9ec-50a48aed1fdf" providerId="AD" clId="Web-{B6DAF581-0049-CBCC-1769-505565A344C7}" dt="2019-06-14T07:13:44.870" v="660"/>
          <ac:cxnSpMkLst>
            <pc:docMk/>
            <pc:sldMk cId="4120380648" sldId="279"/>
            <ac:cxnSpMk id="10" creationId="{79B1B6E5-6553-41E1-8748-81091536E040}"/>
          </ac:cxnSpMkLst>
        </pc:cxnChg>
        <pc:cxnChg chg="add del mod">
          <ac:chgData name="Allan Browning" userId="S::a.browning@griffith.edu.au::361db90e-b631-48a3-b9ec-50a48aed1fdf" providerId="AD" clId="Web-{B6DAF581-0049-CBCC-1769-505565A344C7}" dt="2019-06-14T08:14:03.924" v="1984"/>
          <ac:cxnSpMkLst>
            <pc:docMk/>
            <pc:sldMk cId="4120380648" sldId="279"/>
            <ac:cxnSpMk id="11" creationId="{B610B3D1-34AF-4844-A1A6-665F89A3586A}"/>
          </ac:cxnSpMkLst>
        </pc:cxnChg>
        <pc:cxnChg chg="add mod">
          <ac:chgData name="Allan Browning" userId="S::a.browning@griffith.edu.au::361db90e-b631-48a3-b9ec-50a48aed1fdf" providerId="AD" clId="Web-{B6DAF581-0049-CBCC-1769-505565A344C7}" dt="2019-06-14T07:48:02.351" v="1011" actId="14100"/>
          <ac:cxnSpMkLst>
            <pc:docMk/>
            <pc:sldMk cId="4120380648" sldId="279"/>
            <ac:cxnSpMk id="12" creationId="{F1A74E87-F36A-4AD1-AD8B-33FBE3D5ABC8}"/>
          </ac:cxnSpMkLst>
        </pc:cxnChg>
        <pc:cxnChg chg="add del mod">
          <ac:chgData name="Allan Browning" userId="S::a.browning@griffith.edu.au::361db90e-b631-48a3-b9ec-50a48aed1fdf" providerId="AD" clId="Web-{B6DAF581-0049-CBCC-1769-505565A344C7}" dt="2019-06-14T06:52:07.142" v="566"/>
          <ac:cxnSpMkLst>
            <pc:docMk/>
            <pc:sldMk cId="4120380648" sldId="279"/>
            <ac:cxnSpMk id="13" creationId="{F9A469E4-A8EE-432F-812B-82AD1D75EF9A}"/>
          </ac:cxnSpMkLst>
        </pc:cxnChg>
        <pc:cxnChg chg="add del mod">
          <ac:chgData name="Allan Browning" userId="S::a.browning@griffith.edu.au::361db90e-b631-48a3-b9ec-50a48aed1fdf" providerId="AD" clId="Web-{B6DAF581-0049-CBCC-1769-505565A344C7}" dt="2019-06-14T07:14:43.135" v="682"/>
          <ac:cxnSpMkLst>
            <pc:docMk/>
            <pc:sldMk cId="4120380648" sldId="279"/>
            <ac:cxnSpMk id="14" creationId="{0384D45C-F352-4AC3-9138-38F0FB085695}"/>
          </ac:cxnSpMkLst>
        </pc:cxnChg>
        <pc:cxnChg chg="add del mod">
          <ac:chgData name="Allan Browning" userId="S::a.browning@griffith.edu.au::361db90e-b631-48a3-b9ec-50a48aed1fdf" providerId="AD" clId="Web-{B6DAF581-0049-CBCC-1769-505565A344C7}" dt="2019-06-14T07:14:44.557" v="683"/>
          <ac:cxnSpMkLst>
            <pc:docMk/>
            <pc:sldMk cId="4120380648" sldId="279"/>
            <ac:cxnSpMk id="15" creationId="{4CAC30DC-7543-4EEF-869C-7909321E8C23}"/>
          </ac:cxnSpMkLst>
        </pc:cxnChg>
        <pc:cxnChg chg="add mod">
          <ac:chgData name="Allan Browning" userId="S::a.browning@griffith.edu.au::361db90e-b631-48a3-b9ec-50a48aed1fdf" providerId="AD" clId="Web-{B6DAF581-0049-CBCC-1769-505565A344C7}" dt="2019-06-14T07:14:28.604" v="677" actId="1076"/>
          <ac:cxnSpMkLst>
            <pc:docMk/>
            <pc:sldMk cId="4120380648" sldId="279"/>
            <ac:cxnSpMk id="19" creationId="{0B4803DC-141C-42CA-A5A4-F5929AA93F91}"/>
          </ac:cxnSpMkLst>
        </pc:cxnChg>
        <pc:cxnChg chg="add mod">
          <ac:chgData name="Allan Browning" userId="S::a.browning@griffith.edu.au::361db90e-b631-48a3-b9ec-50a48aed1fdf" providerId="AD" clId="Web-{B6DAF581-0049-CBCC-1769-505565A344C7}" dt="2019-06-14T07:14:36.385" v="680" actId="14100"/>
          <ac:cxnSpMkLst>
            <pc:docMk/>
            <pc:sldMk cId="4120380648" sldId="279"/>
            <ac:cxnSpMk id="20" creationId="{8A2D1297-6F7D-4436-B0BB-A329E16970A6}"/>
          </ac:cxnSpMkLst>
        </pc:cxnChg>
        <pc:cxnChg chg="add mod">
          <ac:chgData name="Allan Browning" userId="S::a.browning@griffith.edu.au::361db90e-b631-48a3-b9ec-50a48aed1fdf" providerId="AD" clId="Web-{B6DAF581-0049-CBCC-1769-505565A344C7}" dt="2019-06-14T07:52:06.523" v="1103" actId="1076"/>
          <ac:cxnSpMkLst>
            <pc:docMk/>
            <pc:sldMk cId="4120380648" sldId="279"/>
            <ac:cxnSpMk id="22" creationId="{F61DBBCD-69CA-47AF-BF48-68CF567BC06F}"/>
          </ac:cxnSpMkLst>
        </pc:cxnChg>
        <pc:cxnChg chg="add mod">
          <ac:chgData name="Allan Browning" userId="S::a.browning@griffith.edu.au::361db90e-b631-48a3-b9ec-50a48aed1fdf" providerId="AD" clId="Web-{B6DAF581-0049-CBCC-1769-505565A344C7}" dt="2019-06-14T07:49:35.679" v="1049" actId="14100"/>
          <ac:cxnSpMkLst>
            <pc:docMk/>
            <pc:sldMk cId="4120380648" sldId="279"/>
            <ac:cxnSpMk id="24" creationId="{F52B1EE2-3A7F-4B76-97DF-FEE8E0BF79B3}"/>
          </ac:cxnSpMkLst>
        </pc:cxnChg>
        <pc:cxnChg chg="add mod">
          <ac:chgData name="Allan Browning" userId="S::a.browning@griffith.edu.au::361db90e-b631-48a3-b9ec-50a48aed1fdf" providerId="AD" clId="Web-{B6DAF581-0049-CBCC-1769-505565A344C7}" dt="2019-06-14T07:43:38.333" v="880" actId="14100"/>
          <ac:cxnSpMkLst>
            <pc:docMk/>
            <pc:sldMk cId="4120380648" sldId="279"/>
            <ac:cxnSpMk id="25" creationId="{CF3D7B86-51C7-4BCB-82A2-11CFE0BBBE8A}"/>
          </ac:cxnSpMkLst>
        </pc:cxnChg>
        <pc:cxnChg chg="add mod">
          <ac:chgData name="Allan Browning" userId="S::a.browning@griffith.edu.au::361db90e-b631-48a3-b9ec-50a48aed1fdf" providerId="AD" clId="Web-{B6DAF581-0049-CBCC-1769-505565A344C7}" dt="2019-06-14T07:44:53.755" v="917" actId="1076"/>
          <ac:cxnSpMkLst>
            <pc:docMk/>
            <pc:sldMk cId="4120380648" sldId="279"/>
            <ac:cxnSpMk id="30" creationId="{EBF9901F-CE8A-4126-A19A-31632A419853}"/>
          </ac:cxnSpMkLst>
        </pc:cxnChg>
        <pc:cxnChg chg="add mod">
          <ac:chgData name="Allan Browning" userId="S::a.browning@griffith.edu.au::361db90e-b631-48a3-b9ec-50a48aed1fdf" providerId="AD" clId="Web-{B6DAF581-0049-CBCC-1769-505565A344C7}" dt="2019-06-14T07:48:52.976" v="1016" actId="14100"/>
          <ac:cxnSpMkLst>
            <pc:docMk/>
            <pc:sldMk cId="4120380648" sldId="279"/>
            <ac:cxnSpMk id="32" creationId="{C128589E-3FEF-4AB5-910A-A4DCA1F27D4A}"/>
          </ac:cxnSpMkLst>
        </pc:cxnChg>
        <pc:cxnChg chg="add mod">
          <ac:chgData name="Allan Browning" userId="S::a.browning@griffith.edu.au::361db90e-b631-48a3-b9ec-50a48aed1fdf" providerId="AD" clId="Web-{B6DAF581-0049-CBCC-1769-505565A344C7}" dt="2019-06-14T07:47:27.585" v="1004" actId="14100"/>
          <ac:cxnSpMkLst>
            <pc:docMk/>
            <pc:sldMk cId="4120380648" sldId="279"/>
            <ac:cxnSpMk id="34" creationId="{E6CCD7B2-E1AA-4338-A6E4-83A8C2E9920F}"/>
          </ac:cxnSpMkLst>
        </pc:cxnChg>
        <pc:cxnChg chg="add mod">
          <ac:chgData name="Allan Browning" userId="S::a.browning@griffith.edu.au::361db90e-b631-48a3-b9ec-50a48aed1fdf" providerId="AD" clId="Web-{B6DAF581-0049-CBCC-1769-505565A344C7}" dt="2019-06-14T07:48:20.429" v="1014" actId="1076"/>
          <ac:cxnSpMkLst>
            <pc:docMk/>
            <pc:sldMk cId="4120380648" sldId="279"/>
            <ac:cxnSpMk id="35" creationId="{2CD4380C-1005-40AD-BFD2-0DFE145804B4}"/>
          </ac:cxnSpMkLst>
        </pc:cxnChg>
        <pc:cxnChg chg="add mod">
          <ac:chgData name="Allan Browning" userId="S::a.browning@griffith.edu.au::361db90e-b631-48a3-b9ec-50a48aed1fdf" providerId="AD" clId="Web-{B6DAF581-0049-CBCC-1769-505565A344C7}" dt="2019-06-14T07:54:39.060" v="1163" actId="14100"/>
          <ac:cxnSpMkLst>
            <pc:docMk/>
            <pc:sldMk cId="4120380648" sldId="279"/>
            <ac:cxnSpMk id="37" creationId="{969DBD2E-85DA-42E9-B706-AC114A28DDDB}"/>
          </ac:cxnSpMkLst>
        </pc:cxnChg>
      </pc:sldChg>
      <pc:sldChg chg="addSp delSp modSp add ord replId">
        <pc:chgData name="Allan Browning" userId="S::a.browning@griffith.edu.au::361db90e-b631-48a3-b9ec-50a48aed1fdf" providerId="AD" clId="Web-{B6DAF581-0049-CBCC-1769-505565A344C7}" dt="2019-06-14T08:27:28.490" v="2572" actId="20577"/>
        <pc:sldMkLst>
          <pc:docMk/>
          <pc:sldMk cId="3899936790" sldId="280"/>
        </pc:sldMkLst>
        <pc:spChg chg="add mod ord">
          <ac:chgData name="Allan Browning" userId="S::a.browning@griffith.edu.au::361db90e-b631-48a3-b9ec-50a48aed1fdf" providerId="AD" clId="Web-{B6DAF581-0049-CBCC-1769-505565A344C7}" dt="2019-06-14T08:07:40.532" v="1493"/>
          <ac:spMkLst>
            <pc:docMk/>
            <pc:sldMk cId="3899936790" sldId="280"/>
            <ac:spMk id="4" creationId="{F7C12842-A63E-4C1A-8874-3E534F3B1606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04:01.109" v="1262" actId="1076"/>
          <ac:spMkLst>
            <pc:docMk/>
            <pc:sldMk cId="3899936790" sldId="280"/>
            <ac:spMk id="5" creationId="{227A4CB9-4A29-4F18-A7C9-394A78B5C79A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05:51.578" v="1458" actId="14100"/>
          <ac:spMkLst>
            <pc:docMk/>
            <pc:sldMk cId="3899936790" sldId="280"/>
            <ac:spMk id="6" creationId="{84A9F986-B497-4883-87B1-B1D5CFD8EA01}"/>
          </ac:spMkLst>
        </pc:spChg>
        <pc:spChg chg="del mod">
          <ac:chgData name="Allan Browning" userId="S::a.browning@griffith.edu.au::361db90e-b631-48a3-b9ec-50a48aed1fdf" providerId="AD" clId="Web-{B6DAF581-0049-CBCC-1769-505565A344C7}" dt="2019-06-14T08:05:54.016" v="1459"/>
          <ac:spMkLst>
            <pc:docMk/>
            <pc:sldMk cId="3899936790" sldId="280"/>
            <ac:spMk id="7" creationId="{20D3401F-1016-4A12-B30D-E7B72FA2557C}"/>
          </ac:spMkLst>
        </pc:spChg>
        <pc:spChg chg="del mod">
          <ac:chgData name="Allan Browning" userId="S::a.browning@griffith.edu.au::361db90e-b631-48a3-b9ec-50a48aed1fdf" providerId="AD" clId="Web-{B6DAF581-0049-CBCC-1769-505565A344C7}" dt="2019-06-14T08:13:55.924" v="1981"/>
          <ac:spMkLst>
            <pc:docMk/>
            <pc:sldMk cId="3899936790" sldId="280"/>
            <ac:spMk id="8" creationId="{3026C2DA-4B37-4E14-96AD-C7425B321F6A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04:01.203" v="1266" actId="1076"/>
          <ac:spMkLst>
            <pc:docMk/>
            <pc:sldMk cId="3899936790" sldId="280"/>
            <ac:spMk id="9" creationId="{BBE78F73-73EF-4ED7-96F8-1951F293CA32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27:28.490" v="2572" actId="20577"/>
          <ac:spMkLst>
            <pc:docMk/>
            <pc:sldMk cId="3899936790" sldId="280"/>
            <ac:spMk id="16" creationId="{747C78CB-27A4-445E-8383-4406BAECD6AC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04:01.281" v="1269" actId="1076"/>
          <ac:spMkLst>
            <pc:docMk/>
            <pc:sldMk cId="3899936790" sldId="280"/>
            <ac:spMk id="17" creationId="{FEB183EC-610F-4A6D-B93F-E7D12B8A74E9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04:01.297" v="1270" actId="1076"/>
          <ac:spMkLst>
            <pc:docMk/>
            <pc:sldMk cId="3899936790" sldId="280"/>
            <ac:spMk id="18" creationId="{C2A8C5C7-17CA-4B84-B67D-3673A872E9BA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04:01.375" v="1273" actId="1076"/>
          <ac:spMkLst>
            <pc:docMk/>
            <pc:sldMk cId="3899936790" sldId="280"/>
            <ac:spMk id="21" creationId="{2C28B0D7-F924-41C7-806C-F4FCFB93EB69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04:01.422" v="1275" actId="1076"/>
          <ac:spMkLst>
            <pc:docMk/>
            <pc:sldMk cId="3899936790" sldId="280"/>
            <ac:spMk id="23" creationId="{6A064006-E52A-457F-AEDC-12CDD7E2A698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04:01.484" v="1278" actId="1076"/>
          <ac:spMkLst>
            <pc:docMk/>
            <pc:sldMk cId="3899936790" sldId="280"/>
            <ac:spMk id="26" creationId="{6878E976-295D-4FB8-BD86-9CDE1FC2F70C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04:01.515" v="1279" actId="1076"/>
          <ac:spMkLst>
            <pc:docMk/>
            <pc:sldMk cId="3899936790" sldId="280"/>
            <ac:spMk id="28" creationId="{6B49F29F-07A7-474F-887F-ED45F219D442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04:01.531" v="1280" actId="1076"/>
          <ac:spMkLst>
            <pc:docMk/>
            <pc:sldMk cId="3899936790" sldId="280"/>
            <ac:spMk id="29" creationId="{0AC3D82B-67AB-463E-BBD2-C372798E4569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04:01.578" v="1282" actId="1076"/>
          <ac:spMkLst>
            <pc:docMk/>
            <pc:sldMk cId="3899936790" sldId="280"/>
            <ac:spMk id="31" creationId="{08038900-BC8F-49C6-B9DB-A674C08D43D4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04:01.625" v="1284" actId="1076"/>
          <ac:spMkLst>
            <pc:docMk/>
            <pc:sldMk cId="3899936790" sldId="280"/>
            <ac:spMk id="33" creationId="{0769EF5A-55CD-4A75-9472-1FB198360F52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04:01.734" v="1288" actId="1076"/>
          <ac:spMkLst>
            <pc:docMk/>
            <pc:sldMk cId="3899936790" sldId="280"/>
            <ac:spMk id="36" creationId="{134CB249-6095-4C2F-8C1C-7A50B281AAF4}"/>
          </ac:spMkLst>
        </pc:spChg>
        <pc:spChg chg="add del mod">
          <ac:chgData name="Allan Browning" userId="S::a.browning@griffith.edu.au::361db90e-b631-48a3-b9ec-50a48aed1fdf" providerId="AD" clId="Web-{B6DAF581-0049-CBCC-1769-505565A344C7}" dt="2019-06-14T08:05:55.281" v="1460"/>
          <ac:spMkLst>
            <pc:docMk/>
            <pc:sldMk cId="3899936790" sldId="280"/>
            <ac:spMk id="38" creationId="{A74EC28C-2F72-488B-A26F-DAF5AB35EBAE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8:06:19.703" v="1471" actId="20577"/>
          <ac:spMkLst>
            <pc:docMk/>
            <pc:sldMk cId="3899936790" sldId="280"/>
            <ac:spMk id="40" creationId="{F4904A9A-6275-467F-9867-EB5DEC5FEC19}"/>
          </ac:spMkLst>
        </pc:spChg>
        <pc:spChg chg="add mod">
          <ac:chgData name="Allan Browning" userId="S::a.browning@griffith.edu.au::361db90e-b631-48a3-b9ec-50a48aed1fdf" providerId="AD" clId="Web-{B6DAF581-0049-CBCC-1769-505565A344C7}" dt="2019-06-14T08:06:33.360" v="1478" actId="20577"/>
          <ac:spMkLst>
            <pc:docMk/>
            <pc:sldMk cId="3899936790" sldId="280"/>
            <ac:spMk id="41" creationId="{AC13D80B-D5A9-490D-A82A-9AD2B118603C}"/>
          </ac:spMkLst>
        </pc:spChg>
        <pc:cxnChg chg="mod">
          <ac:chgData name="Allan Browning" userId="S::a.browning@griffith.edu.au::361db90e-b631-48a3-b9ec-50a48aed1fdf" providerId="AD" clId="Web-{B6DAF581-0049-CBCC-1769-505565A344C7}" dt="2019-06-14T08:04:01.656" v="1285" actId="1076"/>
          <ac:cxnSpMkLst>
            <pc:docMk/>
            <pc:sldMk cId="3899936790" sldId="280"/>
            <ac:cxnSpMk id="3" creationId="{20CCD0FF-BA0A-48C3-9060-06F1DA789726}"/>
          </ac:cxnSpMkLst>
        </pc:cxnChg>
        <pc:cxnChg chg="del mod">
          <ac:chgData name="Allan Browning" userId="S::a.browning@griffith.edu.au::361db90e-b631-48a3-b9ec-50a48aed1fdf" providerId="AD" clId="Web-{B6DAF581-0049-CBCC-1769-505565A344C7}" dt="2019-06-14T08:13:58.768" v="1982"/>
          <ac:cxnSpMkLst>
            <pc:docMk/>
            <pc:sldMk cId="3899936790" sldId="280"/>
            <ac:cxnSpMk id="11" creationId="{B610B3D1-34AF-4844-A1A6-665F89A3586A}"/>
          </ac:cxnSpMkLst>
        </pc:cxnChg>
        <pc:cxnChg chg="mod">
          <ac:chgData name="Allan Browning" userId="S::a.browning@griffith.edu.au::361db90e-b631-48a3-b9ec-50a48aed1fdf" providerId="AD" clId="Web-{B6DAF581-0049-CBCC-1769-505565A344C7}" dt="2019-06-14T08:04:01.250" v="1268" actId="1076"/>
          <ac:cxnSpMkLst>
            <pc:docMk/>
            <pc:sldMk cId="3899936790" sldId="280"/>
            <ac:cxnSpMk id="12" creationId="{F1A74E87-F36A-4AD1-AD8B-33FBE3D5ABC8}"/>
          </ac:cxnSpMkLst>
        </pc:cxnChg>
        <pc:cxnChg chg="mod">
          <ac:chgData name="Allan Browning" userId="S::a.browning@griffith.edu.au::361db90e-b631-48a3-b9ec-50a48aed1fdf" providerId="AD" clId="Web-{B6DAF581-0049-CBCC-1769-505565A344C7}" dt="2019-06-14T08:04:01.328" v="1271" actId="1076"/>
          <ac:cxnSpMkLst>
            <pc:docMk/>
            <pc:sldMk cId="3899936790" sldId="280"/>
            <ac:cxnSpMk id="19" creationId="{0B4803DC-141C-42CA-A5A4-F5929AA93F91}"/>
          </ac:cxnSpMkLst>
        </pc:cxnChg>
        <pc:cxnChg chg="mod">
          <ac:chgData name="Allan Browning" userId="S::a.browning@griffith.edu.au::361db90e-b631-48a3-b9ec-50a48aed1fdf" providerId="AD" clId="Web-{B6DAF581-0049-CBCC-1769-505565A344C7}" dt="2019-06-14T08:06:45.750" v="1480" actId="14100"/>
          <ac:cxnSpMkLst>
            <pc:docMk/>
            <pc:sldMk cId="3899936790" sldId="280"/>
            <ac:cxnSpMk id="20" creationId="{8A2D1297-6F7D-4436-B0BB-A329E16970A6}"/>
          </ac:cxnSpMkLst>
        </pc:cxnChg>
        <pc:cxnChg chg="mod">
          <ac:chgData name="Allan Browning" userId="S::a.browning@griffith.edu.au::361db90e-b631-48a3-b9ec-50a48aed1fdf" providerId="AD" clId="Web-{B6DAF581-0049-CBCC-1769-505565A344C7}" dt="2019-06-14T08:04:01.390" v="1274" actId="1076"/>
          <ac:cxnSpMkLst>
            <pc:docMk/>
            <pc:sldMk cId="3899936790" sldId="280"/>
            <ac:cxnSpMk id="22" creationId="{F61DBBCD-69CA-47AF-BF48-68CF567BC06F}"/>
          </ac:cxnSpMkLst>
        </pc:cxnChg>
        <pc:cxnChg chg="mod">
          <ac:chgData name="Allan Browning" userId="S::a.browning@griffith.edu.au::361db90e-b631-48a3-b9ec-50a48aed1fdf" providerId="AD" clId="Web-{B6DAF581-0049-CBCC-1769-505565A344C7}" dt="2019-06-14T08:04:01.437" v="1276" actId="1076"/>
          <ac:cxnSpMkLst>
            <pc:docMk/>
            <pc:sldMk cId="3899936790" sldId="280"/>
            <ac:cxnSpMk id="24" creationId="{F52B1EE2-3A7F-4B76-97DF-FEE8E0BF79B3}"/>
          </ac:cxnSpMkLst>
        </pc:cxnChg>
        <pc:cxnChg chg="mod">
          <ac:chgData name="Allan Browning" userId="S::a.browning@griffith.edu.au::361db90e-b631-48a3-b9ec-50a48aed1fdf" providerId="AD" clId="Web-{B6DAF581-0049-CBCC-1769-505565A344C7}" dt="2019-06-14T08:04:01.468" v="1277" actId="1076"/>
          <ac:cxnSpMkLst>
            <pc:docMk/>
            <pc:sldMk cId="3899936790" sldId="280"/>
            <ac:cxnSpMk id="25" creationId="{CF3D7B86-51C7-4BCB-82A2-11CFE0BBBE8A}"/>
          </ac:cxnSpMkLst>
        </pc:cxnChg>
        <pc:cxnChg chg="mod">
          <ac:chgData name="Allan Browning" userId="S::a.browning@griffith.edu.au::361db90e-b631-48a3-b9ec-50a48aed1fdf" providerId="AD" clId="Web-{B6DAF581-0049-CBCC-1769-505565A344C7}" dt="2019-06-14T08:04:01.562" v="1281" actId="1076"/>
          <ac:cxnSpMkLst>
            <pc:docMk/>
            <pc:sldMk cId="3899936790" sldId="280"/>
            <ac:cxnSpMk id="30" creationId="{EBF9901F-CE8A-4126-A19A-31632A419853}"/>
          </ac:cxnSpMkLst>
        </pc:cxnChg>
        <pc:cxnChg chg="mod">
          <ac:chgData name="Allan Browning" userId="S::a.browning@griffith.edu.au::361db90e-b631-48a3-b9ec-50a48aed1fdf" providerId="AD" clId="Web-{B6DAF581-0049-CBCC-1769-505565A344C7}" dt="2019-06-14T08:04:01.609" v="1283" actId="1076"/>
          <ac:cxnSpMkLst>
            <pc:docMk/>
            <pc:sldMk cId="3899936790" sldId="280"/>
            <ac:cxnSpMk id="32" creationId="{C128589E-3FEF-4AB5-910A-A4DCA1F27D4A}"/>
          </ac:cxnSpMkLst>
        </pc:cxnChg>
        <pc:cxnChg chg="mod">
          <ac:chgData name="Allan Browning" userId="S::a.browning@griffith.edu.au::361db90e-b631-48a3-b9ec-50a48aed1fdf" providerId="AD" clId="Web-{B6DAF581-0049-CBCC-1769-505565A344C7}" dt="2019-06-14T08:04:01.672" v="1286" actId="1076"/>
          <ac:cxnSpMkLst>
            <pc:docMk/>
            <pc:sldMk cId="3899936790" sldId="280"/>
            <ac:cxnSpMk id="34" creationId="{E6CCD7B2-E1AA-4338-A6E4-83A8C2E9920F}"/>
          </ac:cxnSpMkLst>
        </pc:cxnChg>
        <pc:cxnChg chg="mod">
          <ac:chgData name="Allan Browning" userId="S::a.browning@griffith.edu.au::361db90e-b631-48a3-b9ec-50a48aed1fdf" providerId="AD" clId="Web-{B6DAF581-0049-CBCC-1769-505565A344C7}" dt="2019-06-14T08:04:01.703" v="1287" actId="1076"/>
          <ac:cxnSpMkLst>
            <pc:docMk/>
            <pc:sldMk cId="3899936790" sldId="280"/>
            <ac:cxnSpMk id="35" creationId="{2CD4380C-1005-40AD-BFD2-0DFE145804B4}"/>
          </ac:cxnSpMkLst>
        </pc:cxnChg>
        <pc:cxnChg chg="mod">
          <ac:chgData name="Allan Browning" userId="S::a.browning@griffith.edu.au::361db90e-b631-48a3-b9ec-50a48aed1fdf" providerId="AD" clId="Web-{B6DAF581-0049-CBCC-1769-505565A344C7}" dt="2019-06-14T08:04:01.750" v="1289" actId="1076"/>
          <ac:cxnSpMkLst>
            <pc:docMk/>
            <pc:sldMk cId="3899936790" sldId="280"/>
            <ac:cxnSpMk id="37" creationId="{969DBD2E-85DA-42E9-B706-AC114A28DDDB}"/>
          </ac:cxnSpMkLst>
        </pc:cxnChg>
        <pc:cxnChg chg="add mod">
          <ac:chgData name="Allan Browning" userId="S::a.browning@griffith.edu.au::361db90e-b631-48a3-b9ec-50a48aed1fdf" providerId="AD" clId="Web-{B6DAF581-0049-CBCC-1769-505565A344C7}" dt="2019-06-14T08:06:39.469" v="1479" actId="14100"/>
          <ac:cxnSpMkLst>
            <pc:docMk/>
            <pc:sldMk cId="3899936790" sldId="280"/>
            <ac:cxnSpMk id="39" creationId="{4607CE88-06E8-4B81-93AE-6DB202B3F91D}"/>
          </ac:cxnSpMkLst>
        </pc:cxnChg>
      </pc:sldChg>
      <pc:sldChg chg="delSp modSp add replId">
        <pc:chgData name="Allan Browning" userId="S::a.browning@griffith.edu.au::361db90e-b631-48a3-b9ec-50a48aed1fdf" providerId="AD" clId="Web-{B6DAF581-0049-CBCC-1769-505565A344C7}" dt="2019-06-14T08:13:51.486" v="1980"/>
        <pc:sldMkLst>
          <pc:docMk/>
          <pc:sldMk cId="3063363156" sldId="281"/>
        </pc:sldMkLst>
        <pc:spChg chg="mod">
          <ac:chgData name="Allan Browning" userId="S::a.browning@griffith.edu.au::361db90e-b631-48a3-b9ec-50a48aed1fdf" providerId="AD" clId="Web-{B6DAF581-0049-CBCC-1769-505565A344C7}" dt="2019-06-14T08:09:01.095" v="1517" actId="14100"/>
          <ac:spMkLst>
            <pc:docMk/>
            <pc:sldMk cId="3063363156" sldId="281"/>
            <ac:spMk id="4" creationId="{F7C12842-A63E-4C1A-8874-3E534F3B1606}"/>
          </ac:spMkLst>
        </pc:spChg>
        <pc:spChg chg="del">
          <ac:chgData name="Allan Browning" userId="S::a.browning@griffith.edu.au::361db90e-b631-48a3-b9ec-50a48aed1fdf" providerId="AD" clId="Web-{B6DAF581-0049-CBCC-1769-505565A344C7}" dt="2019-06-14T08:13:48.033" v="1979"/>
          <ac:spMkLst>
            <pc:docMk/>
            <pc:sldMk cId="3063363156" sldId="281"/>
            <ac:spMk id="8" creationId="{3026C2DA-4B37-4E14-96AD-C7425B321F6A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10:27.048" v="1728" actId="20577"/>
          <ac:spMkLst>
            <pc:docMk/>
            <pc:sldMk cId="3063363156" sldId="281"/>
            <ac:spMk id="16" creationId="{747C78CB-27A4-445E-8383-4406BAECD6AC}"/>
          </ac:spMkLst>
        </pc:spChg>
        <pc:cxnChg chg="del">
          <ac:chgData name="Allan Browning" userId="S::a.browning@griffith.edu.au::361db90e-b631-48a3-b9ec-50a48aed1fdf" providerId="AD" clId="Web-{B6DAF581-0049-CBCC-1769-505565A344C7}" dt="2019-06-14T08:13:51.486" v="1980"/>
          <ac:cxnSpMkLst>
            <pc:docMk/>
            <pc:sldMk cId="3063363156" sldId="281"/>
            <ac:cxnSpMk id="11" creationId="{B610B3D1-34AF-4844-A1A6-665F89A3586A}"/>
          </ac:cxnSpMkLst>
        </pc:cxnChg>
      </pc:sldChg>
      <pc:sldChg chg="delSp modSp add replId">
        <pc:chgData name="Allan Browning" userId="S::a.browning@griffith.edu.au::361db90e-b631-48a3-b9ec-50a48aed1fdf" providerId="AD" clId="Web-{B6DAF581-0049-CBCC-1769-505565A344C7}" dt="2019-06-14T08:13:43.752" v="1978" actId="14100"/>
        <pc:sldMkLst>
          <pc:docMk/>
          <pc:sldMk cId="3846126288" sldId="282"/>
        </pc:sldMkLst>
        <pc:spChg chg="mod">
          <ac:chgData name="Allan Browning" userId="S::a.browning@griffith.edu.au::361db90e-b631-48a3-b9ec-50a48aed1fdf" providerId="AD" clId="Web-{B6DAF581-0049-CBCC-1769-505565A344C7}" dt="2019-06-14T08:13:43.752" v="1978" actId="14100"/>
          <ac:spMkLst>
            <pc:docMk/>
            <pc:sldMk cId="3846126288" sldId="282"/>
            <ac:spMk id="4" creationId="{F7C12842-A63E-4C1A-8874-3E534F3B1606}"/>
          </ac:spMkLst>
        </pc:spChg>
        <pc:spChg chg="del">
          <ac:chgData name="Allan Browning" userId="S::a.browning@griffith.edu.au::361db90e-b631-48a3-b9ec-50a48aed1fdf" providerId="AD" clId="Web-{B6DAF581-0049-CBCC-1769-505565A344C7}" dt="2019-06-14T08:13:31.846" v="1976"/>
          <ac:spMkLst>
            <pc:docMk/>
            <pc:sldMk cId="3846126288" sldId="282"/>
            <ac:spMk id="8" creationId="{3026C2DA-4B37-4E14-96AD-C7425B321F6A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12:41.470" v="1972" actId="20577"/>
          <ac:spMkLst>
            <pc:docMk/>
            <pc:sldMk cId="3846126288" sldId="282"/>
            <ac:spMk id="9" creationId="{BBE78F73-73EF-4ED7-96F8-1951F293CA32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13:29.611" v="1973" actId="20577"/>
          <ac:spMkLst>
            <pc:docMk/>
            <pc:sldMk cId="3846126288" sldId="282"/>
            <ac:spMk id="16" creationId="{747C78CB-27A4-445E-8383-4406BAECD6AC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12:37.424" v="1967" actId="20577"/>
          <ac:spMkLst>
            <pc:docMk/>
            <pc:sldMk cId="3846126288" sldId="282"/>
            <ac:spMk id="36" creationId="{134CB249-6095-4C2F-8C1C-7A50B281AAF4}"/>
          </ac:spMkLst>
        </pc:spChg>
        <pc:cxnChg chg="del">
          <ac:chgData name="Allan Browning" userId="S::a.browning@griffith.edu.au::361db90e-b631-48a3-b9ec-50a48aed1fdf" providerId="AD" clId="Web-{B6DAF581-0049-CBCC-1769-505565A344C7}" dt="2019-06-14T08:13:36.986" v="1977"/>
          <ac:cxnSpMkLst>
            <pc:docMk/>
            <pc:sldMk cId="3846126288" sldId="282"/>
            <ac:cxnSpMk id="11" creationId="{B610B3D1-34AF-4844-A1A6-665F89A3586A}"/>
          </ac:cxnSpMkLst>
        </pc:cxnChg>
      </pc:sldChg>
      <pc:sldChg chg="modSp add replId">
        <pc:chgData name="Allan Browning" userId="S::a.browning@griffith.edu.au::361db90e-b631-48a3-b9ec-50a48aed1fdf" providerId="AD" clId="Web-{B6DAF581-0049-CBCC-1769-505565A344C7}" dt="2019-06-14T08:20:35.894" v="2446" actId="20577"/>
        <pc:sldMkLst>
          <pc:docMk/>
          <pc:sldMk cId="144428279" sldId="283"/>
        </pc:sldMkLst>
        <pc:spChg chg="mod">
          <ac:chgData name="Allan Browning" userId="S::a.browning@griffith.edu.au::361db90e-b631-48a3-b9ec-50a48aed1fdf" providerId="AD" clId="Web-{B6DAF581-0049-CBCC-1769-505565A344C7}" dt="2019-06-14T08:15:40.393" v="1989" actId="1076"/>
          <ac:spMkLst>
            <pc:docMk/>
            <pc:sldMk cId="144428279" sldId="283"/>
            <ac:spMk id="4" creationId="{F7C12842-A63E-4C1A-8874-3E534F3B1606}"/>
          </ac:spMkLst>
        </pc:spChg>
        <pc:spChg chg="mod">
          <ac:chgData name="Allan Browning" userId="S::a.browning@griffith.edu.au::361db90e-b631-48a3-b9ec-50a48aed1fdf" providerId="AD" clId="Web-{B6DAF581-0049-CBCC-1769-505565A344C7}" dt="2019-06-14T08:20:35.894" v="2446" actId="20577"/>
          <ac:spMkLst>
            <pc:docMk/>
            <pc:sldMk cId="144428279" sldId="283"/>
            <ac:spMk id="16" creationId="{747C78CB-27A4-445E-8383-4406BAECD6AC}"/>
          </ac:spMkLst>
        </pc:spChg>
      </pc:sldChg>
    </pc:docChg>
  </pc:docChgLst>
  <pc:docChgLst>
    <pc:chgData name="Kaile Su" userId="S::k.su@griffith.edu.au::1636eb44-51af-46aa-b91c-16ad8b70fe25" providerId="AD" clId="Web-{541F4FF4-4C0C-C7FB-FCE3-D8644836578B}"/>
    <pc:docChg chg="modSld">
      <pc:chgData name="Kaile Su" userId="S::k.su@griffith.edu.au::1636eb44-51af-46aa-b91c-16ad8b70fe25" providerId="AD" clId="Web-{541F4FF4-4C0C-C7FB-FCE3-D8644836578B}" dt="2019-06-11T04:34:57.001" v="3" actId="20577"/>
      <pc:docMkLst>
        <pc:docMk/>
      </pc:docMkLst>
      <pc:sldChg chg="modSp">
        <pc:chgData name="Kaile Su" userId="S::k.su@griffith.edu.au::1636eb44-51af-46aa-b91c-16ad8b70fe25" providerId="AD" clId="Web-{541F4FF4-4C0C-C7FB-FCE3-D8644836578B}" dt="2019-06-11T04:34:57.001" v="3" actId="20577"/>
        <pc:sldMkLst>
          <pc:docMk/>
          <pc:sldMk cId="2369811205" sldId="279"/>
        </pc:sldMkLst>
        <pc:spChg chg="mod">
          <ac:chgData name="Kaile Su" userId="S::k.su@griffith.edu.au::1636eb44-51af-46aa-b91c-16ad8b70fe25" providerId="AD" clId="Web-{541F4FF4-4C0C-C7FB-FCE3-D8644836578B}" dt="2019-06-11T04:34:57.001" v="3" actId="20577"/>
          <ac:spMkLst>
            <pc:docMk/>
            <pc:sldMk cId="2369811205" sldId="279"/>
            <ac:spMk id="3" creationId="{C0981219-8C5C-4F9E-9CEE-AF43D3E804D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llow Title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AU"/>
              <a:t>Using Express and JQuery 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8957-D8DD-42FE-A463-755C387A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r>
              <a:rPr lang="en-US" dirty="0"/>
              <a:t>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252AD-9FEE-4A27-93F7-864F9219FCA4}"/>
              </a:ext>
            </a:extLst>
          </p:cNvPr>
          <p:cNvSpPr txBox="1"/>
          <p:nvPr/>
        </p:nvSpPr>
        <p:spPr>
          <a:xfrm>
            <a:off x="4072430" y="732110"/>
            <a:ext cx="480585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Roboto"/>
              </a:rPr>
              <a:t>A </a:t>
            </a:r>
            <a:r>
              <a:rPr lang="en-US" sz="1000" dirty="0" err="1">
                <a:latin typeface="Roboto"/>
              </a:rPr>
              <a:t>package.json</a:t>
            </a:r>
            <a:r>
              <a:rPr lang="en-US" sz="1000" dirty="0">
                <a:latin typeface="Roboto"/>
              </a:rPr>
              <a:t> file is created when you run the command </a:t>
            </a:r>
            <a:r>
              <a:rPr lang="en-US" sz="1000" b="1" dirty="0" err="1">
                <a:latin typeface="Roboto"/>
              </a:rPr>
              <a:t>npm</a:t>
            </a:r>
            <a:r>
              <a:rPr lang="en-US" sz="1000" b="1" dirty="0">
                <a:latin typeface="Roboto"/>
              </a:rPr>
              <a:t> int</a:t>
            </a:r>
            <a:r>
              <a:rPr lang="en-US" sz="1000" dirty="0">
                <a:latin typeface="Roboto"/>
              </a:rPr>
              <a:t> in a console in the directory you would like your project to be.</a:t>
            </a:r>
            <a:endParaRPr lang="en-US" dirty="0"/>
          </a:p>
          <a:p>
            <a:endParaRPr lang="en-US" sz="1000" dirty="0">
              <a:latin typeface="Roboto"/>
            </a:endParaRPr>
          </a:p>
          <a:p>
            <a:r>
              <a:rPr lang="en-US" sz="1000" dirty="0">
                <a:latin typeface="Roboto"/>
              </a:rPr>
              <a:t>This project will need two </a:t>
            </a:r>
            <a:r>
              <a:rPr lang="en-US" sz="1000" dirty="0" err="1">
                <a:latin typeface="Roboto"/>
              </a:rPr>
              <a:t>npm</a:t>
            </a:r>
            <a:r>
              <a:rPr lang="en-US" sz="1000" dirty="0">
                <a:latin typeface="Roboto"/>
              </a:rPr>
              <a:t> packages installed. These are both added using NPM in the console by:</a:t>
            </a:r>
            <a:endParaRPr lang="en-US" dirty="0"/>
          </a:p>
          <a:p>
            <a:endParaRPr lang="en-US" sz="1000" dirty="0">
              <a:latin typeface="Roboto"/>
            </a:endParaRPr>
          </a:p>
          <a:p>
            <a:r>
              <a:rPr lang="en-US" sz="1000" b="1" dirty="0" err="1">
                <a:latin typeface="Roboto"/>
              </a:rPr>
              <a:t>npm</a:t>
            </a:r>
            <a:r>
              <a:rPr lang="en-US" sz="1000" b="1" dirty="0">
                <a:latin typeface="Roboto"/>
              </a:rPr>
              <a:t> install express –save</a:t>
            </a:r>
          </a:p>
          <a:p>
            <a:r>
              <a:rPr lang="en-US" sz="1000" b="1" dirty="0" err="1">
                <a:latin typeface="Roboto"/>
              </a:rPr>
              <a:t>npm</a:t>
            </a:r>
            <a:r>
              <a:rPr lang="en-US" sz="1000" b="1" dirty="0">
                <a:latin typeface="Roboto"/>
              </a:rPr>
              <a:t> install body-parser --save</a:t>
            </a:r>
          </a:p>
        </p:txBody>
      </p:sp>
      <p:pic>
        <p:nvPicPr>
          <p:cNvPr id="8" name="Picture 8" descr="Package.json file showing dependencies of body-parser and express.">
            <a:extLst>
              <a:ext uri="{FF2B5EF4-FFF2-40B4-BE49-F238E27FC236}">
                <a16:creationId xmlns:a16="http://schemas.microsoft.com/office/drawing/2014/main" id="{4B14B645-2B72-4B52-9020-F082353BF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575" y="2061980"/>
            <a:ext cx="4832131" cy="3042009"/>
          </a:xfrm>
          <a:prstGeom prst="rect">
            <a:avLst/>
          </a:prstGeom>
        </p:spPr>
      </p:pic>
      <p:pic>
        <p:nvPicPr>
          <p:cNvPr id="10" name="Picture 10" descr="Directory structure of the project">
            <a:extLst>
              <a:ext uri="{FF2B5EF4-FFF2-40B4-BE49-F238E27FC236}">
                <a16:creationId xmlns:a16="http://schemas.microsoft.com/office/drawing/2014/main" id="{13626055-FBDB-4FAC-B088-143CB9E5E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21" y="2039316"/>
            <a:ext cx="2571750" cy="2628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D5886C7-1B87-4AD2-8DB8-6F9104E4884C}"/>
              </a:ext>
            </a:extLst>
          </p:cNvPr>
          <p:cNvSpPr txBox="1"/>
          <p:nvPr/>
        </p:nvSpPr>
        <p:spPr>
          <a:xfrm>
            <a:off x="203309" y="699265"/>
            <a:ext cx="301252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Roboto"/>
              </a:rPr>
              <a:t>Below show the files that will make up this project.</a:t>
            </a:r>
            <a:endParaRPr lang="en-US" dirty="0"/>
          </a:p>
          <a:p>
            <a:r>
              <a:rPr lang="en-US" sz="1000" dirty="0">
                <a:latin typeface="Roboto"/>
              </a:rPr>
              <a:t>The </a:t>
            </a:r>
            <a:r>
              <a:rPr lang="en-US" sz="1000" dirty="0" err="1">
                <a:latin typeface="Roboto"/>
              </a:rPr>
              <a:t>node_modules</a:t>
            </a:r>
            <a:r>
              <a:rPr lang="en-US" sz="1000" dirty="0">
                <a:latin typeface="Roboto"/>
              </a:rPr>
              <a:t> directory will be automatically created by </a:t>
            </a:r>
            <a:r>
              <a:rPr lang="en-US" sz="1000" dirty="0" err="1">
                <a:latin typeface="Roboto"/>
              </a:rPr>
              <a:t>npm</a:t>
            </a:r>
            <a:r>
              <a:rPr lang="en-US" sz="1000" dirty="0">
                <a:latin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7774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02C2-42E9-4EC6-965F-76E503D3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server.js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46D3C56-A1C0-4536-966B-973417881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0" y="1927938"/>
            <a:ext cx="4858406" cy="2286106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FF28A45-E1E1-4460-93AB-EB00CFFFC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296" y="1930619"/>
            <a:ext cx="4043855" cy="30296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02F2BC-C589-40AB-87DB-2C9599C3108B}"/>
              </a:ext>
            </a:extLst>
          </p:cNvPr>
          <p:cNvSpPr txBox="1"/>
          <p:nvPr/>
        </p:nvSpPr>
        <p:spPr>
          <a:xfrm>
            <a:off x="170464" y="751817"/>
            <a:ext cx="47861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Roboto"/>
              </a:rPr>
              <a:t>This is the code that makes up the server. We have "required" (imported) the express and body-parser modules and started the server listening on port 3000.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01E6A-DF8A-4CCD-A277-A2E918F52C2B}"/>
              </a:ext>
            </a:extLst>
          </p:cNvPr>
          <p:cNvSpPr txBox="1"/>
          <p:nvPr/>
        </p:nvSpPr>
        <p:spPr>
          <a:xfrm>
            <a:off x="5064343" y="751817"/>
            <a:ext cx="399787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Roboto"/>
              </a:rPr>
              <a:t>This part of the server.js file shows the two endpoints. The first being a default page for the site. The other being and endpoint that checks the user name and password and returns a JSON object. The values passed via the post method are extracted from </a:t>
            </a:r>
            <a:r>
              <a:rPr lang="en-US" sz="1000" dirty="0" err="1">
                <a:latin typeface="Roboto"/>
              </a:rPr>
              <a:t>req.body</a:t>
            </a:r>
            <a:r>
              <a:rPr lang="en-US" sz="1000" dirty="0">
                <a:latin typeface="Roboto"/>
              </a:rPr>
              <a:t> (body-parser) and the return object is sent back.</a:t>
            </a:r>
          </a:p>
        </p:txBody>
      </p:sp>
    </p:spTree>
    <p:extLst>
      <p:ext uri="{BB962C8B-B14F-4D97-AF65-F5344CB8AC3E}">
        <p14:creationId xmlns:p14="http://schemas.microsoft.com/office/powerpoint/2010/main" val="348993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C902-6B89-48E5-91B0-48FA3383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Retrieve Data in the req (request)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81219-8C5C-4F9E-9CEE-AF43D3E80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bg2"/>
                </a:solidFill>
              </a:rPr>
              <a:t>With node we access values passed to the server differently if it was passed as a get request or a </a:t>
            </a:r>
            <a:r>
              <a:rPr lang="en-US" dirty="0" err="1">
                <a:solidFill>
                  <a:schemeClr val="bg2"/>
                </a:solidFill>
              </a:rPr>
              <a:t>post.In</a:t>
            </a:r>
            <a:r>
              <a:rPr lang="en-US" dirty="0">
                <a:solidFill>
                  <a:schemeClr val="bg2"/>
                </a:solidFill>
              </a:rPr>
              <a:t> the previous, $.ajax call the post method is used to send data to the server. To retrieve the data at the server side, we need to install "body-parser"  NPM package ( </a:t>
            </a:r>
            <a:r>
              <a:rPr lang="en-US" dirty="0" err="1">
                <a:solidFill>
                  <a:schemeClr val="bg2"/>
                </a:solidFill>
              </a:rPr>
              <a:t>npm</a:t>
            </a:r>
            <a:r>
              <a:rPr lang="en-US" dirty="0">
                <a:solidFill>
                  <a:schemeClr val="bg2"/>
                </a:solidFill>
              </a:rPr>
              <a:t> install body-parser) and require it in server.js file.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>
              <a:solidFill>
                <a:schemeClr val="bg2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/>
                </a:solidFill>
              </a:rPr>
              <a:t>We will add the following lines of code in server.js to be able to access the </a:t>
            </a:r>
            <a:r>
              <a:rPr lang="en-US" dirty="0" err="1">
                <a:solidFill>
                  <a:schemeClr val="bg2"/>
                </a:solidFill>
              </a:rPr>
              <a:t>req.body</a:t>
            </a:r>
            <a:r>
              <a:rPr lang="en-US" dirty="0">
                <a:solidFill>
                  <a:schemeClr val="bg2"/>
                </a:solidFill>
              </a:rPr>
              <a:t> object that will contain the body of the request being sent to the server.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114999"/>
              </a:lnSpc>
              <a:buNone/>
            </a:pPr>
            <a:r>
              <a:rPr lang="en-US" b="1" dirty="0">
                <a:solidFill>
                  <a:schemeClr val="bg2"/>
                </a:solidFill>
              </a:rPr>
              <a:t>var </a:t>
            </a:r>
            <a:r>
              <a:rPr lang="en-US" b="1" dirty="0" err="1">
                <a:solidFill>
                  <a:schemeClr val="bg2"/>
                </a:solidFill>
              </a:rPr>
              <a:t>bodyParser</a:t>
            </a:r>
            <a:r>
              <a:rPr lang="en-US" b="1" dirty="0">
                <a:solidFill>
                  <a:schemeClr val="bg2"/>
                </a:solidFill>
              </a:rPr>
              <a:t> = require('body-parser');</a:t>
            </a:r>
          </a:p>
          <a:p>
            <a:pPr>
              <a:lnSpc>
                <a:spcPct val="114999"/>
              </a:lnSpc>
              <a:buNone/>
            </a:pPr>
            <a:r>
              <a:rPr lang="en-US" b="1" dirty="0" err="1">
                <a:solidFill>
                  <a:schemeClr val="bg2"/>
                </a:solidFill>
              </a:rPr>
              <a:t>app.use</a:t>
            </a:r>
            <a:r>
              <a:rPr lang="en-US" b="1" dirty="0">
                <a:solidFill>
                  <a:schemeClr val="bg2"/>
                </a:solidFill>
              </a:rPr>
              <a:t>(</a:t>
            </a:r>
            <a:r>
              <a:rPr lang="en-US" b="1" dirty="0" err="1">
                <a:solidFill>
                  <a:schemeClr val="bg2"/>
                </a:solidFill>
              </a:rPr>
              <a:t>bodyParser.json</a:t>
            </a:r>
            <a:r>
              <a:rPr lang="en-US" b="1" dirty="0">
                <a:solidFill>
                  <a:schemeClr val="bg2"/>
                </a:solidFill>
              </a:rPr>
              <a:t>()) </a:t>
            </a:r>
            <a:r>
              <a:rPr lang="en-US" dirty="0">
                <a:solidFill>
                  <a:schemeClr val="bg2"/>
                </a:solidFill>
              </a:rPr>
              <a:t>// parse application/json</a:t>
            </a:r>
          </a:p>
          <a:p>
            <a:pPr>
              <a:lnSpc>
                <a:spcPct val="114999"/>
              </a:lnSpc>
              <a:buNone/>
            </a:pPr>
            <a:endParaRPr lang="en-US" b="1" dirty="0">
              <a:solidFill>
                <a:schemeClr val="bg2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158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9567-4091-4D40-B90B-21FB304E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index.html and CSS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F9C640F-2458-4ACA-96D5-234C0309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66" y="1776301"/>
            <a:ext cx="5410200" cy="3246276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A1F9D9D-CF5A-4CF8-BFFA-2F957FABF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193" y="1168879"/>
            <a:ext cx="2743200" cy="38567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8F3F00-5424-4F36-B1B2-D2E2CC44BFE3}"/>
              </a:ext>
            </a:extLst>
          </p:cNvPr>
          <p:cNvSpPr txBox="1"/>
          <p:nvPr/>
        </p:nvSpPr>
        <p:spPr>
          <a:xfrm>
            <a:off x="170464" y="751817"/>
            <a:ext cx="4786147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Roboto"/>
              </a:rPr>
              <a:t>This is a standard web page containing a form. jQuery is linked via a CDN path.</a:t>
            </a:r>
          </a:p>
          <a:p>
            <a:r>
              <a:rPr lang="en-US" sz="1000" dirty="0">
                <a:latin typeface="Roboto"/>
              </a:rPr>
              <a:t>Another </a:t>
            </a:r>
            <a:r>
              <a:rPr lang="en-US" sz="1000" dirty="0" err="1">
                <a:latin typeface="Roboto"/>
              </a:rPr>
              <a:t>javascript</a:t>
            </a:r>
            <a:r>
              <a:rPr lang="en-US" sz="1000" dirty="0">
                <a:latin typeface="Roboto"/>
              </a:rPr>
              <a:t> file called script.js contains the code to manage the interactivity of the pages (respond to a button click). A div called </a:t>
            </a:r>
            <a:r>
              <a:rPr lang="en-US" sz="1000" dirty="0" err="1">
                <a:latin typeface="Roboto"/>
              </a:rPr>
              <a:t>postResultDiv</a:t>
            </a:r>
            <a:r>
              <a:rPr lang="en-US" sz="1000" dirty="0">
                <a:latin typeface="Roboto"/>
              </a:rPr>
              <a:t> is available as a location to write a value to the screen.  The CSS used for this page is also shown to the side.</a:t>
            </a:r>
          </a:p>
        </p:txBody>
      </p:sp>
    </p:spTree>
    <p:extLst>
      <p:ext uri="{BB962C8B-B14F-4D97-AF65-F5344CB8AC3E}">
        <p14:creationId xmlns:p14="http://schemas.microsoft.com/office/powerpoint/2010/main" val="2503262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1661-4258-4406-8FB2-F13518D5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script.js</a:t>
            </a:r>
          </a:p>
        </p:txBody>
      </p:sp>
      <p:pic>
        <p:nvPicPr>
          <p:cNvPr id="4" name="Picture 4" descr="A screen shot of a social media post&#10;&#10;Description generated with high confidence">
            <a:extLst>
              <a:ext uri="{FF2B5EF4-FFF2-40B4-BE49-F238E27FC236}">
                <a16:creationId xmlns:a16="http://schemas.microsoft.com/office/drawing/2014/main" id="{7F5783E0-8EFE-4A98-8B3D-270EA5E93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8576"/>
            <a:ext cx="3544613" cy="959053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1A2476-C744-40D5-A38B-0348D2AFC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789680"/>
            <a:ext cx="5232837" cy="3285209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F760E50-F4F0-43D0-8D7D-BEE70B827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107" y="3917813"/>
            <a:ext cx="2743200" cy="11572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10351F-F787-4EF4-B3F9-FFFD613DCF4B}"/>
              </a:ext>
            </a:extLst>
          </p:cNvPr>
          <p:cNvSpPr txBox="1"/>
          <p:nvPr/>
        </p:nvSpPr>
        <p:spPr>
          <a:xfrm>
            <a:off x="5491326" y="725541"/>
            <a:ext cx="3603734" cy="30162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latin typeface="Roboto"/>
              </a:rPr>
              <a:t>Pseudo Code</a:t>
            </a:r>
            <a:endParaRPr lang="en-US" b="1"/>
          </a:p>
          <a:p>
            <a:r>
              <a:rPr lang="en-US" sz="1000" dirty="0">
                <a:latin typeface="Roboto"/>
              </a:rPr>
              <a:t>Once the page is fully loaded wait for the </a:t>
            </a:r>
            <a:r>
              <a:rPr lang="en-US" sz="1000" dirty="0" err="1">
                <a:latin typeface="Roboto"/>
              </a:rPr>
              <a:t>loginform</a:t>
            </a:r>
            <a:r>
              <a:rPr lang="en-US" sz="1000" dirty="0">
                <a:latin typeface="Roboto"/>
              </a:rPr>
              <a:t> to be submitted. </a:t>
            </a:r>
          </a:p>
          <a:p>
            <a:endParaRPr lang="en-US" sz="1000" dirty="0">
              <a:latin typeface="Roboto"/>
            </a:endParaRPr>
          </a:p>
          <a:p>
            <a:r>
              <a:rPr lang="en-US" sz="1000" dirty="0">
                <a:latin typeface="Roboto"/>
              </a:rPr>
              <a:t>Prevent propagation of the submission event (stop actual submission) and send an ajax post request to the request </a:t>
            </a:r>
            <a:r>
              <a:rPr lang="en-US" sz="1000" dirty="0" err="1">
                <a:latin typeface="Roboto"/>
              </a:rPr>
              <a:t>url</a:t>
            </a:r>
            <a:r>
              <a:rPr lang="en-US" sz="1000" dirty="0">
                <a:latin typeface="Roboto"/>
              </a:rPr>
              <a:t> "/</a:t>
            </a:r>
            <a:r>
              <a:rPr lang="en-US" sz="1000" dirty="0" err="1">
                <a:latin typeface="Roboto"/>
              </a:rPr>
              <a:t>api</a:t>
            </a:r>
            <a:r>
              <a:rPr lang="en-US" sz="1000" dirty="0">
                <a:latin typeface="Roboto"/>
              </a:rPr>
              <a:t>/login".</a:t>
            </a:r>
            <a:endParaRPr lang="en-US"/>
          </a:p>
          <a:p>
            <a:endParaRPr lang="en-US" sz="1000" dirty="0">
              <a:latin typeface="Roboto"/>
            </a:endParaRPr>
          </a:p>
          <a:p>
            <a:r>
              <a:rPr lang="en-US" sz="1000" dirty="0">
                <a:latin typeface="Roboto"/>
              </a:rPr>
              <a:t>If on </a:t>
            </a:r>
            <a:r>
              <a:rPr lang="en-US" sz="1000" b="1" dirty="0">
                <a:latin typeface="Roboto"/>
              </a:rPr>
              <a:t>success</a:t>
            </a:r>
            <a:r>
              <a:rPr lang="en-US" sz="1000" dirty="0">
                <a:latin typeface="Roboto"/>
              </a:rPr>
              <a:t> the "valid" property of the returned object is true then change the background </a:t>
            </a:r>
            <a:r>
              <a:rPr lang="en-US" sz="1000" dirty="0" err="1">
                <a:latin typeface="Roboto"/>
              </a:rPr>
              <a:t>colour</a:t>
            </a:r>
            <a:r>
              <a:rPr lang="en-US" sz="1000" dirty="0">
                <a:latin typeface="Roboto"/>
              </a:rPr>
              <a:t> of the form to green else change the background </a:t>
            </a:r>
            <a:r>
              <a:rPr lang="en-US" sz="1000" dirty="0" err="1">
                <a:latin typeface="Roboto"/>
              </a:rPr>
              <a:t>colour</a:t>
            </a:r>
            <a:r>
              <a:rPr lang="en-US" sz="1000" dirty="0">
                <a:latin typeface="Roboto"/>
              </a:rPr>
              <a:t> to red.  </a:t>
            </a:r>
          </a:p>
          <a:p>
            <a:endParaRPr lang="en-US" sz="1000" dirty="0">
              <a:latin typeface="Roboto"/>
            </a:endParaRPr>
          </a:p>
          <a:p>
            <a:r>
              <a:rPr lang="en-US" sz="1000" dirty="0">
                <a:latin typeface="Roboto"/>
              </a:rPr>
              <a:t>Write the value of each of the returned objects properties to the screen.</a:t>
            </a:r>
          </a:p>
          <a:p>
            <a:endParaRPr lang="en-US" sz="1000" dirty="0">
              <a:latin typeface="Roboto"/>
            </a:endParaRPr>
          </a:p>
          <a:p>
            <a:r>
              <a:rPr lang="en-US" sz="1000" dirty="0">
                <a:latin typeface="Roboto"/>
              </a:rPr>
              <a:t>If on </a:t>
            </a:r>
            <a:r>
              <a:rPr lang="en-US" sz="1000" b="1" dirty="0">
                <a:latin typeface="Roboto"/>
              </a:rPr>
              <a:t>error</a:t>
            </a:r>
            <a:r>
              <a:rPr lang="en-US" sz="1000" dirty="0">
                <a:latin typeface="Roboto"/>
              </a:rPr>
              <a:t> then alert me a message to say "Error"</a:t>
            </a:r>
          </a:p>
          <a:p>
            <a:endParaRPr lang="en-US" sz="1000" dirty="0">
              <a:latin typeface="Roboto"/>
            </a:endParaRPr>
          </a:p>
          <a:p>
            <a:r>
              <a:rPr lang="en-US" sz="1000" dirty="0">
                <a:latin typeface="Roboto"/>
              </a:rPr>
              <a:t>Reset the form values back to empty ready for another submission.</a:t>
            </a:r>
          </a:p>
        </p:txBody>
      </p:sp>
    </p:spTree>
    <p:extLst>
      <p:ext uri="{BB962C8B-B14F-4D97-AF65-F5344CB8AC3E}">
        <p14:creationId xmlns:p14="http://schemas.microsoft.com/office/powerpoint/2010/main" val="214180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02C2-42E9-4EC6-965F-76E503D3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of jQuery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A9DBF-422E-410E-B1E7-19C705D24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chemeClr val="bg2"/>
                </a:solidFill>
              </a:rPr>
              <a:t>In your script.js file, you may add  the following lines of code:</a:t>
            </a:r>
            <a:endParaRPr lang="en-US" dirty="0">
              <a:solidFill>
                <a:schemeClr val="bg2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chemeClr val="bg2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/>
                </a:solidFill>
              </a:rPr>
              <a:t>$( document ).ready(</a:t>
            </a:r>
            <a:r>
              <a:rPr lang="en-AU" b="1" dirty="0">
                <a:solidFill>
                  <a:schemeClr val="bg2"/>
                </a:solidFill>
              </a:rPr>
              <a:t>function</a:t>
            </a:r>
            <a:r>
              <a:rPr lang="en-AU" dirty="0">
                <a:solidFill>
                  <a:schemeClr val="bg2"/>
                </a:solidFill>
              </a:rPr>
              <a:t>() {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/>
                </a:solidFill>
              </a:rPr>
              <a:t>    console.log( "ready!" );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/>
                </a:solidFill>
              </a:rPr>
              <a:t>});</a:t>
            </a: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chemeClr val="bg2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/>
                </a:solidFill>
              </a:rPr>
              <a:t>The ready() method needs a </a:t>
            </a:r>
            <a:r>
              <a:rPr lang="en-AU" dirty="0" err="1">
                <a:solidFill>
                  <a:schemeClr val="bg2"/>
                </a:solidFill>
              </a:rPr>
              <a:t>callabck</a:t>
            </a:r>
            <a:r>
              <a:rPr lang="en-AU" dirty="0">
                <a:solidFill>
                  <a:schemeClr val="bg2"/>
                </a:solidFill>
              </a:rPr>
              <a:t> function as a parameter. When the page is fully rendered in the browser the ready </a:t>
            </a:r>
            <a:r>
              <a:rPr lang="en-AU" dirty="0" err="1">
                <a:solidFill>
                  <a:schemeClr val="bg2"/>
                </a:solidFill>
              </a:rPr>
              <a:t>callback</a:t>
            </a:r>
            <a:r>
              <a:rPr lang="en-AU" dirty="0">
                <a:solidFill>
                  <a:schemeClr val="bg2"/>
                </a:solidFill>
              </a:rPr>
              <a:t> function will be accessed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/>
                </a:solidFill>
              </a:rPr>
              <a:t>and the word "ready" will be written to the </a:t>
            </a:r>
            <a:r>
              <a:rPr lang="en-AU" dirty="0" err="1">
                <a:solidFill>
                  <a:schemeClr val="bg2"/>
                </a:solidFill>
              </a:rPr>
              <a:t>javascript</a:t>
            </a:r>
            <a:r>
              <a:rPr lang="en-AU" dirty="0">
                <a:solidFill>
                  <a:schemeClr val="bg2"/>
                </a:solidFill>
              </a:rPr>
              <a:t> console.</a:t>
            </a:r>
          </a:p>
          <a:p>
            <a:pPr marL="114300" indent="0">
              <a:lnSpc>
                <a:spcPct val="114999"/>
              </a:lnSpc>
              <a:buNone/>
            </a:pPr>
            <a:endParaRPr lang="en-AU" dirty="0">
              <a:solidFill>
                <a:schemeClr val="bg2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/>
                </a:solidFill>
              </a:rPr>
              <a:t>You can access the console but right clicking on the webpage in your browser and selecting "inspect". Select the console tab to see the output.</a:t>
            </a:r>
          </a:p>
          <a:p>
            <a:pPr marL="114300" indent="0">
              <a:lnSpc>
                <a:spcPct val="114999"/>
              </a:lnSpc>
              <a:buNone/>
            </a:pPr>
            <a:endParaRPr lang="en-AU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93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429F-1125-4F75-8F6F-C76F7A05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err="1"/>
              <a:t>JQuery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F75EC-EF1F-4515-9FFE-2C0993F34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AU">
                <a:solidFill>
                  <a:schemeClr val="bg2"/>
                </a:solidFill>
              </a:rPr>
              <a:t>jQuery is a lightweight, "write less, do more", JavaScript library.</a:t>
            </a:r>
            <a:endParaRPr lang="en-US">
              <a:solidFill>
                <a:schemeClr val="bg2"/>
              </a:solidFill>
            </a:endParaRPr>
          </a:p>
          <a:p>
            <a:pPr>
              <a:lnSpc>
                <a:spcPct val="114999"/>
              </a:lnSpc>
            </a:pPr>
            <a:r>
              <a:rPr lang="en-AU">
                <a:solidFill>
                  <a:schemeClr val="bg2"/>
                </a:solidFill>
              </a:rPr>
              <a:t>The purpose of jQuery is to make it much easier to use JavaScript on your website.</a:t>
            </a:r>
          </a:p>
          <a:p>
            <a:pPr>
              <a:lnSpc>
                <a:spcPct val="114999"/>
              </a:lnSpc>
            </a:pPr>
            <a:r>
              <a:rPr lang="en-AU">
                <a:solidFill>
                  <a:schemeClr val="bg2"/>
                </a:solidFill>
              </a:rPr>
              <a:t>jQuery takes a lot of common tasks that require many lines of JavaScript code to accomplish, and wraps them into methods that you can call with a single line of code.</a:t>
            </a:r>
          </a:p>
          <a:p>
            <a:pPr>
              <a:lnSpc>
                <a:spcPct val="114999"/>
              </a:lnSpc>
            </a:pPr>
            <a:r>
              <a:rPr lang="en-AU">
                <a:solidFill>
                  <a:schemeClr val="bg2"/>
                </a:solidFill>
              </a:rPr>
              <a:t>jQuery also simplifies a lot of the complicated things from JavaScript, like AJAX calls and DOM manipulation.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980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603F-23F0-40E5-A8EC-1B89AAAD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B25E5-637D-4C48-89DD-76A8BE054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982900"/>
            <a:ext cx="8170302" cy="3712800"/>
          </a:xfrm>
        </p:spPr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rgbClr val="424242"/>
                </a:solidFill>
                <a:ea typeface="Arial"/>
                <a:cs typeface="Arial"/>
              </a:rPr>
              <a:t>jQuery</a:t>
            </a:r>
            <a:r>
              <a:rPr lang="en-AU" b="0" i="0" u="none" strike="noStrike" dirty="0">
                <a:solidFill>
                  <a:srgbClr val="424242"/>
                </a:solidFill>
                <a:latin typeface="Roboto"/>
                <a:ea typeface="Arial"/>
                <a:cs typeface="Arial"/>
              </a:rPr>
              <a:t> is used in a html file</a:t>
            </a:r>
            <a:r>
              <a:rPr lang="en-AU" dirty="0">
                <a:solidFill>
                  <a:srgbClr val="424242"/>
                </a:solidFill>
                <a:ea typeface="Arial"/>
                <a:cs typeface="Arial"/>
              </a:rPr>
              <a:t>. But what is HTML? </a:t>
            </a:r>
            <a:endParaRPr lang="en-AU" dirty="0">
              <a:solidFill>
                <a:srgbClr val="000000"/>
              </a:solidFill>
              <a:cs typeface="Arial"/>
            </a:endParaRPr>
          </a:p>
          <a:p>
            <a:r>
              <a:rPr lang="en-AU" b="0" i="0" u="none" strike="noStrike" dirty="0">
                <a:solidFill>
                  <a:srgbClr val="000000"/>
                </a:solidFill>
                <a:latin typeface="Roboto"/>
                <a:ea typeface="&amp;quot"/>
                <a:cs typeface="&amp;quot"/>
              </a:rPr>
              <a:t>​</a:t>
            </a:r>
            <a:r>
              <a:rPr lang="en-AU" dirty="0">
                <a:solidFill>
                  <a:schemeClr val="bg2"/>
                </a:solidFill>
                <a:cs typeface="&amp;quot"/>
              </a:rPr>
              <a:t>HTML stands for Hyper Text </a:t>
            </a:r>
            <a:r>
              <a:rPr lang="en-AU" dirty="0" err="1">
                <a:solidFill>
                  <a:schemeClr val="bg2"/>
                </a:solidFill>
                <a:cs typeface="&amp;quot"/>
              </a:rPr>
              <a:t>Markup</a:t>
            </a:r>
            <a:r>
              <a:rPr lang="en-AU" dirty="0">
                <a:solidFill>
                  <a:schemeClr val="bg2"/>
                </a:solidFill>
                <a:cs typeface="&amp;quot"/>
              </a:rPr>
              <a:t> Language. </a:t>
            </a:r>
          </a:p>
          <a:p>
            <a:pPr>
              <a:lnSpc>
                <a:spcPct val="114999"/>
              </a:lnSpc>
            </a:pPr>
            <a:r>
              <a:rPr lang="en-AU" dirty="0">
                <a:solidFill>
                  <a:schemeClr val="bg2"/>
                </a:solidFill>
                <a:cs typeface="&amp;quot"/>
              </a:rPr>
              <a:t>HTML is the standard </a:t>
            </a:r>
            <a:r>
              <a:rPr lang="en-AU" dirty="0" err="1">
                <a:solidFill>
                  <a:schemeClr val="bg2"/>
                </a:solidFill>
                <a:cs typeface="&amp;quot"/>
              </a:rPr>
              <a:t>markup</a:t>
            </a:r>
            <a:r>
              <a:rPr lang="en-AU" dirty="0">
                <a:solidFill>
                  <a:schemeClr val="bg2"/>
                </a:solidFill>
                <a:cs typeface="&amp;quot"/>
              </a:rPr>
              <a:t> language for creating Web pages.</a:t>
            </a:r>
          </a:p>
          <a:p>
            <a:pPr>
              <a:lnSpc>
                <a:spcPct val="114999"/>
              </a:lnSpc>
            </a:pPr>
            <a:r>
              <a:rPr lang="en-AU" dirty="0">
                <a:solidFill>
                  <a:schemeClr val="bg2"/>
                </a:solidFill>
              </a:rPr>
              <a:t>HTML describes the structure of Web pages using </a:t>
            </a:r>
            <a:r>
              <a:rPr lang="en-AU" dirty="0" err="1">
                <a:solidFill>
                  <a:schemeClr val="bg2"/>
                </a:solidFill>
              </a:rPr>
              <a:t>markup</a:t>
            </a:r>
            <a:r>
              <a:rPr lang="en-AU" dirty="0">
                <a:solidFill>
                  <a:schemeClr val="bg2"/>
                </a:solidFill>
              </a:rPr>
              <a:t>. HTML elements are the building blocks of HTML pages, which are represented by tags. </a:t>
            </a:r>
          </a:p>
          <a:p>
            <a:pPr>
              <a:lnSpc>
                <a:spcPct val="114999"/>
              </a:lnSpc>
            </a:pPr>
            <a:r>
              <a:rPr lang="en-AU" dirty="0">
                <a:solidFill>
                  <a:schemeClr val="bg2"/>
                </a:solidFill>
                <a:cs typeface="&amp;quot"/>
              </a:rPr>
              <a:t>CSS defines the presentation (look, feel and position ) of the tags within  a web page.</a:t>
            </a:r>
          </a:p>
          <a:p>
            <a:pPr>
              <a:lnSpc>
                <a:spcPct val="114999"/>
              </a:lnSpc>
            </a:pPr>
            <a:endParaRPr lang="en-AU" dirty="0">
              <a:solidFill>
                <a:schemeClr val="bg2"/>
              </a:solidFill>
              <a:cs typeface="&amp;quot"/>
            </a:endParaRPr>
          </a:p>
          <a:p>
            <a:pPr>
              <a:lnSpc>
                <a:spcPct val="114999"/>
              </a:lnSpc>
            </a:pPr>
            <a:endParaRPr lang="en-AU">
              <a:cs typeface="&amp;quot"/>
            </a:endParaRPr>
          </a:p>
          <a:p>
            <a:pPr>
              <a:lnSpc>
                <a:spcPct val="114999"/>
              </a:lnSpc>
            </a:pPr>
            <a:endParaRPr lang="en-AU">
              <a:cs typeface="&amp;quot"/>
            </a:endParaRPr>
          </a:p>
          <a:p>
            <a:pPr>
              <a:lnSpc>
                <a:spcPct val="114999"/>
              </a:lnSpc>
            </a:pPr>
            <a:endParaRPr lang="en-AU">
              <a:cs typeface="&amp;quot"/>
            </a:endParaRPr>
          </a:p>
        </p:txBody>
      </p:sp>
    </p:spTree>
    <p:extLst>
      <p:ext uri="{BB962C8B-B14F-4D97-AF65-F5344CB8AC3E}">
        <p14:creationId xmlns:p14="http://schemas.microsoft.com/office/powerpoint/2010/main" val="407563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58AE-0AA8-4F5A-8BF0-B584EC36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Adding jQuery to a WebPage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0D727-4D65-4BA5-88BC-21E3E7F52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982900"/>
            <a:ext cx="8366856" cy="3712800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By linking the jQuery javascript file to your webpage.</a:t>
            </a:r>
            <a:endParaRPr lang="en-US"/>
          </a:p>
          <a:p>
            <a:pPr marL="114300" indent="0">
              <a:lnSpc>
                <a:spcPct val="114999"/>
              </a:lnSpc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400050" indent="-285750">
              <a:lnSpc>
                <a:spcPct val="114999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The jquery.js file can be downloaded from http://jquery.com/download/ and stored in the same directory as your HTML file. You may also install jQuery via "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npm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install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jquery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–save" and then copy the jqery.js file from "\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node_modules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\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jquery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\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dist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\jquery.js" in your project folder.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pPr marL="400050" indent="-285750">
              <a:lnSpc>
                <a:spcPct val="114999"/>
              </a:lnSpc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You can also just link to the jQuery.js file via a CDN link.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400050" indent="-285750">
              <a:lnSpc>
                <a:spcPct val="114999"/>
              </a:lnSpc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14999"/>
              </a:lnSpc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Any javascript files contianing jQuery code or any other client side javascript can also located in the same directory as your HTML file. 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sz="1600">
              <a:solidFill>
                <a:srgbClr val="737373"/>
              </a:solidFill>
            </a:endParaRPr>
          </a:p>
          <a:p>
            <a:pPr marL="400050" indent="-285750">
              <a:lnSpc>
                <a:spcPct val="114999"/>
              </a:lnSpc>
            </a:pPr>
            <a:endParaRPr lang="en-US" sz="1600">
              <a:solidFill>
                <a:srgbClr val="737373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 sz="1600">
              <a:solidFill>
                <a:srgbClr val="313131"/>
              </a:solidFill>
            </a:endParaRPr>
          </a:p>
          <a:p>
            <a:endParaRPr lang="en-US" sz="1600">
              <a:solidFill>
                <a:srgbClr val="313131"/>
              </a:solidFill>
            </a:endParaRPr>
          </a:p>
          <a:p>
            <a:pPr marL="114300" indent="0">
              <a:buNone/>
            </a:pPr>
            <a:endParaRPr lang="en-US" sz="1600">
              <a:solidFill>
                <a:srgbClr val="313131"/>
              </a:solidFill>
            </a:endParaRP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86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AE5F-4F2D-4881-9F6B-5C065A7E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Express, jQuery Example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7A4CB9-4A29-4F18-A7C9-394A78B5C79A}"/>
              </a:ext>
            </a:extLst>
          </p:cNvPr>
          <p:cNvSpPr/>
          <p:nvPr/>
        </p:nvSpPr>
        <p:spPr>
          <a:xfrm>
            <a:off x="3773214" y="1667859"/>
            <a:ext cx="1300654" cy="1024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NodeJS Webserver</a:t>
            </a:r>
          </a:p>
          <a:p>
            <a:pPr algn="ctr"/>
            <a:r>
              <a:rPr lang="en-US" dirty="0">
                <a:cs typeface="Arial"/>
              </a:rPr>
              <a:t>(server.js)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A9F986-B497-4883-87B1-B1D5CFD8EA01}"/>
              </a:ext>
            </a:extLst>
          </p:cNvPr>
          <p:cNvSpPr/>
          <p:nvPr/>
        </p:nvSpPr>
        <p:spPr>
          <a:xfrm>
            <a:off x="7589781" y="3237841"/>
            <a:ext cx="1175844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jquery.js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D3401F-1016-4A12-B30D-E7B72FA2557C}"/>
              </a:ext>
            </a:extLst>
          </p:cNvPr>
          <p:cNvSpPr/>
          <p:nvPr/>
        </p:nvSpPr>
        <p:spPr>
          <a:xfrm>
            <a:off x="7635765" y="3842188"/>
            <a:ext cx="1083878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script.js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E78F73-73EF-4ED7-96F8-1951F293CA32}"/>
              </a:ext>
            </a:extLst>
          </p:cNvPr>
          <p:cNvSpPr/>
          <p:nvPr/>
        </p:nvSpPr>
        <p:spPr>
          <a:xfrm>
            <a:off x="5822729" y="1753256"/>
            <a:ext cx="1083878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express.js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A74E87-F36A-4AD1-AD8B-33FBE3D5ABC8}"/>
              </a:ext>
            </a:extLst>
          </p:cNvPr>
          <p:cNvCxnSpPr>
            <a:cxnSpLocks/>
          </p:cNvCxnSpPr>
          <p:nvPr/>
        </p:nvCxnSpPr>
        <p:spPr>
          <a:xfrm flipH="1">
            <a:off x="5158938" y="1994667"/>
            <a:ext cx="583323" cy="18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7C78CB-27A4-445E-8383-4406BAECD6AC}"/>
              </a:ext>
            </a:extLst>
          </p:cNvPr>
          <p:cNvSpPr txBox="1"/>
          <p:nvPr/>
        </p:nvSpPr>
        <p:spPr>
          <a:xfrm>
            <a:off x="546538" y="838856"/>
            <a:ext cx="813631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Roboto"/>
              </a:rPr>
              <a:t>We have a lot of moving parts for this example. We not only have to create the webpage but also the </a:t>
            </a:r>
            <a:r>
              <a:rPr lang="en-US" dirty="0" err="1">
                <a:latin typeface="Roboto"/>
              </a:rPr>
              <a:t>nodejs</a:t>
            </a:r>
            <a:r>
              <a:rPr lang="en-US" dirty="0">
                <a:latin typeface="Roboto"/>
              </a:rPr>
              <a:t> server that will serve it and any other endpoints required of the page..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EB183EC-610F-4A6D-B93F-E7D12B8A74E9}"/>
              </a:ext>
            </a:extLst>
          </p:cNvPr>
          <p:cNvSpPr/>
          <p:nvPr/>
        </p:nvSpPr>
        <p:spPr>
          <a:xfrm>
            <a:off x="5487713" y="2929100"/>
            <a:ext cx="1175844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/www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A8C5C7-17CA-4B84-B67D-3673A872E9BA}"/>
              </a:ext>
            </a:extLst>
          </p:cNvPr>
          <p:cNvSpPr/>
          <p:nvPr/>
        </p:nvSpPr>
        <p:spPr>
          <a:xfrm>
            <a:off x="6000093" y="3546583"/>
            <a:ext cx="1175844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form.html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4803DC-141C-42CA-A5A4-F5929AA93F91}"/>
              </a:ext>
            </a:extLst>
          </p:cNvPr>
          <p:cNvCxnSpPr>
            <a:cxnSpLocks/>
          </p:cNvCxnSpPr>
          <p:nvPr/>
        </p:nvCxnSpPr>
        <p:spPr>
          <a:xfrm flipH="1">
            <a:off x="7234729" y="3459547"/>
            <a:ext cx="281152" cy="21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D1297-6F7D-4436-B0BB-A329E16970A6}"/>
              </a:ext>
            </a:extLst>
          </p:cNvPr>
          <p:cNvCxnSpPr>
            <a:cxnSpLocks/>
          </p:cNvCxnSpPr>
          <p:nvPr/>
        </p:nvCxnSpPr>
        <p:spPr>
          <a:xfrm flipH="1" flipV="1">
            <a:off x="7241298" y="3782738"/>
            <a:ext cx="320566" cy="24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C28B0D7-F924-41C7-806C-F4FCFB93EB69}"/>
              </a:ext>
            </a:extLst>
          </p:cNvPr>
          <p:cNvSpPr/>
          <p:nvPr/>
        </p:nvSpPr>
        <p:spPr>
          <a:xfrm>
            <a:off x="659524" y="1621876"/>
            <a:ext cx="1300654" cy="1024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Web Client</a:t>
            </a:r>
          </a:p>
          <a:p>
            <a:pPr algn="ctr"/>
            <a:r>
              <a:rPr lang="en-US" sz="800">
                <a:cs typeface="Arial"/>
              </a:rPr>
              <a:t>(http://localhost:3000)</a:t>
            </a:r>
            <a:endParaRPr lang="en-US" sz="800" dirty="0">
              <a:cs typeface="Arial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1DBBCD-69CA-47AF-BF48-68CF567BC06F}"/>
              </a:ext>
            </a:extLst>
          </p:cNvPr>
          <p:cNvCxnSpPr/>
          <p:nvPr/>
        </p:nvCxnSpPr>
        <p:spPr>
          <a:xfrm>
            <a:off x="2065283" y="1917481"/>
            <a:ext cx="1420208" cy="1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064006-E52A-457F-AEDC-12CDD7E2A698}"/>
              </a:ext>
            </a:extLst>
          </p:cNvPr>
          <p:cNvSpPr txBox="1"/>
          <p:nvPr/>
        </p:nvSpPr>
        <p:spPr>
          <a:xfrm>
            <a:off x="1976928" y="1697749"/>
            <a:ext cx="1790700" cy="2220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latin typeface="Roboto"/>
              </a:rPr>
              <a:t>Request 1 for </a:t>
            </a:r>
            <a:r>
              <a:rPr lang="en-US" sz="800" dirty="0"/>
              <a:t>http://localhost:3000</a:t>
            </a:r>
            <a:endParaRPr lang="en-US" sz="800">
              <a:latin typeface="Roboto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2B1EE2-3A7F-4B76-97DF-FEE8E0BF79B3}"/>
              </a:ext>
            </a:extLst>
          </p:cNvPr>
          <p:cNvCxnSpPr>
            <a:cxnSpLocks/>
          </p:cNvCxnSpPr>
          <p:nvPr/>
        </p:nvCxnSpPr>
        <p:spPr>
          <a:xfrm>
            <a:off x="5151054" y="3242772"/>
            <a:ext cx="277210" cy="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3D7B86-51C7-4BCB-82A2-11CFE0BBBE8A}"/>
              </a:ext>
            </a:extLst>
          </p:cNvPr>
          <p:cNvCxnSpPr>
            <a:cxnSpLocks/>
          </p:cNvCxnSpPr>
          <p:nvPr/>
        </p:nvCxnSpPr>
        <p:spPr>
          <a:xfrm flipH="1" flipV="1">
            <a:off x="2025540" y="2560910"/>
            <a:ext cx="1824858" cy="68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78E976-295D-4FB8-BD86-9CDE1FC2F70C}"/>
              </a:ext>
            </a:extLst>
          </p:cNvPr>
          <p:cNvSpPr txBox="1"/>
          <p:nvPr/>
        </p:nvSpPr>
        <p:spPr>
          <a:xfrm>
            <a:off x="2173997" y="2906436"/>
            <a:ext cx="10024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Roboto"/>
              </a:rPr>
              <a:t>Response 1  </a:t>
            </a:r>
            <a:endParaRPr lang="en-US"/>
          </a:p>
          <a:p>
            <a:r>
              <a:rPr lang="en-US" sz="1000">
                <a:latin typeface="Roboto"/>
              </a:rPr>
              <a:t>(form.html)</a:t>
            </a:r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B49F29F-07A7-474F-887F-ED45F219D442}"/>
              </a:ext>
            </a:extLst>
          </p:cNvPr>
          <p:cNvSpPr/>
          <p:nvPr/>
        </p:nvSpPr>
        <p:spPr>
          <a:xfrm>
            <a:off x="3957143" y="3001358"/>
            <a:ext cx="1175844" cy="729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endpoint "/"</a:t>
            </a:r>
            <a:endParaRPr lang="en-US" sz="1000" dirty="0">
              <a:cs typeface="Arial"/>
            </a:endParaRPr>
          </a:p>
          <a:p>
            <a:pPr algn="ctr"/>
            <a:r>
              <a:rPr lang="en-US" sz="1000" dirty="0">
                <a:cs typeface="Arial"/>
              </a:rPr>
              <a:t>Maps to </a:t>
            </a:r>
            <a:r>
              <a:rPr lang="en-US" sz="1000">
                <a:cs typeface="Arial"/>
              </a:rPr>
              <a:t>www/form.html</a:t>
            </a:r>
            <a:endParaRPr lang="en-US" sz="1000" dirty="0">
              <a:cs typeface="Arial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AC3D82B-67AB-463E-BBD2-C372798E4569}"/>
              </a:ext>
            </a:extLst>
          </p:cNvPr>
          <p:cNvSpPr/>
          <p:nvPr/>
        </p:nvSpPr>
        <p:spPr>
          <a:xfrm>
            <a:off x="3957143" y="4052392"/>
            <a:ext cx="1175844" cy="729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endpoint "/api/login"</a:t>
            </a:r>
            <a:endParaRPr lang="en-US" sz="1000" dirty="0">
              <a:cs typeface="Arial"/>
            </a:endParaRPr>
          </a:p>
          <a:p>
            <a:pPr algn="ctr"/>
            <a:r>
              <a:rPr lang="en-US" sz="1000">
                <a:cs typeface="Arial"/>
              </a:rPr>
              <a:t>Maps to test login credentials function</a:t>
            </a:r>
            <a:endParaRPr lang="en-US" sz="1000" dirty="0">
              <a:cs typeface="Arial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F9901F-CE8A-4126-A19A-31632A419853}"/>
              </a:ext>
            </a:extLst>
          </p:cNvPr>
          <p:cNvCxnSpPr>
            <a:cxnSpLocks/>
          </p:cNvCxnSpPr>
          <p:nvPr/>
        </p:nvCxnSpPr>
        <p:spPr>
          <a:xfrm>
            <a:off x="2065283" y="2515255"/>
            <a:ext cx="1420208" cy="1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8038900-BC8F-49C6-B9DB-A674C08D43D4}"/>
              </a:ext>
            </a:extLst>
          </p:cNvPr>
          <p:cNvSpPr txBox="1"/>
          <p:nvPr/>
        </p:nvSpPr>
        <p:spPr>
          <a:xfrm>
            <a:off x="1957221" y="2065611"/>
            <a:ext cx="16855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latin typeface="Roboto"/>
              </a:rPr>
              <a:t>Request 2 (AJAX request) for credential check</a:t>
            </a:r>
          </a:p>
          <a:p>
            <a:r>
              <a:rPr lang="en-US" sz="800" dirty="0">
                <a:latin typeface="Roboto"/>
              </a:rPr>
              <a:t>http://localhost:3000/api/login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28589E-3FEF-4AB5-910A-A4DCA1F27D4A}"/>
              </a:ext>
            </a:extLst>
          </p:cNvPr>
          <p:cNvCxnSpPr>
            <a:cxnSpLocks/>
          </p:cNvCxnSpPr>
          <p:nvPr/>
        </p:nvCxnSpPr>
        <p:spPr>
          <a:xfrm flipH="1" flipV="1">
            <a:off x="1335798" y="2725135"/>
            <a:ext cx="2501463" cy="168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69EF5A-55CD-4A75-9472-1FB198360F52}"/>
              </a:ext>
            </a:extLst>
          </p:cNvPr>
          <p:cNvSpPr txBox="1"/>
          <p:nvPr/>
        </p:nvSpPr>
        <p:spPr>
          <a:xfrm>
            <a:off x="1957221" y="3858936"/>
            <a:ext cx="10024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Roboto"/>
              </a:rPr>
              <a:t>Response 2  </a:t>
            </a:r>
            <a:endParaRPr lang="en-US"/>
          </a:p>
          <a:p>
            <a:r>
              <a:rPr lang="en-US" sz="1000">
                <a:latin typeface="Roboto"/>
              </a:rPr>
              <a:t>JSON data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CCD0FF-BA0A-48C3-9060-06F1DA789726}"/>
              </a:ext>
            </a:extLst>
          </p:cNvPr>
          <p:cNvCxnSpPr/>
          <p:nvPr/>
        </p:nvCxnSpPr>
        <p:spPr>
          <a:xfrm>
            <a:off x="4407118" y="2715610"/>
            <a:ext cx="6570" cy="2824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CCD7B2-E1AA-4338-A6E4-83A8C2E9920F}"/>
              </a:ext>
            </a:extLst>
          </p:cNvPr>
          <p:cNvCxnSpPr>
            <a:cxnSpLocks/>
          </p:cNvCxnSpPr>
          <p:nvPr/>
        </p:nvCxnSpPr>
        <p:spPr>
          <a:xfrm>
            <a:off x="4505653" y="3733800"/>
            <a:ext cx="6570" cy="31531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D4380C-1005-40AD-BFD2-0DFE145804B4}"/>
              </a:ext>
            </a:extLst>
          </p:cNvPr>
          <p:cNvCxnSpPr>
            <a:cxnSpLocks/>
          </p:cNvCxnSpPr>
          <p:nvPr/>
        </p:nvCxnSpPr>
        <p:spPr>
          <a:xfrm>
            <a:off x="6285842" y="3306816"/>
            <a:ext cx="6570" cy="2824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34CB249-6095-4C2F-8C1C-7A50B281AAF4}"/>
              </a:ext>
            </a:extLst>
          </p:cNvPr>
          <p:cNvSpPr/>
          <p:nvPr/>
        </p:nvSpPr>
        <p:spPr>
          <a:xfrm>
            <a:off x="5822729" y="2226221"/>
            <a:ext cx="1083878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Body parser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9DBD2E-85DA-42E9-B706-AC114A28DDDB}"/>
              </a:ext>
            </a:extLst>
          </p:cNvPr>
          <p:cNvCxnSpPr>
            <a:cxnSpLocks/>
          </p:cNvCxnSpPr>
          <p:nvPr/>
        </p:nvCxnSpPr>
        <p:spPr>
          <a:xfrm flipH="1" flipV="1">
            <a:off x="5152370" y="2285013"/>
            <a:ext cx="576754" cy="13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38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C12842-A63E-4C1A-8874-3E534F3B1606}"/>
              </a:ext>
            </a:extLst>
          </p:cNvPr>
          <p:cNvSpPr/>
          <p:nvPr/>
        </p:nvSpPr>
        <p:spPr>
          <a:xfrm>
            <a:off x="5619093" y="2968516"/>
            <a:ext cx="3448706" cy="20692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7AE5F-4F2D-4881-9F6B-5C065A7E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Express, jQuery Example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7A4CB9-4A29-4F18-A7C9-394A78B5C79A}"/>
              </a:ext>
            </a:extLst>
          </p:cNvPr>
          <p:cNvSpPr/>
          <p:nvPr/>
        </p:nvSpPr>
        <p:spPr>
          <a:xfrm>
            <a:off x="4016266" y="1891204"/>
            <a:ext cx="1300654" cy="1024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NodeJS Webserver</a:t>
            </a:r>
          </a:p>
          <a:p>
            <a:pPr algn="ctr"/>
            <a:r>
              <a:rPr lang="en-US" dirty="0">
                <a:cs typeface="Arial"/>
              </a:rPr>
              <a:t>(server.js)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A9F986-B497-4883-87B1-B1D5CFD8EA01}"/>
              </a:ext>
            </a:extLst>
          </p:cNvPr>
          <p:cNvSpPr/>
          <p:nvPr/>
        </p:nvSpPr>
        <p:spPr>
          <a:xfrm>
            <a:off x="7826265" y="3572858"/>
            <a:ext cx="886809" cy="308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cs typeface="Arial"/>
              </a:rPr>
              <a:t>jquery.js</a:t>
            </a:r>
            <a:endParaRPr lang="en-US" sz="1000"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E78F73-73EF-4ED7-96F8-1951F293CA32}"/>
              </a:ext>
            </a:extLst>
          </p:cNvPr>
          <p:cNvSpPr/>
          <p:nvPr/>
        </p:nvSpPr>
        <p:spPr>
          <a:xfrm>
            <a:off x="6065781" y="1976601"/>
            <a:ext cx="1083878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express.js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A74E87-F36A-4AD1-AD8B-33FBE3D5ABC8}"/>
              </a:ext>
            </a:extLst>
          </p:cNvPr>
          <p:cNvCxnSpPr>
            <a:cxnSpLocks/>
          </p:cNvCxnSpPr>
          <p:nvPr/>
        </p:nvCxnSpPr>
        <p:spPr>
          <a:xfrm flipH="1">
            <a:off x="5401990" y="2218012"/>
            <a:ext cx="583323" cy="18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7C78CB-27A4-445E-8383-4406BAECD6AC}"/>
              </a:ext>
            </a:extLst>
          </p:cNvPr>
          <p:cNvSpPr txBox="1"/>
          <p:nvPr/>
        </p:nvSpPr>
        <p:spPr>
          <a:xfrm>
            <a:off x="546538" y="838856"/>
            <a:ext cx="63889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Roboto"/>
              </a:rPr>
              <a:t>A subdirectory on the server will hold the webpage (form.html) and any of its dependant files (jquery.js, script.js and style.css)</a:t>
            </a:r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EB183EC-610F-4A6D-B93F-E7D12B8A74E9}"/>
              </a:ext>
            </a:extLst>
          </p:cNvPr>
          <p:cNvSpPr/>
          <p:nvPr/>
        </p:nvSpPr>
        <p:spPr>
          <a:xfrm>
            <a:off x="5730765" y="3152445"/>
            <a:ext cx="1175844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/www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A8C5C7-17CA-4B84-B67D-3673A872E9BA}"/>
              </a:ext>
            </a:extLst>
          </p:cNvPr>
          <p:cNvSpPr/>
          <p:nvPr/>
        </p:nvSpPr>
        <p:spPr>
          <a:xfrm>
            <a:off x="6243145" y="3769928"/>
            <a:ext cx="1175844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form.html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4803DC-141C-42CA-A5A4-F5929AA93F91}"/>
              </a:ext>
            </a:extLst>
          </p:cNvPr>
          <p:cNvCxnSpPr>
            <a:cxnSpLocks/>
          </p:cNvCxnSpPr>
          <p:nvPr/>
        </p:nvCxnSpPr>
        <p:spPr>
          <a:xfrm flipH="1">
            <a:off x="7477781" y="3682892"/>
            <a:ext cx="281152" cy="21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D1297-6F7D-4436-B0BB-A329E16970A6}"/>
              </a:ext>
            </a:extLst>
          </p:cNvPr>
          <p:cNvCxnSpPr>
            <a:cxnSpLocks/>
          </p:cNvCxnSpPr>
          <p:nvPr/>
        </p:nvCxnSpPr>
        <p:spPr>
          <a:xfrm flipH="1" flipV="1">
            <a:off x="7484350" y="4019220"/>
            <a:ext cx="241739" cy="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C28B0D7-F924-41C7-806C-F4FCFB93EB69}"/>
              </a:ext>
            </a:extLst>
          </p:cNvPr>
          <p:cNvSpPr/>
          <p:nvPr/>
        </p:nvSpPr>
        <p:spPr>
          <a:xfrm>
            <a:off x="902576" y="1845221"/>
            <a:ext cx="1300654" cy="1024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Web Client</a:t>
            </a:r>
          </a:p>
          <a:p>
            <a:pPr algn="ctr"/>
            <a:r>
              <a:rPr lang="en-US" sz="800">
                <a:cs typeface="Arial"/>
              </a:rPr>
              <a:t>(http://localhost:3000)</a:t>
            </a:r>
            <a:endParaRPr lang="en-US" sz="800" dirty="0">
              <a:cs typeface="Arial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1DBBCD-69CA-47AF-BF48-68CF567BC06F}"/>
              </a:ext>
            </a:extLst>
          </p:cNvPr>
          <p:cNvCxnSpPr/>
          <p:nvPr/>
        </p:nvCxnSpPr>
        <p:spPr>
          <a:xfrm>
            <a:off x="2308335" y="2140826"/>
            <a:ext cx="1420208" cy="1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064006-E52A-457F-AEDC-12CDD7E2A698}"/>
              </a:ext>
            </a:extLst>
          </p:cNvPr>
          <p:cNvSpPr txBox="1"/>
          <p:nvPr/>
        </p:nvSpPr>
        <p:spPr>
          <a:xfrm>
            <a:off x="2219980" y="1921094"/>
            <a:ext cx="1790700" cy="2220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latin typeface="Roboto"/>
              </a:rPr>
              <a:t>Request 1 for </a:t>
            </a:r>
            <a:r>
              <a:rPr lang="en-US" sz="800" dirty="0"/>
              <a:t>http://localhost:3000</a:t>
            </a:r>
            <a:endParaRPr lang="en-US" sz="800">
              <a:latin typeface="Roboto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2B1EE2-3A7F-4B76-97DF-FEE8E0BF79B3}"/>
              </a:ext>
            </a:extLst>
          </p:cNvPr>
          <p:cNvCxnSpPr>
            <a:cxnSpLocks/>
          </p:cNvCxnSpPr>
          <p:nvPr/>
        </p:nvCxnSpPr>
        <p:spPr>
          <a:xfrm>
            <a:off x="5394106" y="3466117"/>
            <a:ext cx="277210" cy="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3D7B86-51C7-4BCB-82A2-11CFE0BBBE8A}"/>
              </a:ext>
            </a:extLst>
          </p:cNvPr>
          <p:cNvCxnSpPr>
            <a:cxnSpLocks/>
          </p:cNvCxnSpPr>
          <p:nvPr/>
        </p:nvCxnSpPr>
        <p:spPr>
          <a:xfrm flipH="1" flipV="1">
            <a:off x="2268592" y="2784255"/>
            <a:ext cx="1824858" cy="68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78E976-295D-4FB8-BD86-9CDE1FC2F70C}"/>
              </a:ext>
            </a:extLst>
          </p:cNvPr>
          <p:cNvSpPr txBox="1"/>
          <p:nvPr/>
        </p:nvSpPr>
        <p:spPr>
          <a:xfrm>
            <a:off x="2417049" y="3129781"/>
            <a:ext cx="10024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Roboto"/>
              </a:rPr>
              <a:t>Response 1  </a:t>
            </a:r>
            <a:endParaRPr lang="en-US"/>
          </a:p>
          <a:p>
            <a:r>
              <a:rPr lang="en-US" sz="1000">
                <a:latin typeface="Roboto"/>
              </a:rPr>
              <a:t>(form.html)</a:t>
            </a:r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B49F29F-07A7-474F-887F-ED45F219D442}"/>
              </a:ext>
            </a:extLst>
          </p:cNvPr>
          <p:cNvSpPr/>
          <p:nvPr/>
        </p:nvSpPr>
        <p:spPr>
          <a:xfrm>
            <a:off x="4200195" y="3224703"/>
            <a:ext cx="1175844" cy="729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endpoint "/"</a:t>
            </a:r>
            <a:endParaRPr lang="en-US" sz="1000" dirty="0">
              <a:cs typeface="Arial"/>
            </a:endParaRPr>
          </a:p>
          <a:p>
            <a:pPr algn="ctr"/>
            <a:r>
              <a:rPr lang="en-US" sz="1000" dirty="0">
                <a:cs typeface="Arial"/>
              </a:rPr>
              <a:t>Maps to </a:t>
            </a:r>
            <a:r>
              <a:rPr lang="en-US" sz="1000">
                <a:cs typeface="Arial"/>
              </a:rPr>
              <a:t>www/form.html</a:t>
            </a:r>
            <a:endParaRPr lang="en-US" sz="1000" dirty="0">
              <a:cs typeface="Arial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AC3D82B-67AB-463E-BBD2-C372798E4569}"/>
              </a:ext>
            </a:extLst>
          </p:cNvPr>
          <p:cNvSpPr/>
          <p:nvPr/>
        </p:nvSpPr>
        <p:spPr>
          <a:xfrm>
            <a:off x="4200195" y="4275737"/>
            <a:ext cx="1175844" cy="729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endpoint "/api/login"</a:t>
            </a:r>
            <a:endParaRPr lang="en-US" sz="1000" dirty="0">
              <a:cs typeface="Arial"/>
            </a:endParaRPr>
          </a:p>
          <a:p>
            <a:pPr algn="ctr"/>
            <a:r>
              <a:rPr lang="en-US" sz="1000">
                <a:cs typeface="Arial"/>
              </a:rPr>
              <a:t>Maps to test login credentials function</a:t>
            </a:r>
            <a:endParaRPr lang="en-US" sz="1000" dirty="0">
              <a:cs typeface="Arial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F9901F-CE8A-4126-A19A-31632A419853}"/>
              </a:ext>
            </a:extLst>
          </p:cNvPr>
          <p:cNvCxnSpPr>
            <a:cxnSpLocks/>
          </p:cNvCxnSpPr>
          <p:nvPr/>
        </p:nvCxnSpPr>
        <p:spPr>
          <a:xfrm>
            <a:off x="2308335" y="2738600"/>
            <a:ext cx="1420208" cy="1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8038900-BC8F-49C6-B9DB-A674C08D43D4}"/>
              </a:ext>
            </a:extLst>
          </p:cNvPr>
          <p:cNvSpPr txBox="1"/>
          <p:nvPr/>
        </p:nvSpPr>
        <p:spPr>
          <a:xfrm>
            <a:off x="2200273" y="2288956"/>
            <a:ext cx="16855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latin typeface="Roboto"/>
              </a:rPr>
              <a:t>Request 2 (AJAX request) for credential check</a:t>
            </a:r>
          </a:p>
          <a:p>
            <a:r>
              <a:rPr lang="en-US" sz="800" dirty="0">
                <a:latin typeface="Roboto"/>
              </a:rPr>
              <a:t>http://localhost:3000/api/login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28589E-3FEF-4AB5-910A-A4DCA1F27D4A}"/>
              </a:ext>
            </a:extLst>
          </p:cNvPr>
          <p:cNvCxnSpPr>
            <a:cxnSpLocks/>
          </p:cNvCxnSpPr>
          <p:nvPr/>
        </p:nvCxnSpPr>
        <p:spPr>
          <a:xfrm flipH="1" flipV="1">
            <a:off x="1578850" y="2948480"/>
            <a:ext cx="2501463" cy="168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69EF5A-55CD-4A75-9472-1FB198360F52}"/>
              </a:ext>
            </a:extLst>
          </p:cNvPr>
          <p:cNvSpPr txBox="1"/>
          <p:nvPr/>
        </p:nvSpPr>
        <p:spPr>
          <a:xfrm>
            <a:off x="2200273" y="4082281"/>
            <a:ext cx="10024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Roboto"/>
              </a:rPr>
              <a:t>Response 2  </a:t>
            </a:r>
            <a:endParaRPr lang="en-US"/>
          </a:p>
          <a:p>
            <a:r>
              <a:rPr lang="en-US" sz="1000">
                <a:latin typeface="Roboto"/>
              </a:rPr>
              <a:t>JSON data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CCD0FF-BA0A-48C3-9060-06F1DA789726}"/>
              </a:ext>
            </a:extLst>
          </p:cNvPr>
          <p:cNvCxnSpPr/>
          <p:nvPr/>
        </p:nvCxnSpPr>
        <p:spPr>
          <a:xfrm>
            <a:off x="4650170" y="2938955"/>
            <a:ext cx="6570" cy="2824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CCD7B2-E1AA-4338-A6E4-83A8C2E9920F}"/>
              </a:ext>
            </a:extLst>
          </p:cNvPr>
          <p:cNvCxnSpPr>
            <a:cxnSpLocks/>
          </p:cNvCxnSpPr>
          <p:nvPr/>
        </p:nvCxnSpPr>
        <p:spPr>
          <a:xfrm>
            <a:off x="4748705" y="3957145"/>
            <a:ext cx="6570" cy="31531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D4380C-1005-40AD-BFD2-0DFE145804B4}"/>
              </a:ext>
            </a:extLst>
          </p:cNvPr>
          <p:cNvCxnSpPr>
            <a:cxnSpLocks/>
          </p:cNvCxnSpPr>
          <p:nvPr/>
        </p:nvCxnSpPr>
        <p:spPr>
          <a:xfrm>
            <a:off x="6528894" y="3530161"/>
            <a:ext cx="6570" cy="2824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34CB249-6095-4C2F-8C1C-7A50B281AAF4}"/>
              </a:ext>
            </a:extLst>
          </p:cNvPr>
          <p:cNvSpPr/>
          <p:nvPr/>
        </p:nvSpPr>
        <p:spPr>
          <a:xfrm>
            <a:off x="6065781" y="2449566"/>
            <a:ext cx="1083878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Body parser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9DBD2E-85DA-42E9-B706-AC114A28DDDB}"/>
              </a:ext>
            </a:extLst>
          </p:cNvPr>
          <p:cNvCxnSpPr>
            <a:cxnSpLocks/>
          </p:cNvCxnSpPr>
          <p:nvPr/>
        </p:nvCxnSpPr>
        <p:spPr>
          <a:xfrm flipH="1" flipV="1">
            <a:off x="5395422" y="2508358"/>
            <a:ext cx="576754" cy="13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07CE88-06E8-4B81-93AE-6DB202B3F91D}"/>
              </a:ext>
            </a:extLst>
          </p:cNvPr>
          <p:cNvCxnSpPr>
            <a:cxnSpLocks/>
          </p:cNvCxnSpPr>
          <p:nvPr/>
        </p:nvCxnSpPr>
        <p:spPr>
          <a:xfrm flipH="1" flipV="1">
            <a:off x="7490920" y="4176877"/>
            <a:ext cx="307428" cy="31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4904A9A-6275-467F-9867-EB5DEC5FEC19}"/>
              </a:ext>
            </a:extLst>
          </p:cNvPr>
          <p:cNvSpPr/>
          <p:nvPr/>
        </p:nvSpPr>
        <p:spPr>
          <a:xfrm>
            <a:off x="7826265" y="3966996"/>
            <a:ext cx="886809" cy="308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script.js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C13D80B-D5A9-490D-A82A-9AD2B118603C}"/>
              </a:ext>
            </a:extLst>
          </p:cNvPr>
          <p:cNvSpPr/>
          <p:nvPr/>
        </p:nvSpPr>
        <p:spPr>
          <a:xfrm>
            <a:off x="7859110" y="4354564"/>
            <a:ext cx="886809" cy="308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style.css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3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C12842-A63E-4C1A-8874-3E534F3B1606}"/>
              </a:ext>
            </a:extLst>
          </p:cNvPr>
          <p:cNvSpPr/>
          <p:nvPr/>
        </p:nvSpPr>
        <p:spPr>
          <a:xfrm>
            <a:off x="3806058" y="3080188"/>
            <a:ext cx="1885293" cy="20363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7AE5F-4F2D-4881-9F6B-5C065A7E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Express, jQuery Example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7A4CB9-4A29-4F18-A7C9-394A78B5C79A}"/>
              </a:ext>
            </a:extLst>
          </p:cNvPr>
          <p:cNvSpPr/>
          <p:nvPr/>
        </p:nvSpPr>
        <p:spPr>
          <a:xfrm>
            <a:off x="4016266" y="1891204"/>
            <a:ext cx="1300654" cy="1024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NodeJS Webserver</a:t>
            </a:r>
          </a:p>
          <a:p>
            <a:pPr algn="ctr"/>
            <a:r>
              <a:rPr lang="en-US" dirty="0">
                <a:cs typeface="Arial"/>
              </a:rPr>
              <a:t>(server.js)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A9F986-B497-4883-87B1-B1D5CFD8EA01}"/>
              </a:ext>
            </a:extLst>
          </p:cNvPr>
          <p:cNvSpPr/>
          <p:nvPr/>
        </p:nvSpPr>
        <p:spPr>
          <a:xfrm>
            <a:off x="7826265" y="3572858"/>
            <a:ext cx="886809" cy="308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cs typeface="Arial"/>
              </a:rPr>
              <a:t>jquery.js</a:t>
            </a:r>
            <a:endParaRPr lang="en-US" sz="1000"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E78F73-73EF-4ED7-96F8-1951F293CA32}"/>
              </a:ext>
            </a:extLst>
          </p:cNvPr>
          <p:cNvSpPr/>
          <p:nvPr/>
        </p:nvSpPr>
        <p:spPr>
          <a:xfrm>
            <a:off x="6065781" y="1976601"/>
            <a:ext cx="1083878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express.js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A74E87-F36A-4AD1-AD8B-33FBE3D5ABC8}"/>
              </a:ext>
            </a:extLst>
          </p:cNvPr>
          <p:cNvCxnSpPr>
            <a:cxnSpLocks/>
          </p:cNvCxnSpPr>
          <p:nvPr/>
        </p:nvCxnSpPr>
        <p:spPr>
          <a:xfrm flipH="1">
            <a:off x="5401990" y="2218012"/>
            <a:ext cx="583323" cy="18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7C78CB-27A4-445E-8383-4406BAECD6AC}"/>
              </a:ext>
            </a:extLst>
          </p:cNvPr>
          <p:cNvSpPr txBox="1"/>
          <p:nvPr/>
        </p:nvSpPr>
        <p:spPr>
          <a:xfrm>
            <a:off x="546538" y="838856"/>
            <a:ext cx="638897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Roboto"/>
              </a:rPr>
              <a:t>Server side endpoint have been defined in the server.js file that map to the root </a:t>
            </a:r>
            <a:r>
              <a:rPr lang="en-US">
                <a:latin typeface="Roboto"/>
              </a:rPr>
              <a:t>of the website  "/" and a path "/api/login". Only requests to these two endpoints will get a valid response.</a:t>
            </a:r>
            <a:endParaRPr lang="en-US" dirty="0">
              <a:latin typeface="Roboto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EB183EC-610F-4A6D-B93F-E7D12B8A74E9}"/>
              </a:ext>
            </a:extLst>
          </p:cNvPr>
          <p:cNvSpPr/>
          <p:nvPr/>
        </p:nvSpPr>
        <p:spPr>
          <a:xfrm>
            <a:off x="5730765" y="3152445"/>
            <a:ext cx="1175844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/www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A8C5C7-17CA-4B84-B67D-3673A872E9BA}"/>
              </a:ext>
            </a:extLst>
          </p:cNvPr>
          <p:cNvSpPr/>
          <p:nvPr/>
        </p:nvSpPr>
        <p:spPr>
          <a:xfrm>
            <a:off x="6243145" y="3769928"/>
            <a:ext cx="1175844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form.html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4803DC-141C-42CA-A5A4-F5929AA93F91}"/>
              </a:ext>
            </a:extLst>
          </p:cNvPr>
          <p:cNvCxnSpPr>
            <a:cxnSpLocks/>
          </p:cNvCxnSpPr>
          <p:nvPr/>
        </p:nvCxnSpPr>
        <p:spPr>
          <a:xfrm flipH="1">
            <a:off x="7477781" y="3682892"/>
            <a:ext cx="281152" cy="21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D1297-6F7D-4436-B0BB-A329E16970A6}"/>
              </a:ext>
            </a:extLst>
          </p:cNvPr>
          <p:cNvCxnSpPr>
            <a:cxnSpLocks/>
          </p:cNvCxnSpPr>
          <p:nvPr/>
        </p:nvCxnSpPr>
        <p:spPr>
          <a:xfrm flipH="1" flipV="1">
            <a:off x="7484350" y="4019220"/>
            <a:ext cx="241739" cy="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C28B0D7-F924-41C7-806C-F4FCFB93EB69}"/>
              </a:ext>
            </a:extLst>
          </p:cNvPr>
          <p:cNvSpPr/>
          <p:nvPr/>
        </p:nvSpPr>
        <p:spPr>
          <a:xfrm>
            <a:off x="902576" y="1845221"/>
            <a:ext cx="1300654" cy="1024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Web Client</a:t>
            </a:r>
          </a:p>
          <a:p>
            <a:pPr algn="ctr"/>
            <a:r>
              <a:rPr lang="en-US" sz="800">
                <a:cs typeface="Arial"/>
              </a:rPr>
              <a:t>(http://localhost:3000)</a:t>
            </a:r>
            <a:endParaRPr lang="en-US" sz="800" dirty="0">
              <a:cs typeface="Arial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1DBBCD-69CA-47AF-BF48-68CF567BC06F}"/>
              </a:ext>
            </a:extLst>
          </p:cNvPr>
          <p:cNvCxnSpPr/>
          <p:nvPr/>
        </p:nvCxnSpPr>
        <p:spPr>
          <a:xfrm>
            <a:off x="2308335" y="2140826"/>
            <a:ext cx="1420208" cy="1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064006-E52A-457F-AEDC-12CDD7E2A698}"/>
              </a:ext>
            </a:extLst>
          </p:cNvPr>
          <p:cNvSpPr txBox="1"/>
          <p:nvPr/>
        </p:nvSpPr>
        <p:spPr>
          <a:xfrm>
            <a:off x="2219980" y="1921094"/>
            <a:ext cx="1790700" cy="2220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latin typeface="Roboto"/>
              </a:rPr>
              <a:t>Request 1 for </a:t>
            </a:r>
            <a:r>
              <a:rPr lang="en-US" sz="800" dirty="0"/>
              <a:t>http://localhost:3000</a:t>
            </a:r>
            <a:endParaRPr lang="en-US" sz="800">
              <a:latin typeface="Roboto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2B1EE2-3A7F-4B76-97DF-FEE8E0BF79B3}"/>
              </a:ext>
            </a:extLst>
          </p:cNvPr>
          <p:cNvCxnSpPr>
            <a:cxnSpLocks/>
          </p:cNvCxnSpPr>
          <p:nvPr/>
        </p:nvCxnSpPr>
        <p:spPr>
          <a:xfrm>
            <a:off x="5394106" y="3466117"/>
            <a:ext cx="277210" cy="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3D7B86-51C7-4BCB-82A2-11CFE0BBBE8A}"/>
              </a:ext>
            </a:extLst>
          </p:cNvPr>
          <p:cNvCxnSpPr>
            <a:cxnSpLocks/>
          </p:cNvCxnSpPr>
          <p:nvPr/>
        </p:nvCxnSpPr>
        <p:spPr>
          <a:xfrm flipH="1" flipV="1">
            <a:off x="2268592" y="2784255"/>
            <a:ext cx="1824858" cy="68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78E976-295D-4FB8-BD86-9CDE1FC2F70C}"/>
              </a:ext>
            </a:extLst>
          </p:cNvPr>
          <p:cNvSpPr txBox="1"/>
          <p:nvPr/>
        </p:nvSpPr>
        <p:spPr>
          <a:xfrm>
            <a:off x="2417049" y="3129781"/>
            <a:ext cx="10024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Roboto"/>
              </a:rPr>
              <a:t>Response 1  </a:t>
            </a:r>
            <a:endParaRPr lang="en-US"/>
          </a:p>
          <a:p>
            <a:r>
              <a:rPr lang="en-US" sz="1000">
                <a:latin typeface="Roboto"/>
              </a:rPr>
              <a:t>(form.html)</a:t>
            </a:r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B49F29F-07A7-474F-887F-ED45F219D442}"/>
              </a:ext>
            </a:extLst>
          </p:cNvPr>
          <p:cNvSpPr/>
          <p:nvPr/>
        </p:nvSpPr>
        <p:spPr>
          <a:xfrm>
            <a:off x="4200195" y="3224703"/>
            <a:ext cx="1175844" cy="729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endpoint "/"</a:t>
            </a:r>
            <a:endParaRPr lang="en-US" sz="1000" dirty="0">
              <a:cs typeface="Arial"/>
            </a:endParaRPr>
          </a:p>
          <a:p>
            <a:pPr algn="ctr"/>
            <a:r>
              <a:rPr lang="en-US" sz="1000" dirty="0">
                <a:cs typeface="Arial"/>
              </a:rPr>
              <a:t>Maps to </a:t>
            </a:r>
            <a:r>
              <a:rPr lang="en-US" sz="1000">
                <a:cs typeface="Arial"/>
              </a:rPr>
              <a:t>www/form.html</a:t>
            </a:r>
            <a:endParaRPr lang="en-US" sz="1000" dirty="0">
              <a:cs typeface="Arial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AC3D82B-67AB-463E-BBD2-C372798E4569}"/>
              </a:ext>
            </a:extLst>
          </p:cNvPr>
          <p:cNvSpPr/>
          <p:nvPr/>
        </p:nvSpPr>
        <p:spPr>
          <a:xfrm>
            <a:off x="4200195" y="4275737"/>
            <a:ext cx="1175844" cy="729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endpoint "/api/login"</a:t>
            </a:r>
            <a:endParaRPr lang="en-US" sz="1000" dirty="0">
              <a:cs typeface="Arial"/>
            </a:endParaRPr>
          </a:p>
          <a:p>
            <a:pPr algn="ctr"/>
            <a:r>
              <a:rPr lang="en-US" sz="1000">
                <a:cs typeface="Arial"/>
              </a:rPr>
              <a:t>Maps to test login credentials function</a:t>
            </a:r>
            <a:endParaRPr lang="en-US" sz="1000" dirty="0">
              <a:cs typeface="Arial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F9901F-CE8A-4126-A19A-31632A419853}"/>
              </a:ext>
            </a:extLst>
          </p:cNvPr>
          <p:cNvCxnSpPr>
            <a:cxnSpLocks/>
          </p:cNvCxnSpPr>
          <p:nvPr/>
        </p:nvCxnSpPr>
        <p:spPr>
          <a:xfrm>
            <a:off x="2308335" y="2738600"/>
            <a:ext cx="1420208" cy="1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8038900-BC8F-49C6-B9DB-A674C08D43D4}"/>
              </a:ext>
            </a:extLst>
          </p:cNvPr>
          <p:cNvSpPr txBox="1"/>
          <p:nvPr/>
        </p:nvSpPr>
        <p:spPr>
          <a:xfrm>
            <a:off x="2200273" y="2288956"/>
            <a:ext cx="16855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latin typeface="Roboto"/>
              </a:rPr>
              <a:t>Request 2 (AJAX request) for credential check</a:t>
            </a:r>
          </a:p>
          <a:p>
            <a:r>
              <a:rPr lang="en-US" sz="800" dirty="0">
                <a:latin typeface="Roboto"/>
              </a:rPr>
              <a:t>http://localhost:3000/api/login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28589E-3FEF-4AB5-910A-A4DCA1F27D4A}"/>
              </a:ext>
            </a:extLst>
          </p:cNvPr>
          <p:cNvCxnSpPr>
            <a:cxnSpLocks/>
          </p:cNvCxnSpPr>
          <p:nvPr/>
        </p:nvCxnSpPr>
        <p:spPr>
          <a:xfrm flipH="1" flipV="1">
            <a:off x="1578850" y="2948480"/>
            <a:ext cx="2501463" cy="168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69EF5A-55CD-4A75-9472-1FB198360F52}"/>
              </a:ext>
            </a:extLst>
          </p:cNvPr>
          <p:cNvSpPr txBox="1"/>
          <p:nvPr/>
        </p:nvSpPr>
        <p:spPr>
          <a:xfrm>
            <a:off x="2200273" y="4082281"/>
            <a:ext cx="10024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Roboto"/>
              </a:rPr>
              <a:t>Response 2  </a:t>
            </a:r>
            <a:endParaRPr lang="en-US"/>
          </a:p>
          <a:p>
            <a:r>
              <a:rPr lang="en-US" sz="1000">
                <a:latin typeface="Roboto"/>
              </a:rPr>
              <a:t>JSON data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CCD0FF-BA0A-48C3-9060-06F1DA789726}"/>
              </a:ext>
            </a:extLst>
          </p:cNvPr>
          <p:cNvCxnSpPr/>
          <p:nvPr/>
        </p:nvCxnSpPr>
        <p:spPr>
          <a:xfrm>
            <a:off x="4650170" y="2938955"/>
            <a:ext cx="6570" cy="2824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CCD7B2-E1AA-4338-A6E4-83A8C2E9920F}"/>
              </a:ext>
            </a:extLst>
          </p:cNvPr>
          <p:cNvCxnSpPr>
            <a:cxnSpLocks/>
          </p:cNvCxnSpPr>
          <p:nvPr/>
        </p:nvCxnSpPr>
        <p:spPr>
          <a:xfrm>
            <a:off x="4748705" y="3957145"/>
            <a:ext cx="6570" cy="31531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D4380C-1005-40AD-BFD2-0DFE145804B4}"/>
              </a:ext>
            </a:extLst>
          </p:cNvPr>
          <p:cNvCxnSpPr>
            <a:cxnSpLocks/>
          </p:cNvCxnSpPr>
          <p:nvPr/>
        </p:nvCxnSpPr>
        <p:spPr>
          <a:xfrm>
            <a:off x="6528894" y="3530161"/>
            <a:ext cx="6570" cy="2824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34CB249-6095-4C2F-8C1C-7A50B281AAF4}"/>
              </a:ext>
            </a:extLst>
          </p:cNvPr>
          <p:cNvSpPr/>
          <p:nvPr/>
        </p:nvSpPr>
        <p:spPr>
          <a:xfrm>
            <a:off x="6065781" y="2449566"/>
            <a:ext cx="1083878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Body parser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9DBD2E-85DA-42E9-B706-AC114A28DDDB}"/>
              </a:ext>
            </a:extLst>
          </p:cNvPr>
          <p:cNvCxnSpPr>
            <a:cxnSpLocks/>
          </p:cNvCxnSpPr>
          <p:nvPr/>
        </p:nvCxnSpPr>
        <p:spPr>
          <a:xfrm flipH="1" flipV="1">
            <a:off x="5395422" y="2508358"/>
            <a:ext cx="576754" cy="13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07CE88-06E8-4B81-93AE-6DB202B3F91D}"/>
              </a:ext>
            </a:extLst>
          </p:cNvPr>
          <p:cNvCxnSpPr>
            <a:cxnSpLocks/>
          </p:cNvCxnSpPr>
          <p:nvPr/>
        </p:nvCxnSpPr>
        <p:spPr>
          <a:xfrm flipH="1" flipV="1">
            <a:off x="7490920" y="4176877"/>
            <a:ext cx="307428" cy="31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4904A9A-6275-467F-9867-EB5DEC5FEC19}"/>
              </a:ext>
            </a:extLst>
          </p:cNvPr>
          <p:cNvSpPr/>
          <p:nvPr/>
        </p:nvSpPr>
        <p:spPr>
          <a:xfrm>
            <a:off x="7826265" y="3966996"/>
            <a:ext cx="886809" cy="308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script.js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C13D80B-D5A9-490D-A82A-9AD2B118603C}"/>
              </a:ext>
            </a:extLst>
          </p:cNvPr>
          <p:cNvSpPr/>
          <p:nvPr/>
        </p:nvSpPr>
        <p:spPr>
          <a:xfrm>
            <a:off x="7859110" y="4354564"/>
            <a:ext cx="886809" cy="308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style.css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6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C12842-A63E-4C1A-8874-3E534F3B1606}"/>
              </a:ext>
            </a:extLst>
          </p:cNvPr>
          <p:cNvSpPr/>
          <p:nvPr/>
        </p:nvSpPr>
        <p:spPr>
          <a:xfrm>
            <a:off x="3891455" y="1746686"/>
            <a:ext cx="3573517" cy="13335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7AE5F-4F2D-4881-9F6B-5C065A7E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Express, jQuery Example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7A4CB9-4A29-4F18-A7C9-394A78B5C79A}"/>
              </a:ext>
            </a:extLst>
          </p:cNvPr>
          <p:cNvSpPr/>
          <p:nvPr/>
        </p:nvSpPr>
        <p:spPr>
          <a:xfrm>
            <a:off x="4016266" y="1891204"/>
            <a:ext cx="1300654" cy="1024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NodeJS Webserver</a:t>
            </a:r>
          </a:p>
          <a:p>
            <a:pPr algn="ctr"/>
            <a:r>
              <a:rPr lang="en-US" dirty="0">
                <a:cs typeface="Arial"/>
              </a:rPr>
              <a:t>(server.js)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A9F986-B497-4883-87B1-B1D5CFD8EA01}"/>
              </a:ext>
            </a:extLst>
          </p:cNvPr>
          <p:cNvSpPr/>
          <p:nvPr/>
        </p:nvSpPr>
        <p:spPr>
          <a:xfrm>
            <a:off x="7826265" y="3572858"/>
            <a:ext cx="886809" cy="308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cs typeface="Arial"/>
              </a:rPr>
              <a:t>jquery.js</a:t>
            </a:r>
            <a:endParaRPr lang="en-US" sz="1000"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E78F73-73EF-4ED7-96F8-1951F293CA32}"/>
              </a:ext>
            </a:extLst>
          </p:cNvPr>
          <p:cNvSpPr/>
          <p:nvPr/>
        </p:nvSpPr>
        <p:spPr>
          <a:xfrm>
            <a:off x="6065781" y="1976601"/>
            <a:ext cx="1083878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Express.js module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A74E87-F36A-4AD1-AD8B-33FBE3D5ABC8}"/>
              </a:ext>
            </a:extLst>
          </p:cNvPr>
          <p:cNvCxnSpPr>
            <a:cxnSpLocks/>
          </p:cNvCxnSpPr>
          <p:nvPr/>
        </p:nvCxnSpPr>
        <p:spPr>
          <a:xfrm flipH="1">
            <a:off x="5401990" y="2218012"/>
            <a:ext cx="583323" cy="18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7C78CB-27A4-445E-8383-4406BAECD6AC}"/>
              </a:ext>
            </a:extLst>
          </p:cNvPr>
          <p:cNvSpPr txBox="1"/>
          <p:nvPr/>
        </p:nvSpPr>
        <p:spPr>
          <a:xfrm>
            <a:off x="546538" y="838856"/>
            <a:ext cx="638897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Roboto"/>
              </a:rPr>
              <a:t>The webserver uses a number of packages (express, body-parser) to </a:t>
            </a:r>
            <a:r>
              <a:rPr lang="en-US" dirty="0">
                <a:latin typeface="Roboto"/>
              </a:rPr>
              <a:t>provide the functionality to create a webserver that will respond to any defined endpoints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EB183EC-610F-4A6D-B93F-E7D12B8A74E9}"/>
              </a:ext>
            </a:extLst>
          </p:cNvPr>
          <p:cNvSpPr/>
          <p:nvPr/>
        </p:nvSpPr>
        <p:spPr>
          <a:xfrm>
            <a:off x="5730765" y="3152445"/>
            <a:ext cx="1175844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/www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A8C5C7-17CA-4B84-B67D-3673A872E9BA}"/>
              </a:ext>
            </a:extLst>
          </p:cNvPr>
          <p:cNvSpPr/>
          <p:nvPr/>
        </p:nvSpPr>
        <p:spPr>
          <a:xfrm>
            <a:off x="6243145" y="3769928"/>
            <a:ext cx="1175844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form.html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4803DC-141C-42CA-A5A4-F5929AA93F91}"/>
              </a:ext>
            </a:extLst>
          </p:cNvPr>
          <p:cNvCxnSpPr>
            <a:cxnSpLocks/>
          </p:cNvCxnSpPr>
          <p:nvPr/>
        </p:nvCxnSpPr>
        <p:spPr>
          <a:xfrm flipH="1">
            <a:off x="7477781" y="3682892"/>
            <a:ext cx="281152" cy="21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D1297-6F7D-4436-B0BB-A329E16970A6}"/>
              </a:ext>
            </a:extLst>
          </p:cNvPr>
          <p:cNvCxnSpPr>
            <a:cxnSpLocks/>
          </p:cNvCxnSpPr>
          <p:nvPr/>
        </p:nvCxnSpPr>
        <p:spPr>
          <a:xfrm flipH="1" flipV="1">
            <a:off x="7484350" y="4019220"/>
            <a:ext cx="241739" cy="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C28B0D7-F924-41C7-806C-F4FCFB93EB69}"/>
              </a:ext>
            </a:extLst>
          </p:cNvPr>
          <p:cNvSpPr/>
          <p:nvPr/>
        </p:nvSpPr>
        <p:spPr>
          <a:xfrm>
            <a:off x="902576" y="1845221"/>
            <a:ext cx="1300654" cy="1024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Web Client</a:t>
            </a:r>
          </a:p>
          <a:p>
            <a:pPr algn="ctr"/>
            <a:r>
              <a:rPr lang="en-US" sz="800">
                <a:cs typeface="Arial"/>
              </a:rPr>
              <a:t>(http://localhost:3000)</a:t>
            </a:r>
            <a:endParaRPr lang="en-US" sz="800" dirty="0">
              <a:cs typeface="Arial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1DBBCD-69CA-47AF-BF48-68CF567BC06F}"/>
              </a:ext>
            </a:extLst>
          </p:cNvPr>
          <p:cNvCxnSpPr/>
          <p:nvPr/>
        </p:nvCxnSpPr>
        <p:spPr>
          <a:xfrm>
            <a:off x="2308335" y="2140826"/>
            <a:ext cx="1420208" cy="1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064006-E52A-457F-AEDC-12CDD7E2A698}"/>
              </a:ext>
            </a:extLst>
          </p:cNvPr>
          <p:cNvSpPr txBox="1"/>
          <p:nvPr/>
        </p:nvSpPr>
        <p:spPr>
          <a:xfrm>
            <a:off x="2219980" y="1921094"/>
            <a:ext cx="1790700" cy="2220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latin typeface="Roboto"/>
              </a:rPr>
              <a:t>Request 1 for </a:t>
            </a:r>
            <a:r>
              <a:rPr lang="en-US" sz="800" dirty="0"/>
              <a:t>http://localhost:3000</a:t>
            </a:r>
            <a:endParaRPr lang="en-US" sz="800">
              <a:latin typeface="Roboto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2B1EE2-3A7F-4B76-97DF-FEE8E0BF79B3}"/>
              </a:ext>
            </a:extLst>
          </p:cNvPr>
          <p:cNvCxnSpPr>
            <a:cxnSpLocks/>
          </p:cNvCxnSpPr>
          <p:nvPr/>
        </p:nvCxnSpPr>
        <p:spPr>
          <a:xfrm>
            <a:off x="5394106" y="3466117"/>
            <a:ext cx="277210" cy="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3D7B86-51C7-4BCB-82A2-11CFE0BBBE8A}"/>
              </a:ext>
            </a:extLst>
          </p:cNvPr>
          <p:cNvCxnSpPr>
            <a:cxnSpLocks/>
          </p:cNvCxnSpPr>
          <p:nvPr/>
        </p:nvCxnSpPr>
        <p:spPr>
          <a:xfrm flipH="1" flipV="1">
            <a:off x="2268592" y="2784255"/>
            <a:ext cx="1824858" cy="68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78E976-295D-4FB8-BD86-9CDE1FC2F70C}"/>
              </a:ext>
            </a:extLst>
          </p:cNvPr>
          <p:cNvSpPr txBox="1"/>
          <p:nvPr/>
        </p:nvSpPr>
        <p:spPr>
          <a:xfrm>
            <a:off x="2417049" y="3129781"/>
            <a:ext cx="10024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Roboto"/>
              </a:rPr>
              <a:t>Response 1  </a:t>
            </a:r>
            <a:endParaRPr lang="en-US"/>
          </a:p>
          <a:p>
            <a:r>
              <a:rPr lang="en-US" sz="1000">
                <a:latin typeface="Roboto"/>
              </a:rPr>
              <a:t>(form.html)</a:t>
            </a:r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B49F29F-07A7-474F-887F-ED45F219D442}"/>
              </a:ext>
            </a:extLst>
          </p:cNvPr>
          <p:cNvSpPr/>
          <p:nvPr/>
        </p:nvSpPr>
        <p:spPr>
          <a:xfrm>
            <a:off x="4200195" y="3224703"/>
            <a:ext cx="1175844" cy="729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endpoint "/"</a:t>
            </a:r>
            <a:endParaRPr lang="en-US" sz="1000" dirty="0">
              <a:cs typeface="Arial"/>
            </a:endParaRPr>
          </a:p>
          <a:p>
            <a:pPr algn="ctr"/>
            <a:r>
              <a:rPr lang="en-US" sz="1000" dirty="0">
                <a:cs typeface="Arial"/>
              </a:rPr>
              <a:t>Maps to </a:t>
            </a:r>
            <a:r>
              <a:rPr lang="en-US" sz="1000">
                <a:cs typeface="Arial"/>
              </a:rPr>
              <a:t>www/form.html</a:t>
            </a:r>
            <a:endParaRPr lang="en-US" sz="1000" dirty="0">
              <a:cs typeface="Arial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AC3D82B-67AB-463E-BBD2-C372798E4569}"/>
              </a:ext>
            </a:extLst>
          </p:cNvPr>
          <p:cNvSpPr/>
          <p:nvPr/>
        </p:nvSpPr>
        <p:spPr>
          <a:xfrm>
            <a:off x="4200195" y="4275737"/>
            <a:ext cx="1175844" cy="729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endpoint "/api/login"</a:t>
            </a:r>
            <a:endParaRPr lang="en-US" sz="1000" dirty="0">
              <a:cs typeface="Arial"/>
            </a:endParaRPr>
          </a:p>
          <a:p>
            <a:pPr algn="ctr"/>
            <a:r>
              <a:rPr lang="en-US" sz="1000">
                <a:cs typeface="Arial"/>
              </a:rPr>
              <a:t>Maps to test login credentials function</a:t>
            </a:r>
            <a:endParaRPr lang="en-US" sz="1000" dirty="0">
              <a:cs typeface="Arial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F9901F-CE8A-4126-A19A-31632A419853}"/>
              </a:ext>
            </a:extLst>
          </p:cNvPr>
          <p:cNvCxnSpPr>
            <a:cxnSpLocks/>
          </p:cNvCxnSpPr>
          <p:nvPr/>
        </p:nvCxnSpPr>
        <p:spPr>
          <a:xfrm>
            <a:off x="2308335" y="2738600"/>
            <a:ext cx="1420208" cy="1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8038900-BC8F-49C6-B9DB-A674C08D43D4}"/>
              </a:ext>
            </a:extLst>
          </p:cNvPr>
          <p:cNvSpPr txBox="1"/>
          <p:nvPr/>
        </p:nvSpPr>
        <p:spPr>
          <a:xfrm>
            <a:off x="2200273" y="2288956"/>
            <a:ext cx="16855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latin typeface="Roboto"/>
              </a:rPr>
              <a:t>Request 2 (AJAX request) for credential check</a:t>
            </a:r>
          </a:p>
          <a:p>
            <a:r>
              <a:rPr lang="en-US" sz="800" dirty="0">
                <a:latin typeface="Roboto"/>
              </a:rPr>
              <a:t>http://localhost:3000/api/login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28589E-3FEF-4AB5-910A-A4DCA1F27D4A}"/>
              </a:ext>
            </a:extLst>
          </p:cNvPr>
          <p:cNvCxnSpPr>
            <a:cxnSpLocks/>
          </p:cNvCxnSpPr>
          <p:nvPr/>
        </p:nvCxnSpPr>
        <p:spPr>
          <a:xfrm flipH="1" flipV="1">
            <a:off x="1578850" y="2948480"/>
            <a:ext cx="2501463" cy="168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69EF5A-55CD-4A75-9472-1FB198360F52}"/>
              </a:ext>
            </a:extLst>
          </p:cNvPr>
          <p:cNvSpPr txBox="1"/>
          <p:nvPr/>
        </p:nvSpPr>
        <p:spPr>
          <a:xfrm>
            <a:off x="2200273" y="4082281"/>
            <a:ext cx="10024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Roboto"/>
              </a:rPr>
              <a:t>Response 2  </a:t>
            </a:r>
            <a:endParaRPr lang="en-US"/>
          </a:p>
          <a:p>
            <a:r>
              <a:rPr lang="en-US" sz="1000">
                <a:latin typeface="Roboto"/>
              </a:rPr>
              <a:t>JSON data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CCD0FF-BA0A-48C3-9060-06F1DA789726}"/>
              </a:ext>
            </a:extLst>
          </p:cNvPr>
          <p:cNvCxnSpPr/>
          <p:nvPr/>
        </p:nvCxnSpPr>
        <p:spPr>
          <a:xfrm>
            <a:off x="4650170" y="2938955"/>
            <a:ext cx="6570" cy="2824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CCD7B2-E1AA-4338-A6E4-83A8C2E9920F}"/>
              </a:ext>
            </a:extLst>
          </p:cNvPr>
          <p:cNvCxnSpPr>
            <a:cxnSpLocks/>
          </p:cNvCxnSpPr>
          <p:nvPr/>
        </p:nvCxnSpPr>
        <p:spPr>
          <a:xfrm>
            <a:off x="4748705" y="3957145"/>
            <a:ext cx="6570" cy="31531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D4380C-1005-40AD-BFD2-0DFE145804B4}"/>
              </a:ext>
            </a:extLst>
          </p:cNvPr>
          <p:cNvCxnSpPr>
            <a:cxnSpLocks/>
          </p:cNvCxnSpPr>
          <p:nvPr/>
        </p:nvCxnSpPr>
        <p:spPr>
          <a:xfrm>
            <a:off x="6528894" y="3530161"/>
            <a:ext cx="6570" cy="2824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34CB249-6095-4C2F-8C1C-7A50B281AAF4}"/>
              </a:ext>
            </a:extLst>
          </p:cNvPr>
          <p:cNvSpPr/>
          <p:nvPr/>
        </p:nvSpPr>
        <p:spPr>
          <a:xfrm>
            <a:off x="6065781" y="2449566"/>
            <a:ext cx="1083878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Body-parser module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9DBD2E-85DA-42E9-B706-AC114A28DDDB}"/>
              </a:ext>
            </a:extLst>
          </p:cNvPr>
          <p:cNvCxnSpPr>
            <a:cxnSpLocks/>
          </p:cNvCxnSpPr>
          <p:nvPr/>
        </p:nvCxnSpPr>
        <p:spPr>
          <a:xfrm flipH="1" flipV="1">
            <a:off x="5395422" y="2508358"/>
            <a:ext cx="576754" cy="13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07CE88-06E8-4B81-93AE-6DB202B3F91D}"/>
              </a:ext>
            </a:extLst>
          </p:cNvPr>
          <p:cNvCxnSpPr>
            <a:cxnSpLocks/>
          </p:cNvCxnSpPr>
          <p:nvPr/>
        </p:nvCxnSpPr>
        <p:spPr>
          <a:xfrm flipH="1" flipV="1">
            <a:off x="7490920" y="4176877"/>
            <a:ext cx="307428" cy="31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4904A9A-6275-467F-9867-EB5DEC5FEC19}"/>
              </a:ext>
            </a:extLst>
          </p:cNvPr>
          <p:cNvSpPr/>
          <p:nvPr/>
        </p:nvSpPr>
        <p:spPr>
          <a:xfrm>
            <a:off x="7826265" y="3966996"/>
            <a:ext cx="886809" cy="308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script.js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C13D80B-D5A9-490D-A82A-9AD2B118603C}"/>
              </a:ext>
            </a:extLst>
          </p:cNvPr>
          <p:cNvSpPr/>
          <p:nvPr/>
        </p:nvSpPr>
        <p:spPr>
          <a:xfrm>
            <a:off x="7859110" y="4354564"/>
            <a:ext cx="886809" cy="308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style.css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2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C12842-A63E-4C1A-8874-3E534F3B1606}"/>
              </a:ext>
            </a:extLst>
          </p:cNvPr>
          <p:cNvSpPr/>
          <p:nvPr/>
        </p:nvSpPr>
        <p:spPr>
          <a:xfrm>
            <a:off x="350783" y="1733548"/>
            <a:ext cx="3573517" cy="13335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7AE5F-4F2D-4881-9F6B-5C065A7E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Express, jQuery Example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7A4CB9-4A29-4F18-A7C9-394A78B5C79A}"/>
              </a:ext>
            </a:extLst>
          </p:cNvPr>
          <p:cNvSpPr/>
          <p:nvPr/>
        </p:nvSpPr>
        <p:spPr>
          <a:xfrm>
            <a:off x="4016266" y="1891204"/>
            <a:ext cx="1300654" cy="1024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NodeJS Webserver</a:t>
            </a:r>
          </a:p>
          <a:p>
            <a:pPr algn="ctr"/>
            <a:r>
              <a:rPr lang="en-US" dirty="0">
                <a:cs typeface="Arial"/>
              </a:rPr>
              <a:t>(server.js)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A9F986-B497-4883-87B1-B1D5CFD8EA01}"/>
              </a:ext>
            </a:extLst>
          </p:cNvPr>
          <p:cNvSpPr/>
          <p:nvPr/>
        </p:nvSpPr>
        <p:spPr>
          <a:xfrm>
            <a:off x="7826265" y="3572858"/>
            <a:ext cx="886809" cy="308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cs typeface="Arial"/>
              </a:rPr>
              <a:t>jquery.js</a:t>
            </a:r>
            <a:endParaRPr lang="en-US" sz="1000"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E78F73-73EF-4ED7-96F8-1951F293CA32}"/>
              </a:ext>
            </a:extLst>
          </p:cNvPr>
          <p:cNvSpPr/>
          <p:nvPr/>
        </p:nvSpPr>
        <p:spPr>
          <a:xfrm>
            <a:off x="6065781" y="1976601"/>
            <a:ext cx="1083878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Express.js module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A74E87-F36A-4AD1-AD8B-33FBE3D5ABC8}"/>
              </a:ext>
            </a:extLst>
          </p:cNvPr>
          <p:cNvCxnSpPr>
            <a:cxnSpLocks/>
          </p:cNvCxnSpPr>
          <p:nvPr/>
        </p:nvCxnSpPr>
        <p:spPr>
          <a:xfrm flipH="1">
            <a:off x="5401990" y="2218012"/>
            <a:ext cx="583323" cy="18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7C78CB-27A4-445E-8383-4406BAECD6AC}"/>
              </a:ext>
            </a:extLst>
          </p:cNvPr>
          <p:cNvSpPr txBox="1"/>
          <p:nvPr/>
        </p:nvSpPr>
        <p:spPr>
          <a:xfrm>
            <a:off x="323193" y="779735"/>
            <a:ext cx="86881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Roboto"/>
              </a:rPr>
              <a:t>The user requests </a:t>
            </a:r>
            <a:r>
              <a:rPr lang="en-US" sz="800">
                <a:latin typeface="Roboto"/>
              </a:rPr>
              <a:t>(request 1)</a:t>
            </a:r>
            <a:r>
              <a:rPr lang="en-US" sz="1200">
                <a:latin typeface="Roboto"/>
              </a:rPr>
              <a:t> a page from </a:t>
            </a:r>
            <a:r>
              <a:rPr lang="en-US" sz="1200" dirty="0">
                <a:latin typeface="Roboto"/>
                <a:hlinkClick r:id="rId2"/>
              </a:rPr>
              <a:t>http://localhost:3000</a:t>
            </a:r>
            <a:r>
              <a:rPr lang="en-US" sz="1200">
                <a:latin typeface="Roboto"/>
              </a:rPr>
              <a:t>. The response </a:t>
            </a:r>
            <a:r>
              <a:rPr lang="en-US" sz="800">
                <a:latin typeface="Roboto"/>
              </a:rPr>
              <a:t>(response 1)</a:t>
            </a:r>
            <a:r>
              <a:rPr lang="en-US" sz="1200">
                <a:latin typeface="Roboto"/>
              </a:rPr>
              <a:t> to this reust is the form.html page.</a:t>
            </a:r>
          </a:p>
          <a:p>
            <a:r>
              <a:rPr lang="en-US" sz="1200">
                <a:latin typeface="Roboto"/>
              </a:rPr>
              <a:t>Entering form data and clicking on the submit button triggers the jQuery ajax request </a:t>
            </a:r>
            <a:r>
              <a:rPr lang="en-US" sz="800">
                <a:latin typeface="Roboto"/>
              </a:rPr>
              <a:t>(request 2)</a:t>
            </a:r>
            <a:r>
              <a:rPr lang="en-US" sz="1200">
                <a:latin typeface="Roboto"/>
              </a:rPr>
              <a:t>. The response </a:t>
            </a:r>
            <a:r>
              <a:rPr lang="en-US" sz="800">
                <a:latin typeface="Roboto"/>
              </a:rPr>
              <a:t>(response 2)</a:t>
            </a:r>
            <a:r>
              <a:rPr lang="en-US" sz="1200">
                <a:latin typeface="Roboto"/>
              </a:rPr>
              <a:t> to that request is displayed in a div on the page. The background colour of the form elements is changed depending on the result.</a:t>
            </a:r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EB183EC-610F-4A6D-B93F-E7D12B8A74E9}"/>
              </a:ext>
            </a:extLst>
          </p:cNvPr>
          <p:cNvSpPr/>
          <p:nvPr/>
        </p:nvSpPr>
        <p:spPr>
          <a:xfrm>
            <a:off x="5730765" y="3152445"/>
            <a:ext cx="1175844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/www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A8C5C7-17CA-4B84-B67D-3673A872E9BA}"/>
              </a:ext>
            </a:extLst>
          </p:cNvPr>
          <p:cNvSpPr/>
          <p:nvPr/>
        </p:nvSpPr>
        <p:spPr>
          <a:xfrm>
            <a:off x="6243145" y="3769928"/>
            <a:ext cx="1175844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form.html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4803DC-141C-42CA-A5A4-F5929AA93F91}"/>
              </a:ext>
            </a:extLst>
          </p:cNvPr>
          <p:cNvCxnSpPr>
            <a:cxnSpLocks/>
          </p:cNvCxnSpPr>
          <p:nvPr/>
        </p:nvCxnSpPr>
        <p:spPr>
          <a:xfrm flipH="1">
            <a:off x="7477781" y="3682892"/>
            <a:ext cx="281152" cy="21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D1297-6F7D-4436-B0BB-A329E16970A6}"/>
              </a:ext>
            </a:extLst>
          </p:cNvPr>
          <p:cNvCxnSpPr>
            <a:cxnSpLocks/>
          </p:cNvCxnSpPr>
          <p:nvPr/>
        </p:nvCxnSpPr>
        <p:spPr>
          <a:xfrm flipH="1" flipV="1">
            <a:off x="7484350" y="4019220"/>
            <a:ext cx="241739" cy="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C28B0D7-F924-41C7-806C-F4FCFB93EB69}"/>
              </a:ext>
            </a:extLst>
          </p:cNvPr>
          <p:cNvSpPr/>
          <p:nvPr/>
        </p:nvSpPr>
        <p:spPr>
          <a:xfrm>
            <a:off x="902576" y="1845221"/>
            <a:ext cx="1300654" cy="1024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Web Client</a:t>
            </a:r>
          </a:p>
          <a:p>
            <a:pPr algn="ctr"/>
            <a:r>
              <a:rPr lang="en-US" sz="800">
                <a:cs typeface="Arial"/>
              </a:rPr>
              <a:t>(http://localhost:3000)</a:t>
            </a:r>
            <a:endParaRPr lang="en-US" sz="800" dirty="0">
              <a:cs typeface="Arial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1DBBCD-69CA-47AF-BF48-68CF567BC06F}"/>
              </a:ext>
            </a:extLst>
          </p:cNvPr>
          <p:cNvCxnSpPr/>
          <p:nvPr/>
        </p:nvCxnSpPr>
        <p:spPr>
          <a:xfrm>
            <a:off x="2308335" y="2140826"/>
            <a:ext cx="1420208" cy="1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064006-E52A-457F-AEDC-12CDD7E2A698}"/>
              </a:ext>
            </a:extLst>
          </p:cNvPr>
          <p:cNvSpPr txBox="1"/>
          <p:nvPr/>
        </p:nvSpPr>
        <p:spPr>
          <a:xfrm>
            <a:off x="2219980" y="1921094"/>
            <a:ext cx="1790700" cy="2220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latin typeface="Roboto"/>
              </a:rPr>
              <a:t>Request 1 for </a:t>
            </a:r>
            <a:r>
              <a:rPr lang="en-US" sz="800" dirty="0"/>
              <a:t>http://localhost:3000</a:t>
            </a:r>
            <a:endParaRPr lang="en-US" sz="800">
              <a:latin typeface="Roboto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2B1EE2-3A7F-4B76-97DF-FEE8E0BF79B3}"/>
              </a:ext>
            </a:extLst>
          </p:cNvPr>
          <p:cNvCxnSpPr>
            <a:cxnSpLocks/>
          </p:cNvCxnSpPr>
          <p:nvPr/>
        </p:nvCxnSpPr>
        <p:spPr>
          <a:xfrm>
            <a:off x="5394106" y="3466117"/>
            <a:ext cx="277210" cy="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3D7B86-51C7-4BCB-82A2-11CFE0BBBE8A}"/>
              </a:ext>
            </a:extLst>
          </p:cNvPr>
          <p:cNvCxnSpPr>
            <a:cxnSpLocks/>
          </p:cNvCxnSpPr>
          <p:nvPr/>
        </p:nvCxnSpPr>
        <p:spPr>
          <a:xfrm flipH="1" flipV="1">
            <a:off x="2268592" y="2784255"/>
            <a:ext cx="1824858" cy="68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78E976-295D-4FB8-BD86-9CDE1FC2F70C}"/>
              </a:ext>
            </a:extLst>
          </p:cNvPr>
          <p:cNvSpPr txBox="1"/>
          <p:nvPr/>
        </p:nvSpPr>
        <p:spPr>
          <a:xfrm>
            <a:off x="2417049" y="3129781"/>
            <a:ext cx="10024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Roboto"/>
              </a:rPr>
              <a:t>Response 1  </a:t>
            </a:r>
            <a:endParaRPr lang="en-US"/>
          </a:p>
          <a:p>
            <a:r>
              <a:rPr lang="en-US" sz="1000">
                <a:latin typeface="Roboto"/>
              </a:rPr>
              <a:t>(form.html)</a:t>
            </a:r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B49F29F-07A7-474F-887F-ED45F219D442}"/>
              </a:ext>
            </a:extLst>
          </p:cNvPr>
          <p:cNvSpPr/>
          <p:nvPr/>
        </p:nvSpPr>
        <p:spPr>
          <a:xfrm>
            <a:off x="4200195" y="3224703"/>
            <a:ext cx="1175844" cy="729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endpoint "/"</a:t>
            </a:r>
            <a:endParaRPr lang="en-US" sz="1000" dirty="0">
              <a:cs typeface="Arial"/>
            </a:endParaRPr>
          </a:p>
          <a:p>
            <a:pPr algn="ctr"/>
            <a:r>
              <a:rPr lang="en-US" sz="1000" dirty="0">
                <a:cs typeface="Arial"/>
              </a:rPr>
              <a:t>Maps to </a:t>
            </a:r>
            <a:r>
              <a:rPr lang="en-US" sz="1000">
                <a:cs typeface="Arial"/>
              </a:rPr>
              <a:t>www/form.html</a:t>
            </a:r>
            <a:endParaRPr lang="en-US" sz="1000" dirty="0">
              <a:cs typeface="Arial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AC3D82B-67AB-463E-BBD2-C372798E4569}"/>
              </a:ext>
            </a:extLst>
          </p:cNvPr>
          <p:cNvSpPr/>
          <p:nvPr/>
        </p:nvSpPr>
        <p:spPr>
          <a:xfrm>
            <a:off x="4200195" y="4275737"/>
            <a:ext cx="1175844" cy="729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endpoint "/api/login"</a:t>
            </a:r>
            <a:endParaRPr lang="en-US" sz="1000" dirty="0">
              <a:cs typeface="Arial"/>
            </a:endParaRPr>
          </a:p>
          <a:p>
            <a:pPr algn="ctr"/>
            <a:r>
              <a:rPr lang="en-US" sz="1000">
                <a:cs typeface="Arial"/>
              </a:rPr>
              <a:t>Maps to test login credentials function</a:t>
            </a:r>
            <a:endParaRPr lang="en-US" sz="1000" dirty="0">
              <a:cs typeface="Arial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F9901F-CE8A-4126-A19A-31632A419853}"/>
              </a:ext>
            </a:extLst>
          </p:cNvPr>
          <p:cNvCxnSpPr>
            <a:cxnSpLocks/>
          </p:cNvCxnSpPr>
          <p:nvPr/>
        </p:nvCxnSpPr>
        <p:spPr>
          <a:xfrm>
            <a:off x="2308335" y="2738600"/>
            <a:ext cx="1420208" cy="1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8038900-BC8F-49C6-B9DB-A674C08D43D4}"/>
              </a:ext>
            </a:extLst>
          </p:cNvPr>
          <p:cNvSpPr txBox="1"/>
          <p:nvPr/>
        </p:nvSpPr>
        <p:spPr>
          <a:xfrm>
            <a:off x="2200273" y="2288956"/>
            <a:ext cx="16855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latin typeface="Roboto"/>
              </a:rPr>
              <a:t>Request 2 (AJAX request) for credential check</a:t>
            </a:r>
          </a:p>
          <a:p>
            <a:r>
              <a:rPr lang="en-US" sz="800" dirty="0">
                <a:latin typeface="Roboto"/>
              </a:rPr>
              <a:t>http://localhost:3000/api/login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28589E-3FEF-4AB5-910A-A4DCA1F27D4A}"/>
              </a:ext>
            </a:extLst>
          </p:cNvPr>
          <p:cNvCxnSpPr>
            <a:cxnSpLocks/>
          </p:cNvCxnSpPr>
          <p:nvPr/>
        </p:nvCxnSpPr>
        <p:spPr>
          <a:xfrm flipH="1" flipV="1">
            <a:off x="1578850" y="2948480"/>
            <a:ext cx="2501463" cy="168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69EF5A-55CD-4A75-9472-1FB198360F52}"/>
              </a:ext>
            </a:extLst>
          </p:cNvPr>
          <p:cNvSpPr txBox="1"/>
          <p:nvPr/>
        </p:nvSpPr>
        <p:spPr>
          <a:xfrm>
            <a:off x="2200273" y="4082281"/>
            <a:ext cx="10024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Roboto"/>
              </a:rPr>
              <a:t>Response 2  </a:t>
            </a:r>
            <a:endParaRPr lang="en-US"/>
          </a:p>
          <a:p>
            <a:r>
              <a:rPr lang="en-US" sz="1000">
                <a:latin typeface="Roboto"/>
              </a:rPr>
              <a:t>JSON data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CCD0FF-BA0A-48C3-9060-06F1DA789726}"/>
              </a:ext>
            </a:extLst>
          </p:cNvPr>
          <p:cNvCxnSpPr/>
          <p:nvPr/>
        </p:nvCxnSpPr>
        <p:spPr>
          <a:xfrm>
            <a:off x="4650170" y="2938955"/>
            <a:ext cx="6570" cy="2824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CCD7B2-E1AA-4338-A6E4-83A8C2E9920F}"/>
              </a:ext>
            </a:extLst>
          </p:cNvPr>
          <p:cNvCxnSpPr>
            <a:cxnSpLocks/>
          </p:cNvCxnSpPr>
          <p:nvPr/>
        </p:nvCxnSpPr>
        <p:spPr>
          <a:xfrm>
            <a:off x="4748705" y="3957145"/>
            <a:ext cx="6570" cy="31531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D4380C-1005-40AD-BFD2-0DFE145804B4}"/>
              </a:ext>
            </a:extLst>
          </p:cNvPr>
          <p:cNvCxnSpPr>
            <a:cxnSpLocks/>
          </p:cNvCxnSpPr>
          <p:nvPr/>
        </p:nvCxnSpPr>
        <p:spPr>
          <a:xfrm>
            <a:off x="6528894" y="3530161"/>
            <a:ext cx="6570" cy="2824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34CB249-6095-4C2F-8C1C-7A50B281AAF4}"/>
              </a:ext>
            </a:extLst>
          </p:cNvPr>
          <p:cNvSpPr/>
          <p:nvPr/>
        </p:nvSpPr>
        <p:spPr>
          <a:xfrm>
            <a:off x="6065781" y="2449566"/>
            <a:ext cx="1083878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Body-parser module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9DBD2E-85DA-42E9-B706-AC114A28DDDB}"/>
              </a:ext>
            </a:extLst>
          </p:cNvPr>
          <p:cNvCxnSpPr>
            <a:cxnSpLocks/>
          </p:cNvCxnSpPr>
          <p:nvPr/>
        </p:nvCxnSpPr>
        <p:spPr>
          <a:xfrm flipH="1" flipV="1">
            <a:off x="5395422" y="2508358"/>
            <a:ext cx="576754" cy="13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07CE88-06E8-4B81-93AE-6DB202B3F91D}"/>
              </a:ext>
            </a:extLst>
          </p:cNvPr>
          <p:cNvCxnSpPr>
            <a:cxnSpLocks/>
          </p:cNvCxnSpPr>
          <p:nvPr/>
        </p:nvCxnSpPr>
        <p:spPr>
          <a:xfrm flipH="1" flipV="1">
            <a:off x="7490920" y="4176877"/>
            <a:ext cx="307428" cy="31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4904A9A-6275-467F-9867-EB5DEC5FEC19}"/>
              </a:ext>
            </a:extLst>
          </p:cNvPr>
          <p:cNvSpPr/>
          <p:nvPr/>
        </p:nvSpPr>
        <p:spPr>
          <a:xfrm>
            <a:off x="7826265" y="3966996"/>
            <a:ext cx="886809" cy="308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script.js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C13D80B-D5A9-490D-A82A-9AD2B118603C}"/>
              </a:ext>
            </a:extLst>
          </p:cNvPr>
          <p:cNvSpPr/>
          <p:nvPr/>
        </p:nvSpPr>
        <p:spPr>
          <a:xfrm>
            <a:off x="7859110" y="4354564"/>
            <a:ext cx="886809" cy="308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Arial"/>
              </a:rPr>
              <a:t>style.css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8279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Material</vt:lpstr>
      <vt:lpstr>Using Express and JQuery </vt:lpstr>
      <vt:lpstr>JQuery</vt:lpstr>
      <vt:lpstr>HTML</vt:lpstr>
      <vt:lpstr>Adding jQuery to a WebPage</vt:lpstr>
      <vt:lpstr>Express, jQuery Example</vt:lpstr>
      <vt:lpstr>Express, jQuery Example</vt:lpstr>
      <vt:lpstr>Express, jQuery Example</vt:lpstr>
      <vt:lpstr>Express, jQuery Example</vt:lpstr>
      <vt:lpstr>Express, jQuery Example</vt:lpstr>
      <vt:lpstr>Package.json file</vt:lpstr>
      <vt:lpstr>Code server.js</vt:lpstr>
      <vt:lpstr>Retrieve Data in the req (request)</vt:lpstr>
      <vt:lpstr>Code index.html and CSS</vt:lpstr>
      <vt:lpstr>Code script.js</vt:lpstr>
      <vt:lpstr>Example of jQuery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</dc:title>
  <cp:revision>1003</cp:revision>
  <dcterms:modified xsi:type="dcterms:W3CDTF">2019-06-17T08:08:15Z</dcterms:modified>
</cp:coreProperties>
</file>