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180" autoAdjust="0"/>
  </p:normalViewPr>
  <p:slideViewPr>
    <p:cSldViewPr snapToGrid="0" snapToObjects="1">
      <p:cViewPr varScale="1">
        <p:scale>
          <a:sx n="113" d="100"/>
          <a:sy n="113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7B3F556D-C1FD-4FD0-47E1-2B38AE6F5555}"/>
    <pc:docChg chg="modSld">
      <pc:chgData name="Allan Browning" userId="S::a.browning@griffith.edu.au::361db90e-b631-48a3-b9ec-50a48aed1fdf" providerId="AD" clId="Web-{7B3F556D-C1FD-4FD0-47E1-2B38AE6F5555}" dt="2019-06-16T01:52:32.355" v="40" actId="20577"/>
      <pc:docMkLst>
        <pc:docMk/>
      </pc:docMkLst>
      <pc:sldChg chg="modSp">
        <pc:chgData name="Allan Browning" userId="S::a.browning@griffith.edu.au::361db90e-b631-48a3-b9ec-50a48aed1fdf" providerId="AD" clId="Web-{7B3F556D-C1FD-4FD0-47E1-2B38AE6F5555}" dt="2019-06-16T01:48:09.060" v="5" actId="20577"/>
        <pc:sldMkLst>
          <pc:docMk/>
          <pc:sldMk cId="3525446573" sldId="264"/>
        </pc:sldMkLst>
        <pc:spChg chg="mod">
          <ac:chgData name="Allan Browning" userId="S::a.browning@griffith.edu.au::361db90e-b631-48a3-b9ec-50a48aed1fdf" providerId="AD" clId="Web-{7B3F556D-C1FD-4FD0-47E1-2B38AE6F5555}" dt="2019-06-16T01:48:09.060" v="5" actId="20577"/>
          <ac:spMkLst>
            <pc:docMk/>
            <pc:sldMk cId="3525446573" sldId="264"/>
            <ac:spMk id="3" creationId="{AD973077-898E-4BB8-B9FF-8224CFFF055D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48:50.481" v="9" actId="14100"/>
        <pc:sldMkLst>
          <pc:docMk/>
          <pc:sldMk cId="2083781549" sldId="265"/>
        </pc:sldMkLst>
        <pc:spChg chg="mod">
          <ac:chgData name="Allan Browning" userId="S::a.browning@griffith.edu.au::361db90e-b631-48a3-b9ec-50a48aed1fdf" providerId="AD" clId="Web-{7B3F556D-C1FD-4FD0-47E1-2B38AE6F5555}" dt="2019-06-16T01:48:50.481" v="9" actId="14100"/>
          <ac:spMkLst>
            <pc:docMk/>
            <pc:sldMk cId="2083781549" sldId="265"/>
            <ac:spMk id="3" creationId="{AD973077-898E-4BB8-B9FF-8224CFFF055D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49:45.622" v="10" actId="20577"/>
        <pc:sldMkLst>
          <pc:docMk/>
          <pc:sldMk cId="995066842" sldId="267"/>
        </pc:sldMkLst>
        <pc:spChg chg="mod">
          <ac:chgData name="Allan Browning" userId="S::a.browning@griffith.edu.au::361db90e-b631-48a3-b9ec-50a48aed1fdf" providerId="AD" clId="Web-{7B3F556D-C1FD-4FD0-47E1-2B38AE6F5555}" dt="2019-06-16T01:49:45.622" v="10" actId="20577"/>
          <ac:spMkLst>
            <pc:docMk/>
            <pc:sldMk cId="995066842" sldId="267"/>
            <ac:spMk id="3" creationId="{BA7C2506-AC99-4EB8-A4DA-2C14DBDB4C3E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50:15.574" v="13" actId="20577"/>
        <pc:sldMkLst>
          <pc:docMk/>
          <pc:sldMk cId="320759899" sldId="268"/>
        </pc:sldMkLst>
        <pc:spChg chg="mod">
          <ac:chgData name="Allan Browning" userId="S::a.browning@griffith.edu.au::361db90e-b631-48a3-b9ec-50a48aed1fdf" providerId="AD" clId="Web-{7B3F556D-C1FD-4FD0-47E1-2B38AE6F5555}" dt="2019-06-16T01:50:15.574" v="13" actId="20577"/>
          <ac:spMkLst>
            <pc:docMk/>
            <pc:sldMk cId="320759899" sldId="268"/>
            <ac:spMk id="3" creationId="{CAA98CE4-9259-43E5-B333-7B96EA6585C4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51:01.308" v="32" actId="20577"/>
        <pc:sldMkLst>
          <pc:docMk/>
          <pc:sldMk cId="1054030264" sldId="269"/>
        </pc:sldMkLst>
        <pc:spChg chg="mod">
          <ac:chgData name="Allan Browning" userId="S::a.browning@griffith.edu.au::361db90e-b631-48a3-b9ec-50a48aed1fdf" providerId="AD" clId="Web-{7B3F556D-C1FD-4FD0-47E1-2B38AE6F5555}" dt="2019-06-16T01:51:01.308" v="32" actId="20577"/>
          <ac:spMkLst>
            <pc:docMk/>
            <pc:sldMk cId="1054030264" sldId="269"/>
            <ac:spMk id="3" creationId="{A3CB4B80-4D1A-4287-9647-4BBD36488745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51:38.558" v="37" actId="20577"/>
        <pc:sldMkLst>
          <pc:docMk/>
          <pc:sldMk cId="877906039" sldId="270"/>
        </pc:sldMkLst>
        <pc:spChg chg="mod">
          <ac:chgData name="Allan Browning" userId="S::a.browning@griffith.edu.au::361db90e-b631-48a3-b9ec-50a48aed1fdf" providerId="AD" clId="Web-{7B3F556D-C1FD-4FD0-47E1-2B38AE6F5555}" dt="2019-06-16T01:51:38.558" v="37" actId="20577"/>
          <ac:spMkLst>
            <pc:docMk/>
            <pc:sldMk cId="877906039" sldId="270"/>
            <ac:spMk id="4" creationId="{7D2127AF-18C5-485B-9AC7-E848063CE717}"/>
          </ac:spMkLst>
        </pc:spChg>
      </pc:sldChg>
      <pc:sldChg chg="modSp">
        <pc:chgData name="Allan Browning" userId="S::a.browning@griffith.edu.au::361db90e-b631-48a3-b9ec-50a48aed1fdf" providerId="AD" clId="Web-{7B3F556D-C1FD-4FD0-47E1-2B38AE6F5555}" dt="2019-06-16T01:52:32.355" v="40" actId="20577"/>
        <pc:sldMkLst>
          <pc:docMk/>
          <pc:sldMk cId="1328525892" sldId="273"/>
        </pc:sldMkLst>
        <pc:spChg chg="mod">
          <ac:chgData name="Allan Browning" userId="S::a.browning@griffith.edu.au::361db90e-b631-48a3-b9ec-50a48aed1fdf" providerId="AD" clId="Web-{7B3F556D-C1FD-4FD0-47E1-2B38AE6F5555}" dt="2019-06-16T01:52:32.355" v="40" actId="20577"/>
          <ac:spMkLst>
            <pc:docMk/>
            <pc:sldMk cId="1328525892" sldId="273"/>
            <ac:spMk id="3" creationId="{7795BC9D-76CB-48B4-BB4C-335534CA5DEB}"/>
          </ac:spMkLst>
        </pc:spChg>
      </pc:sldChg>
    </pc:docChg>
  </pc:docChgLst>
  <pc:docChgLst>
    <pc:chgData name="Jolon Faichney" userId="S::j.faichney@griffith.edu.au::8dc138ab-463c-4e3a-aa6d-3cc91f7fb257" providerId="AD" clId="Web-{852DA586-8BE5-7CD6-34C7-79AFBDAF28C5}"/>
    <pc:docChg chg="addSld delSld modSld">
      <pc:chgData name="Jolon Faichney" userId="S::j.faichney@griffith.edu.au::8dc138ab-463c-4e3a-aa6d-3cc91f7fb257" providerId="AD" clId="Web-{852DA586-8BE5-7CD6-34C7-79AFBDAF28C5}" dt="2018-11-01T04:44:00.394" v="636" actId="20577"/>
      <pc:docMkLst>
        <pc:docMk/>
      </pc:docMkLst>
      <pc:sldChg chg="modSp">
        <pc:chgData name="Jolon Faichney" userId="S::j.faichney@griffith.edu.au::8dc138ab-463c-4e3a-aa6d-3cc91f7fb257" providerId="AD" clId="Web-{852DA586-8BE5-7CD6-34C7-79AFBDAF28C5}" dt="2018-11-01T04:12:10.743" v="1" actId="20577"/>
        <pc:sldMkLst>
          <pc:docMk/>
          <pc:sldMk cId="0" sldId="257"/>
        </pc:sldMkLst>
        <pc:spChg chg="mod">
          <ac:chgData name="Jolon Faichney" userId="S::j.faichney@griffith.edu.au::8dc138ab-463c-4e3a-aa6d-3cc91f7fb257" providerId="AD" clId="Web-{852DA586-8BE5-7CD6-34C7-79AFBDAF28C5}" dt="2018-11-01T04:12:10.743" v="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12:34.056" v="5" actId="20577"/>
        <pc:sldMkLst>
          <pc:docMk/>
          <pc:sldMk cId="708559469" sldId="258"/>
        </pc:sldMkLst>
        <pc:spChg chg="mod">
          <ac:chgData name="Jolon Faichney" userId="S::j.faichney@griffith.edu.au::8dc138ab-463c-4e3a-aa6d-3cc91f7fb257" providerId="AD" clId="Web-{852DA586-8BE5-7CD6-34C7-79AFBDAF28C5}" dt="2018-11-01T04:12:34.056" v="5" actId="20577"/>
          <ac:spMkLst>
            <pc:docMk/>
            <pc:sldMk cId="708559469" sldId="258"/>
            <ac:spMk id="81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22:46.215" v="80" actId="20577"/>
        <pc:sldMkLst>
          <pc:docMk/>
          <pc:sldMk cId="1637846047" sldId="260"/>
        </pc:sldMkLst>
        <pc:spChg chg="mod">
          <ac:chgData name="Jolon Faichney" userId="S::j.faichney@griffith.edu.au::8dc138ab-463c-4e3a-aa6d-3cc91f7fb257" providerId="AD" clId="Web-{852DA586-8BE5-7CD6-34C7-79AFBDAF28C5}" dt="2018-11-01T04:22:46.215" v="80" actId="20577"/>
          <ac:spMkLst>
            <pc:docMk/>
            <pc:sldMk cId="1637846047" sldId="260"/>
            <ac:spMk id="103" creationId="{00000000-0000-0000-0000-000000000000}"/>
          </ac:spMkLst>
        </pc:spChg>
      </pc:sldChg>
      <pc:sldChg chg="addSp delSp modSp">
        <pc:chgData name="Jolon Faichney" userId="S::j.faichney@griffith.edu.au::8dc138ab-463c-4e3a-aa6d-3cc91f7fb257" providerId="AD" clId="Web-{852DA586-8BE5-7CD6-34C7-79AFBDAF28C5}" dt="2018-11-01T04:32:27.015" v="167" actId="1076"/>
        <pc:sldMkLst>
          <pc:docMk/>
          <pc:sldMk cId="2436409085" sldId="262"/>
        </pc:sldMkLst>
        <pc:spChg chg="mod">
          <ac:chgData name="Jolon Faichney" userId="S::j.faichney@griffith.edu.au::8dc138ab-463c-4e3a-aa6d-3cc91f7fb257" providerId="AD" clId="Web-{852DA586-8BE5-7CD6-34C7-79AFBDAF28C5}" dt="2018-11-01T04:31:54.390" v="159" actId="20577"/>
          <ac:spMkLst>
            <pc:docMk/>
            <pc:sldMk cId="2436409085" sldId="262"/>
            <ac:spMk id="115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5.749" v="160" actId="1076"/>
          <ac:spMkLst>
            <pc:docMk/>
            <pc:sldMk cId="2436409085" sldId="262"/>
            <ac:spMk id="118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9.531" v="162" actId="1076"/>
          <ac:spMkLst>
            <pc:docMk/>
            <pc:sldMk cId="2436409085" sldId="262"/>
            <ac:spMk id="119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2:27.015" v="167" actId="1076"/>
          <ac:picMkLst>
            <pc:docMk/>
            <pc:sldMk cId="2436409085" sldId="262"/>
            <ac:picMk id="2" creationId="{5FFB0061-48AB-4689-874A-721180E14CE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2:00.296" v="163" actId="1076"/>
          <ac:picMkLst>
            <pc:docMk/>
            <pc:sldMk cId="2436409085" sldId="262"/>
            <ac:picMk id="116" creationId="{00000000-0000-0000-0000-00000000000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1:56.687" v="161" actId="1076"/>
          <ac:picMkLst>
            <pc:docMk/>
            <pc:sldMk cId="2436409085" sldId="262"/>
            <ac:picMk id="117" creationId="{00000000-0000-0000-0000-000000000000}"/>
          </ac:picMkLst>
        </pc:picChg>
      </pc:sldChg>
      <pc:sldChg chg="addSp delSp modSp">
        <pc:chgData name="Jolon Faichney" userId="S::j.faichney@griffith.edu.au::8dc138ab-463c-4e3a-aa6d-3cc91f7fb257" providerId="AD" clId="Web-{852DA586-8BE5-7CD6-34C7-79AFBDAF28C5}" dt="2018-11-01T04:34:22.031" v="321" actId="20577"/>
        <pc:sldMkLst>
          <pc:docMk/>
          <pc:sldMk cId="1160532377" sldId="263"/>
        </pc:sldMkLst>
        <pc:spChg chg="mod">
          <ac:chgData name="Jolon Faichney" userId="S::j.faichney@griffith.edu.au::8dc138ab-463c-4e3a-aa6d-3cc91f7fb257" providerId="AD" clId="Web-{852DA586-8BE5-7CD6-34C7-79AFBDAF28C5}" dt="2018-11-01T04:32:37.312" v="168" actId="20577"/>
          <ac:spMkLst>
            <pc:docMk/>
            <pc:sldMk cId="1160532377" sldId="263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4:22.031" v="321" actId="20577"/>
          <ac:spMkLst>
            <pc:docMk/>
            <pc:sldMk cId="1160532377" sldId="263"/>
            <ac:spMk id="125" creationId="{00000000-0000-0000-0000-000000000000}"/>
          </ac:spMkLst>
        </pc:spChg>
        <pc:picChg chg="add del mod">
          <ac:chgData name="Jolon Faichney" userId="S::j.faichney@griffith.edu.au::8dc138ab-463c-4e3a-aa6d-3cc91f7fb257" providerId="AD" clId="Web-{852DA586-8BE5-7CD6-34C7-79AFBDAF28C5}" dt="2018-11-01T04:32:38.375" v="169" actId="20577"/>
          <ac:picMkLst>
            <pc:docMk/>
            <pc:sldMk cId="1160532377" sldId="263"/>
            <ac:picMk id="2" creationId="{C2EE86B8-407C-46F0-AFC6-00CF544DE025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3:55.906" v="265" actId="1076"/>
          <ac:picMkLst>
            <pc:docMk/>
            <pc:sldMk cId="1160532377" sldId="263"/>
            <ac:picMk id="4" creationId="{F52C5161-CE8F-48EE-B3D7-DCCEA6E12D7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26:57.810" v="114" actId="20577"/>
          <ac:picMkLst>
            <pc:docMk/>
            <pc:sldMk cId="1160532377" sldId="263"/>
            <ac:picMk id="126" creationId="{00000000-0000-0000-0000-000000000000}"/>
          </ac:picMkLst>
        </pc:picChg>
      </pc:sldChg>
      <pc:sldChg chg="del">
        <pc:chgData name="Jolon Faichney" userId="S::j.faichney@griffith.edu.au::8dc138ab-463c-4e3a-aa6d-3cc91f7fb257" providerId="AD" clId="Web-{852DA586-8BE5-7CD6-34C7-79AFBDAF28C5}" dt="2018-11-01T04:27:55.358" v="121" actId="20577"/>
        <pc:sldMkLst>
          <pc:docMk/>
          <pc:sldMk cId="960643568" sldId="264"/>
        </pc:sldMkLst>
      </pc:sldChg>
      <pc:sldChg chg="del">
        <pc:chgData name="Jolon Faichney" userId="S::j.faichney@griffith.edu.au::8dc138ab-463c-4e3a-aa6d-3cc91f7fb257" providerId="AD" clId="Web-{852DA586-8BE5-7CD6-34C7-79AFBDAF28C5}" dt="2018-11-01T04:27:59.498" v="122" actId="20577"/>
        <pc:sldMkLst>
          <pc:docMk/>
          <pc:sldMk cId="3805004417" sldId="265"/>
        </pc:sldMkLst>
      </pc:sldChg>
      <pc:sldChg chg="modSp">
        <pc:chgData name="Jolon Faichney" userId="S::j.faichney@griffith.edu.au::8dc138ab-463c-4e3a-aa6d-3cc91f7fb257" providerId="AD" clId="Web-{852DA586-8BE5-7CD6-34C7-79AFBDAF28C5}" dt="2018-11-01T04:44:00.394" v="636" actId="20577"/>
        <pc:sldMkLst>
          <pc:docMk/>
          <pc:sldMk cId="4075636662" sldId="267"/>
        </pc:sldMkLst>
        <pc:spChg chg="mod">
          <ac:chgData name="Jolon Faichney" userId="S::j.faichney@griffith.edu.au::8dc138ab-463c-4e3a-aa6d-3cc91f7fb257" providerId="AD" clId="Web-{852DA586-8BE5-7CD6-34C7-79AFBDAF28C5}" dt="2018-11-01T04:44:00.394" v="636" actId="20577"/>
          <ac:spMkLst>
            <pc:docMk/>
            <pc:sldMk cId="4075636662" sldId="267"/>
            <ac:spMk id="152" creationId="{00000000-0000-0000-0000-000000000000}"/>
          </ac:spMkLst>
        </pc:sp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37:27.017" v="447" actId="1076"/>
        <pc:sldMkLst>
          <pc:docMk/>
          <pc:sldMk cId="687780754" sldId="277"/>
        </pc:sldMkLst>
        <pc:spChg chg="mod">
          <ac:chgData name="Jolon Faichney" userId="S::j.faichney@griffith.edu.au::8dc138ab-463c-4e3a-aa6d-3cc91f7fb257" providerId="AD" clId="Web-{852DA586-8BE5-7CD6-34C7-79AFBDAF28C5}" dt="2018-11-01T04:34:32.469" v="334" actId="20577"/>
          <ac:spMkLst>
            <pc:docMk/>
            <pc:sldMk cId="687780754" sldId="277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7:24.876" v="446" actId="20577"/>
          <ac:spMkLst>
            <pc:docMk/>
            <pc:sldMk cId="687780754" sldId="277"/>
            <ac:spMk id="125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5:37.422" v="376" actId="1076"/>
          <ac:picMkLst>
            <pc:docMk/>
            <pc:sldMk cId="687780754" sldId="277"/>
            <ac:picMk id="2" creationId="{E21ADCE4-4EB9-44B4-A6E4-EA9B9856998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6:16.376" v="377" actId="1076"/>
          <ac:picMkLst>
            <pc:docMk/>
            <pc:sldMk cId="687780754" sldId="277"/>
            <ac:picMk id="4" creationId="{F52C5161-CE8F-48EE-B3D7-DCCEA6E12D70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7:27.017" v="447" actId="1076"/>
          <ac:picMkLst>
            <pc:docMk/>
            <pc:sldMk cId="687780754" sldId="277"/>
            <ac:picMk id="5" creationId="{2B6D514D-00A3-44B6-B7F5-715CDF5B404A}"/>
          </ac:picMkLst>
        </pc:pic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43:17.440" v="617" actId="20577"/>
        <pc:sldMkLst>
          <pc:docMk/>
          <pc:sldMk cId="3273418427" sldId="278"/>
        </pc:sldMkLst>
        <pc:spChg chg="mod">
          <ac:chgData name="Jolon Faichney" userId="S::j.faichney@griffith.edu.au::8dc138ab-463c-4e3a-aa6d-3cc91f7fb257" providerId="AD" clId="Web-{852DA586-8BE5-7CD6-34C7-79AFBDAF28C5}" dt="2018-11-01T04:37:41.767" v="452" actId="20577"/>
          <ac:spMkLst>
            <pc:docMk/>
            <pc:sldMk cId="3273418427" sldId="278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43:17.440" v="617" actId="20577"/>
          <ac:spMkLst>
            <pc:docMk/>
            <pc:sldMk cId="3273418427" sldId="278"/>
            <ac:spMk id="125" creationId="{00000000-0000-0000-0000-000000000000}"/>
          </ac:spMkLst>
        </pc:spChg>
        <pc:picChg chg="del">
          <ac:chgData name="Jolon Faichney" userId="S::j.faichney@griffith.edu.au::8dc138ab-463c-4e3a-aa6d-3cc91f7fb257" providerId="AD" clId="Web-{852DA586-8BE5-7CD6-34C7-79AFBDAF28C5}" dt="2018-11-01T04:38:14.236" v="502" actId="20577"/>
          <ac:picMkLst>
            <pc:docMk/>
            <pc:sldMk cId="3273418427" sldId="278"/>
            <ac:picMk id="2" creationId="{E21ADCE4-4EB9-44B4-A6E4-EA9B9856998C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0:58.815" v="550" actId="1076"/>
          <ac:picMkLst>
            <pc:docMk/>
            <pc:sldMk cId="3273418427" sldId="278"/>
            <ac:picMk id="3" creationId="{77F7319E-48FA-439F-AAE5-CB5C54355E95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8:14.798" v="503" actId="20577"/>
          <ac:picMkLst>
            <pc:docMk/>
            <pc:sldMk cId="3273418427" sldId="278"/>
            <ac:picMk id="5" creationId="{2B6D514D-00A3-44B6-B7F5-715CDF5B404A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2:33.815" v="602" actId="14100"/>
          <ac:picMkLst>
            <pc:docMk/>
            <pc:sldMk cId="3273418427" sldId="278"/>
            <ac:picMk id="6" creationId="{39298290-0955-4057-88DF-15CB7979E86C}"/>
          </ac:picMkLst>
        </pc:picChg>
      </pc:sldChg>
    </pc:docChg>
  </pc:docChgLst>
  <pc:docChgLst>
    <pc:chgData name="Kaile Su" userId="S::k.su@griffith.edu.au::1636eb44-51af-46aa-b91c-16ad8b70fe25" providerId="AD" clId="Web-{2383ECA4-A429-660D-13C6-9ABDCB91E7D3}"/>
    <pc:docChg chg="modSld">
      <pc:chgData name="Kaile Su" userId="S::k.su@griffith.edu.au::1636eb44-51af-46aa-b91c-16ad8b70fe25" providerId="AD" clId="Web-{2383ECA4-A429-660D-13C6-9ABDCB91E7D3}" dt="2019-06-11T09:43:59.731" v="62" actId="14100"/>
      <pc:docMkLst>
        <pc:docMk/>
      </pc:docMkLst>
      <pc:sldChg chg="modSp">
        <pc:chgData name="Kaile Su" userId="S::k.su@griffith.edu.au::1636eb44-51af-46aa-b91c-16ad8b70fe25" providerId="AD" clId="Web-{2383ECA4-A429-660D-13C6-9ABDCB91E7D3}" dt="2019-06-11T09:36:58.338" v="9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2383ECA4-A429-660D-13C6-9ABDCB91E7D3}" dt="2019-06-11T09:36:58.338" v="9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2383ECA4-A429-660D-13C6-9ABDCB91E7D3}" dt="2019-06-11T09:39:53.417" v="34" actId="20577"/>
        <pc:sldMkLst>
          <pc:docMk/>
          <pc:sldMk cId="1054030264" sldId="269"/>
        </pc:sldMkLst>
        <pc:spChg chg="mod">
          <ac:chgData name="Kaile Su" userId="S::k.su@griffith.edu.au::1636eb44-51af-46aa-b91c-16ad8b70fe25" providerId="AD" clId="Web-{2383ECA4-A429-660D-13C6-9ABDCB91E7D3}" dt="2019-06-11T09:39:53.417" v="34" actId="20577"/>
          <ac:spMkLst>
            <pc:docMk/>
            <pc:sldMk cId="1054030264" sldId="269"/>
            <ac:spMk id="5" creationId="{C696F29E-2A4F-4E93-924B-829A30579B74}"/>
          </ac:spMkLst>
        </pc:spChg>
      </pc:sldChg>
      <pc:sldChg chg="modSp">
        <pc:chgData name="Kaile Su" userId="S::k.su@griffith.edu.au::1636eb44-51af-46aa-b91c-16ad8b70fe25" providerId="AD" clId="Web-{2383ECA4-A429-660D-13C6-9ABDCB91E7D3}" dt="2019-06-11T09:43:02.980" v="46" actId="20577"/>
        <pc:sldMkLst>
          <pc:docMk/>
          <pc:sldMk cId="219167794" sldId="271"/>
        </pc:sldMkLst>
        <pc:spChg chg="mod">
          <ac:chgData name="Kaile Su" userId="S::k.su@griffith.edu.au::1636eb44-51af-46aa-b91c-16ad8b70fe25" providerId="AD" clId="Web-{2383ECA4-A429-660D-13C6-9ABDCB91E7D3}" dt="2019-06-11T09:43:02.980" v="46" actId="20577"/>
          <ac:spMkLst>
            <pc:docMk/>
            <pc:sldMk cId="219167794" sldId="271"/>
            <ac:spMk id="5" creationId="{65283C78-1A07-4A5A-8CB7-D7D689C84E9E}"/>
          </ac:spMkLst>
        </pc:spChg>
      </pc:sldChg>
      <pc:sldChg chg="modSp">
        <pc:chgData name="Kaile Su" userId="S::k.su@griffith.edu.au::1636eb44-51af-46aa-b91c-16ad8b70fe25" providerId="AD" clId="Web-{2383ECA4-A429-660D-13C6-9ABDCB91E7D3}" dt="2019-06-11T09:43:59.731" v="62" actId="14100"/>
        <pc:sldMkLst>
          <pc:docMk/>
          <pc:sldMk cId="1328525892" sldId="273"/>
        </pc:sldMkLst>
        <pc:spChg chg="mod">
          <ac:chgData name="Kaile Su" userId="S::k.su@griffith.edu.au::1636eb44-51af-46aa-b91c-16ad8b70fe25" providerId="AD" clId="Web-{2383ECA4-A429-660D-13C6-9ABDCB91E7D3}" dt="2019-06-11T09:43:59.731" v="62" actId="14100"/>
          <ac:spMkLst>
            <pc:docMk/>
            <pc:sldMk cId="1328525892" sldId="273"/>
            <ac:spMk id="5" creationId="{65283C78-1A07-4A5A-8CB7-D7D689C84E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Typescript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What is TypeScript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Objects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Classes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Constructor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This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5160-F4DA-4139-936F-540B33EA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127AF-18C5-485B-9AC7-E848063CE717}"/>
              </a:ext>
            </a:extLst>
          </p:cNvPr>
          <p:cNvSpPr txBox="1"/>
          <p:nvPr/>
        </p:nvSpPr>
        <p:spPr>
          <a:xfrm>
            <a:off x="480819" y="869721"/>
            <a:ext cx="7911140" cy="31393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In the previous example </a:t>
            </a:r>
            <a:r>
              <a:rPr lang="en-AU" sz="1800" b="1" dirty="0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 appears   ( this.name = “</a:t>
            </a:r>
            <a:r>
              <a:rPr lang="en-AU" sz="1800" dirty="0" err="1">
                <a:latin typeface="Roboto" panose="02000000000000000000" pitchFamily="2" charset="0"/>
                <a:ea typeface="Roboto" panose="02000000000000000000" pitchFamily="2" charset="0"/>
              </a:rPr>
              <a:t>todd</a:t>
            </a:r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”; )</a:t>
            </a:r>
          </a:p>
          <a:p>
            <a:endParaRPr lang="en-A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AU" sz="1800" dirty="0">
                <a:latin typeface="Roboto"/>
                <a:ea typeface="Roboto"/>
              </a:rPr>
              <a:t>If we don’t use "this" the compiler thinks the name and age variables are not</a:t>
            </a:r>
          </a:p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declared</a:t>
            </a:r>
          </a:p>
          <a:p>
            <a:endParaRPr lang="en-A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When we want to access class variables from within the class we must</a:t>
            </a:r>
          </a:p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use </a:t>
            </a:r>
            <a:r>
              <a:rPr lang="en-AU" sz="1800" b="1" dirty="0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 in front of them</a:t>
            </a:r>
          </a:p>
          <a:p>
            <a:endParaRPr lang="en-A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AU" sz="1800" b="1" dirty="0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 simply means the </a:t>
            </a:r>
            <a:r>
              <a:rPr lang="en-AU" sz="1800" b="1" dirty="0">
                <a:latin typeface="Roboto" panose="02000000000000000000" pitchFamily="2" charset="0"/>
                <a:ea typeface="Roboto" panose="02000000000000000000" pitchFamily="2" charset="0"/>
              </a:rPr>
              <a:t>current object</a:t>
            </a:r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, so we are accessing the variables of</a:t>
            </a:r>
          </a:p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the current object (as opposed to variables declared inside the function or</a:t>
            </a:r>
          </a:p>
          <a:p>
            <a:r>
              <a:rPr lang="en-AU" sz="1800" dirty="0">
                <a:latin typeface="Roboto" panose="02000000000000000000" pitchFamily="2" charset="0"/>
                <a:ea typeface="Roboto" panose="02000000000000000000" pitchFamily="2" charset="0"/>
              </a:rPr>
              <a:t>globally)</a:t>
            </a:r>
          </a:p>
        </p:txBody>
      </p:sp>
    </p:spTree>
    <p:extLst>
      <p:ext uri="{BB962C8B-B14F-4D97-AF65-F5344CB8AC3E}">
        <p14:creationId xmlns:p14="http://schemas.microsoft.com/office/powerpoint/2010/main" val="8779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3F05-1539-437B-9128-EB741297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Constructor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BC9D-76CB-48B4-BB4C-335534CA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65" y="1002133"/>
            <a:ext cx="424195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We can declare parameters for the constructor function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Constructor parameters allow us to pass in values to the constructor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e.g. to use as the initial values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EA6BF-E891-4908-8C19-37C1722E275B}"/>
              </a:ext>
            </a:extLst>
          </p:cNvPr>
          <p:cNvSpPr/>
          <p:nvPr/>
        </p:nvSpPr>
        <p:spPr>
          <a:xfrm>
            <a:off x="4572000" y="991960"/>
            <a:ext cx="4195985" cy="38114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83C78-1A07-4A5A-8CB7-D7D689C84E9E}"/>
              </a:ext>
            </a:extLst>
          </p:cNvPr>
          <p:cNvSpPr txBox="1"/>
          <p:nvPr/>
        </p:nvSpPr>
        <p:spPr>
          <a:xfrm>
            <a:off x="4697548" y="1197059"/>
            <a:ext cx="3862252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class Person{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    name: string;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    age: number;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    constructor(name: string, age: number){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     this.name=name;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    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=age;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}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var person: Person = new Person(“Jill”,23);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console.log(‘Hello “ +  person.name);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8FDA2-53AC-4E0F-A797-2751185DB97F}"/>
              </a:ext>
            </a:extLst>
          </p:cNvPr>
          <p:cNvSpPr txBox="1"/>
          <p:nvPr/>
        </p:nvSpPr>
        <p:spPr>
          <a:xfrm>
            <a:off x="7096852" y="1612064"/>
            <a:ext cx="167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FFFF00"/>
                </a:solidFill>
              </a:rPr>
              <a:t>constructor parameters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C0EB0-3CC6-4D15-A869-BBF1A402B30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0639" y="1735175"/>
            <a:ext cx="166213" cy="2587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B8CF3-977A-47F2-9316-3BF43AA03DC0}"/>
              </a:ext>
            </a:extLst>
          </p:cNvPr>
          <p:cNvSpPr txBox="1"/>
          <p:nvPr/>
        </p:nvSpPr>
        <p:spPr>
          <a:xfrm>
            <a:off x="7254776" y="2415653"/>
            <a:ext cx="1563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variables without </a:t>
            </a:r>
            <a:r>
              <a:rPr lang="en-US" sz="1000" b="1" i="1" dirty="0">
                <a:solidFill>
                  <a:srgbClr val="FFFF00"/>
                </a:solidFill>
              </a:rPr>
              <a:t>this </a:t>
            </a:r>
            <a:r>
              <a:rPr lang="en-US" sz="1000" dirty="0">
                <a:solidFill>
                  <a:srgbClr val="FFFF00"/>
                </a:solidFill>
              </a:rPr>
              <a:t>are either local or global variables,</a:t>
            </a:r>
          </a:p>
          <a:p>
            <a:r>
              <a:rPr lang="en-US" sz="1000" dirty="0">
                <a:solidFill>
                  <a:srgbClr val="FFFF00"/>
                </a:solidFill>
              </a:rPr>
              <a:t>but not class variables (parameters are local variables)</a:t>
            </a:r>
          </a:p>
          <a:p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78FE2-4D30-4582-889F-6F595E2F005A}"/>
              </a:ext>
            </a:extLst>
          </p:cNvPr>
          <p:cNvCxnSpPr>
            <a:cxnSpLocks/>
          </p:cNvCxnSpPr>
          <p:nvPr/>
        </p:nvCxnSpPr>
        <p:spPr>
          <a:xfrm flipH="1" flipV="1">
            <a:off x="6855762" y="2462225"/>
            <a:ext cx="399014" cy="444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A3711-9051-4FB1-97E7-3AA1571CC3B9}"/>
              </a:ext>
            </a:extLst>
          </p:cNvPr>
          <p:cNvCxnSpPr>
            <a:cxnSpLocks/>
          </p:cNvCxnSpPr>
          <p:nvPr/>
        </p:nvCxnSpPr>
        <p:spPr>
          <a:xfrm>
            <a:off x="7089015" y="1733616"/>
            <a:ext cx="180909" cy="327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3F05-1539-437B-9128-EB741297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Default Parameter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BC9D-76CB-48B4-BB4C-335534CA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65" y="1002133"/>
            <a:ext cx="424195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We can give parameters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default values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makes those parameters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If a value is not provided for that parameter it will use the default value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EA6BF-E891-4908-8C19-37C1722E275B}"/>
              </a:ext>
            </a:extLst>
          </p:cNvPr>
          <p:cNvSpPr/>
          <p:nvPr/>
        </p:nvSpPr>
        <p:spPr>
          <a:xfrm>
            <a:off x="4572000" y="991960"/>
            <a:ext cx="4195985" cy="38114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83C78-1A07-4A5A-8CB7-D7D689C84E9E}"/>
              </a:ext>
            </a:extLst>
          </p:cNvPr>
          <p:cNvSpPr txBox="1"/>
          <p:nvPr/>
        </p:nvSpPr>
        <p:spPr>
          <a:xfrm>
            <a:off x="4697547" y="1197059"/>
            <a:ext cx="4070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class Person{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name:string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age:number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constructor(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name:string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age:number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= 18){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     this.name=name;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    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=age;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}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var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person:Person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= new Person(“Jill”);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console.log(‘Hello “ +  person.name + “ is ” +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person.age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8FDA2-53AC-4E0F-A797-2751185DB97F}"/>
              </a:ext>
            </a:extLst>
          </p:cNvPr>
          <p:cNvSpPr txBox="1"/>
          <p:nvPr/>
        </p:nvSpPr>
        <p:spPr>
          <a:xfrm>
            <a:off x="7096852" y="1612064"/>
            <a:ext cx="167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FFFF00"/>
                </a:solidFill>
              </a:rPr>
              <a:t>default parameters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B8CF3-977A-47F2-9316-3BF43AA03DC0}"/>
              </a:ext>
            </a:extLst>
          </p:cNvPr>
          <p:cNvSpPr txBox="1"/>
          <p:nvPr/>
        </p:nvSpPr>
        <p:spPr>
          <a:xfrm>
            <a:off x="7263243" y="2699876"/>
            <a:ext cx="1563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We are not required to provide a value for the parameter</a:t>
            </a:r>
          </a:p>
          <a:p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78FE2-4D30-4582-889F-6F595E2F005A}"/>
              </a:ext>
            </a:extLst>
          </p:cNvPr>
          <p:cNvCxnSpPr>
            <a:cxnSpLocks/>
          </p:cNvCxnSpPr>
          <p:nvPr/>
        </p:nvCxnSpPr>
        <p:spPr>
          <a:xfrm>
            <a:off x="7670800" y="3281978"/>
            <a:ext cx="101600" cy="2760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A3711-9051-4FB1-97E7-3AA1571CC3B9}"/>
              </a:ext>
            </a:extLst>
          </p:cNvPr>
          <p:cNvCxnSpPr>
            <a:cxnSpLocks/>
          </p:cNvCxnSpPr>
          <p:nvPr/>
        </p:nvCxnSpPr>
        <p:spPr>
          <a:xfrm>
            <a:off x="8036716" y="1858285"/>
            <a:ext cx="252151" cy="225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2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3F05-1539-437B-9128-EB741297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properties with constructor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BC9D-76CB-48B4-BB4C-335534CA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65" y="1002133"/>
            <a:ext cx="424195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TypeScript allows us to declare properties in constructor parameters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● This can reduce the number of lines in a class, and saves us typing the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variables twice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● The following example is identical to the previous except that it declares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properties in the parameters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● To declare constructor properties we must specify the access type (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public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EA6BF-E891-4908-8C19-37C1722E275B}"/>
              </a:ext>
            </a:extLst>
          </p:cNvPr>
          <p:cNvSpPr/>
          <p:nvPr/>
        </p:nvSpPr>
        <p:spPr>
          <a:xfrm>
            <a:off x="4572000" y="991960"/>
            <a:ext cx="4195985" cy="28725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83C78-1A07-4A5A-8CB7-D7D689C84E9E}"/>
              </a:ext>
            </a:extLst>
          </p:cNvPr>
          <p:cNvSpPr txBox="1"/>
          <p:nvPr/>
        </p:nvSpPr>
        <p:spPr>
          <a:xfrm>
            <a:off x="4572001" y="1204202"/>
            <a:ext cx="4338859" cy="2116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class Person{</a:t>
            </a:r>
          </a:p>
          <a:p>
            <a:pPr marL="114300"/>
            <a:endParaRPr lang="en-A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14300"/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constructor(public </a:t>
            </a:r>
            <a:r>
              <a:rPr lang="en-AU" sz="1200" dirty="0" err="1">
                <a:solidFill>
                  <a:schemeClr val="bg1">
                    <a:lumMod val="95000"/>
                  </a:schemeClr>
                </a:solidFill>
              </a:rPr>
              <a:t>name:string</a:t>
            </a: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, public </a:t>
            </a:r>
            <a:r>
              <a:rPr lang="en-AU" sz="1200" dirty="0" err="1">
                <a:solidFill>
                  <a:schemeClr val="bg1">
                    <a:lumMod val="95000"/>
                  </a:schemeClr>
                </a:solidFill>
              </a:rPr>
              <a:t>age:number</a:t>
            </a: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 = 18){</a:t>
            </a:r>
            <a:endParaRPr lang="en-AU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          this.name=name;</a:t>
            </a: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          </a:t>
            </a:r>
            <a:r>
              <a:rPr lang="en-AU" sz="1200" dirty="0" err="1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=age;</a:t>
            </a: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     }</a:t>
            </a: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A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endParaRPr lang="en-A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var </a:t>
            </a:r>
            <a:r>
              <a:rPr lang="en-AU" sz="1200" dirty="0" err="1">
                <a:solidFill>
                  <a:schemeClr val="bg1">
                    <a:lumMod val="95000"/>
                  </a:schemeClr>
                </a:solidFill>
              </a:rPr>
              <a:t>person:Person</a:t>
            </a: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 = new Person(“Jill”);</a:t>
            </a:r>
          </a:p>
          <a:p>
            <a:pPr marL="114300" indent="0">
              <a:buNone/>
            </a:pP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console.log(‘Hello “ +  person.name + “ is ” + </a:t>
            </a:r>
            <a:r>
              <a:rPr lang="en-AU" sz="1200" dirty="0" err="1">
                <a:solidFill>
                  <a:schemeClr val="bg1">
                    <a:lumMod val="95000"/>
                  </a:schemeClr>
                </a:solidFill>
              </a:rPr>
              <a:t>person.age</a:t>
            </a:r>
            <a:r>
              <a:rPr lang="en-AU" sz="12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8FDA2-53AC-4E0F-A797-2751185DB97F}"/>
              </a:ext>
            </a:extLst>
          </p:cNvPr>
          <p:cNvSpPr txBox="1"/>
          <p:nvPr/>
        </p:nvSpPr>
        <p:spPr>
          <a:xfrm>
            <a:off x="6866960" y="1037975"/>
            <a:ext cx="167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FFFF00"/>
                </a:solidFill>
              </a:rPr>
              <a:t>Properties are declared in-place, using public.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A3711-9051-4FB1-97E7-3AA1571CC3B9}"/>
              </a:ext>
            </a:extLst>
          </p:cNvPr>
          <p:cNvCxnSpPr>
            <a:cxnSpLocks/>
          </p:cNvCxnSpPr>
          <p:nvPr/>
        </p:nvCxnSpPr>
        <p:spPr>
          <a:xfrm flipH="1">
            <a:off x="5850468" y="1279001"/>
            <a:ext cx="898452" cy="2975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3104F-CA4C-4564-9596-A90C1FFF04D3}"/>
              </a:ext>
            </a:extLst>
          </p:cNvPr>
          <p:cNvCxnSpPr>
            <a:cxnSpLocks/>
          </p:cNvCxnSpPr>
          <p:nvPr/>
        </p:nvCxnSpPr>
        <p:spPr>
          <a:xfrm>
            <a:off x="6748921" y="1279001"/>
            <a:ext cx="236078" cy="3181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2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BE67-5519-41F2-84F4-02CA024D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Public, Private, Protected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C7668-0D4E-48EA-B27E-741F2E170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Everything in a class can be declared either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public, private, or protected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TypeScript if no modifier is specified then it defaults to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public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Note other languages like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Java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default to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protected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, and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C++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Access modifier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definitions:</a:t>
            </a:r>
          </a:p>
          <a:p>
            <a:pPr marL="596900" lvl="1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○ public</a:t>
            </a:r>
          </a:p>
          <a:p>
            <a:pPr marL="596900" lvl="1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■ Members declared public can be used outside of the class</a:t>
            </a:r>
          </a:p>
          <a:p>
            <a:pPr marL="596900" lvl="1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○ private</a:t>
            </a:r>
          </a:p>
          <a:p>
            <a:pPr marL="105410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■ Private members can only be accessed from within the class</a:t>
            </a:r>
          </a:p>
          <a:p>
            <a:pPr marL="596900" lvl="1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○ protected</a:t>
            </a:r>
          </a:p>
          <a:p>
            <a:pPr marL="105410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■ Similar to private but can be accessed by subclasses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Specifying the access modifier is not required as it will default to public,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however it is required when declaring properties in the constructor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1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TypeScript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TypeScript is an open source programming language developed and maintained by Microsoft.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It is  a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strict superset of JavaScript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Unlike JavaScript which is a scripting language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TypeScript is a compiled language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where the output is JavaScript.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compilation process allows for static type checking (the type of a variable is known at compile time) that dynamically typed languages like JavaScript can not do.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69FF-BFE1-41C0-81CF-64B06D6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1A96-114D-4A0F-A9CB-B0667D9A5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We can assign objects to variables in JavaScript: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var person = {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    name: “Jack”,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    age: 20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};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We can access the properties of an object using dot notation: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person.name = ‘Jill’;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person.age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= 21;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console.log(person.name + ‘ is ‘ + </a:t>
            </a: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person.age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+ ‘ years old’);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656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93E-1230-4D16-8B7D-F62D10EB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3077-898E-4BB8-B9FF-8224CFFF0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What is the type of an object?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JavaScript, objects previously didn’t have types.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TypeScript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the type of an object is generally specified using a class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JavaScript has added support for classes in ES6(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Ecmascript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 (now supported by all browsers)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95490-3E51-42EB-AA26-738CEC41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86" y="2694797"/>
            <a:ext cx="5274129" cy="2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93E-1230-4D16-8B7D-F62D10EB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3077-898E-4BB8-B9FF-8224CF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5328325" cy="4160600"/>
          </a:xfrm>
        </p:spPr>
        <p:txBody>
          <a:bodyPr/>
          <a:lstStyle/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is a description of what should go in an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object</a:t>
            </a:r>
          </a:p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It defines the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structure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of an object</a:t>
            </a:r>
          </a:p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An object can then be created that conforms to the class description</a:t>
            </a:r>
          </a:p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We create a class using the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keyword:</a:t>
            </a:r>
          </a:p>
          <a:p>
            <a:pPr marL="11430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Class names typically start with an uppercase character</a:t>
            </a:r>
          </a:p>
          <a:p>
            <a:pPr marL="11430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We can add properties to classes (but note that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let are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 not used):</a:t>
            </a:r>
          </a:p>
          <a:p>
            <a:pPr marL="114300" indent="0">
              <a:buNone/>
            </a:pPr>
            <a:endParaRPr lang="en-AU" sz="1600" dirty="0"/>
          </a:p>
          <a:p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FDFC8-B05A-4208-99D0-C033130E1C6E}"/>
              </a:ext>
            </a:extLst>
          </p:cNvPr>
          <p:cNvSpPr/>
          <p:nvPr/>
        </p:nvSpPr>
        <p:spPr>
          <a:xfrm>
            <a:off x="5947873" y="1153682"/>
            <a:ext cx="3050848" cy="15296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F751D-8FFB-45E4-B48F-C0C2CF6410E0}"/>
              </a:ext>
            </a:extLst>
          </p:cNvPr>
          <p:cNvSpPr/>
          <p:nvPr/>
        </p:nvSpPr>
        <p:spPr>
          <a:xfrm>
            <a:off x="5947873" y="2904146"/>
            <a:ext cx="3050848" cy="15296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CFCC-FA75-4186-BB18-A3E62FEB04B3}"/>
              </a:ext>
            </a:extLst>
          </p:cNvPr>
          <p:cNvSpPr txBox="1"/>
          <p:nvPr/>
        </p:nvSpPr>
        <p:spPr>
          <a:xfrm>
            <a:off x="6443529" y="1125200"/>
            <a:ext cx="2085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class Person {</a:t>
            </a:r>
          </a:p>
          <a:p>
            <a:pPr marL="11430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}</a:t>
            </a:r>
          </a:p>
          <a:p>
            <a:pPr marL="11430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class Person {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    name: string;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    age: number;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7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BDF7-7AC8-4DD5-A125-49205006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with a class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B34EE-8A09-4E2A-830A-3D0A16AEC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Remember that a class defines the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for objects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So we can now declare a variable with the class Person type: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var person: Person;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lowercase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person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the variable name, and the uppercase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Person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type of the variable (defined by the class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Person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8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538-A108-44AB-A835-388153EE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Assigning an object to a variable with class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2506-AC99-4EB8-A4DA-2C14DBDB4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We can assign an object directly to person: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person = {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name: ‘Jack’,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age: 20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};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AU" i="1" dirty="0">
                <a:solidFill>
                  <a:schemeClr val="bg2">
                    <a:lumMod val="75000"/>
                  </a:schemeClr>
                </a:solidFill>
              </a:rPr>
              <a:t>Note: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that the fields (name and age) are the same, if we skip a field we get an error because the variable no-longer follows the “shape” of the class.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96693-9ED9-40BC-835D-BA3858A7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6" y="3764801"/>
            <a:ext cx="3415393" cy="12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6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FE47-C41B-4C2F-BEEA-7ACF6461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new instance of a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8CE4-9259-43E5-B333-7B96EA658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Instead of ensuring that we have all of the fields correct, we can use the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new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operator (similar to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new Array()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creates a new object with properties in the class but with no values: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var person = new Person();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We can then assign values to the person using object dot notation: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person.name = ‘Jill’;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person.age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 = 21;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A19A-4C33-4019-AE07-7E372807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B4B80-4D1A-4287-9647-4BBD3648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39" y="1032289"/>
            <a:ext cx="411105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Constructors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are functions which run when an object is created from the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Class via the new keyword.</a:t>
            </a:r>
          </a:p>
          <a:p>
            <a:pPr lvl="1"/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Constructors are usually used to </a:t>
            </a:r>
            <a:r>
              <a:rPr lang="en-AU" sz="1800" b="1" dirty="0">
                <a:solidFill>
                  <a:schemeClr val="bg2">
                    <a:lumMod val="75000"/>
                  </a:schemeClr>
                </a:solidFill>
              </a:rPr>
              <a:t>initialise values</a:t>
            </a: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 in the newly created object</a:t>
            </a:r>
          </a:p>
          <a:p>
            <a:pPr lvl="1"/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A constructor must be called </a:t>
            </a:r>
            <a:r>
              <a:rPr lang="en-AU" sz="1800" b="1" dirty="0">
                <a:solidFill>
                  <a:schemeClr val="bg2">
                    <a:lumMod val="75000"/>
                  </a:schemeClr>
                </a:solidFill>
              </a:rPr>
              <a:t>constructor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D1DDA-68FB-4459-A621-0A47FAA526B7}"/>
              </a:ext>
            </a:extLst>
          </p:cNvPr>
          <p:cNvSpPr/>
          <p:nvPr/>
        </p:nvSpPr>
        <p:spPr>
          <a:xfrm>
            <a:off x="4572000" y="1153682"/>
            <a:ext cx="4477996" cy="38114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6F29E-2A4F-4E93-924B-829A30579B74}"/>
              </a:ext>
            </a:extLst>
          </p:cNvPr>
          <p:cNvSpPr txBox="1"/>
          <p:nvPr/>
        </p:nvSpPr>
        <p:spPr>
          <a:xfrm>
            <a:off x="4697548" y="1358781"/>
            <a:ext cx="3228769" cy="26776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class Person{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    name: string;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    age: number;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constructor(){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         this.name = “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todd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”;</a:t>
            </a: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         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= 22;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    }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pPr marL="114300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var person: Person = new Person();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console.log(‘Hello “ +  person.name);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27B-B771-4D0B-A4E8-AEC715E5D707}"/>
              </a:ext>
            </a:extLst>
          </p:cNvPr>
          <p:cNvSpPr txBox="1"/>
          <p:nvPr/>
        </p:nvSpPr>
        <p:spPr>
          <a:xfrm>
            <a:off x="7204629" y="1272987"/>
            <a:ext cx="182879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rgbClr val="FFFF00"/>
                </a:solidFill>
              </a:rPr>
              <a:t>constructor</a:t>
            </a:r>
            <a:r>
              <a:rPr lang="en-AU" sz="1100" dirty="0">
                <a:solidFill>
                  <a:srgbClr val="FFFF00"/>
                </a:solidFill>
              </a:rPr>
              <a:t> is a function defined inside the class</a:t>
            </a:r>
          </a:p>
          <a:p>
            <a:r>
              <a:rPr lang="en-AU" sz="1100" dirty="0">
                <a:solidFill>
                  <a:srgbClr val="FFFF00"/>
                </a:solidFill>
              </a:rPr>
              <a:t>The keyword </a:t>
            </a:r>
            <a:r>
              <a:rPr lang="en-AU" sz="1100" b="1" dirty="0">
                <a:solidFill>
                  <a:srgbClr val="FFFF00"/>
                </a:solidFill>
              </a:rPr>
              <a:t>function</a:t>
            </a:r>
            <a:r>
              <a:rPr lang="en-AU" sz="1100" dirty="0">
                <a:solidFill>
                  <a:srgbClr val="FFFF00"/>
                </a:solidFill>
              </a:rPr>
              <a:t> is not used</a:t>
            </a:r>
          </a:p>
          <a:p>
            <a:r>
              <a:rPr lang="en-AU" sz="1100" dirty="0">
                <a:solidFill>
                  <a:srgbClr val="FFFF00"/>
                </a:solidFill>
              </a:rPr>
              <a:t>A constructor has no </a:t>
            </a:r>
            <a:r>
              <a:rPr lang="en-AU" sz="1100" b="1" dirty="0">
                <a:solidFill>
                  <a:srgbClr val="FFFF00"/>
                </a:solidFill>
              </a:rPr>
              <a:t>return</a:t>
            </a:r>
            <a:r>
              <a:rPr lang="en-AU" sz="1100" dirty="0">
                <a:solidFill>
                  <a:srgbClr val="FFFF00"/>
                </a:solidFill>
              </a:rPr>
              <a:t> type or </a:t>
            </a:r>
            <a:r>
              <a:rPr lang="en-AU" sz="1100" b="1" dirty="0">
                <a:solidFill>
                  <a:srgbClr val="FFFF00"/>
                </a:solidFill>
              </a:rPr>
              <a:t>return</a:t>
            </a:r>
            <a:r>
              <a:rPr lang="en-AU" sz="1100" dirty="0">
                <a:solidFill>
                  <a:srgbClr val="FFFF00"/>
                </a:solidFill>
              </a:rPr>
              <a:t> value</a:t>
            </a:r>
          </a:p>
          <a:p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9C0E3-5513-41E4-BAF7-6E5E572B2795}"/>
              </a:ext>
            </a:extLst>
          </p:cNvPr>
          <p:cNvCxnSpPr/>
          <p:nvPr/>
        </p:nvCxnSpPr>
        <p:spPr>
          <a:xfrm flipH="1">
            <a:off x="6406983" y="1657884"/>
            <a:ext cx="781077" cy="546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3026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1100</Words>
  <Application>Microsoft Office PowerPoint</Application>
  <PresentationFormat>On-screen Show (16:9)</PresentationFormat>
  <Paragraphs>189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Material</vt:lpstr>
      <vt:lpstr>Typescript</vt:lpstr>
      <vt:lpstr>TypeScript</vt:lpstr>
      <vt:lpstr>Objects Review</vt:lpstr>
      <vt:lpstr>Classes</vt:lpstr>
      <vt:lpstr>Classes</vt:lpstr>
      <vt:lpstr>Variable with a class type</vt:lpstr>
      <vt:lpstr>Assigning an object to a variable with class type</vt:lpstr>
      <vt:lpstr>Creating a new instance of a class</vt:lpstr>
      <vt:lpstr>Constructors</vt:lpstr>
      <vt:lpstr>this</vt:lpstr>
      <vt:lpstr>Constructor Parameters</vt:lpstr>
      <vt:lpstr>Default Parameter Values</vt:lpstr>
      <vt:lpstr>Declaring properties with constructor parameters</vt:lpstr>
      <vt:lpstr>Public, Private, Protected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244</cp:revision>
  <dcterms:modified xsi:type="dcterms:W3CDTF">2019-06-16T01:52:35Z</dcterms:modified>
</cp:coreProperties>
</file>