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67" r:id="rId3"/>
    <p:sldId id="265" r:id="rId4"/>
    <p:sldId id="264" r:id="rId5"/>
    <p:sldId id="263" r:id="rId6"/>
    <p:sldId id="262" r:id="rId7"/>
    <p:sldId id="258" r:id="rId8"/>
    <p:sldId id="259" r:id="rId9"/>
    <p:sldId id="261" r:id="rId10"/>
    <p:sldId id="260" r:id="rId11"/>
    <p:sldId id="268" r:id="rId12"/>
    <p:sldId id="269" r:id="rId13"/>
    <p:sldId id="270" r:id="rId14"/>
    <p:sldId id="277" r:id="rId15"/>
    <p:sldId id="271" r:id="rId16"/>
    <p:sldId id="272" r:id="rId17"/>
    <p:sldId id="273" r:id="rId18"/>
    <p:sldId id="275" r:id="rId19"/>
    <p:sldId id="274" r:id="rId20"/>
    <p:sldId id="276" r:id="rId21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Roboto" panose="020B0604020202020204" charset="0"/>
      <p:regular r:id="rId27"/>
      <p:bold r:id="rId28"/>
      <p:italic r:id="rId29"/>
      <p:boldItalic r:id="rId30"/>
    </p:embeddedFont>
    <p:embeddedFont>
      <p:font typeface="Times" panose="02020603050405020304" pitchFamily="18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913F6E-0C40-F840-9DCE-DED3EBF1E0B2}" v="2" dt="2019-06-12T09:01:03.2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9"/>
    <p:restoredTop sz="85180" autoAdjust="0"/>
  </p:normalViewPr>
  <p:slideViewPr>
    <p:cSldViewPr snapToGrid="0" snapToObjects="1">
      <p:cViewPr varScale="1">
        <p:scale>
          <a:sx n="113" d="100"/>
          <a:sy n="113" d="100"/>
        </p:scale>
        <p:origin x="10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ile Su" userId="S::k.su@griffith.edu.au::1636eb44-51af-46aa-b91c-16ad8b70fe25" providerId="AD" clId="Web-{3B3BFFE9-38B5-F701-886F-F77166A1C18A}"/>
    <pc:docChg chg="modSld">
      <pc:chgData name="Kaile Su" userId="S::k.su@griffith.edu.au::1636eb44-51af-46aa-b91c-16ad8b70fe25" providerId="AD" clId="Web-{3B3BFFE9-38B5-F701-886F-F77166A1C18A}" dt="2019-06-12T06:13:59.851" v="23" actId="20577"/>
      <pc:docMkLst>
        <pc:docMk/>
      </pc:docMkLst>
      <pc:sldChg chg="modSp">
        <pc:chgData name="Kaile Su" userId="S::k.su@griffith.edu.au::1636eb44-51af-46aa-b91c-16ad8b70fe25" providerId="AD" clId="Web-{3B3BFFE9-38B5-F701-886F-F77166A1C18A}" dt="2019-06-12T06:13:59.851" v="23" actId="20577"/>
        <pc:sldMkLst>
          <pc:docMk/>
          <pc:sldMk cId="0" sldId="257"/>
        </pc:sldMkLst>
        <pc:spChg chg="mod">
          <ac:chgData name="Kaile Su" userId="S::k.su@griffith.edu.au::1636eb44-51af-46aa-b91c-16ad8b70fe25" providerId="AD" clId="Web-{3B3BFFE9-38B5-F701-886F-F77166A1C18A}" dt="2019-06-12T06:13:59.851" v="23" actId="20577"/>
          <ac:spMkLst>
            <pc:docMk/>
            <pc:sldMk cId="0" sldId="257"/>
            <ac:spMk id="75" creationId="{00000000-0000-0000-0000-000000000000}"/>
          </ac:spMkLst>
        </pc:spChg>
      </pc:sldChg>
      <pc:sldChg chg="modSp">
        <pc:chgData name="Kaile Su" userId="S::k.su@griffith.edu.au::1636eb44-51af-46aa-b91c-16ad8b70fe25" providerId="AD" clId="Web-{3B3BFFE9-38B5-F701-886F-F77166A1C18A}" dt="2019-06-12T06:08:05.335" v="13" actId="20577"/>
        <pc:sldMkLst>
          <pc:docMk/>
          <pc:sldMk cId="3273956127" sldId="259"/>
        </pc:sldMkLst>
        <pc:spChg chg="mod">
          <ac:chgData name="Kaile Su" userId="S::k.su@griffith.edu.au::1636eb44-51af-46aa-b91c-16ad8b70fe25" providerId="AD" clId="Web-{3B3BFFE9-38B5-F701-886F-F77166A1C18A}" dt="2019-06-12T06:08:05.335" v="13" actId="20577"/>
          <ac:spMkLst>
            <pc:docMk/>
            <pc:sldMk cId="3273956127" sldId="259"/>
            <ac:spMk id="75" creationId="{00000000-0000-0000-0000-000000000000}"/>
          </ac:spMkLst>
        </pc:spChg>
      </pc:sldChg>
      <pc:sldChg chg="modSp">
        <pc:chgData name="Kaile Su" userId="S::k.su@griffith.edu.au::1636eb44-51af-46aa-b91c-16ad8b70fe25" providerId="AD" clId="Web-{3B3BFFE9-38B5-F701-886F-F77166A1C18A}" dt="2019-06-12T06:11:54.022" v="18" actId="20577"/>
        <pc:sldMkLst>
          <pc:docMk/>
          <pc:sldMk cId="269875035" sldId="260"/>
        </pc:sldMkLst>
        <pc:spChg chg="mod">
          <ac:chgData name="Kaile Su" userId="S::k.su@griffith.edu.au::1636eb44-51af-46aa-b91c-16ad8b70fe25" providerId="AD" clId="Web-{3B3BFFE9-38B5-F701-886F-F77166A1C18A}" dt="2019-06-12T06:11:54.022" v="18" actId="20577"/>
          <ac:spMkLst>
            <pc:docMk/>
            <pc:sldMk cId="269875035" sldId="260"/>
            <ac:spMk id="75" creationId="{00000000-0000-0000-0000-000000000000}"/>
          </ac:spMkLst>
        </pc:spChg>
      </pc:sldChg>
    </pc:docChg>
  </pc:docChgLst>
  <pc:docChgLst>
    <pc:chgData name="Allan Browning" userId="S::a.browning@griffith.edu.au::361db90e-b631-48a3-b9ec-50a48aed1fdf" providerId="AD" clId="Web-{ED4D3F58-1404-33CC-7A5A-61AA569A7901}"/>
    <pc:docChg chg="modSld">
      <pc:chgData name="Allan Browning" userId="S::a.browning@griffith.edu.au::361db90e-b631-48a3-b9ec-50a48aed1fdf" providerId="AD" clId="Web-{ED4D3F58-1404-33CC-7A5A-61AA569A7901}" dt="2019-06-16T02:38:02.988" v="289" actId="20577"/>
      <pc:docMkLst>
        <pc:docMk/>
      </pc:docMkLst>
      <pc:sldChg chg="modSp">
        <pc:chgData name="Allan Browning" userId="S::a.browning@griffith.edu.au::361db90e-b631-48a3-b9ec-50a48aed1fdf" providerId="AD" clId="Web-{ED4D3F58-1404-33CC-7A5A-61AA569A7901}" dt="2019-06-16T02:19:54.095" v="49" actId="20577"/>
        <pc:sldMkLst>
          <pc:docMk/>
          <pc:sldMk cId="3892220317" sldId="258"/>
        </pc:sldMkLst>
        <pc:spChg chg="mod">
          <ac:chgData name="Allan Browning" userId="S::a.browning@griffith.edu.au::361db90e-b631-48a3-b9ec-50a48aed1fdf" providerId="AD" clId="Web-{ED4D3F58-1404-33CC-7A5A-61AA569A7901}" dt="2019-06-16T02:19:54.095" v="49" actId="20577"/>
          <ac:spMkLst>
            <pc:docMk/>
            <pc:sldMk cId="3892220317" sldId="258"/>
            <ac:spMk id="75" creationId="{00000000-0000-0000-0000-000000000000}"/>
          </ac:spMkLst>
        </pc:spChg>
      </pc:sldChg>
      <pc:sldChg chg="modSp">
        <pc:chgData name="Allan Browning" userId="S::a.browning@griffith.edu.au::361db90e-b631-48a3-b9ec-50a48aed1fdf" providerId="AD" clId="Web-{ED4D3F58-1404-33CC-7A5A-61AA569A7901}" dt="2019-06-16T02:25:50.752" v="200" actId="20577"/>
        <pc:sldMkLst>
          <pc:docMk/>
          <pc:sldMk cId="269875035" sldId="260"/>
        </pc:sldMkLst>
        <pc:spChg chg="mod">
          <ac:chgData name="Allan Browning" userId="S::a.browning@griffith.edu.au::361db90e-b631-48a3-b9ec-50a48aed1fdf" providerId="AD" clId="Web-{ED4D3F58-1404-33CC-7A5A-61AA569A7901}" dt="2019-06-16T02:25:50.752" v="200" actId="20577"/>
          <ac:spMkLst>
            <pc:docMk/>
            <pc:sldMk cId="269875035" sldId="260"/>
            <ac:spMk id="75" creationId="{00000000-0000-0000-0000-000000000000}"/>
          </ac:spMkLst>
        </pc:spChg>
      </pc:sldChg>
      <pc:sldChg chg="modSp">
        <pc:chgData name="Allan Browning" userId="S::a.browning@griffith.edu.au::361db90e-b631-48a3-b9ec-50a48aed1fdf" providerId="AD" clId="Web-{ED4D3F58-1404-33CC-7A5A-61AA569A7901}" dt="2019-06-16T02:22:47.251" v="108" actId="20577"/>
        <pc:sldMkLst>
          <pc:docMk/>
          <pc:sldMk cId="4285421458" sldId="261"/>
        </pc:sldMkLst>
        <pc:spChg chg="mod">
          <ac:chgData name="Allan Browning" userId="S::a.browning@griffith.edu.au::361db90e-b631-48a3-b9ec-50a48aed1fdf" providerId="AD" clId="Web-{ED4D3F58-1404-33CC-7A5A-61AA569A7901}" dt="2019-06-16T02:22:47.251" v="108" actId="20577"/>
          <ac:spMkLst>
            <pc:docMk/>
            <pc:sldMk cId="4285421458" sldId="261"/>
            <ac:spMk id="75" creationId="{00000000-0000-0000-0000-000000000000}"/>
          </ac:spMkLst>
        </pc:spChg>
        <pc:picChg chg="mod">
          <ac:chgData name="Allan Browning" userId="S::a.browning@griffith.edu.au::361db90e-b631-48a3-b9ec-50a48aed1fdf" providerId="AD" clId="Web-{ED4D3F58-1404-33CC-7A5A-61AA569A7901}" dt="2019-06-16T02:20:55.516" v="53" actId="1076"/>
          <ac:picMkLst>
            <pc:docMk/>
            <pc:sldMk cId="4285421458" sldId="261"/>
            <ac:picMk id="2" creationId="{ABDD79E6-2F0D-4721-B777-7F3B8FDD0C7C}"/>
          </ac:picMkLst>
        </pc:picChg>
      </pc:sldChg>
      <pc:sldChg chg="modSp">
        <pc:chgData name="Allan Browning" userId="S::a.browning@griffith.edu.au::361db90e-b631-48a3-b9ec-50a48aed1fdf" providerId="AD" clId="Web-{ED4D3F58-1404-33CC-7A5A-61AA569A7901}" dt="2019-06-16T02:18:57.766" v="35" actId="20577"/>
        <pc:sldMkLst>
          <pc:docMk/>
          <pc:sldMk cId="1738773325" sldId="262"/>
        </pc:sldMkLst>
        <pc:spChg chg="mod">
          <ac:chgData name="Allan Browning" userId="S::a.browning@griffith.edu.au::361db90e-b631-48a3-b9ec-50a48aed1fdf" providerId="AD" clId="Web-{ED4D3F58-1404-33CC-7A5A-61AA569A7901}" dt="2019-06-16T02:18:57.766" v="35" actId="20577"/>
          <ac:spMkLst>
            <pc:docMk/>
            <pc:sldMk cId="1738773325" sldId="262"/>
            <ac:spMk id="3" creationId="{60CAFF8A-57F7-E74D-AC97-B05095F45D89}"/>
          </ac:spMkLst>
        </pc:spChg>
      </pc:sldChg>
      <pc:sldChg chg="modSp">
        <pc:chgData name="Allan Browning" userId="S::a.browning@griffith.edu.au::361db90e-b631-48a3-b9ec-50a48aed1fdf" providerId="AD" clId="Web-{ED4D3F58-1404-33CC-7A5A-61AA569A7901}" dt="2019-06-16T02:17:09.547" v="25" actId="20577"/>
        <pc:sldMkLst>
          <pc:docMk/>
          <pc:sldMk cId="4078922960" sldId="263"/>
        </pc:sldMkLst>
        <pc:spChg chg="mod">
          <ac:chgData name="Allan Browning" userId="S::a.browning@griffith.edu.au::361db90e-b631-48a3-b9ec-50a48aed1fdf" providerId="AD" clId="Web-{ED4D3F58-1404-33CC-7A5A-61AA569A7901}" dt="2019-06-16T02:17:09.547" v="25" actId="20577"/>
          <ac:spMkLst>
            <pc:docMk/>
            <pc:sldMk cId="4078922960" sldId="263"/>
            <ac:spMk id="3" creationId="{77759038-EB0A-D943-A05D-5CB16DA28C68}"/>
          </ac:spMkLst>
        </pc:spChg>
      </pc:sldChg>
      <pc:sldChg chg="modSp">
        <pc:chgData name="Allan Browning" userId="S::a.browning@griffith.edu.au::361db90e-b631-48a3-b9ec-50a48aed1fdf" providerId="AD" clId="Web-{ED4D3F58-1404-33CC-7A5A-61AA569A7901}" dt="2019-06-16T02:16:48.360" v="20" actId="20577"/>
        <pc:sldMkLst>
          <pc:docMk/>
          <pc:sldMk cId="2080315006" sldId="264"/>
        </pc:sldMkLst>
        <pc:spChg chg="mod">
          <ac:chgData name="Allan Browning" userId="S::a.browning@griffith.edu.au::361db90e-b631-48a3-b9ec-50a48aed1fdf" providerId="AD" clId="Web-{ED4D3F58-1404-33CC-7A5A-61AA569A7901}" dt="2019-06-16T02:16:48.360" v="20" actId="20577"/>
          <ac:spMkLst>
            <pc:docMk/>
            <pc:sldMk cId="2080315006" sldId="264"/>
            <ac:spMk id="3" creationId="{B5D802DC-8F7F-6C44-B410-B9CFF25406D6}"/>
          </ac:spMkLst>
        </pc:spChg>
        <pc:picChg chg="mod">
          <ac:chgData name="Allan Browning" userId="S::a.browning@griffith.edu.au::361db90e-b631-48a3-b9ec-50a48aed1fdf" providerId="AD" clId="Web-{ED4D3F58-1404-33CC-7A5A-61AA569A7901}" dt="2019-06-16T02:16:36.204" v="18" actId="1076"/>
          <ac:picMkLst>
            <pc:docMk/>
            <pc:sldMk cId="2080315006" sldId="264"/>
            <ac:picMk id="4" creationId="{CE097978-B65F-7841-91F4-55EAFC032825}"/>
          </ac:picMkLst>
        </pc:picChg>
      </pc:sldChg>
      <pc:sldChg chg="modSp">
        <pc:chgData name="Allan Browning" userId="S::a.browning@griffith.edu.au::361db90e-b631-48a3-b9ec-50a48aed1fdf" providerId="AD" clId="Web-{ED4D3F58-1404-33CC-7A5A-61AA569A7901}" dt="2019-06-16T02:15:45.797" v="11" actId="20577"/>
        <pc:sldMkLst>
          <pc:docMk/>
          <pc:sldMk cId="147655449" sldId="265"/>
        </pc:sldMkLst>
        <pc:spChg chg="mod">
          <ac:chgData name="Allan Browning" userId="S::a.browning@griffith.edu.au::361db90e-b631-48a3-b9ec-50a48aed1fdf" providerId="AD" clId="Web-{ED4D3F58-1404-33CC-7A5A-61AA569A7901}" dt="2019-06-16T02:15:45.797" v="11" actId="20577"/>
          <ac:spMkLst>
            <pc:docMk/>
            <pc:sldMk cId="147655449" sldId="265"/>
            <ac:spMk id="3" creationId="{0E85CBD0-9FE9-124E-9F77-4E692B2844AD}"/>
          </ac:spMkLst>
        </pc:spChg>
      </pc:sldChg>
      <pc:sldChg chg="modSp">
        <pc:chgData name="Allan Browning" userId="S::a.browning@griffith.edu.au::361db90e-b631-48a3-b9ec-50a48aed1fdf" providerId="AD" clId="Web-{ED4D3F58-1404-33CC-7A5A-61AA569A7901}" dt="2019-06-16T02:15:02.094" v="5" actId="20577"/>
        <pc:sldMkLst>
          <pc:docMk/>
          <pc:sldMk cId="923657224" sldId="267"/>
        </pc:sldMkLst>
        <pc:spChg chg="mod">
          <ac:chgData name="Allan Browning" userId="S::a.browning@griffith.edu.au::361db90e-b631-48a3-b9ec-50a48aed1fdf" providerId="AD" clId="Web-{ED4D3F58-1404-33CC-7A5A-61AA569A7901}" dt="2019-06-16T02:15:02.094" v="5" actId="20577"/>
          <ac:spMkLst>
            <pc:docMk/>
            <pc:sldMk cId="923657224" sldId="267"/>
            <ac:spMk id="3" creationId="{B8B5AC2C-470D-454E-87C7-795D09A60410}"/>
          </ac:spMkLst>
        </pc:spChg>
      </pc:sldChg>
      <pc:sldChg chg="modSp">
        <pc:chgData name="Allan Browning" userId="S::a.browning@griffith.edu.au::361db90e-b631-48a3-b9ec-50a48aed1fdf" providerId="AD" clId="Web-{ED4D3F58-1404-33CC-7A5A-61AA569A7901}" dt="2019-06-16T02:37:24.425" v="281" actId="20577"/>
        <pc:sldMkLst>
          <pc:docMk/>
          <pc:sldMk cId="2432691906" sldId="268"/>
        </pc:sldMkLst>
        <pc:spChg chg="mod">
          <ac:chgData name="Allan Browning" userId="S::a.browning@griffith.edu.au::361db90e-b631-48a3-b9ec-50a48aed1fdf" providerId="AD" clId="Web-{ED4D3F58-1404-33CC-7A5A-61AA569A7901}" dt="2019-06-16T02:37:24.425" v="281" actId="20577"/>
          <ac:spMkLst>
            <pc:docMk/>
            <pc:sldMk cId="2432691906" sldId="268"/>
            <ac:spMk id="74" creationId="{00000000-0000-0000-0000-000000000000}"/>
          </ac:spMkLst>
        </pc:spChg>
        <pc:spChg chg="mod">
          <ac:chgData name="Allan Browning" userId="S::a.browning@griffith.edu.au::361db90e-b631-48a3-b9ec-50a48aed1fdf" providerId="AD" clId="Web-{ED4D3F58-1404-33CC-7A5A-61AA569A7901}" dt="2019-06-16T02:34:39.112" v="238" actId="20577"/>
          <ac:spMkLst>
            <pc:docMk/>
            <pc:sldMk cId="2432691906" sldId="268"/>
            <ac:spMk id="75" creationId="{00000000-0000-0000-0000-000000000000}"/>
          </ac:spMkLst>
        </pc:spChg>
      </pc:sldChg>
      <pc:sldChg chg="modSp">
        <pc:chgData name="Allan Browning" userId="S::a.browning@griffith.edu.au::361db90e-b631-48a3-b9ec-50a48aed1fdf" providerId="AD" clId="Web-{ED4D3F58-1404-33CC-7A5A-61AA569A7901}" dt="2019-06-16T02:38:02.988" v="289" actId="20577"/>
        <pc:sldMkLst>
          <pc:docMk/>
          <pc:sldMk cId="1506847104" sldId="269"/>
        </pc:sldMkLst>
        <pc:spChg chg="mod">
          <ac:chgData name="Allan Browning" userId="S::a.browning@griffith.edu.au::361db90e-b631-48a3-b9ec-50a48aed1fdf" providerId="AD" clId="Web-{ED4D3F58-1404-33CC-7A5A-61AA569A7901}" dt="2019-06-16T02:38:02.988" v="289" actId="20577"/>
          <ac:spMkLst>
            <pc:docMk/>
            <pc:sldMk cId="1506847104" sldId="269"/>
            <ac:spMk id="74" creationId="{00000000-0000-0000-0000-000000000000}"/>
          </ac:spMkLst>
        </pc:spChg>
        <pc:spChg chg="mod">
          <ac:chgData name="Allan Browning" userId="S::a.browning@griffith.edu.au::361db90e-b631-48a3-b9ec-50a48aed1fdf" providerId="AD" clId="Web-{ED4D3F58-1404-33CC-7A5A-61AA569A7901}" dt="2019-06-16T02:36:27.691" v="246" actId="20577"/>
          <ac:spMkLst>
            <pc:docMk/>
            <pc:sldMk cId="1506847104" sldId="269"/>
            <ac:spMk id="75" creationId="{00000000-0000-0000-0000-000000000000}"/>
          </ac:spMkLst>
        </pc:spChg>
      </pc:sldChg>
    </pc:docChg>
  </pc:docChgLst>
  <pc:docChgLst>
    <pc:chgData name="Kaile Su" userId="S::k.su@griffith.edu.au::1636eb44-51af-46aa-b91c-16ad8b70fe25" providerId="AD" clId="Web-{BB02B8DB-438B-E9AD-0222-EDF3549D79AE}"/>
    <pc:docChg chg="modSld">
      <pc:chgData name="Kaile Su" userId="S::k.su@griffith.edu.au::1636eb44-51af-46aa-b91c-16ad8b70fe25" providerId="AD" clId="Web-{BB02B8DB-438B-E9AD-0222-EDF3549D79AE}" dt="2019-06-13T10:10:36.732" v="102" actId="20577"/>
      <pc:docMkLst>
        <pc:docMk/>
      </pc:docMkLst>
      <pc:sldChg chg="modSp">
        <pc:chgData name="Kaile Su" userId="S::k.su@griffith.edu.au::1636eb44-51af-46aa-b91c-16ad8b70fe25" providerId="AD" clId="Web-{BB02B8DB-438B-E9AD-0222-EDF3549D79AE}" dt="2019-06-13T10:10:36.732" v="102" actId="20577"/>
        <pc:sldMkLst>
          <pc:docMk/>
          <pc:sldMk cId="0" sldId="256"/>
        </pc:sldMkLst>
        <pc:spChg chg="mod">
          <ac:chgData name="Kaile Su" userId="S::k.su@griffith.edu.au::1636eb44-51af-46aa-b91c-16ad8b70fe25" providerId="AD" clId="Web-{BB02B8DB-438B-E9AD-0222-EDF3549D79AE}" dt="2019-06-13T10:10:36.732" v="102" actId="20577"/>
          <ac:spMkLst>
            <pc:docMk/>
            <pc:sldMk cId="0" sldId="256"/>
            <ac:spMk id="69" creationId="{00000000-0000-0000-0000-000000000000}"/>
          </ac:spMkLst>
        </pc:spChg>
      </pc:sldChg>
      <pc:sldChg chg="modSp">
        <pc:chgData name="Kaile Su" userId="S::k.su@griffith.edu.au::1636eb44-51af-46aa-b91c-16ad8b70fe25" providerId="AD" clId="Web-{BB02B8DB-438B-E9AD-0222-EDF3549D79AE}" dt="2019-06-13T10:02:21.042" v="0" actId="20577"/>
        <pc:sldMkLst>
          <pc:docMk/>
          <pc:sldMk cId="269875035" sldId="260"/>
        </pc:sldMkLst>
        <pc:spChg chg="mod">
          <ac:chgData name="Kaile Su" userId="S::k.su@griffith.edu.au::1636eb44-51af-46aa-b91c-16ad8b70fe25" providerId="AD" clId="Web-{BB02B8DB-438B-E9AD-0222-EDF3549D79AE}" dt="2019-06-13T10:02:21.042" v="0" actId="20577"/>
          <ac:spMkLst>
            <pc:docMk/>
            <pc:sldMk cId="269875035" sldId="260"/>
            <ac:spMk id="75" creationId="{00000000-0000-0000-0000-000000000000}"/>
          </ac:spMkLst>
        </pc:spChg>
      </pc:sldChg>
    </pc:docChg>
  </pc:docChgLst>
  <pc:docChgLst>
    <pc:chgData name="Kaile Su" userId="S::k.su@griffith.edu.au::1636eb44-51af-46aa-b91c-16ad8b70fe25" providerId="AD" clId="Web-{3A7F442B-38B8-257E-1380-3BF05AC6FC09}"/>
    <pc:docChg chg="addSld modSld">
      <pc:chgData name="Kaile Su" userId="S::k.su@griffith.edu.au::1636eb44-51af-46aa-b91c-16ad8b70fe25" providerId="AD" clId="Web-{3A7F442B-38B8-257E-1380-3BF05AC6FC09}" dt="2019-06-13T11:16:58.398" v="40" actId="20577"/>
      <pc:docMkLst>
        <pc:docMk/>
      </pc:docMkLst>
      <pc:sldChg chg="addSp delSp modSp">
        <pc:chgData name="Kaile Su" userId="S::k.su@griffith.edu.au::1636eb44-51af-46aa-b91c-16ad8b70fe25" providerId="AD" clId="Web-{3A7F442B-38B8-257E-1380-3BF05AC6FC09}" dt="2019-06-13T11:05:49.606" v="6"/>
        <pc:sldMkLst>
          <pc:docMk/>
          <pc:sldMk cId="0" sldId="256"/>
        </pc:sldMkLst>
        <pc:picChg chg="add del mod">
          <ac:chgData name="Kaile Su" userId="S::k.su@griffith.edu.au::1636eb44-51af-46aa-b91c-16ad8b70fe25" providerId="AD" clId="Web-{3A7F442B-38B8-257E-1380-3BF05AC6FC09}" dt="2019-06-13T11:05:49.606" v="6"/>
          <ac:picMkLst>
            <pc:docMk/>
            <pc:sldMk cId="0" sldId="256"/>
            <ac:picMk id="2" creationId="{D3D4DB51-2D67-456A-AEDC-364F2D48934D}"/>
          </ac:picMkLst>
        </pc:picChg>
      </pc:sldChg>
      <pc:sldChg chg="addSp delSp modSp">
        <pc:chgData name="Kaile Su" userId="S::k.su@griffith.edu.au::1636eb44-51af-46aa-b91c-16ad8b70fe25" providerId="AD" clId="Web-{3A7F442B-38B8-257E-1380-3BF05AC6FC09}" dt="2019-06-13T11:03:25.449" v="3"/>
        <pc:sldMkLst>
          <pc:docMk/>
          <pc:sldMk cId="269875035" sldId="260"/>
        </pc:sldMkLst>
        <pc:picChg chg="add del mod">
          <ac:chgData name="Kaile Su" userId="S::k.su@griffith.edu.au::1636eb44-51af-46aa-b91c-16ad8b70fe25" providerId="AD" clId="Web-{3A7F442B-38B8-257E-1380-3BF05AC6FC09}" dt="2019-06-13T11:03:25.449" v="3"/>
          <ac:picMkLst>
            <pc:docMk/>
            <pc:sldMk cId="269875035" sldId="260"/>
            <ac:picMk id="2" creationId="{F713303C-4DCF-4957-A52C-7A36D4F7E15F}"/>
          </ac:picMkLst>
        </pc:picChg>
        <pc:picChg chg="add del mod">
          <ac:chgData name="Kaile Su" userId="S::k.su@griffith.edu.au::1636eb44-51af-46aa-b91c-16ad8b70fe25" providerId="AD" clId="Web-{3A7F442B-38B8-257E-1380-3BF05AC6FC09}" dt="2019-06-13T11:03:20.964" v="2"/>
          <ac:picMkLst>
            <pc:docMk/>
            <pc:sldMk cId="269875035" sldId="260"/>
            <ac:picMk id="4" creationId="{BFBD7810-96ED-4D7F-AED0-C9D50956EB5C}"/>
          </ac:picMkLst>
        </pc:picChg>
      </pc:sldChg>
      <pc:sldChg chg="modSp add replId">
        <pc:chgData name="Kaile Su" userId="S::k.su@griffith.edu.au::1636eb44-51af-46aa-b91c-16ad8b70fe25" providerId="AD" clId="Web-{3A7F442B-38B8-257E-1380-3BF05AC6FC09}" dt="2019-06-13T11:11:40.927" v="15" actId="20577"/>
        <pc:sldMkLst>
          <pc:docMk/>
          <pc:sldMk cId="2432691906" sldId="268"/>
        </pc:sldMkLst>
        <pc:spChg chg="mod">
          <ac:chgData name="Kaile Su" userId="S::k.su@griffith.edu.au::1636eb44-51af-46aa-b91c-16ad8b70fe25" providerId="AD" clId="Web-{3A7F442B-38B8-257E-1380-3BF05AC6FC09}" dt="2019-06-13T11:11:40.927" v="15" actId="20577"/>
          <ac:spMkLst>
            <pc:docMk/>
            <pc:sldMk cId="2432691906" sldId="268"/>
            <ac:spMk id="75" creationId="{00000000-0000-0000-0000-000000000000}"/>
          </ac:spMkLst>
        </pc:spChg>
      </pc:sldChg>
      <pc:sldChg chg="modSp add replId">
        <pc:chgData name="Kaile Su" userId="S::k.su@griffith.edu.au::1636eb44-51af-46aa-b91c-16ad8b70fe25" providerId="AD" clId="Web-{3A7F442B-38B8-257E-1380-3BF05AC6FC09}" dt="2019-06-13T11:16:58.398" v="40" actId="20577"/>
        <pc:sldMkLst>
          <pc:docMk/>
          <pc:sldMk cId="1506847104" sldId="269"/>
        </pc:sldMkLst>
        <pc:spChg chg="mod">
          <ac:chgData name="Kaile Su" userId="S::k.su@griffith.edu.au::1636eb44-51af-46aa-b91c-16ad8b70fe25" providerId="AD" clId="Web-{3A7F442B-38B8-257E-1380-3BF05AC6FC09}" dt="2019-06-13T11:16:58.398" v="40" actId="20577"/>
          <ac:spMkLst>
            <pc:docMk/>
            <pc:sldMk cId="1506847104" sldId="269"/>
            <ac:spMk id="75" creationId="{00000000-0000-0000-0000-000000000000}"/>
          </ac:spMkLst>
        </pc:spChg>
      </pc:sldChg>
    </pc:docChg>
  </pc:docChgLst>
  <pc:docChgLst>
    <pc:chgData name="Allan Browning" userId="S::a.browning@griffith.edu.au::361db90e-b631-48a3-b9ec-50a48aed1fdf" providerId="AD" clId="Web-{D426E08F-99D5-18B7-49EF-8EB6DBC54531}"/>
    <pc:docChg chg="modSld">
      <pc:chgData name="Allan Browning" userId="S::a.browning@griffith.edu.au::361db90e-b631-48a3-b9ec-50a48aed1fdf" providerId="AD" clId="Web-{D426E08F-99D5-18B7-49EF-8EB6DBC54531}" dt="2019-07-07T00:32:21.119" v="3" actId="20577"/>
      <pc:docMkLst>
        <pc:docMk/>
      </pc:docMkLst>
      <pc:sldChg chg="modSp">
        <pc:chgData name="Allan Browning" userId="S::a.browning@griffith.edu.au::361db90e-b631-48a3-b9ec-50a48aed1fdf" providerId="AD" clId="Web-{D426E08F-99D5-18B7-49EF-8EB6DBC54531}" dt="2019-07-07T00:32:21.119" v="3" actId="20577"/>
        <pc:sldMkLst>
          <pc:docMk/>
          <pc:sldMk cId="3206077697" sldId="271"/>
        </pc:sldMkLst>
        <pc:spChg chg="mod">
          <ac:chgData name="Allan Browning" userId="S::a.browning@griffith.edu.au::361db90e-b631-48a3-b9ec-50a48aed1fdf" providerId="AD" clId="Web-{D426E08F-99D5-18B7-49EF-8EB6DBC54531}" dt="2019-07-07T00:32:21.119" v="3" actId="20577"/>
          <ac:spMkLst>
            <pc:docMk/>
            <pc:sldMk cId="3206077697" sldId="271"/>
            <ac:spMk id="3" creationId="{A29567DC-2250-4285-B538-636657ED2DC6}"/>
          </ac:spMkLst>
        </pc:spChg>
      </pc:sldChg>
    </pc:docChg>
  </pc:docChgLst>
  <pc:docChgLst>
    <pc:chgData name="Kaile Su" userId="S::k.su@griffith.edu.au::1636eb44-51af-46aa-b91c-16ad8b70fe25" providerId="AD" clId="Web-{FE4B7A1E-ECB6-2260-F6F5-521F35282D93}"/>
    <pc:docChg chg="modSld">
      <pc:chgData name="Kaile Su" userId="S::k.su@griffith.edu.au::1636eb44-51af-46aa-b91c-16ad8b70fe25" providerId="AD" clId="Web-{FE4B7A1E-ECB6-2260-F6F5-521F35282D93}" dt="2019-07-05T11:19:54.780" v="20" actId="20577"/>
      <pc:docMkLst>
        <pc:docMk/>
      </pc:docMkLst>
      <pc:sldChg chg="modSp">
        <pc:chgData name="Kaile Su" userId="S::k.su@griffith.edu.au::1636eb44-51af-46aa-b91c-16ad8b70fe25" providerId="AD" clId="Web-{FE4B7A1E-ECB6-2260-F6F5-521F35282D93}" dt="2019-07-05T11:19:54.780" v="20" actId="20577"/>
        <pc:sldMkLst>
          <pc:docMk/>
          <pc:sldMk cId="2432691906" sldId="268"/>
        </pc:sldMkLst>
        <pc:spChg chg="mod">
          <ac:chgData name="Kaile Su" userId="S::k.su@griffith.edu.au::1636eb44-51af-46aa-b91c-16ad8b70fe25" providerId="AD" clId="Web-{FE4B7A1E-ECB6-2260-F6F5-521F35282D93}" dt="2019-07-05T11:19:54.780" v="20" actId="20577"/>
          <ac:spMkLst>
            <pc:docMk/>
            <pc:sldMk cId="2432691906" sldId="268"/>
            <ac:spMk id="75" creationId="{00000000-0000-0000-0000-000000000000}"/>
          </ac:spMkLst>
        </pc:spChg>
      </pc:sldChg>
      <pc:sldChg chg="modSp">
        <pc:chgData name="Kaile Su" userId="S::k.su@griffith.edu.au::1636eb44-51af-46aa-b91c-16ad8b70fe25" providerId="AD" clId="Web-{FE4B7A1E-ECB6-2260-F6F5-521F35282D93}" dt="2019-07-05T11:17:47.310" v="14" actId="20577"/>
        <pc:sldMkLst>
          <pc:docMk/>
          <pc:sldMk cId="1506847104" sldId="269"/>
        </pc:sldMkLst>
        <pc:spChg chg="mod">
          <ac:chgData name="Kaile Su" userId="S::k.su@griffith.edu.au::1636eb44-51af-46aa-b91c-16ad8b70fe25" providerId="AD" clId="Web-{FE4B7A1E-ECB6-2260-F6F5-521F35282D93}" dt="2019-07-05T11:17:47.310" v="14" actId="20577"/>
          <ac:spMkLst>
            <pc:docMk/>
            <pc:sldMk cId="1506847104" sldId="269"/>
            <ac:spMk id="75" creationId="{00000000-0000-0000-0000-000000000000}"/>
          </ac:spMkLst>
        </pc:spChg>
      </pc:sldChg>
    </pc:docChg>
  </pc:docChgLst>
  <pc:docChgLst>
    <pc:chgData name="Kaile Su" userId="S::k.su@griffith.edu.au::1636eb44-51af-46aa-b91c-16ad8b70fe25" providerId="AD" clId="Web-{ED7DC1D3-2116-E5FE-19B0-152E8BACDE90}"/>
    <pc:docChg chg="addSld delSld modSld">
      <pc:chgData name="Kaile Su" userId="S::k.su@griffith.edu.au::1636eb44-51af-46aa-b91c-16ad8b70fe25" providerId="AD" clId="Web-{ED7DC1D3-2116-E5FE-19B0-152E8BACDE90}" dt="2019-06-11T12:36:15.185" v="480" actId="20577"/>
      <pc:docMkLst>
        <pc:docMk/>
      </pc:docMkLst>
      <pc:sldChg chg="modSp">
        <pc:chgData name="Kaile Su" userId="S::k.su@griffith.edu.au::1636eb44-51af-46aa-b91c-16ad8b70fe25" providerId="AD" clId="Web-{ED7DC1D3-2116-E5FE-19B0-152E8BACDE90}" dt="2019-06-11T10:30:12.750" v="8" actId="20577"/>
        <pc:sldMkLst>
          <pc:docMk/>
          <pc:sldMk cId="0" sldId="256"/>
        </pc:sldMkLst>
        <pc:spChg chg="mod">
          <ac:chgData name="Kaile Su" userId="S::k.su@griffith.edu.au::1636eb44-51af-46aa-b91c-16ad8b70fe25" providerId="AD" clId="Web-{ED7DC1D3-2116-E5FE-19B0-152E8BACDE90}" dt="2019-06-11T10:30:04.406" v="7" actId="20577"/>
          <ac:spMkLst>
            <pc:docMk/>
            <pc:sldMk cId="0" sldId="256"/>
            <ac:spMk id="68" creationId="{00000000-0000-0000-0000-000000000000}"/>
          </ac:spMkLst>
        </pc:spChg>
        <pc:spChg chg="mod">
          <ac:chgData name="Kaile Su" userId="S::k.su@griffith.edu.au::1636eb44-51af-46aa-b91c-16ad8b70fe25" providerId="AD" clId="Web-{ED7DC1D3-2116-E5FE-19B0-152E8BACDE90}" dt="2019-06-11T10:30:12.750" v="8" actId="20577"/>
          <ac:spMkLst>
            <pc:docMk/>
            <pc:sldMk cId="0" sldId="256"/>
            <ac:spMk id="69" creationId="{00000000-0000-0000-0000-000000000000}"/>
          </ac:spMkLst>
        </pc:spChg>
      </pc:sldChg>
      <pc:sldChg chg="modSp">
        <pc:chgData name="Kaile Su" userId="S::k.su@griffith.edu.au::1636eb44-51af-46aa-b91c-16ad8b70fe25" providerId="AD" clId="Web-{ED7DC1D3-2116-E5FE-19B0-152E8BACDE90}" dt="2019-06-11T10:39:50.268" v="92" actId="20577"/>
        <pc:sldMkLst>
          <pc:docMk/>
          <pc:sldMk cId="0" sldId="257"/>
        </pc:sldMkLst>
        <pc:spChg chg="mod">
          <ac:chgData name="Kaile Su" userId="S::k.su@griffith.edu.au::1636eb44-51af-46aa-b91c-16ad8b70fe25" providerId="AD" clId="Web-{ED7DC1D3-2116-E5FE-19B0-152E8BACDE90}" dt="2019-06-11T10:36:30.252" v="49" actId="20577"/>
          <ac:spMkLst>
            <pc:docMk/>
            <pc:sldMk cId="0" sldId="257"/>
            <ac:spMk id="74" creationId="{00000000-0000-0000-0000-000000000000}"/>
          </ac:spMkLst>
        </pc:spChg>
        <pc:spChg chg="mod">
          <ac:chgData name="Kaile Su" userId="S::k.su@griffith.edu.au::1636eb44-51af-46aa-b91c-16ad8b70fe25" providerId="AD" clId="Web-{ED7DC1D3-2116-E5FE-19B0-152E8BACDE90}" dt="2019-06-11T10:39:50.268" v="92" actId="20577"/>
          <ac:spMkLst>
            <pc:docMk/>
            <pc:sldMk cId="0" sldId="257"/>
            <ac:spMk id="75" creationId="{00000000-0000-0000-0000-000000000000}"/>
          </ac:spMkLst>
        </pc:spChg>
      </pc:sldChg>
      <pc:sldChg chg="modSp add replId">
        <pc:chgData name="Kaile Su" userId="S::k.su@griffith.edu.au::1636eb44-51af-46aa-b91c-16ad8b70fe25" providerId="AD" clId="Web-{ED7DC1D3-2116-E5FE-19B0-152E8BACDE90}" dt="2019-06-11T10:44:57.473" v="130" actId="20577"/>
        <pc:sldMkLst>
          <pc:docMk/>
          <pc:sldMk cId="3892220317" sldId="258"/>
        </pc:sldMkLst>
        <pc:spChg chg="mod">
          <ac:chgData name="Kaile Su" userId="S::k.su@griffith.edu.au::1636eb44-51af-46aa-b91c-16ad8b70fe25" providerId="AD" clId="Web-{ED7DC1D3-2116-E5FE-19B0-152E8BACDE90}" dt="2019-06-11T10:44:57.473" v="130" actId="20577"/>
          <ac:spMkLst>
            <pc:docMk/>
            <pc:sldMk cId="3892220317" sldId="258"/>
            <ac:spMk id="74" creationId="{00000000-0000-0000-0000-000000000000}"/>
          </ac:spMkLst>
        </pc:spChg>
        <pc:spChg chg="mod">
          <ac:chgData name="Kaile Su" userId="S::k.su@griffith.edu.au::1636eb44-51af-46aa-b91c-16ad8b70fe25" providerId="AD" clId="Web-{ED7DC1D3-2116-E5FE-19B0-152E8BACDE90}" dt="2019-06-11T10:43:43.988" v="113" actId="20577"/>
          <ac:spMkLst>
            <pc:docMk/>
            <pc:sldMk cId="3892220317" sldId="258"/>
            <ac:spMk id="75" creationId="{00000000-0000-0000-0000-000000000000}"/>
          </ac:spMkLst>
        </pc:spChg>
      </pc:sldChg>
      <pc:sldChg chg="modSp add replId">
        <pc:chgData name="Kaile Su" userId="S::k.su@griffith.edu.au::1636eb44-51af-46aa-b91c-16ad8b70fe25" providerId="AD" clId="Web-{ED7DC1D3-2116-E5FE-19B0-152E8BACDE90}" dt="2019-06-11T11:38:27.879" v="257" actId="20577"/>
        <pc:sldMkLst>
          <pc:docMk/>
          <pc:sldMk cId="3273956127" sldId="259"/>
        </pc:sldMkLst>
        <pc:spChg chg="mod">
          <ac:chgData name="Kaile Su" userId="S::k.su@griffith.edu.au::1636eb44-51af-46aa-b91c-16ad8b70fe25" providerId="AD" clId="Web-{ED7DC1D3-2116-E5FE-19B0-152E8BACDE90}" dt="2019-06-11T10:46:30.677" v="139" actId="20577"/>
          <ac:spMkLst>
            <pc:docMk/>
            <pc:sldMk cId="3273956127" sldId="259"/>
            <ac:spMk id="74" creationId="{00000000-0000-0000-0000-000000000000}"/>
          </ac:spMkLst>
        </pc:spChg>
        <pc:spChg chg="mod">
          <ac:chgData name="Kaile Su" userId="S::k.su@griffith.edu.au::1636eb44-51af-46aa-b91c-16ad8b70fe25" providerId="AD" clId="Web-{ED7DC1D3-2116-E5FE-19B0-152E8BACDE90}" dt="2019-06-11T11:38:27.879" v="257" actId="20577"/>
          <ac:spMkLst>
            <pc:docMk/>
            <pc:sldMk cId="3273956127" sldId="259"/>
            <ac:spMk id="75" creationId="{00000000-0000-0000-0000-000000000000}"/>
          </ac:spMkLst>
        </pc:spChg>
      </pc:sldChg>
      <pc:sldChg chg="modSp add replId">
        <pc:chgData name="Kaile Su" userId="S::k.su@griffith.edu.au::1636eb44-51af-46aa-b91c-16ad8b70fe25" providerId="AD" clId="Web-{ED7DC1D3-2116-E5FE-19B0-152E8BACDE90}" dt="2019-06-11T12:36:15.185" v="480" actId="20577"/>
        <pc:sldMkLst>
          <pc:docMk/>
          <pc:sldMk cId="269875035" sldId="260"/>
        </pc:sldMkLst>
        <pc:spChg chg="mod">
          <ac:chgData name="Kaile Su" userId="S::k.su@griffith.edu.au::1636eb44-51af-46aa-b91c-16ad8b70fe25" providerId="AD" clId="Web-{ED7DC1D3-2116-E5FE-19B0-152E8BACDE90}" dt="2019-06-11T12:08:41.450" v="340" actId="20577"/>
          <ac:spMkLst>
            <pc:docMk/>
            <pc:sldMk cId="269875035" sldId="260"/>
            <ac:spMk id="74" creationId="{00000000-0000-0000-0000-000000000000}"/>
          </ac:spMkLst>
        </pc:spChg>
        <pc:spChg chg="mod">
          <ac:chgData name="Kaile Su" userId="S::k.su@griffith.edu.au::1636eb44-51af-46aa-b91c-16ad8b70fe25" providerId="AD" clId="Web-{ED7DC1D3-2116-E5FE-19B0-152E8BACDE90}" dt="2019-06-11T12:36:15.185" v="480" actId="20577"/>
          <ac:spMkLst>
            <pc:docMk/>
            <pc:sldMk cId="269875035" sldId="260"/>
            <ac:spMk id="75" creationId="{00000000-0000-0000-0000-000000000000}"/>
          </ac:spMkLst>
        </pc:spChg>
      </pc:sldChg>
      <pc:sldChg chg="add replId">
        <pc:chgData name="Kaile Su" userId="S::k.su@griffith.edu.au::1636eb44-51af-46aa-b91c-16ad8b70fe25" providerId="AD" clId="Web-{ED7DC1D3-2116-E5FE-19B0-152E8BACDE90}" dt="2019-06-11T11:53:16.810" v="315"/>
        <pc:sldMkLst>
          <pc:docMk/>
          <pc:sldMk cId="4285421458" sldId="261"/>
        </pc:sldMkLst>
      </pc:sldChg>
      <pc:sldChg chg="del">
        <pc:chgData name="Kaile Su" userId="S::k.su@griffith.edu.au::1636eb44-51af-46aa-b91c-16ad8b70fe25" providerId="AD" clId="Web-{ED7DC1D3-2116-E5FE-19B0-152E8BACDE90}" dt="2019-06-11T10:40:10.878" v="96"/>
        <pc:sldMkLst>
          <pc:docMk/>
          <pc:sldMk cId="2995345482" sldId="299"/>
        </pc:sldMkLst>
      </pc:sldChg>
      <pc:sldChg chg="del">
        <pc:chgData name="Kaile Su" userId="S::k.su@griffith.edu.au::1636eb44-51af-46aa-b91c-16ad8b70fe25" providerId="AD" clId="Web-{ED7DC1D3-2116-E5FE-19B0-152E8BACDE90}" dt="2019-06-11T10:40:10.878" v="93"/>
        <pc:sldMkLst>
          <pc:docMk/>
          <pc:sldMk cId="3706021181" sldId="300"/>
        </pc:sldMkLst>
      </pc:sldChg>
      <pc:sldChg chg="del">
        <pc:chgData name="Kaile Su" userId="S::k.su@griffith.edu.au::1636eb44-51af-46aa-b91c-16ad8b70fe25" providerId="AD" clId="Web-{ED7DC1D3-2116-E5FE-19B0-152E8BACDE90}" dt="2019-06-11T10:40:10.878" v="94"/>
        <pc:sldMkLst>
          <pc:docMk/>
          <pc:sldMk cId="3556281291" sldId="301"/>
        </pc:sldMkLst>
      </pc:sldChg>
      <pc:sldChg chg="del">
        <pc:chgData name="Kaile Su" userId="S::k.su@griffith.edu.au::1636eb44-51af-46aa-b91c-16ad8b70fe25" providerId="AD" clId="Web-{ED7DC1D3-2116-E5FE-19B0-152E8BACDE90}" dt="2019-06-11T10:40:10.878" v="95"/>
        <pc:sldMkLst>
          <pc:docMk/>
          <pc:sldMk cId="574871385" sldId="302"/>
        </pc:sldMkLst>
      </pc:sldChg>
    </pc:docChg>
  </pc:docChgLst>
  <pc:docChgLst>
    <pc:chgData name="Allan Browning" userId="S::a.browning@griffith.edu.au::361db90e-b631-48a3-b9ec-50a48aed1fdf" providerId="AD" clId="Web-{B2466DB8-2DEF-EE58-EE59-5D238A6ED96E}"/>
    <pc:docChg chg="addSld modSld sldOrd">
      <pc:chgData name="Allan Browning" userId="S::a.browning@griffith.edu.au::361db90e-b631-48a3-b9ec-50a48aed1fdf" providerId="AD" clId="Web-{B2466DB8-2DEF-EE58-EE59-5D238A6ED96E}" dt="2019-07-07T00:24:53.352" v="1127" actId="20577"/>
      <pc:docMkLst>
        <pc:docMk/>
      </pc:docMkLst>
      <pc:sldChg chg="modSp">
        <pc:chgData name="Allan Browning" userId="S::a.browning@griffith.edu.au::361db90e-b631-48a3-b9ec-50a48aed1fdf" providerId="AD" clId="Web-{B2466DB8-2DEF-EE58-EE59-5D238A6ED96E}" dt="2019-07-07T00:18:54.259" v="992" actId="20577"/>
        <pc:sldMkLst>
          <pc:docMk/>
          <pc:sldMk cId="3206077697" sldId="271"/>
        </pc:sldMkLst>
        <pc:spChg chg="mod">
          <ac:chgData name="Allan Browning" userId="S::a.browning@griffith.edu.au::361db90e-b631-48a3-b9ec-50a48aed1fdf" providerId="AD" clId="Web-{B2466DB8-2DEF-EE58-EE59-5D238A6ED96E}" dt="2019-07-07T00:18:54.259" v="992" actId="20577"/>
          <ac:spMkLst>
            <pc:docMk/>
            <pc:sldMk cId="3206077697" sldId="271"/>
            <ac:spMk id="3" creationId="{A29567DC-2250-4285-B538-636657ED2DC6}"/>
          </ac:spMkLst>
        </pc:spChg>
      </pc:sldChg>
      <pc:sldChg chg="modSp">
        <pc:chgData name="Allan Browning" userId="S::a.browning@griffith.edu.au::361db90e-b631-48a3-b9ec-50a48aed1fdf" providerId="AD" clId="Web-{B2466DB8-2DEF-EE58-EE59-5D238A6ED96E}" dt="2019-07-07T00:19:32.463" v="998" actId="20577"/>
        <pc:sldMkLst>
          <pc:docMk/>
          <pc:sldMk cId="3697767274" sldId="272"/>
        </pc:sldMkLst>
        <pc:spChg chg="mod">
          <ac:chgData name="Allan Browning" userId="S::a.browning@griffith.edu.au::361db90e-b631-48a3-b9ec-50a48aed1fdf" providerId="AD" clId="Web-{B2466DB8-2DEF-EE58-EE59-5D238A6ED96E}" dt="2019-07-07T00:19:32.463" v="998" actId="20577"/>
          <ac:spMkLst>
            <pc:docMk/>
            <pc:sldMk cId="3697767274" sldId="272"/>
            <ac:spMk id="3" creationId="{FB021D0E-0625-40F8-8087-23EF0E22A657}"/>
          </ac:spMkLst>
        </pc:spChg>
      </pc:sldChg>
      <pc:sldChg chg="modSp">
        <pc:chgData name="Allan Browning" userId="S::a.browning@griffith.edu.au::361db90e-b631-48a3-b9ec-50a48aed1fdf" providerId="AD" clId="Web-{B2466DB8-2DEF-EE58-EE59-5D238A6ED96E}" dt="2019-07-07T00:12:59.527" v="807" actId="20577"/>
        <pc:sldMkLst>
          <pc:docMk/>
          <pc:sldMk cId="2287979884" sldId="273"/>
        </pc:sldMkLst>
        <pc:spChg chg="mod">
          <ac:chgData name="Allan Browning" userId="S::a.browning@griffith.edu.au::361db90e-b631-48a3-b9ec-50a48aed1fdf" providerId="AD" clId="Web-{B2466DB8-2DEF-EE58-EE59-5D238A6ED96E}" dt="2019-07-07T00:12:59.527" v="807" actId="20577"/>
          <ac:spMkLst>
            <pc:docMk/>
            <pc:sldMk cId="2287979884" sldId="273"/>
            <ac:spMk id="3" creationId="{57EAE0D1-741B-4C33-A04F-790C504DD696}"/>
          </ac:spMkLst>
        </pc:spChg>
      </pc:sldChg>
      <pc:sldChg chg="modSp ord">
        <pc:chgData name="Allan Browning" userId="S::a.browning@griffith.edu.au::361db90e-b631-48a3-b9ec-50a48aed1fdf" providerId="AD" clId="Web-{B2466DB8-2DEF-EE58-EE59-5D238A6ED96E}" dt="2019-07-07T00:23:15.805" v="1073" actId="20577"/>
        <pc:sldMkLst>
          <pc:docMk/>
          <pc:sldMk cId="36061584" sldId="274"/>
        </pc:sldMkLst>
        <pc:spChg chg="mod">
          <ac:chgData name="Allan Browning" userId="S::a.browning@griffith.edu.au::361db90e-b631-48a3-b9ec-50a48aed1fdf" providerId="AD" clId="Web-{B2466DB8-2DEF-EE58-EE59-5D238A6ED96E}" dt="2019-07-07T00:23:15.805" v="1073" actId="20577"/>
          <ac:spMkLst>
            <pc:docMk/>
            <pc:sldMk cId="36061584" sldId="274"/>
            <ac:spMk id="3" creationId="{A297017F-8138-4E21-93D7-C79C0591539F}"/>
          </ac:spMkLst>
        </pc:spChg>
      </pc:sldChg>
      <pc:sldChg chg="modSp new">
        <pc:chgData name="Allan Browning" userId="S::a.browning@griffith.edu.au::361db90e-b631-48a3-b9ec-50a48aed1fdf" providerId="AD" clId="Web-{B2466DB8-2DEF-EE58-EE59-5D238A6ED96E}" dt="2019-07-07T00:20:50.150" v="1014" actId="20577"/>
        <pc:sldMkLst>
          <pc:docMk/>
          <pc:sldMk cId="3639161709" sldId="275"/>
        </pc:sldMkLst>
        <pc:spChg chg="mod">
          <ac:chgData name="Allan Browning" userId="S::a.browning@griffith.edu.au::361db90e-b631-48a3-b9ec-50a48aed1fdf" providerId="AD" clId="Web-{B2466DB8-2DEF-EE58-EE59-5D238A6ED96E}" dt="2019-07-06T23:52:42.533" v="16" actId="20577"/>
          <ac:spMkLst>
            <pc:docMk/>
            <pc:sldMk cId="3639161709" sldId="275"/>
            <ac:spMk id="2" creationId="{C1C5481E-6795-4C11-9F31-30E33A589EB0}"/>
          </ac:spMkLst>
        </pc:spChg>
        <pc:spChg chg="mod">
          <ac:chgData name="Allan Browning" userId="S::a.browning@griffith.edu.au::361db90e-b631-48a3-b9ec-50a48aed1fdf" providerId="AD" clId="Web-{B2466DB8-2DEF-EE58-EE59-5D238A6ED96E}" dt="2019-07-07T00:20:50.150" v="1014" actId="20577"/>
          <ac:spMkLst>
            <pc:docMk/>
            <pc:sldMk cId="3639161709" sldId="275"/>
            <ac:spMk id="3" creationId="{F4378A60-5332-45C1-9045-F4979424A419}"/>
          </ac:spMkLst>
        </pc:spChg>
      </pc:sldChg>
      <pc:sldChg chg="modSp add replId">
        <pc:chgData name="Allan Browning" userId="S::a.browning@griffith.edu.au::361db90e-b631-48a3-b9ec-50a48aed1fdf" providerId="AD" clId="Web-{B2466DB8-2DEF-EE58-EE59-5D238A6ED96E}" dt="2019-07-07T00:24:53.352" v="1127" actId="20577"/>
        <pc:sldMkLst>
          <pc:docMk/>
          <pc:sldMk cId="4274850404" sldId="276"/>
        </pc:sldMkLst>
        <pc:spChg chg="mod">
          <ac:chgData name="Allan Browning" userId="S::a.browning@griffith.edu.au::361db90e-b631-48a3-b9ec-50a48aed1fdf" providerId="AD" clId="Web-{B2466DB8-2DEF-EE58-EE59-5D238A6ED96E}" dt="2019-07-07T00:24:53.352" v="1127" actId="20577"/>
          <ac:spMkLst>
            <pc:docMk/>
            <pc:sldMk cId="4274850404" sldId="276"/>
            <ac:spMk id="3" creationId="{A297017F-8138-4E21-93D7-C79C0591539F}"/>
          </ac:spMkLst>
        </pc:spChg>
      </pc:sldChg>
      <pc:sldChg chg="modSp add replId">
        <pc:chgData name="Allan Browning" userId="S::a.browning@griffith.edu.au::361db90e-b631-48a3-b9ec-50a48aed1fdf" providerId="AD" clId="Web-{B2466DB8-2DEF-EE58-EE59-5D238A6ED96E}" dt="2019-07-07T00:18:30.368" v="990" actId="20577"/>
        <pc:sldMkLst>
          <pc:docMk/>
          <pc:sldMk cId="3090382275" sldId="277"/>
        </pc:sldMkLst>
        <pc:spChg chg="mod">
          <ac:chgData name="Allan Browning" userId="S::a.browning@griffith.edu.au::361db90e-b631-48a3-b9ec-50a48aed1fdf" providerId="AD" clId="Web-{B2466DB8-2DEF-EE58-EE59-5D238A6ED96E}" dt="2019-07-07T00:18:30.368" v="990" actId="20577"/>
          <ac:spMkLst>
            <pc:docMk/>
            <pc:sldMk cId="3090382275" sldId="277"/>
            <ac:spMk id="3" creationId="{07745503-E7FD-491F-A7A5-ED30782D426F}"/>
          </ac:spMkLst>
        </pc:spChg>
      </pc:sldChg>
    </pc:docChg>
  </pc:docChgLst>
  <pc:docChgLst>
    <pc:chgData name="Kaile Su" userId="S::k.su@griffith.edu.au::1636eb44-51af-46aa-b91c-16ad8b70fe25" providerId="AD" clId="Web-{57913F6E-0C40-F840-9DCE-DED3EBF1E0B2}"/>
    <pc:docChg chg="addSld delSld modSld">
      <pc:chgData name="Kaile Su" userId="S::k.su@griffith.edu.au::1636eb44-51af-46aa-b91c-16ad8b70fe25" providerId="AD" clId="Web-{57913F6E-0C40-F840-9DCE-DED3EBF1E0B2}" dt="2019-06-12T09:27:20.377" v="327" actId="20577"/>
      <pc:docMkLst>
        <pc:docMk/>
      </pc:docMkLst>
      <pc:sldChg chg="del">
        <pc:chgData name="Kaile Su" userId="S::k.su@griffith.edu.au::1636eb44-51af-46aa-b91c-16ad8b70fe25" providerId="AD" clId="Web-{57913F6E-0C40-F840-9DCE-DED3EBF1E0B2}" dt="2019-06-12T09:06:46.355" v="162"/>
        <pc:sldMkLst>
          <pc:docMk/>
          <pc:sldMk cId="0" sldId="257"/>
        </pc:sldMkLst>
      </pc:sldChg>
      <pc:sldChg chg="modSp">
        <pc:chgData name="Kaile Su" userId="S::k.su@griffith.edu.au::1636eb44-51af-46aa-b91c-16ad8b70fe25" providerId="AD" clId="Web-{57913F6E-0C40-F840-9DCE-DED3EBF1E0B2}" dt="2019-06-12T09:26:09.784" v="323" actId="20577"/>
        <pc:sldMkLst>
          <pc:docMk/>
          <pc:sldMk cId="3892220317" sldId="258"/>
        </pc:sldMkLst>
        <pc:spChg chg="mod">
          <ac:chgData name="Kaile Su" userId="S::k.su@griffith.edu.au::1636eb44-51af-46aa-b91c-16ad8b70fe25" providerId="AD" clId="Web-{57913F6E-0C40-F840-9DCE-DED3EBF1E0B2}" dt="2019-06-12T09:26:09.784" v="323" actId="20577"/>
          <ac:spMkLst>
            <pc:docMk/>
            <pc:sldMk cId="3892220317" sldId="258"/>
            <ac:spMk id="75" creationId="{00000000-0000-0000-0000-000000000000}"/>
          </ac:spMkLst>
        </pc:spChg>
      </pc:sldChg>
      <pc:sldChg chg="modSp">
        <pc:chgData name="Kaile Su" userId="S::k.su@griffith.edu.au::1636eb44-51af-46aa-b91c-16ad8b70fe25" providerId="AD" clId="Web-{57913F6E-0C40-F840-9DCE-DED3EBF1E0B2}" dt="2019-06-12T09:26:30.034" v="325" actId="20577"/>
        <pc:sldMkLst>
          <pc:docMk/>
          <pc:sldMk cId="3273956127" sldId="259"/>
        </pc:sldMkLst>
        <pc:spChg chg="mod">
          <ac:chgData name="Kaile Su" userId="S::k.su@griffith.edu.au::1636eb44-51af-46aa-b91c-16ad8b70fe25" providerId="AD" clId="Web-{57913F6E-0C40-F840-9DCE-DED3EBF1E0B2}" dt="2019-06-12T09:26:30.034" v="325" actId="20577"/>
          <ac:spMkLst>
            <pc:docMk/>
            <pc:sldMk cId="3273956127" sldId="259"/>
            <ac:spMk id="75" creationId="{00000000-0000-0000-0000-000000000000}"/>
          </ac:spMkLst>
        </pc:spChg>
      </pc:sldChg>
      <pc:sldChg chg="modSp">
        <pc:chgData name="Kaile Su" userId="S::k.su@griffith.edu.au::1636eb44-51af-46aa-b91c-16ad8b70fe25" providerId="AD" clId="Web-{57913F6E-0C40-F840-9DCE-DED3EBF1E0B2}" dt="2019-06-12T09:27:20.377" v="327" actId="20577"/>
        <pc:sldMkLst>
          <pc:docMk/>
          <pc:sldMk cId="269875035" sldId="260"/>
        </pc:sldMkLst>
        <pc:spChg chg="mod">
          <ac:chgData name="Kaile Su" userId="S::k.su@griffith.edu.au::1636eb44-51af-46aa-b91c-16ad8b70fe25" providerId="AD" clId="Web-{57913F6E-0C40-F840-9DCE-DED3EBF1E0B2}" dt="2019-06-12T09:27:20.377" v="327" actId="20577"/>
          <ac:spMkLst>
            <pc:docMk/>
            <pc:sldMk cId="269875035" sldId="260"/>
            <ac:spMk id="75" creationId="{00000000-0000-0000-0000-000000000000}"/>
          </ac:spMkLst>
        </pc:spChg>
      </pc:sldChg>
      <pc:sldChg chg="addSp modSp">
        <pc:chgData name="Kaile Su" userId="S::k.su@griffith.edu.au::1636eb44-51af-46aa-b91c-16ad8b70fe25" providerId="AD" clId="Web-{57913F6E-0C40-F840-9DCE-DED3EBF1E0B2}" dt="2019-06-12T08:22:28.152" v="89" actId="20577"/>
        <pc:sldMkLst>
          <pc:docMk/>
          <pc:sldMk cId="4285421458" sldId="261"/>
        </pc:sldMkLst>
        <pc:spChg chg="mod">
          <ac:chgData name="Kaile Su" userId="S::k.su@griffith.edu.au::1636eb44-51af-46aa-b91c-16ad8b70fe25" providerId="AD" clId="Web-{57913F6E-0C40-F840-9DCE-DED3EBF1E0B2}" dt="2019-06-12T07:22:50.852" v="10" actId="20577"/>
          <ac:spMkLst>
            <pc:docMk/>
            <pc:sldMk cId="4285421458" sldId="261"/>
            <ac:spMk id="74" creationId="{00000000-0000-0000-0000-000000000000}"/>
          </ac:spMkLst>
        </pc:spChg>
        <pc:spChg chg="mod">
          <ac:chgData name="Kaile Su" userId="S::k.su@griffith.edu.au::1636eb44-51af-46aa-b91c-16ad8b70fe25" providerId="AD" clId="Web-{57913F6E-0C40-F840-9DCE-DED3EBF1E0B2}" dt="2019-06-12T08:22:28.152" v="89" actId="20577"/>
          <ac:spMkLst>
            <pc:docMk/>
            <pc:sldMk cId="4285421458" sldId="261"/>
            <ac:spMk id="75" creationId="{00000000-0000-0000-0000-000000000000}"/>
          </ac:spMkLst>
        </pc:spChg>
        <pc:picChg chg="add mod">
          <ac:chgData name="Kaile Su" userId="S::k.su@griffith.edu.au::1636eb44-51af-46aa-b91c-16ad8b70fe25" providerId="AD" clId="Web-{57913F6E-0C40-F840-9DCE-DED3EBF1E0B2}" dt="2019-06-12T08:21:23.418" v="85" actId="14100"/>
          <ac:picMkLst>
            <pc:docMk/>
            <pc:sldMk cId="4285421458" sldId="261"/>
            <ac:picMk id="2" creationId="{ABDD79E6-2F0D-4721-B777-7F3B8FDD0C7C}"/>
          </ac:picMkLst>
        </pc:picChg>
      </pc:sldChg>
      <pc:sldChg chg="modSp add">
        <pc:chgData name="Kaile Su" userId="S::k.su@griffith.edu.au::1636eb44-51af-46aa-b91c-16ad8b70fe25" providerId="AD" clId="Web-{57913F6E-0C40-F840-9DCE-DED3EBF1E0B2}" dt="2019-06-12T09:06:37.526" v="161" actId="20577"/>
        <pc:sldMkLst>
          <pc:docMk/>
          <pc:sldMk cId="1738773325" sldId="262"/>
        </pc:sldMkLst>
        <pc:spChg chg="mod">
          <ac:chgData name="Kaile Su" userId="S::k.su@griffith.edu.au::1636eb44-51af-46aa-b91c-16ad8b70fe25" providerId="AD" clId="Web-{57913F6E-0C40-F840-9DCE-DED3EBF1E0B2}" dt="2019-06-12T09:06:37.526" v="161" actId="20577"/>
          <ac:spMkLst>
            <pc:docMk/>
            <pc:sldMk cId="1738773325" sldId="262"/>
            <ac:spMk id="3" creationId="{60CAFF8A-57F7-E74D-AC97-B05095F45D89}"/>
          </ac:spMkLst>
        </pc:spChg>
      </pc:sldChg>
      <pc:sldChg chg="add">
        <pc:chgData name="Kaile Su" userId="S::k.su@griffith.edu.au::1636eb44-51af-46aa-b91c-16ad8b70fe25" providerId="AD" clId="Web-{57913F6E-0C40-F840-9DCE-DED3EBF1E0B2}" dt="2019-06-12T08:57:02.140" v="91"/>
        <pc:sldMkLst>
          <pc:docMk/>
          <pc:sldMk cId="4078922960" sldId="263"/>
        </pc:sldMkLst>
      </pc:sldChg>
      <pc:sldChg chg="add">
        <pc:chgData name="Kaile Su" userId="S::k.su@griffith.edu.au::1636eb44-51af-46aa-b91c-16ad8b70fe25" providerId="AD" clId="Web-{57913F6E-0C40-F840-9DCE-DED3EBF1E0B2}" dt="2019-06-12T08:57:02.265" v="92"/>
        <pc:sldMkLst>
          <pc:docMk/>
          <pc:sldMk cId="2080315006" sldId="264"/>
        </pc:sldMkLst>
      </pc:sldChg>
      <pc:sldChg chg="modSp add">
        <pc:chgData name="Kaile Su" userId="S::k.su@griffith.edu.au::1636eb44-51af-46aa-b91c-16ad8b70fe25" providerId="AD" clId="Web-{57913F6E-0C40-F840-9DCE-DED3EBF1E0B2}" dt="2019-06-12T09:01:03.216" v="105" actId="20577"/>
        <pc:sldMkLst>
          <pc:docMk/>
          <pc:sldMk cId="147655449" sldId="265"/>
        </pc:sldMkLst>
        <pc:spChg chg="mod">
          <ac:chgData name="Kaile Su" userId="S::k.su@griffith.edu.au::1636eb44-51af-46aa-b91c-16ad8b70fe25" providerId="AD" clId="Web-{57913F6E-0C40-F840-9DCE-DED3EBF1E0B2}" dt="2019-06-12T09:01:03.216" v="105" actId="20577"/>
          <ac:spMkLst>
            <pc:docMk/>
            <pc:sldMk cId="147655449" sldId="265"/>
            <ac:spMk id="3" creationId="{0E85CBD0-9FE9-124E-9F77-4E692B2844AD}"/>
          </ac:spMkLst>
        </pc:spChg>
      </pc:sldChg>
      <pc:sldChg chg="add del">
        <pc:chgData name="Kaile Su" userId="S::k.su@griffith.edu.au::1636eb44-51af-46aa-b91c-16ad8b70fe25" providerId="AD" clId="Web-{57913F6E-0C40-F840-9DCE-DED3EBF1E0B2}" dt="2019-06-12T08:59:03.358" v="98"/>
        <pc:sldMkLst>
          <pc:docMk/>
          <pc:sldMk cId="3498337520" sldId="266"/>
        </pc:sldMkLst>
      </pc:sldChg>
      <pc:sldChg chg="modSp add del">
        <pc:chgData name="Kaile Su" userId="S::k.su@griffith.edu.au::1636eb44-51af-46aa-b91c-16ad8b70fe25" providerId="AD" clId="Web-{57913F6E-0C40-F840-9DCE-DED3EBF1E0B2}" dt="2019-06-12T09:03:53.778" v="151" actId="20577"/>
        <pc:sldMkLst>
          <pc:docMk/>
          <pc:sldMk cId="923657224" sldId="267"/>
        </pc:sldMkLst>
        <pc:spChg chg="mod">
          <ac:chgData name="Kaile Su" userId="S::k.su@griffith.edu.au::1636eb44-51af-46aa-b91c-16ad8b70fe25" providerId="AD" clId="Web-{57913F6E-0C40-F840-9DCE-DED3EBF1E0B2}" dt="2019-06-12T09:03:53.778" v="151" actId="20577"/>
          <ac:spMkLst>
            <pc:docMk/>
            <pc:sldMk cId="923657224" sldId="267"/>
            <ac:spMk id="3" creationId="{B8B5AC2C-470D-454E-87C7-795D09A60410}"/>
          </ac:spMkLst>
        </pc:spChg>
      </pc:sldChg>
    </pc:docChg>
  </pc:docChgLst>
  <pc:docChgLst>
    <pc:chgData name="Allan Browning" userId="S::a.browning@griffith.edu.au::361db90e-b631-48a3-b9ec-50a48aed1fdf" providerId="AD" clId="Web-{DE63DC13-A298-3669-AC70-29E1BC6BE548}"/>
    <pc:docChg chg="addSld modSld">
      <pc:chgData name="Allan Browning" userId="S::a.browning@griffith.edu.au::361db90e-b631-48a3-b9ec-50a48aed1fdf" providerId="AD" clId="Web-{DE63DC13-A298-3669-AC70-29E1BC6BE548}" dt="2019-07-05T04:19:36.960" v="57" actId="20577"/>
      <pc:docMkLst>
        <pc:docMk/>
      </pc:docMkLst>
      <pc:sldChg chg="modSp new">
        <pc:chgData name="Allan Browning" userId="S::a.browning@griffith.edu.au::361db90e-b631-48a3-b9ec-50a48aed1fdf" providerId="AD" clId="Web-{DE63DC13-A298-3669-AC70-29E1BC6BE548}" dt="2019-07-05T04:19:36.960" v="57" actId="20577"/>
        <pc:sldMkLst>
          <pc:docMk/>
          <pc:sldMk cId="2905692290" sldId="270"/>
        </pc:sldMkLst>
        <pc:spChg chg="mod">
          <ac:chgData name="Allan Browning" userId="S::a.browning@griffith.edu.au::361db90e-b631-48a3-b9ec-50a48aed1fdf" providerId="AD" clId="Web-{DE63DC13-A298-3669-AC70-29E1BC6BE548}" dt="2019-07-05T04:19:36.960" v="57" actId="20577"/>
          <ac:spMkLst>
            <pc:docMk/>
            <pc:sldMk cId="2905692290" sldId="270"/>
            <ac:spMk id="2" creationId="{5E296DA9-5408-4449-916F-59C75571CE14}"/>
          </ac:spMkLst>
        </pc:spChg>
        <pc:spChg chg="mod">
          <ac:chgData name="Allan Browning" userId="S::a.browning@griffith.edu.au::361db90e-b631-48a3-b9ec-50a48aed1fdf" providerId="AD" clId="Web-{DE63DC13-A298-3669-AC70-29E1BC6BE548}" dt="2019-07-05T04:04:03.186" v="20" actId="20577"/>
          <ac:spMkLst>
            <pc:docMk/>
            <pc:sldMk cId="2905692290" sldId="270"/>
            <ac:spMk id="3" creationId="{07745503-E7FD-491F-A7A5-ED30782D426F}"/>
          </ac:spMkLst>
        </pc:spChg>
      </pc:sldChg>
    </pc:docChg>
  </pc:docChgLst>
  <pc:docChgLst>
    <pc:chgData name="Allan Browning" userId="S::a.browning@griffith.edu.au::361db90e-b631-48a3-b9ec-50a48aed1fdf" providerId="AD" clId="Web-{6D9DCF35-F06D-53E8-0476-C05A0A2189AA}"/>
    <pc:docChg chg="addSld delSld modSld sldOrd">
      <pc:chgData name="Allan Browning" userId="S::a.browning@griffith.edu.au::361db90e-b631-48a3-b9ec-50a48aed1fdf" providerId="AD" clId="Web-{6D9DCF35-F06D-53E8-0476-C05A0A2189AA}" dt="2019-07-06T00:28:33.130" v="1353" actId="20577"/>
      <pc:docMkLst>
        <pc:docMk/>
      </pc:docMkLst>
      <pc:sldChg chg="modSp">
        <pc:chgData name="Allan Browning" userId="S::a.browning@griffith.edu.au::361db90e-b631-48a3-b9ec-50a48aed1fdf" providerId="AD" clId="Web-{6D9DCF35-F06D-53E8-0476-C05A0A2189AA}" dt="2019-07-05T23:37:18.755" v="0" actId="20577"/>
        <pc:sldMkLst>
          <pc:docMk/>
          <pc:sldMk cId="1506847104" sldId="269"/>
        </pc:sldMkLst>
        <pc:spChg chg="mod">
          <ac:chgData name="Allan Browning" userId="S::a.browning@griffith.edu.au::361db90e-b631-48a3-b9ec-50a48aed1fdf" providerId="AD" clId="Web-{6D9DCF35-F06D-53E8-0476-C05A0A2189AA}" dt="2019-07-05T23:37:18.755" v="0" actId="20577"/>
          <ac:spMkLst>
            <pc:docMk/>
            <pc:sldMk cId="1506847104" sldId="269"/>
            <ac:spMk id="75" creationId="{00000000-0000-0000-0000-000000000000}"/>
          </ac:spMkLst>
        </pc:spChg>
      </pc:sldChg>
      <pc:sldChg chg="modSp ord">
        <pc:chgData name="Allan Browning" userId="S::a.browning@griffith.edu.au::361db90e-b631-48a3-b9ec-50a48aed1fdf" providerId="AD" clId="Web-{6D9DCF35-F06D-53E8-0476-C05A0A2189AA}" dt="2019-07-06T00:11:06.256" v="629" actId="20577"/>
        <pc:sldMkLst>
          <pc:docMk/>
          <pc:sldMk cId="2905692290" sldId="270"/>
        </pc:sldMkLst>
        <pc:spChg chg="mod">
          <ac:chgData name="Allan Browning" userId="S::a.browning@griffith.edu.au::361db90e-b631-48a3-b9ec-50a48aed1fdf" providerId="AD" clId="Web-{6D9DCF35-F06D-53E8-0476-C05A0A2189AA}" dt="2019-07-06T00:11:06.256" v="629" actId="20577"/>
          <ac:spMkLst>
            <pc:docMk/>
            <pc:sldMk cId="2905692290" sldId="270"/>
            <ac:spMk id="3" creationId="{07745503-E7FD-491F-A7A5-ED30782D426F}"/>
          </ac:spMkLst>
        </pc:spChg>
      </pc:sldChg>
      <pc:sldChg chg="add del replId">
        <pc:chgData name="Allan Browning" userId="S::a.browning@griffith.edu.au::361db90e-b631-48a3-b9ec-50a48aed1fdf" providerId="AD" clId="Web-{6D9DCF35-F06D-53E8-0476-C05A0A2189AA}" dt="2019-07-05T23:43:25.914" v="75"/>
        <pc:sldMkLst>
          <pc:docMk/>
          <pc:sldMk cId="3149039102" sldId="271"/>
        </pc:sldMkLst>
      </pc:sldChg>
      <pc:sldChg chg="modSp new mod modShow">
        <pc:chgData name="Allan Browning" userId="S::a.browning@griffith.edu.au::361db90e-b631-48a3-b9ec-50a48aed1fdf" providerId="AD" clId="Web-{6D9DCF35-F06D-53E8-0476-C05A0A2189AA}" dt="2019-07-06T00:11:58.805" v="633"/>
        <pc:sldMkLst>
          <pc:docMk/>
          <pc:sldMk cId="3206077697" sldId="271"/>
        </pc:sldMkLst>
        <pc:spChg chg="mod">
          <ac:chgData name="Allan Browning" userId="S::a.browning@griffith.edu.au::361db90e-b631-48a3-b9ec-50a48aed1fdf" providerId="AD" clId="Web-{6D9DCF35-F06D-53E8-0476-C05A0A2189AA}" dt="2019-07-06T00:06:32.260" v="437" actId="20577"/>
          <ac:spMkLst>
            <pc:docMk/>
            <pc:sldMk cId="3206077697" sldId="271"/>
            <ac:spMk id="2" creationId="{952D1B68-8333-42C2-9838-97B67BFD26ED}"/>
          </ac:spMkLst>
        </pc:spChg>
        <pc:spChg chg="mod">
          <ac:chgData name="Allan Browning" userId="S::a.browning@griffith.edu.au::361db90e-b631-48a3-b9ec-50a48aed1fdf" providerId="AD" clId="Web-{6D9DCF35-F06D-53E8-0476-C05A0A2189AA}" dt="2019-07-06T00:11:35.554" v="631" actId="20577"/>
          <ac:spMkLst>
            <pc:docMk/>
            <pc:sldMk cId="3206077697" sldId="271"/>
            <ac:spMk id="3" creationId="{A29567DC-2250-4285-B538-636657ED2DC6}"/>
          </ac:spMkLst>
        </pc:spChg>
      </pc:sldChg>
      <pc:sldChg chg="modSp new ord">
        <pc:chgData name="Allan Browning" userId="S::a.browning@griffith.edu.au::361db90e-b631-48a3-b9ec-50a48aed1fdf" providerId="AD" clId="Web-{6D9DCF35-F06D-53E8-0476-C05A0A2189AA}" dt="2019-07-06T00:23:30.692" v="1153" actId="20577"/>
        <pc:sldMkLst>
          <pc:docMk/>
          <pc:sldMk cId="3697767274" sldId="272"/>
        </pc:sldMkLst>
        <pc:spChg chg="mod">
          <ac:chgData name="Allan Browning" userId="S::a.browning@griffith.edu.au::361db90e-b631-48a3-b9ec-50a48aed1fdf" providerId="AD" clId="Web-{6D9DCF35-F06D-53E8-0476-C05A0A2189AA}" dt="2019-07-06T00:12:38.963" v="661" actId="20577"/>
          <ac:spMkLst>
            <pc:docMk/>
            <pc:sldMk cId="3697767274" sldId="272"/>
            <ac:spMk id="2" creationId="{050ED049-A9B6-474F-A8A1-4E2CE86E6CB5}"/>
          </ac:spMkLst>
        </pc:spChg>
        <pc:spChg chg="mod">
          <ac:chgData name="Allan Browning" userId="S::a.browning@griffith.edu.au::361db90e-b631-48a3-b9ec-50a48aed1fdf" providerId="AD" clId="Web-{6D9DCF35-F06D-53E8-0476-C05A0A2189AA}" dt="2019-07-06T00:23:30.692" v="1153" actId="20577"/>
          <ac:spMkLst>
            <pc:docMk/>
            <pc:sldMk cId="3697767274" sldId="272"/>
            <ac:spMk id="3" creationId="{FB021D0E-0625-40F8-8087-23EF0E22A657}"/>
          </ac:spMkLst>
        </pc:spChg>
      </pc:sldChg>
      <pc:sldChg chg="modSp new ord">
        <pc:chgData name="Allan Browning" userId="S::a.browning@griffith.edu.au::361db90e-b631-48a3-b9ec-50a48aed1fdf" providerId="AD" clId="Web-{6D9DCF35-F06D-53E8-0476-C05A0A2189AA}" dt="2019-07-06T00:26:36.575" v="1277" actId="20577"/>
        <pc:sldMkLst>
          <pc:docMk/>
          <pc:sldMk cId="2287979884" sldId="273"/>
        </pc:sldMkLst>
        <pc:spChg chg="mod">
          <ac:chgData name="Allan Browning" userId="S::a.browning@griffith.edu.au::361db90e-b631-48a3-b9ec-50a48aed1fdf" providerId="AD" clId="Web-{6D9DCF35-F06D-53E8-0476-C05A0A2189AA}" dt="2019-07-06T00:26:07.042" v="1265" actId="20577"/>
          <ac:spMkLst>
            <pc:docMk/>
            <pc:sldMk cId="2287979884" sldId="273"/>
            <ac:spMk id="2" creationId="{85EA5BC3-3124-4B82-B017-DC5FFD5B2789}"/>
          </ac:spMkLst>
        </pc:spChg>
        <pc:spChg chg="mod">
          <ac:chgData name="Allan Browning" userId="S::a.browning@griffith.edu.au::361db90e-b631-48a3-b9ec-50a48aed1fdf" providerId="AD" clId="Web-{6D9DCF35-F06D-53E8-0476-C05A0A2189AA}" dt="2019-07-06T00:26:36.575" v="1277" actId="20577"/>
          <ac:spMkLst>
            <pc:docMk/>
            <pc:sldMk cId="2287979884" sldId="273"/>
            <ac:spMk id="3" creationId="{57EAE0D1-741B-4C33-A04F-790C504DD696}"/>
          </ac:spMkLst>
        </pc:spChg>
      </pc:sldChg>
      <pc:sldChg chg="modSp new">
        <pc:chgData name="Allan Browning" userId="S::a.browning@griffith.edu.au::361db90e-b631-48a3-b9ec-50a48aed1fdf" providerId="AD" clId="Web-{6D9DCF35-F06D-53E8-0476-C05A0A2189AA}" dt="2019-07-06T00:28:33.130" v="1353" actId="20577"/>
        <pc:sldMkLst>
          <pc:docMk/>
          <pc:sldMk cId="36061584" sldId="274"/>
        </pc:sldMkLst>
        <pc:spChg chg="mod">
          <ac:chgData name="Allan Browning" userId="S::a.browning@griffith.edu.au::361db90e-b631-48a3-b9ec-50a48aed1fdf" providerId="AD" clId="Web-{6D9DCF35-F06D-53E8-0476-C05A0A2189AA}" dt="2019-07-06T00:26:54.591" v="1298" actId="20577"/>
          <ac:spMkLst>
            <pc:docMk/>
            <pc:sldMk cId="36061584" sldId="274"/>
            <ac:spMk id="2" creationId="{714B6D1D-0AA9-44C4-A994-160BA40CA7EE}"/>
          </ac:spMkLst>
        </pc:spChg>
        <pc:spChg chg="mod">
          <ac:chgData name="Allan Browning" userId="S::a.browning@griffith.edu.au::361db90e-b631-48a3-b9ec-50a48aed1fdf" providerId="AD" clId="Web-{6D9DCF35-F06D-53E8-0476-C05A0A2189AA}" dt="2019-07-06T00:28:33.130" v="1353" actId="20577"/>
          <ac:spMkLst>
            <pc:docMk/>
            <pc:sldMk cId="36061584" sldId="274"/>
            <ac:spMk id="3" creationId="{A297017F-8138-4E21-93D7-C79C0591539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04e1ea13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04e1ea13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2443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04e1ea13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04e1ea13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5080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04e1ea13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04e1ea13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392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04e1ea13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04e1ea13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420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04e1ea13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04e1ea13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229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04e1ea13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04e1ea13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5648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allow Title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60950" y="982900"/>
            <a:ext cx="8222100" cy="371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Angular Routing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AU" dirty="0"/>
              <a:t>Server-side and Client-side Routes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AU" dirty="0"/>
              <a:t>Generating a new page component</a:t>
            </a:r>
          </a:p>
          <a:p>
            <a:pPr marL="285750" indent="-285750">
              <a:buFont typeface="Arial"/>
              <a:buChar char="•"/>
            </a:pPr>
            <a:r>
              <a:rPr lang="en-AU" dirty="0"/>
              <a:t>Setting up the router and adding routes</a:t>
            </a:r>
          </a:p>
          <a:p>
            <a:pPr marL="285750" indent="-285750">
              <a:buFont typeface="Arial"/>
              <a:buChar char="•"/>
            </a:pPr>
            <a:r>
              <a:rPr lang="en-AU" dirty="0"/>
              <a:t>router-outlet and </a:t>
            </a:r>
            <a:r>
              <a:rPr lang="en-AU" dirty="0" err="1"/>
              <a:t>routerLink</a:t>
            </a:r>
          </a:p>
          <a:p>
            <a:pPr marL="0" indent="0"/>
            <a:endParaRPr lang="en-AU" dirty="0"/>
          </a:p>
          <a:p>
            <a:pPr marL="0" indent="0"/>
            <a:endParaRPr lang="en-A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AU" dirty="0"/>
              <a:t>Adding router-outlet and </a:t>
            </a:r>
            <a:r>
              <a:rPr lang="en-AU" dirty="0" err="1"/>
              <a:t>routerLink</a:t>
            </a:r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460950" y="881300"/>
            <a:ext cx="8222100" cy="4144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The &lt;router-outlet&gt; tells the router where to display routed views.</a:t>
            </a:r>
            <a:endParaRPr lang="en-US"/>
          </a:p>
          <a:p>
            <a:pPr marL="0" indent="0">
              <a:lnSpc>
                <a:spcPct val="114999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In the following </a:t>
            </a:r>
            <a:r>
              <a:rPr lang="en-US" dirty="0" err="1">
                <a:solidFill>
                  <a:schemeClr val="bg2"/>
                </a:solidFill>
              </a:rPr>
              <a:t>AppComponent</a:t>
            </a:r>
            <a:r>
              <a:rPr lang="en-US" dirty="0">
                <a:solidFill>
                  <a:schemeClr val="bg2"/>
                </a:solidFill>
              </a:rPr>
              <a:t> template, &lt;a </a:t>
            </a:r>
            <a:r>
              <a:rPr lang="en-US" dirty="0" err="1">
                <a:solidFill>
                  <a:schemeClr val="bg2"/>
                </a:solidFill>
              </a:rPr>
              <a:t>routerLink</a:t>
            </a:r>
            <a:r>
              <a:rPr lang="en-US" dirty="0">
                <a:solidFill>
                  <a:schemeClr val="bg2"/>
                </a:solidFill>
              </a:rPr>
              <a:t> ="/test"&gt; is a hyperlink that when clicked, will load the "test" component into the position held by the &lt;router-outlet&gt; tag.</a:t>
            </a:r>
          </a:p>
          <a:p>
            <a:pPr marL="0" indent="0">
              <a:lnSpc>
                <a:spcPct val="114999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600" dirty="0">
                <a:solidFill>
                  <a:schemeClr val="bg2"/>
                </a:solidFill>
                <a:latin typeface="Consolas"/>
              </a:rPr>
              <a:t>&lt;h1&gt;{{title}}&lt;/h1&gt;</a:t>
            </a:r>
            <a:br>
              <a:rPr lang="en-US" sz="1600" dirty="0">
                <a:latin typeface="Consolas"/>
              </a:rPr>
            </a:br>
            <a:r>
              <a:rPr lang="en-US" sz="1600" dirty="0">
                <a:solidFill>
                  <a:schemeClr val="bg2"/>
                </a:solidFill>
                <a:latin typeface="Consolas"/>
              </a:rPr>
              <a:t>&lt;nav&gt;</a:t>
            </a:r>
            <a:br>
              <a:rPr lang="en-US" sz="1600" dirty="0">
                <a:latin typeface="Consolas"/>
              </a:rPr>
            </a:br>
            <a:r>
              <a:rPr lang="en-US" sz="1600" dirty="0">
                <a:solidFill>
                  <a:schemeClr val="bg2"/>
                </a:solidFill>
                <a:latin typeface="Consolas"/>
              </a:rPr>
              <a:t>  &lt;a </a:t>
            </a:r>
            <a:r>
              <a:rPr lang="en-US" sz="1600" dirty="0" err="1">
                <a:solidFill>
                  <a:schemeClr val="bg2"/>
                </a:solidFill>
                <a:latin typeface="Consolas"/>
              </a:rPr>
              <a:t>routerLink</a:t>
            </a:r>
            <a:r>
              <a:rPr lang="en-US" sz="1600" dirty="0">
                <a:solidFill>
                  <a:schemeClr val="bg2"/>
                </a:solidFill>
                <a:latin typeface="Consolas"/>
              </a:rPr>
              <a:t>="/test"&gt;Test&lt;/a&gt;</a:t>
            </a:r>
            <a:br>
              <a:rPr lang="en-US" sz="1600" dirty="0">
                <a:latin typeface="Consolas"/>
              </a:rPr>
            </a:br>
            <a:r>
              <a:rPr lang="en-US" sz="1600" dirty="0">
                <a:solidFill>
                  <a:schemeClr val="bg2"/>
                </a:solidFill>
                <a:latin typeface="Consolas"/>
              </a:rPr>
              <a:t>&lt;/nav&gt;</a:t>
            </a:r>
            <a:br>
              <a:rPr lang="en-US" sz="1600" dirty="0">
                <a:latin typeface="Consolas"/>
              </a:rPr>
            </a:br>
            <a:r>
              <a:rPr lang="en-US" sz="1600" dirty="0">
                <a:solidFill>
                  <a:schemeClr val="bg2"/>
                </a:solidFill>
                <a:latin typeface="Consolas"/>
              </a:rPr>
              <a:t>&lt;router-outlet&gt;&lt;/router-outlet&gt;</a:t>
            </a:r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75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AU" dirty="0" err="1"/>
              <a:t>Progromatic</a:t>
            </a:r>
            <a:r>
              <a:rPr lang="en-AU" dirty="0"/>
              <a:t> Navigation - navigate() &amp; </a:t>
            </a:r>
            <a:r>
              <a:rPr lang="en-AU" dirty="0" err="1"/>
              <a:t>navigateByUrl</a:t>
            </a:r>
            <a:r>
              <a:rPr lang="en-AU" dirty="0"/>
              <a:t>()</a:t>
            </a:r>
            <a:endParaRPr lang="en-US"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460950" y="881300"/>
            <a:ext cx="8222100" cy="4144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lnSpc>
                <a:spcPct val="114999"/>
              </a:lnSpc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Using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routerLink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we can hardcode a route for a component to always navigate to.</a:t>
            </a:r>
          </a:p>
          <a:p>
            <a:pPr marL="114300" indent="0">
              <a:lnSpc>
                <a:spcPct val="114999"/>
              </a:lnSpc>
              <a:buNone/>
            </a:pPr>
            <a:endParaRPr lang="en-US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We can navigate to a route programmatically using the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router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property which is available in any component class and calls the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navigate() or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navigateByUrl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() 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functions:</a:t>
            </a:r>
          </a:p>
          <a:p>
            <a:pPr marL="114300" indent="0">
              <a:lnSpc>
                <a:spcPct val="114999"/>
              </a:lnSpc>
              <a:buNone/>
            </a:pPr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/>
              </a:rPr>
              <a:t>   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Consolas"/>
              </a:rPr>
              <a:t>this.router.navigateByUrl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/>
              </a:rPr>
              <a:t>('/account');</a:t>
            </a:r>
            <a:endParaRPr lang="en-US">
              <a:solidFill>
                <a:schemeClr val="bg2">
                  <a:lumMod val="75000"/>
                </a:schemeClr>
              </a:solidFill>
              <a:latin typeface="Consolas"/>
            </a:endParaRPr>
          </a:p>
          <a:p>
            <a:pPr marL="0" indent="0">
              <a:lnSpc>
                <a:spcPct val="114999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lang="en-US" dirty="0">
              <a:solidFill>
                <a:schemeClr val="bg2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32691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AU" dirty="0"/>
              <a:t>Importing Router Module</a:t>
            </a:r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460950" y="881300"/>
            <a:ext cx="8222100" cy="4144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To  access the router service we must first import what we need from the library package @angular/router. 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    import { Router } from '@angular/router’;</a:t>
            </a:r>
          </a:p>
          <a:p>
            <a:pPr marL="0" indent="0">
              <a:lnSpc>
                <a:spcPct val="114999"/>
              </a:lnSpc>
              <a:buNone/>
            </a:pPr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lnSpc>
                <a:spcPct val="114999"/>
              </a:lnSpc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 the constructor we inject the router so that it is available in the class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     constructor(private router: Router){}</a:t>
            </a:r>
          </a:p>
          <a:p>
            <a:pPr marL="0" indent="0">
              <a:lnSpc>
                <a:spcPct val="114999"/>
              </a:lnSpc>
              <a:buNone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lnSpc>
                <a:spcPct val="114999"/>
              </a:lnSpc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 a method of the class we may reference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this.router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and 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navigateByURL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() method of the router to route to a new component.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  nav(){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    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this.router.navigateByUrl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('/account');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  }</a:t>
            </a:r>
          </a:p>
          <a:p>
            <a:pPr marL="0" indent="0">
              <a:lnSpc>
                <a:spcPct val="114999"/>
              </a:lnSpc>
              <a:buNone/>
            </a:pPr>
            <a:endParaRPr lang="en-US" dirty="0"/>
          </a:p>
          <a:p>
            <a:pPr marL="0" indent="0">
              <a:lnSpc>
                <a:spcPct val="114999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lang="en-US" dirty="0">
              <a:solidFill>
                <a:schemeClr val="bg2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06847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96DA9-5408-4449-916F-59C75571C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Passing data via a Router Parameter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45503-E7FD-491F-A7A5-ED30782D42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lnSpc>
                <a:spcPct val="114999"/>
              </a:lnSpc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It is often useful to be able to pass parameters to  a component.</a:t>
            </a:r>
            <a:endParaRPr lang="en-US"/>
          </a:p>
          <a:p>
            <a:pPr marL="114300" indent="0">
              <a:lnSpc>
                <a:spcPct val="114999"/>
              </a:lnSpc>
              <a:buNone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Router Parameters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allow us to pass variable data to a component.</a:t>
            </a:r>
          </a:p>
          <a:p>
            <a:pPr marL="114300" indent="0">
              <a:lnSpc>
                <a:spcPct val="114999"/>
              </a:lnSpc>
              <a:buNone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With a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routerLink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we can pass a parameter to the component by using a square bracket syntax that will evaluate what is passed to it as a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javascript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expression rather that a literal string as in our previous example.</a:t>
            </a:r>
          </a:p>
          <a:p>
            <a:pPr marL="114300" indent="0">
              <a:lnSpc>
                <a:spcPct val="114999"/>
              </a:lnSpc>
              <a:buNone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&lt;a [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routerLink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] = "[ '/users', user.id ]" &gt; {{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user.username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}} Profile &lt;/a&gt; </a:t>
            </a:r>
          </a:p>
          <a:p>
            <a:pPr marL="114300" indent="0">
              <a:lnSpc>
                <a:spcPct val="114999"/>
              </a:lnSpc>
              <a:buNone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The above example would create a route to the component that matches the "/user" path with a single parameter</a:t>
            </a:r>
          </a:p>
        </p:txBody>
      </p:sp>
    </p:spTree>
    <p:extLst>
      <p:ext uri="{BB962C8B-B14F-4D97-AF65-F5344CB8AC3E}">
        <p14:creationId xmlns:p14="http://schemas.microsoft.com/office/powerpoint/2010/main" val="2905692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96DA9-5408-4449-916F-59C75571C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Passing data via a Router Parameter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45503-E7FD-491F-A7A5-ED30782D42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lnSpc>
                <a:spcPct val="114999"/>
              </a:lnSpc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We can create our links programmatically if required.</a:t>
            </a:r>
          </a:p>
          <a:p>
            <a:pPr marL="114300" indent="0">
              <a:lnSpc>
                <a:spcPct val="114999"/>
              </a:lnSpc>
              <a:buNone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lnSpc>
                <a:spcPct val="114999"/>
              </a:lnSpc>
              <a:buNone/>
            </a:pPr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nav(){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     </a:t>
            </a:r>
            <a:r>
              <a:rPr lang="en-US" i="1" dirty="0" err="1">
                <a:solidFill>
                  <a:schemeClr val="bg2">
                    <a:lumMod val="75000"/>
                  </a:schemeClr>
                </a:solidFill>
              </a:rPr>
              <a:t>this.router.navigateByUrl</a:t>
            </a:r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('/user/' + user.id );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  }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With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navigateByUrl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we pass a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concatinated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string with the required path.</a:t>
            </a:r>
          </a:p>
          <a:p>
            <a:pPr marL="0" indent="0">
              <a:lnSpc>
                <a:spcPct val="114999"/>
              </a:lnSpc>
              <a:buNone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lnSpc>
                <a:spcPct val="114999"/>
              </a:lnSpc>
              <a:buNone/>
            </a:pPr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nav(){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     </a:t>
            </a:r>
            <a:r>
              <a:rPr lang="en-US" i="1" dirty="0" err="1">
                <a:solidFill>
                  <a:schemeClr val="bg2">
                    <a:lumMod val="75000"/>
                  </a:schemeClr>
                </a:solidFill>
              </a:rPr>
              <a:t>this.router.navigate</a:t>
            </a:r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(['/user' , user.id ]);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  }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With navigate we pass an array of path components</a:t>
            </a:r>
          </a:p>
          <a:p>
            <a:pPr marL="0" indent="0">
              <a:lnSpc>
                <a:spcPct val="114999"/>
              </a:lnSpc>
              <a:buNone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382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D1B68-8333-42C2-9838-97B67BFD2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Route with a Parameter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567DC-2250-4285-B538-636657ED2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 the app-routing module we will have to create a route the matches the path and parameter options we just created.</a:t>
            </a:r>
          </a:p>
          <a:p>
            <a:pPr marL="0" indent="0">
              <a:lnSpc>
                <a:spcPct val="114999"/>
              </a:lnSpc>
              <a:buNone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lnSpc>
                <a:spcPct val="114999"/>
              </a:lnSpc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const routes: Routes = [{ 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path:'users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/:id',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component:LoginComponent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 }]</a:t>
            </a:r>
          </a:p>
          <a:p>
            <a:pPr>
              <a:lnSpc>
                <a:spcPct val="114999"/>
              </a:lnSpc>
              <a:buNone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lnSpc>
                <a:spcPct val="114999"/>
              </a:lnSpc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 parameter is added to the path using a semicolon and a name for the parameter. The name used, will then be accessible within the component when it is created.</a:t>
            </a:r>
          </a:p>
          <a:p>
            <a:pPr marL="0" indent="0">
              <a:lnSpc>
                <a:spcPct val="114999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077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ED049-A9B6-474F-A8A1-4E2CE86E6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Routing Parameters in a component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21D0E-0625-40F8-8087-23EF0E22A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2501" y="872497"/>
            <a:ext cx="8222100" cy="4193379"/>
          </a:xfrm>
        </p:spPr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We now have a Route that matches a path and parameter.</a:t>
            </a:r>
          </a:p>
          <a:p>
            <a:pPr marL="114300" indent="0">
              <a:lnSpc>
                <a:spcPct val="114999"/>
              </a:lnSpc>
              <a:buNone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To access the parameter in the component we have two options.</a:t>
            </a:r>
          </a:p>
          <a:p>
            <a:pPr marL="114300" indent="0">
              <a:lnSpc>
                <a:spcPct val="114999"/>
              </a:lnSpc>
              <a:buNone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The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Snapshot Way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and the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Observable Way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marL="114300" indent="0">
              <a:lnSpc>
                <a:spcPct val="114999"/>
              </a:lnSpc>
              <a:buNone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The Snapshot way allows us to easily access the parameters that were passed when the component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first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loads. You will have to import the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ActivatedRoute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Module to access the query parameters</a:t>
            </a:r>
          </a:p>
          <a:p>
            <a:pPr marL="114300" indent="0">
              <a:lnSpc>
                <a:spcPct val="114999"/>
              </a:lnSpc>
              <a:buNone/>
            </a:pPr>
            <a:endParaRPr lang="en-US" dirty="0"/>
          </a:p>
          <a:p>
            <a:pPr marL="114300" indent="0">
              <a:lnSpc>
                <a:spcPct val="114999"/>
              </a:lnSpc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The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ActivatedRoute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is a service that is provided to each route component that contains route specific information such as route parameters, static data, resolve data, global query params, and the global fragment.</a:t>
            </a:r>
          </a:p>
          <a:p>
            <a:pPr marL="114300" indent="0">
              <a:lnSpc>
                <a:spcPct val="114999"/>
              </a:lnSpc>
              <a:buNone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767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A5BC3-3124-4B82-B017-DC5FFD5B2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Parameter via snapshot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AE0D1-741B-4C33-A04F-790C504DD6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4999"/>
              </a:lnSpc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import { 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ActivatedRoute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 } from '@angular/router';</a:t>
            </a:r>
          </a:p>
          <a:p>
            <a:pPr marL="0" indent="0">
              <a:lnSpc>
                <a:spcPct val="114999"/>
              </a:lnSpc>
              <a:buNone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lnSpc>
                <a:spcPct val="114999"/>
              </a:lnSpc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Once imported you can then inject the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ActivatedRoute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via the constructor.</a:t>
            </a:r>
            <a:endParaRPr lang="en-US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lnSpc>
                <a:spcPct val="114999"/>
              </a:lnSpc>
              <a:buNone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lnSpc>
                <a:spcPct val="114999"/>
              </a:lnSpc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      constructor(private route: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ActivatedRoute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) {}</a:t>
            </a:r>
            <a:endParaRPr lang="en-US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lnSpc>
                <a:spcPct val="114999"/>
              </a:lnSpc>
              <a:buNone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lnSpc>
                <a:spcPct val="114999"/>
              </a:lnSpc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 the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ngOnInit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() lifecycle method you can access the parameter.</a:t>
            </a:r>
          </a:p>
          <a:p>
            <a:pPr marL="0" indent="0">
              <a:lnSpc>
                <a:spcPct val="114999"/>
              </a:lnSpc>
              <a:buNone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lnSpc>
                <a:spcPct val="114999"/>
              </a:lnSpc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     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this.userid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= this.route.snapshot.params.id;</a:t>
            </a:r>
            <a:endParaRPr lang="en-US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lnSpc>
                <a:spcPct val="114999"/>
              </a:lnSpc>
              <a:buNone/>
            </a:pPr>
            <a:endParaRPr lang="en-US" dirty="0">
              <a:solidFill>
                <a:srgbClr val="313131"/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979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5481E-6795-4C11-9F31-30E33A589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Observable Way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78A60-5332-45C1-9045-F4979424A4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To improve performance angular will reuse components. If we had a component that shows user details and we move from one user to the next the component may not be reloaded (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ie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 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ngOninit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() lifecycle method would not be triggered). This poses a problem.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lnSpc>
                <a:spcPct val="114999"/>
              </a:lnSpc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The alternative to the Snapshot method is using an Observable.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 An 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Observable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 is like a Stream and allows zero or 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more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 events to pass where the callback is called for each event. We will look at this in details in a future week.</a:t>
            </a:r>
            <a:endParaRPr lang="en-US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lnSpc>
                <a:spcPct val="114999"/>
              </a:lnSpc>
              <a:buNone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lnSpc>
                <a:spcPct val="114999"/>
              </a:lnSpc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We can initiate an observable that will give us access(stream over time) to the query parameters as we move from route to route. This is provided to us through the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ActivatedRoute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modules 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paramMap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property.</a:t>
            </a:r>
          </a:p>
        </p:txBody>
      </p:sp>
    </p:spTree>
    <p:extLst>
      <p:ext uri="{BB962C8B-B14F-4D97-AF65-F5344CB8AC3E}">
        <p14:creationId xmlns:p14="http://schemas.microsoft.com/office/powerpoint/2010/main" val="3639161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B6D1D-0AA9-44C4-A994-160BA40CA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Parameter the Observable Way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7017F-8138-4E21-93D7-C79C05915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2501" y="833531"/>
            <a:ext cx="8222100" cy="424533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Firstly we import the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ActivatedRoute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module as with the snapshot way.</a:t>
            </a:r>
          </a:p>
          <a:p>
            <a:pPr marL="0" indent="0">
              <a:lnSpc>
                <a:spcPct val="114999"/>
              </a:lnSpc>
              <a:buNone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lnSpc>
                <a:spcPct val="114999"/>
              </a:lnSpc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We inject the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ActivatedRoute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module via our constructor</a:t>
            </a:r>
          </a:p>
          <a:p>
            <a:pPr marL="0" indent="0">
              <a:lnSpc>
                <a:spcPct val="114999"/>
              </a:lnSpc>
              <a:buNone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lnSpc>
                <a:spcPct val="114999"/>
              </a:lnSpc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 the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ngOninit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() lifecycle method we subscribe to the observable</a:t>
            </a:r>
          </a:p>
          <a:p>
            <a:pPr marL="0" indent="0">
              <a:lnSpc>
                <a:spcPct val="114999"/>
              </a:lnSpc>
              <a:buNone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lnSpc>
                <a:spcPct val="114999"/>
              </a:lnSpc>
              <a:buNone/>
            </a:pP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ngOnInit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(){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   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this.route.paramMap.subscribe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         params =&gt; {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this.userid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=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params.get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('id');}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    );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}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This observer will continue to update the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userid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until the unsubscribe method is called.</a:t>
            </a:r>
          </a:p>
          <a:p>
            <a:pPr>
              <a:lnSpc>
                <a:spcPct val="114999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1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58C00-FE1D-7248-8E8B-D9EC23E45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Routes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5AC2C-470D-454E-87C7-795D09A604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AU" dirty="0"/>
          </a:p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Routes are fundamental to how the app is structured so it is important to understand how they work.</a:t>
            </a:r>
          </a:p>
          <a:p>
            <a:pPr marL="114300" indent="0">
              <a:lnSpc>
                <a:spcPct val="114999"/>
              </a:lnSpc>
              <a:buNone/>
            </a:pPr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There are two kinds of routes: server-side  and client-side. </a:t>
            </a:r>
          </a:p>
          <a:p>
            <a:pPr marL="114300" indent="0">
              <a:buNone/>
            </a:pPr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23657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B6D1D-0AA9-44C4-A994-160BA40CA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Parameter the Observable Way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7017F-8138-4E21-93D7-C79C05915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2501" y="833531"/>
            <a:ext cx="8222100" cy="3712800"/>
          </a:xfrm>
        </p:spPr>
        <p:txBody>
          <a:bodyPr/>
          <a:lstStyle/>
          <a:p>
            <a:pPr marL="0" indent="0">
              <a:lnSpc>
                <a:spcPct val="114999"/>
              </a:lnSpc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To unsubscribe from the observer we need to call its unsubscribe method. Firstly we need to get a reference to the subscription.</a:t>
            </a:r>
          </a:p>
          <a:p>
            <a:pPr marL="0" indent="0">
              <a:lnSpc>
                <a:spcPct val="114999"/>
              </a:lnSpc>
              <a:buNone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lnSpc>
                <a:spcPct val="114999"/>
              </a:lnSpc>
              <a:buNone/>
            </a:pP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ngOnInit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(){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   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this.routesubscription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=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this.route.paramMap.subscribe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(params =&gt; {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       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this.userid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 = 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params.get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('id');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   });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}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 variable can be created in the class to store a reference to the subscription.</a:t>
            </a:r>
          </a:p>
          <a:p>
            <a:pPr marL="0" indent="0">
              <a:lnSpc>
                <a:spcPct val="114999"/>
              </a:lnSpc>
              <a:buNone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lnSpc>
                <a:spcPct val="114999"/>
              </a:lnSpc>
              <a:buNone/>
            </a:pP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ngOnDestroy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(){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   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this.routesubscription.unsubscibe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();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}</a:t>
            </a:r>
          </a:p>
          <a:p>
            <a:pPr marL="0" indent="0">
              <a:lnSpc>
                <a:spcPct val="114999"/>
              </a:lnSpc>
              <a:buNone/>
            </a:pPr>
            <a:endParaRPr lang="en-US" dirty="0">
              <a:solidFill>
                <a:srgbClr val="313131"/>
              </a:solidFill>
            </a:endParaRPr>
          </a:p>
          <a:p>
            <a:pPr>
              <a:lnSpc>
                <a:spcPct val="114999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50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4B068-D85C-1848-9A02-A4F39BA37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Interacting with a server-side web 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5CBD0-9FE9-124E-9F77-4E692B2844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Server-side web apps are code, and the concept of directories and files is less applicable</a:t>
            </a:r>
          </a:p>
          <a:p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Additionally a web aps code structure is often complex and we don't want to expose it to the browser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7BAC5BEE-4A10-864C-A6EA-A4600BE0C859}"/>
              </a:ext>
            </a:extLst>
          </p:cNvPr>
          <p:cNvSpPr/>
          <p:nvPr/>
        </p:nvSpPr>
        <p:spPr>
          <a:xfrm>
            <a:off x="5361411" y="3006336"/>
            <a:ext cx="1374889" cy="90782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Server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344CF0-2BD1-3149-9EE2-DD1766E7C837}"/>
              </a:ext>
            </a:extLst>
          </p:cNvPr>
          <p:cNvSpPr txBox="1"/>
          <p:nvPr/>
        </p:nvSpPr>
        <p:spPr>
          <a:xfrm>
            <a:off x="5487240" y="4045726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example.com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0A8D21-A59C-AF41-AD43-948EDC7BEEBF}"/>
              </a:ext>
            </a:extLst>
          </p:cNvPr>
          <p:cNvSpPr txBox="1"/>
          <p:nvPr/>
        </p:nvSpPr>
        <p:spPr>
          <a:xfrm>
            <a:off x="7070637" y="4045726"/>
            <a:ext cx="1865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myApp</a:t>
            </a:r>
            <a:r>
              <a:rPr lang="en-AU" dirty="0"/>
              <a:t>/</a:t>
            </a:r>
            <a:r>
              <a:rPr lang="en-AU" dirty="0" err="1"/>
              <a:t>shoppingCart</a:t>
            </a:r>
            <a:r>
              <a:rPr lang="en-AU" dirty="0"/>
              <a:t>/</a:t>
            </a:r>
            <a:r>
              <a:rPr lang="en-AU" dirty="0" err="1"/>
              <a:t>addToCart.php</a:t>
            </a:r>
            <a:endParaRPr lang="en-AU" dirty="0"/>
          </a:p>
        </p:txBody>
      </p:sp>
      <p:sp>
        <p:nvSpPr>
          <p:cNvPr id="7" name="Folded Corner 6">
            <a:extLst>
              <a:ext uri="{FF2B5EF4-FFF2-40B4-BE49-F238E27FC236}">
                <a16:creationId xmlns:a16="http://schemas.microsoft.com/office/drawing/2014/main" id="{5B968E30-D926-B44B-AC15-A8E1BAB84B4A}"/>
              </a:ext>
            </a:extLst>
          </p:cNvPr>
          <p:cNvSpPr/>
          <p:nvPr/>
        </p:nvSpPr>
        <p:spPr>
          <a:xfrm>
            <a:off x="7535116" y="2927394"/>
            <a:ext cx="940714" cy="99992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err="1"/>
              <a:t>addToCart.php</a:t>
            </a:r>
            <a:endParaRPr lang="en-AU" sz="1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C33E1A-D1EC-E745-8506-18BBCB2437F9}"/>
              </a:ext>
            </a:extLst>
          </p:cNvPr>
          <p:cNvCxnSpPr/>
          <p:nvPr/>
        </p:nvCxnSpPr>
        <p:spPr>
          <a:xfrm flipH="1">
            <a:off x="6828397" y="3407620"/>
            <a:ext cx="644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85115AE-6957-CF46-ABB2-DE1D982AF698}"/>
              </a:ext>
            </a:extLst>
          </p:cNvPr>
          <p:cNvSpPr/>
          <p:nvPr/>
        </p:nvSpPr>
        <p:spPr>
          <a:xfrm>
            <a:off x="625686" y="3143134"/>
            <a:ext cx="999919" cy="103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Browser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97F83E5-41C4-B84B-9A95-D3E0C8F77C0F}"/>
              </a:ext>
            </a:extLst>
          </p:cNvPr>
          <p:cNvCxnSpPr/>
          <p:nvPr/>
        </p:nvCxnSpPr>
        <p:spPr>
          <a:xfrm>
            <a:off x="1710388" y="3006336"/>
            <a:ext cx="3443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1E3BBED-ADDE-334E-ABD6-A8AF9C9B5859}"/>
              </a:ext>
            </a:extLst>
          </p:cNvPr>
          <p:cNvSpPr txBox="1"/>
          <p:nvPr/>
        </p:nvSpPr>
        <p:spPr>
          <a:xfrm>
            <a:off x="2080365" y="2516634"/>
            <a:ext cx="46602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http://example.com/myApp/</a:t>
            </a:r>
            <a:r>
              <a:rPr lang="en-AU" dirty="0" err="1"/>
              <a:t>shoppingCart</a:t>
            </a:r>
            <a:r>
              <a:rPr lang="en-AU" dirty="0"/>
              <a:t>/</a:t>
            </a:r>
            <a:r>
              <a:rPr lang="en-AU" dirty="0" err="1"/>
              <a:t>addToCart.php</a:t>
            </a:r>
            <a:endParaRPr lang="en-A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5185FBA-3360-E84A-A0C9-AA52127F1F6A}"/>
              </a:ext>
            </a:extLst>
          </p:cNvPr>
          <p:cNvCxnSpPr>
            <a:cxnSpLocks/>
          </p:cNvCxnSpPr>
          <p:nvPr/>
        </p:nvCxnSpPr>
        <p:spPr>
          <a:xfrm flipH="1">
            <a:off x="1790425" y="4283645"/>
            <a:ext cx="3443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A42359A-2995-B349-8F05-04F50FAF42D5}"/>
              </a:ext>
            </a:extLst>
          </p:cNvPr>
          <p:cNvSpPr txBox="1"/>
          <p:nvPr/>
        </p:nvSpPr>
        <p:spPr>
          <a:xfrm>
            <a:off x="2822141" y="4400961"/>
            <a:ext cx="1527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Response HTML</a:t>
            </a:r>
          </a:p>
        </p:txBody>
      </p:sp>
    </p:spTree>
    <p:extLst>
      <p:ext uri="{BB962C8B-B14F-4D97-AF65-F5344CB8AC3E}">
        <p14:creationId xmlns:p14="http://schemas.microsoft.com/office/powerpoint/2010/main" val="147655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DB993-9B90-9842-A2D0-3A6EABC0F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Server-side Routes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802DC-8F7F-6C44-B410-B9CFF2540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950" y="834733"/>
            <a:ext cx="8222100" cy="3712800"/>
          </a:xfrm>
        </p:spPr>
        <p:txBody>
          <a:bodyPr/>
          <a:lstStyle/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Routes became popular as a virtual URL that doesn't apply to any specific directory or file</a:t>
            </a:r>
            <a:endParaRPr lang="en-US"/>
          </a:p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The previous URL(endpoint)  could be simplified to: http://example.com/addToCart</a:t>
            </a:r>
          </a:p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For this to work the web app needs a routing table to connect virtual URLs to code</a:t>
            </a:r>
          </a:p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This was popularised in MVC web frameworks such as Ruby on Rails, e.g.</a:t>
            </a:r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097978-B65F-7841-91F4-55EAFC032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756" y="3289073"/>
            <a:ext cx="4577619" cy="181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315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54A46-3433-4F45-88C0-160782106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Client-side Routes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59038-EB0A-D943-A05D-5CB16DA28C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Client-side web apps, i.e. JavaScript in the browser, didn't typically utilise URLs for navigation</a:t>
            </a:r>
            <a:endParaRPr lang="en-US"/>
          </a:p>
          <a:p>
            <a:pPr marL="114300" indent="0">
              <a:lnSpc>
                <a:spcPct val="114999"/>
              </a:lnSpc>
              <a:buNone/>
            </a:pPr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JavaScript events and functions were used to interact with web apps</a:t>
            </a:r>
          </a:p>
          <a:p>
            <a:pPr marL="114300" indent="0">
              <a:lnSpc>
                <a:spcPct val="114999"/>
              </a:lnSpc>
              <a:buNone/>
            </a:pPr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URLs were primarily used to change pages</a:t>
            </a:r>
          </a:p>
          <a:p>
            <a:pPr marL="114300" indent="0">
              <a:lnSpc>
                <a:spcPct val="114999"/>
              </a:lnSpc>
              <a:buNone/>
            </a:pPr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However, routes are a tidy way to manage navigation even in single page web apps</a:t>
            </a:r>
          </a:p>
          <a:p>
            <a:pPr marL="11430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78922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FAF23-6A90-8D46-B553-5FE7BFC0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Angular routes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AFF8A-57F7-E74D-AC97-B05095F45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7450" y="820622"/>
            <a:ext cx="8222100" cy="3712800"/>
          </a:xfrm>
        </p:spPr>
        <p:txBody>
          <a:bodyPr/>
          <a:lstStyle/>
          <a:p>
            <a:pPr marL="114300" indent="0">
              <a:buNone/>
            </a:pPr>
            <a:r>
              <a:rPr lang="en-AU" dirty="0">
                <a:solidFill>
                  <a:schemeClr val="bg2"/>
                </a:solidFill>
              </a:rPr>
              <a:t>Angular routes allows the web app to have a table, matching routes to components.</a:t>
            </a:r>
            <a:r>
              <a:rPr lang="en-AU" dirty="0"/>
              <a:t> </a:t>
            </a:r>
            <a:endParaRPr lang="en-US"/>
          </a:p>
          <a:p>
            <a:pPr marL="114300" indent="0">
              <a:lnSpc>
                <a:spcPct val="114999"/>
              </a:lnSpc>
              <a:buNone/>
            </a:pPr>
            <a:endParaRPr lang="en-AU" dirty="0">
              <a:solidFill>
                <a:srgbClr val="737373"/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AU" dirty="0">
                <a:solidFill>
                  <a:schemeClr val="bg2"/>
                </a:solidFill>
              </a:rPr>
              <a:t>Routing in angular is different to standard express projects. In express all controller functions are linked in a top down fashion through routing; where a routes consists of a URL/URI path and link to a controller function or model. In angular routes link directly to page components. </a:t>
            </a:r>
            <a:endParaRPr lang="en-US" dirty="0">
              <a:solidFill>
                <a:schemeClr val="bg2"/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endParaRPr lang="en-AU" dirty="0">
              <a:solidFill>
                <a:schemeClr val="bg2"/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AU" dirty="0">
                <a:solidFill>
                  <a:schemeClr val="bg2"/>
                </a:solidFill>
              </a:rPr>
              <a:t>Each page component consist of an HTML view, an ng data model, and a supporting controller class and functions. </a:t>
            </a:r>
            <a:endParaRPr lang="en-US" dirty="0">
              <a:solidFill>
                <a:schemeClr val="bg2"/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endParaRPr lang="en-AU" dirty="0">
              <a:solidFill>
                <a:schemeClr val="bg2"/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AU" dirty="0">
                <a:solidFill>
                  <a:schemeClr val="bg2"/>
                </a:solidFill>
              </a:rPr>
              <a:t>In angular the "</a:t>
            </a:r>
            <a:r>
              <a:rPr lang="en-AU" dirty="0" err="1">
                <a:solidFill>
                  <a:schemeClr val="bg2"/>
                </a:solidFill>
              </a:rPr>
              <a:t>src</a:t>
            </a:r>
            <a:r>
              <a:rPr lang="en-AU" dirty="0">
                <a:solidFill>
                  <a:schemeClr val="bg2"/>
                </a:solidFill>
              </a:rPr>
              <a:t>/app/app.component.html" acts like a parent view which all generated pages get loaded into when navigated to.</a:t>
            </a:r>
            <a:endParaRPr lang="en-US" dirty="0">
              <a:solidFill>
                <a:schemeClr val="bg2"/>
              </a:solidFill>
            </a:endParaRPr>
          </a:p>
          <a:p>
            <a:pPr>
              <a:lnSpc>
                <a:spcPct val="114999"/>
              </a:lnSpc>
            </a:pPr>
            <a:endParaRPr lang="en-AU" dirty="0"/>
          </a:p>
          <a:p>
            <a:pPr>
              <a:lnSpc>
                <a:spcPct val="114999"/>
              </a:lnSpc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38773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AU" dirty="0"/>
              <a:t>Generating a New Page Component</a:t>
            </a:r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460950" y="881300"/>
            <a:ext cx="8222100" cy="4144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dirty="0">
                <a:solidFill>
                  <a:schemeClr val="bg2"/>
                </a:solidFill>
              </a:rPr>
              <a:t>Generating a new component can be done through the angular CLI using the command: 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US" b="1" dirty="0">
                <a:solidFill>
                  <a:schemeClr val="bg2"/>
                </a:solidFill>
              </a:rPr>
              <a:t>           ng generate component “</a:t>
            </a:r>
            <a:r>
              <a:rPr lang="en-US" b="1" dirty="0" err="1">
                <a:solidFill>
                  <a:schemeClr val="bg2"/>
                </a:solidFill>
              </a:rPr>
              <a:t>pageName</a:t>
            </a:r>
            <a:r>
              <a:rPr lang="en-US" b="1" dirty="0">
                <a:solidFill>
                  <a:schemeClr val="bg2"/>
                </a:solidFill>
              </a:rPr>
              <a:t>"</a:t>
            </a:r>
            <a:endParaRPr lang="en-US">
              <a:solidFill>
                <a:schemeClr val="bg2"/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endParaRPr lang="en-US" b="1" dirty="0">
              <a:solidFill>
                <a:schemeClr val="bg2"/>
              </a:solidFill>
            </a:endParaRPr>
          </a:p>
          <a:p>
            <a:pPr>
              <a:lnSpc>
                <a:spcPct val="114999"/>
              </a:lnSpc>
            </a:pPr>
            <a:r>
              <a:rPr lang="en-US" dirty="0">
                <a:solidFill>
                  <a:schemeClr val="bg2"/>
                </a:solidFill>
              </a:rPr>
              <a:t>All generated pages are located in the </a:t>
            </a:r>
            <a:r>
              <a:rPr lang="en-US" dirty="0" err="1">
                <a:solidFill>
                  <a:schemeClr val="bg2"/>
                </a:solidFill>
              </a:rPr>
              <a:t>src</a:t>
            </a:r>
            <a:r>
              <a:rPr lang="en-US" dirty="0">
                <a:solidFill>
                  <a:schemeClr val="bg2"/>
                </a:solidFill>
              </a:rPr>
              <a:t>/app/ folder. </a:t>
            </a:r>
          </a:p>
          <a:p>
            <a:pPr>
              <a:lnSpc>
                <a:spcPct val="114999"/>
              </a:lnSpc>
            </a:pPr>
            <a:r>
              <a:rPr lang="en-US" dirty="0">
                <a:solidFill>
                  <a:schemeClr val="bg2"/>
                </a:solidFill>
              </a:rPr>
              <a:t>Before you can open those web address' like localhost:4200/</a:t>
            </a:r>
            <a:r>
              <a:rPr lang="en-US" dirty="0" err="1">
                <a:solidFill>
                  <a:schemeClr val="bg2"/>
                </a:solidFill>
              </a:rPr>
              <a:t>pageName</a:t>
            </a:r>
            <a:r>
              <a:rPr lang="en-US" dirty="0">
                <a:solidFill>
                  <a:schemeClr val="bg2"/>
                </a:solidFill>
              </a:rPr>
              <a:t>, you need to add a route for the page component into the Angular router.</a:t>
            </a:r>
          </a:p>
          <a:p>
            <a:pPr lvl="0" algn="l" rtl="0">
              <a:lnSpc>
                <a:spcPct val="114999"/>
              </a:lnSpc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lnSpc>
                <a:spcPct val="114999"/>
              </a:lnSpc>
              <a:spcBef>
                <a:spcPts val="1600"/>
              </a:spcBef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220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AU" dirty="0"/>
              <a:t>Setting Up the Router</a:t>
            </a:r>
            <a:endParaRPr lang="en-US"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460950" y="881300"/>
            <a:ext cx="8222100" cy="4144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dirty="0">
                <a:solidFill>
                  <a:schemeClr val="bg2"/>
                </a:solidFill>
              </a:rPr>
              <a:t>In Angular, the best practice is to load and configure the router in a separate, top-level module that is dedicated to routing and imported by the root </a:t>
            </a:r>
            <a:r>
              <a:rPr lang="en-US" err="1">
                <a:solidFill>
                  <a:schemeClr val="bg2"/>
                </a:solidFill>
                <a:latin typeface="Consolas"/>
              </a:rPr>
              <a:t>AppModule</a:t>
            </a:r>
            <a:r>
              <a:rPr lang="en-US" dirty="0">
                <a:solidFill>
                  <a:schemeClr val="bg2"/>
                </a:solidFill>
              </a:rPr>
              <a:t>.</a:t>
            </a:r>
          </a:p>
          <a:p>
            <a:pPr>
              <a:lnSpc>
                <a:spcPct val="114999"/>
              </a:lnSpc>
            </a:pPr>
            <a:r>
              <a:rPr lang="en-US" dirty="0">
                <a:solidFill>
                  <a:schemeClr val="bg2"/>
                </a:solidFill>
              </a:rPr>
              <a:t>By convention, the module class name is </a:t>
            </a:r>
            <a:r>
              <a:rPr lang="en-US" err="1">
                <a:solidFill>
                  <a:schemeClr val="bg2"/>
                </a:solidFill>
                <a:latin typeface="Consolas"/>
              </a:rPr>
              <a:t>AppRoutingModule</a:t>
            </a:r>
            <a:r>
              <a:rPr lang="en-US" dirty="0">
                <a:solidFill>
                  <a:schemeClr val="bg2"/>
                </a:solidFill>
              </a:rPr>
              <a:t> and it belongs in the 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app-</a:t>
            </a:r>
            <a:r>
              <a:rPr lang="en-US" err="1">
                <a:solidFill>
                  <a:schemeClr val="bg2"/>
                </a:solidFill>
                <a:latin typeface="Consolas"/>
              </a:rPr>
              <a:t>routing.module.ts</a:t>
            </a:r>
            <a:r>
              <a:rPr lang="en-US" dirty="0">
                <a:solidFill>
                  <a:schemeClr val="bg2"/>
                </a:solidFill>
              </a:rPr>
              <a:t> in the </a:t>
            </a:r>
            <a:r>
              <a:rPr lang="en-US" err="1">
                <a:solidFill>
                  <a:schemeClr val="bg2"/>
                </a:solidFill>
                <a:latin typeface="Consolas"/>
              </a:rPr>
              <a:t>src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/app</a:t>
            </a:r>
            <a:r>
              <a:rPr lang="en-US" dirty="0">
                <a:solidFill>
                  <a:schemeClr val="bg2"/>
                </a:solidFill>
              </a:rPr>
              <a:t> folder. It can be set when the angular project is generated or </a:t>
            </a:r>
            <a:r>
              <a:rPr lang="en-US" err="1">
                <a:solidFill>
                  <a:schemeClr val="bg2"/>
                </a:solidFill>
              </a:rPr>
              <a:t>gennerated</a:t>
            </a:r>
            <a:r>
              <a:rPr lang="en-US" dirty="0">
                <a:solidFill>
                  <a:schemeClr val="bg2"/>
                </a:solidFill>
              </a:rPr>
              <a:t> by  CLI command: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US" dirty="0">
                <a:solidFill>
                  <a:schemeClr val="bg2"/>
                </a:solidFill>
              </a:rPr>
              <a:t>     </a:t>
            </a:r>
            <a:endParaRPr lang="en-US" b="1" dirty="0">
              <a:solidFill>
                <a:schemeClr val="bg2"/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US" b="1" dirty="0">
                <a:solidFill>
                  <a:schemeClr val="bg2"/>
                </a:solidFill>
              </a:rPr>
              <a:t>     ng generate module app-routing --flat --module=app</a:t>
            </a:r>
            <a:endParaRPr lang="en-US" b="1">
              <a:solidFill>
                <a:schemeClr val="bg2"/>
              </a:solidFill>
            </a:endParaRPr>
          </a:p>
          <a:p>
            <a:pPr lvl="0" algn="l" rtl="0">
              <a:lnSpc>
                <a:spcPct val="114999"/>
              </a:lnSpc>
            </a:pPr>
            <a:endParaRPr lang="en-US" b="1" dirty="0">
              <a:solidFill>
                <a:srgbClr val="737373"/>
              </a:solidFill>
            </a:endParaRPr>
          </a:p>
          <a:p>
            <a:pPr>
              <a:lnSpc>
                <a:spcPct val="114999"/>
              </a:lnSpc>
              <a:buNone/>
            </a:pPr>
            <a:endParaRPr lang="en-US" dirty="0">
              <a:solidFill>
                <a:srgbClr val="424242"/>
              </a:solidFill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956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AU" dirty="0"/>
              <a:t>Adding a route</a:t>
            </a:r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460950" y="881300"/>
            <a:ext cx="8222100" cy="4144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bg2"/>
                </a:solidFill>
                <a:cs typeface="Helvetica"/>
              </a:rPr>
              <a:t>Routes</a:t>
            </a:r>
            <a:r>
              <a:rPr lang="en-US" dirty="0">
                <a:solidFill>
                  <a:schemeClr val="bg2"/>
                </a:solidFill>
              </a:rPr>
              <a:t> tell the router which view to display when a user clicks a link or pastes a URL into the browser address bar.</a:t>
            </a:r>
            <a:endParaRPr lang="en-US"/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bg2"/>
                </a:solidFill>
              </a:rPr>
              <a:t>A typical Angular Route pairs a path and component. This is created as an object that is saved to variable of type Routes.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en-US" dirty="0">
              <a:latin typeface="Times"/>
            </a:endParaRPr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BDD79E6-2F0D-4721-B777-7F3B8FDD0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811" y="2423568"/>
            <a:ext cx="5800724" cy="259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421458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3727</TotalTime>
  <Words>509</Words>
  <Application>Microsoft Office PowerPoint</Application>
  <PresentationFormat>On-screen Show (16:9)</PresentationFormat>
  <Paragraphs>37</Paragraphs>
  <Slides>20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Material</vt:lpstr>
      <vt:lpstr>Angular Routing</vt:lpstr>
      <vt:lpstr>Routes</vt:lpstr>
      <vt:lpstr>Interacting with a server-side web app</vt:lpstr>
      <vt:lpstr>Server-side Routes</vt:lpstr>
      <vt:lpstr>Client-side Routes</vt:lpstr>
      <vt:lpstr>Angular routes</vt:lpstr>
      <vt:lpstr>Generating a New Page Component</vt:lpstr>
      <vt:lpstr>Setting Up the Router</vt:lpstr>
      <vt:lpstr>Adding a route</vt:lpstr>
      <vt:lpstr>Adding router-outlet and routerLink</vt:lpstr>
      <vt:lpstr>Progromatic Navigation - navigate() &amp; navigateByUrl()</vt:lpstr>
      <vt:lpstr>Importing Router Module</vt:lpstr>
      <vt:lpstr>Passing data via a Router Parameter</vt:lpstr>
      <vt:lpstr>Passing data via a Router Parameter</vt:lpstr>
      <vt:lpstr>Adding a Route with a Parameter</vt:lpstr>
      <vt:lpstr>Access Routing Parameters in a component</vt:lpstr>
      <vt:lpstr>Accessing the Parameter via snapshot</vt:lpstr>
      <vt:lpstr>The Observable Way</vt:lpstr>
      <vt:lpstr>Router Parameter the Observable Way</vt:lpstr>
      <vt:lpstr>Router Parameter the Observable 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Ionic</dc:title>
  <cp:lastModifiedBy>Allan Browning</cp:lastModifiedBy>
  <cp:revision>1442</cp:revision>
  <dcterms:modified xsi:type="dcterms:W3CDTF">2019-07-07T00:32:29Z</dcterms:modified>
</cp:coreProperties>
</file>