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15"/>
  </p:notesMasterIdLst>
  <p:sldIdLst>
    <p:sldId id="256" r:id="rId5"/>
    <p:sldId id="279" r:id="rId6"/>
    <p:sldId id="284" r:id="rId7"/>
    <p:sldId id="285" r:id="rId8"/>
    <p:sldId id="286" r:id="rId9"/>
    <p:sldId id="287" r:id="rId10"/>
    <p:sldId id="288" r:id="rId11"/>
    <p:sldId id="281" r:id="rId12"/>
    <p:sldId id="282" r:id="rId13"/>
    <p:sldId id="283"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2FC36F-0D9B-251A-28A9-E6F8B192AE75}" v="1" dt="2019-07-04T06:29:04.240"/>
    <p1510:client id="{DE61EA6B-6E6E-0464-6619-1BE0AA034257}" v="1" dt="2019-06-17T08:14:2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DCD3B19F-8B3D-A84E-64F4-EEF44EBA24CF}"/>
    <pc:docChg chg="modSld">
      <pc:chgData name="Allan Browning" userId="S::a.browning@griffith.edu.au::361db90e-b631-48a3-b9ec-50a48aed1fdf" providerId="AD" clId="Web-{DCD3B19F-8B3D-A84E-64F4-EEF44EBA24CF}" dt="2019-07-07T23:44:56.245" v="11" actId="20577"/>
      <pc:docMkLst>
        <pc:docMk/>
      </pc:docMkLst>
      <pc:sldChg chg="modSp">
        <pc:chgData name="Allan Browning" userId="S::a.browning@griffith.edu.au::361db90e-b631-48a3-b9ec-50a48aed1fdf" providerId="AD" clId="Web-{DCD3B19F-8B3D-A84E-64F4-EEF44EBA24CF}" dt="2019-07-07T23:44:56.245" v="11" actId="20577"/>
        <pc:sldMkLst>
          <pc:docMk/>
          <pc:sldMk cId="4208719457" sldId="287"/>
        </pc:sldMkLst>
        <pc:spChg chg="mod">
          <ac:chgData name="Allan Browning" userId="S::a.browning@griffith.edu.au::361db90e-b631-48a3-b9ec-50a48aed1fdf" providerId="AD" clId="Web-{DCD3B19F-8B3D-A84E-64F4-EEF44EBA24CF}" dt="2019-07-07T23:44:56.245" v="11" actId="20577"/>
          <ac:spMkLst>
            <pc:docMk/>
            <pc:sldMk cId="4208719457" sldId="287"/>
            <ac:spMk id="3" creationId="{6B744566-BF0B-4B19-AF4D-E04D5B733E20}"/>
          </ac:spMkLst>
        </pc:spChg>
      </pc:sldChg>
    </pc:docChg>
  </pc:docChgLst>
  <pc:docChgLst>
    <pc:chgData name="Allan Browning" userId="S::a.browning@griffith.edu.au::361db90e-b631-48a3-b9ec-50a48aed1fdf" providerId="AD" clId="Web-{F108AD14-891D-86C5-65A3-C92774BC2F4A}"/>
    <pc:docChg chg="modSld">
      <pc:chgData name="Allan Browning" userId="S::a.browning@griffith.edu.au::361db90e-b631-48a3-b9ec-50a48aed1fdf" providerId="AD" clId="Web-{F108AD14-891D-86C5-65A3-C92774BC2F4A}" dt="2019-06-17T07:54:08.431" v="200" actId="20577"/>
      <pc:docMkLst>
        <pc:docMk/>
      </pc:docMkLst>
      <pc:sldChg chg="modSp">
        <pc:chgData name="Allan Browning" userId="S::a.browning@griffith.edu.au::361db90e-b631-48a3-b9ec-50a48aed1fdf" providerId="AD" clId="Web-{F108AD14-891D-86C5-65A3-C92774BC2F4A}" dt="2019-06-17T07:53:50.119" v="197" actId="1076"/>
        <pc:sldMkLst>
          <pc:docMk/>
          <pc:sldMk cId="2524302229" sldId="284"/>
        </pc:sldMkLst>
        <pc:spChg chg="mod">
          <ac:chgData name="Allan Browning" userId="S::a.browning@griffith.edu.au::361db90e-b631-48a3-b9ec-50a48aed1fdf" providerId="AD" clId="Web-{F108AD14-891D-86C5-65A3-C92774BC2F4A}" dt="2019-06-17T07:53:41.603" v="195" actId="20577"/>
          <ac:spMkLst>
            <pc:docMk/>
            <pc:sldMk cId="2524302229" sldId="284"/>
            <ac:spMk id="3" creationId="{55A04EAD-5FBB-D444-B9F1-77B2385A4D5B}"/>
          </ac:spMkLst>
        </pc:spChg>
        <pc:picChg chg="mod">
          <ac:chgData name="Allan Browning" userId="S::a.browning@griffith.edu.au::361db90e-b631-48a3-b9ec-50a48aed1fdf" providerId="AD" clId="Web-{F108AD14-891D-86C5-65A3-C92774BC2F4A}" dt="2019-06-17T07:53:50.119" v="197" actId="1076"/>
          <ac:picMkLst>
            <pc:docMk/>
            <pc:sldMk cId="2524302229" sldId="284"/>
            <ac:picMk id="4" creationId="{FEC45861-FD7B-BE41-9C27-B7CE60D487C5}"/>
          </ac:picMkLst>
        </pc:picChg>
      </pc:sldChg>
      <pc:sldChg chg="modSp">
        <pc:chgData name="Allan Browning" userId="S::a.browning@griffith.edu.au::361db90e-b631-48a3-b9ec-50a48aed1fdf" providerId="AD" clId="Web-{F108AD14-891D-86C5-65A3-C92774BC2F4A}" dt="2019-06-17T07:54:08.431" v="200" actId="20577"/>
        <pc:sldMkLst>
          <pc:docMk/>
          <pc:sldMk cId="3278097462" sldId="285"/>
        </pc:sldMkLst>
        <pc:spChg chg="mod">
          <ac:chgData name="Allan Browning" userId="S::a.browning@griffith.edu.au::361db90e-b631-48a3-b9ec-50a48aed1fdf" providerId="AD" clId="Web-{F108AD14-891D-86C5-65A3-C92774BC2F4A}" dt="2019-06-17T07:54:08.431" v="200" actId="20577"/>
          <ac:spMkLst>
            <pc:docMk/>
            <pc:sldMk cId="3278097462" sldId="285"/>
            <ac:spMk id="3" creationId="{E25F3E19-B8D7-0845-A97B-97300FB88621}"/>
          </ac:spMkLst>
        </pc:spChg>
      </pc:sldChg>
      <pc:sldChg chg="modSp">
        <pc:chgData name="Allan Browning" userId="S::a.browning@griffith.edu.au::361db90e-b631-48a3-b9ec-50a48aed1fdf" providerId="AD" clId="Web-{F108AD14-891D-86C5-65A3-C92774BC2F4A}" dt="2019-06-17T07:41:38.835" v="53" actId="20577"/>
        <pc:sldMkLst>
          <pc:docMk/>
          <pc:sldMk cId="2961171572" sldId="287"/>
        </pc:sldMkLst>
        <pc:spChg chg="mod">
          <ac:chgData name="Allan Browning" userId="S::a.browning@griffith.edu.au::361db90e-b631-48a3-b9ec-50a48aed1fdf" providerId="AD" clId="Web-{F108AD14-891D-86C5-65A3-C92774BC2F4A}" dt="2019-06-17T07:41:38.835" v="53" actId="20577"/>
          <ac:spMkLst>
            <pc:docMk/>
            <pc:sldMk cId="2961171572" sldId="287"/>
            <ac:spMk id="3" creationId="{D43AC953-A9AB-D345-9927-F48518EC5E98}"/>
          </ac:spMkLst>
        </pc:spChg>
      </pc:sldChg>
      <pc:sldChg chg="modSp">
        <pc:chgData name="Allan Browning" userId="S::a.browning@griffith.edu.au::361db90e-b631-48a3-b9ec-50a48aed1fdf" providerId="AD" clId="Web-{F108AD14-891D-86C5-65A3-C92774BC2F4A}" dt="2019-06-17T07:50:21.305" v="60" actId="1076"/>
        <pc:sldMkLst>
          <pc:docMk/>
          <pc:sldMk cId="2230014596" sldId="290"/>
        </pc:sldMkLst>
        <pc:picChg chg="mod">
          <ac:chgData name="Allan Browning" userId="S::a.browning@griffith.edu.au::361db90e-b631-48a3-b9ec-50a48aed1fdf" providerId="AD" clId="Web-{F108AD14-891D-86C5-65A3-C92774BC2F4A}" dt="2019-06-17T07:50:21.305" v="60" actId="1076"/>
          <ac:picMkLst>
            <pc:docMk/>
            <pc:sldMk cId="2230014596" sldId="290"/>
            <ac:picMk id="4" creationId="{9BE1CDF4-0014-4922-BE42-A9EA26106537}"/>
          </ac:picMkLst>
        </pc:picChg>
        <pc:picChg chg="mod">
          <ac:chgData name="Allan Browning" userId="S::a.browning@griffith.edu.au::361db90e-b631-48a3-b9ec-50a48aed1fdf" providerId="AD" clId="Web-{F108AD14-891D-86C5-65A3-C92774BC2F4A}" dt="2019-06-17T07:50:11.227" v="58" actId="1076"/>
          <ac:picMkLst>
            <pc:docMk/>
            <pc:sldMk cId="2230014596" sldId="290"/>
            <ac:picMk id="6" creationId="{F094E1EF-8A40-4E1E-905A-8C7587B9FC4D}"/>
          </ac:picMkLst>
        </pc:picChg>
      </pc:sldChg>
      <pc:sldChg chg="modSp">
        <pc:chgData name="Allan Browning" userId="S::a.browning@griffith.edu.au::361db90e-b631-48a3-b9ec-50a48aed1fdf" providerId="AD" clId="Web-{F108AD14-891D-86C5-65A3-C92774BC2F4A}" dt="2019-06-17T07:49:27.305" v="56" actId="14100"/>
        <pc:sldMkLst>
          <pc:docMk/>
          <pc:sldMk cId="3780781180" sldId="292"/>
        </pc:sldMkLst>
        <pc:spChg chg="mod">
          <ac:chgData name="Allan Browning" userId="S::a.browning@griffith.edu.au::361db90e-b631-48a3-b9ec-50a48aed1fdf" providerId="AD" clId="Web-{F108AD14-891D-86C5-65A3-C92774BC2F4A}" dt="2019-06-17T07:48:56.477" v="54" actId="20577"/>
          <ac:spMkLst>
            <pc:docMk/>
            <pc:sldMk cId="3780781180" sldId="292"/>
            <ac:spMk id="3" creationId="{55A04EAD-5FBB-D444-B9F1-77B2385A4D5B}"/>
          </ac:spMkLst>
        </pc:spChg>
        <pc:picChg chg="mod">
          <ac:chgData name="Allan Browning" userId="S::a.browning@griffith.edu.au::361db90e-b631-48a3-b9ec-50a48aed1fdf" providerId="AD" clId="Web-{F108AD14-891D-86C5-65A3-C92774BC2F4A}" dt="2019-06-17T07:49:27.305" v="56" actId="14100"/>
          <ac:picMkLst>
            <pc:docMk/>
            <pc:sldMk cId="3780781180" sldId="292"/>
            <ac:picMk id="5" creationId="{54C6C13E-3347-4A29-849A-CA77A5011A35}"/>
          </ac:picMkLst>
        </pc:picChg>
      </pc:sldChg>
    </pc:docChg>
  </pc:docChgLst>
  <pc:docChgLst>
    <pc:chgData name="Allan Browning" userId="S::a.browning@griffith.edu.au::361db90e-b631-48a3-b9ec-50a48aed1fdf" providerId="AD" clId="Web-{D12FC36F-0D9B-251A-28A9-E6F8B192AE75}"/>
    <pc:docChg chg="addSld modSld sldOrd">
      <pc:chgData name="Allan Browning" userId="S::a.browning@griffith.edu.au::361db90e-b631-48a3-b9ec-50a48aed1fdf" providerId="AD" clId="Web-{D12FC36F-0D9B-251A-28A9-E6F8B192AE75}" dt="2019-07-04T06:44:27.280" v="2015" actId="20577"/>
      <pc:docMkLst>
        <pc:docMk/>
      </pc:docMkLst>
      <pc:sldChg chg="modSp">
        <pc:chgData name="Allan Browning" userId="S::a.browning@griffith.edu.au::361db90e-b631-48a3-b9ec-50a48aed1fdf" providerId="AD" clId="Web-{D12FC36F-0D9B-251A-28A9-E6F8B192AE75}" dt="2019-07-04T06:37:25.215" v="1714" actId="20577"/>
        <pc:sldMkLst>
          <pc:docMk/>
          <pc:sldMk cId="3272160383" sldId="279"/>
        </pc:sldMkLst>
        <pc:spChg chg="mod">
          <ac:chgData name="Allan Browning" userId="S::a.browning@griffith.edu.au::361db90e-b631-48a3-b9ec-50a48aed1fdf" providerId="AD" clId="Web-{D12FC36F-0D9B-251A-28A9-E6F8B192AE75}" dt="2019-07-04T06:37:25.215" v="1714" actId="20577"/>
          <ac:spMkLst>
            <pc:docMk/>
            <pc:sldMk cId="3272160383" sldId="279"/>
            <ac:spMk id="3" creationId="{B8D09C1C-8ABA-DC48-8F33-D1A0A774232B}"/>
          </ac:spMkLst>
        </pc:spChg>
      </pc:sldChg>
      <pc:sldChg chg="modSp">
        <pc:chgData name="Allan Browning" userId="S::a.browning@griffith.edu.au::361db90e-b631-48a3-b9ec-50a48aed1fdf" providerId="AD" clId="Web-{D12FC36F-0D9B-251A-28A9-E6F8B192AE75}" dt="2019-07-04T06:36:30.478" v="1712" actId="20577"/>
        <pc:sldMkLst>
          <pc:docMk/>
          <pc:sldMk cId="954683972" sldId="281"/>
        </pc:sldMkLst>
        <pc:spChg chg="mod">
          <ac:chgData name="Allan Browning" userId="S::a.browning@griffith.edu.au::361db90e-b631-48a3-b9ec-50a48aed1fdf" providerId="AD" clId="Web-{D12FC36F-0D9B-251A-28A9-E6F8B192AE75}" dt="2019-07-04T06:36:30.478" v="1712" actId="20577"/>
          <ac:spMkLst>
            <pc:docMk/>
            <pc:sldMk cId="954683972" sldId="281"/>
            <ac:spMk id="2" creationId="{FC7B2354-0100-B24C-BBFC-68F3F9324273}"/>
          </ac:spMkLst>
        </pc:spChg>
      </pc:sldChg>
      <pc:sldChg chg="modSp new">
        <pc:chgData name="Allan Browning" userId="S::a.browning@griffith.edu.au::361db90e-b631-48a3-b9ec-50a48aed1fdf" providerId="AD" clId="Web-{D12FC36F-0D9B-251A-28A9-E6F8B192AE75}" dt="2019-07-04T06:37:51.654" v="1715" actId="20577"/>
        <pc:sldMkLst>
          <pc:docMk/>
          <pc:sldMk cId="931542445" sldId="284"/>
        </pc:sldMkLst>
        <pc:spChg chg="mod">
          <ac:chgData name="Allan Browning" userId="S::a.browning@griffith.edu.au::361db90e-b631-48a3-b9ec-50a48aed1fdf" providerId="AD" clId="Web-{D12FC36F-0D9B-251A-28A9-E6F8B192AE75}" dt="2019-07-04T03:00:32.470" v="58" actId="20577"/>
          <ac:spMkLst>
            <pc:docMk/>
            <pc:sldMk cId="931542445" sldId="284"/>
            <ac:spMk id="2" creationId="{D7BCD581-AA4C-4BCC-8E71-3430C566ECB9}"/>
          </ac:spMkLst>
        </pc:spChg>
        <pc:spChg chg="mod">
          <ac:chgData name="Allan Browning" userId="S::a.browning@griffith.edu.au::361db90e-b631-48a3-b9ec-50a48aed1fdf" providerId="AD" clId="Web-{D12FC36F-0D9B-251A-28A9-E6F8B192AE75}" dt="2019-07-04T06:37:51.654" v="1715" actId="20577"/>
          <ac:spMkLst>
            <pc:docMk/>
            <pc:sldMk cId="931542445" sldId="284"/>
            <ac:spMk id="3" creationId="{F08650E0-DE3B-42D2-BD99-7099FE2592FE}"/>
          </ac:spMkLst>
        </pc:spChg>
      </pc:sldChg>
      <pc:sldChg chg="modSp new">
        <pc:chgData name="Allan Browning" userId="S::a.browning@griffith.edu.au::361db90e-b631-48a3-b9ec-50a48aed1fdf" providerId="AD" clId="Web-{D12FC36F-0D9B-251A-28A9-E6F8B192AE75}" dt="2019-07-04T06:24:15.743" v="973" actId="20577"/>
        <pc:sldMkLst>
          <pc:docMk/>
          <pc:sldMk cId="4294371356" sldId="285"/>
        </pc:sldMkLst>
        <pc:spChg chg="mod">
          <ac:chgData name="Allan Browning" userId="S::a.browning@griffith.edu.au::361db90e-b631-48a3-b9ec-50a48aed1fdf" providerId="AD" clId="Web-{D12FC36F-0D9B-251A-28A9-E6F8B192AE75}" dt="2019-07-04T05:49:08.451" v="481" actId="20577"/>
          <ac:spMkLst>
            <pc:docMk/>
            <pc:sldMk cId="4294371356" sldId="285"/>
            <ac:spMk id="2" creationId="{9973169B-01C1-4B48-9AD5-AF975A1FE81B}"/>
          </ac:spMkLst>
        </pc:spChg>
        <pc:spChg chg="mod">
          <ac:chgData name="Allan Browning" userId="S::a.browning@griffith.edu.au::361db90e-b631-48a3-b9ec-50a48aed1fdf" providerId="AD" clId="Web-{D12FC36F-0D9B-251A-28A9-E6F8B192AE75}" dt="2019-07-04T06:24:15.743" v="973" actId="20577"/>
          <ac:spMkLst>
            <pc:docMk/>
            <pc:sldMk cId="4294371356" sldId="285"/>
            <ac:spMk id="3" creationId="{64F257B6-7876-4F06-9F29-C4AF76CE0957}"/>
          </ac:spMkLst>
        </pc:spChg>
      </pc:sldChg>
      <pc:sldChg chg="modSp new">
        <pc:chgData name="Allan Browning" userId="S::a.browning@griffith.edu.au::361db90e-b631-48a3-b9ec-50a48aed1fdf" providerId="AD" clId="Web-{D12FC36F-0D9B-251A-28A9-E6F8B192AE75}" dt="2019-07-04T06:39:54.518" v="1763" actId="20577"/>
        <pc:sldMkLst>
          <pc:docMk/>
          <pc:sldMk cId="3546267220" sldId="286"/>
        </pc:sldMkLst>
        <pc:spChg chg="mod">
          <ac:chgData name="Allan Browning" userId="S::a.browning@griffith.edu.au::361db90e-b631-48a3-b9ec-50a48aed1fdf" providerId="AD" clId="Web-{D12FC36F-0D9B-251A-28A9-E6F8B192AE75}" dt="2019-07-04T06:22:56.037" v="906" actId="20577"/>
          <ac:spMkLst>
            <pc:docMk/>
            <pc:sldMk cId="3546267220" sldId="286"/>
            <ac:spMk id="2" creationId="{957A932B-17D0-41DF-AAF3-BCB1A1205CE4}"/>
          </ac:spMkLst>
        </pc:spChg>
        <pc:spChg chg="mod">
          <ac:chgData name="Allan Browning" userId="S::a.browning@griffith.edu.au::361db90e-b631-48a3-b9ec-50a48aed1fdf" providerId="AD" clId="Web-{D12FC36F-0D9B-251A-28A9-E6F8B192AE75}" dt="2019-07-04T06:39:54.518" v="1763" actId="20577"/>
          <ac:spMkLst>
            <pc:docMk/>
            <pc:sldMk cId="3546267220" sldId="286"/>
            <ac:spMk id="3" creationId="{6B744566-BF0B-4B19-AF4D-E04D5B733E20}"/>
          </ac:spMkLst>
        </pc:spChg>
      </pc:sldChg>
      <pc:sldChg chg="modSp add replId">
        <pc:chgData name="Allan Browning" userId="S::a.browning@griffith.edu.au::361db90e-b631-48a3-b9ec-50a48aed1fdf" providerId="AD" clId="Web-{D12FC36F-0D9B-251A-28A9-E6F8B192AE75}" dt="2019-07-04T06:44:27.280" v="2015" actId="20577"/>
        <pc:sldMkLst>
          <pc:docMk/>
          <pc:sldMk cId="4208719457" sldId="287"/>
        </pc:sldMkLst>
        <pc:spChg chg="mod">
          <ac:chgData name="Allan Browning" userId="S::a.browning@griffith.edu.au::361db90e-b631-48a3-b9ec-50a48aed1fdf" providerId="AD" clId="Web-{D12FC36F-0D9B-251A-28A9-E6F8B192AE75}" dt="2019-07-04T06:44:27.280" v="2015" actId="20577"/>
          <ac:spMkLst>
            <pc:docMk/>
            <pc:sldMk cId="4208719457" sldId="287"/>
            <ac:spMk id="3" creationId="{6B744566-BF0B-4B19-AF4D-E04D5B733E20}"/>
          </ac:spMkLst>
        </pc:spChg>
      </pc:sldChg>
      <pc:sldChg chg="modSp new ord">
        <pc:chgData name="Allan Browning" userId="S::a.browning@griffith.edu.au::361db90e-b631-48a3-b9ec-50a48aed1fdf" providerId="AD" clId="Web-{D12FC36F-0D9B-251A-28A9-E6F8B192AE75}" dt="2019-07-04T06:36:39.401" v="1713" actId="20577"/>
        <pc:sldMkLst>
          <pc:docMk/>
          <pc:sldMk cId="3622787693" sldId="288"/>
        </pc:sldMkLst>
        <pc:spChg chg="mod">
          <ac:chgData name="Allan Browning" userId="S::a.browning@griffith.edu.au::361db90e-b631-48a3-b9ec-50a48aed1fdf" providerId="AD" clId="Web-{D12FC36F-0D9B-251A-28A9-E6F8B192AE75}" dt="2019-07-04T06:36:39.401" v="1713" actId="20577"/>
          <ac:spMkLst>
            <pc:docMk/>
            <pc:sldMk cId="3622787693" sldId="288"/>
            <ac:spMk id="2" creationId="{914A7435-6B49-4DB5-A6CD-3107FD2782EA}"/>
          </ac:spMkLst>
        </pc:spChg>
        <pc:spChg chg="mod">
          <ac:chgData name="Allan Browning" userId="S::a.browning@griffith.edu.au::361db90e-b631-48a3-b9ec-50a48aed1fdf" providerId="AD" clId="Web-{D12FC36F-0D9B-251A-28A9-E6F8B192AE75}" dt="2019-07-04T06:35:57.821" v="1693" actId="20577"/>
          <ac:spMkLst>
            <pc:docMk/>
            <pc:sldMk cId="3622787693" sldId="288"/>
            <ac:spMk id="3" creationId="{D6092C84-F00D-4E01-86C9-D83E5F32328D}"/>
          </ac:spMkLst>
        </pc:spChg>
      </pc:sldChg>
    </pc:docChg>
  </pc:docChgLst>
  <pc:docChgLst>
    <pc:chgData name="Kaile Su" userId="S::k.su@griffith.edu.au::1636eb44-51af-46aa-b91c-16ad8b70fe25" providerId="AD" clId="Web-{4360C6A6-EA88-5D87-B6C4-D9D64EB2CA0F}"/>
    <pc:docChg chg="addSld delSld modSld sldOrd">
      <pc:chgData name="Kaile Su" userId="S::k.su@griffith.edu.au::1636eb44-51af-46aa-b91c-16ad8b70fe25" providerId="AD" clId="Web-{4360C6A6-EA88-5D87-B6C4-D9D64EB2CA0F}" dt="2019-06-12T13:24:03.124" v="387" actId="20577"/>
      <pc:docMkLst>
        <pc:docMk/>
      </pc:docMkLst>
      <pc:sldChg chg="del">
        <pc:chgData name="Kaile Su" userId="S::k.su@griffith.edu.au::1636eb44-51af-46aa-b91c-16ad8b70fe25" providerId="AD" clId="Web-{4360C6A6-EA88-5D87-B6C4-D9D64EB2CA0F}" dt="2019-06-12T12:46:55.728" v="0"/>
        <pc:sldMkLst>
          <pc:docMk/>
          <pc:sldMk cId="0" sldId="257"/>
        </pc:sldMkLst>
      </pc:sldChg>
      <pc:sldChg chg="del">
        <pc:chgData name="Kaile Su" userId="S::k.su@griffith.edu.au::1636eb44-51af-46aa-b91c-16ad8b70fe25" providerId="AD" clId="Web-{4360C6A6-EA88-5D87-B6C4-D9D64EB2CA0F}" dt="2019-06-12T12:47:05.791" v="1"/>
        <pc:sldMkLst>
          <pc:docMk/>
          <pc:sldMk cId="882165320" sldId="280"/>
        </pc:sldMkLst>
      </pc:sldChg>
      <pc:sldChg chg="del">
        <pc:chgData name="Kaile Su" userId="S::k.su@griffith.edu.au::1636eb44-51af-46aa-b91c-16ad8b70fe25" providerId="AD" clId="Web-{4360C6A6-EA88-5D87-B6C4-D9D64EB2CA0F}" dt="2019-06-12T12:47:19.635" v="2"/>
        <pc:sldMkLst>
          <pc:docMk/>
          <pc:sldMk cId="3853793880" sldId="283"/>
        </pc:sldMkLst>
      </pc:sldChg>
      <pc:sldChg chg="del">
        <pc:chgData name="Kaile Su" userId="S::k.su@griffith.edu.au::1636eb44-51af-46aa-b91c-16ad8b70fe25" providerId="AD" clId="Web-{4360C6A6-EA88-5D87-B6C4-D9D64EB2CA0F}" dt="2019-06-12T12:47:39.447" v="3"/>
        <pc:sldMkLst>
          <pc:docMk/>
          <pc:sldMk cId="2827377789" sldId="286"/>
        </pc:sldMkLst>
      </pc:sldChg>
      <pc:sldChg chg="del">
        <pc:chgData name="Kaile Su" userId="S::k.su@griffith.edu.au::1636eb44-51af-46aa-b91c-16ad8b70fe25" providerId="AD" clId="Web-{4360C6A6-EA88-5D87-B6C4-D9D64EB2CA0F}" dt="2019-06-12T12:47:58.119" v="4"/>
        <pc:sldMkLst>
          <pc:docMk/>
          <pc:sldMk cId="3950578524" sldId="288"/>
        </pc:sldMkLst>
      </pc:sldChg>
      <pc:sldChg chg="add del replId">
        <pc:chgData name="Kaile Su" userId="S::k.su@griffith.edu.au::1636eb44-51af-46aa-b91c-16ad8b70fe25" providerId="AD" clId="Web-{4360C6A6-EA88-5D87-B6C4-D9D64EB2CA0F}" dt="2019-06-12T12:59:34.761" v="6"/>
        <pc:sldMkLst>
          <pc:docMk/>
          <pc:sldMk cId="2206409256" sldId="290"/>
        </pc:sldMkLst>
      </pc:sldChg>
      <pc:sldChg chg="addSp modSp add replId">
        <pc:chgData name="Kaile Su" userId="S::k.su@griffith.edu.au::1636eb44-51af-46aa-b91c-16ad8b70fe25" providerId="AD" clId="Web-{4360C6A6-EA88-5D87-B6C4-D9D64EB2CA0F}" dt="2019-06-12T13:22:21.764" v="360" actId="20577"/>
        <pc:sldMkLst>
          <pc:docMk/>
          <pc:sldMk cId="2230014596" sldId="290"/>
        </pc:sldMkLst>
        <pc:spChg chg="mod">
          <ac:chgData name="Kaile Su" userId="S::k.su@griffith.edu.au::1636eb44-51af-46aa-b91c-16ad8b70fe25" providerId="AD" clId="Web-{4360C6A6-EA88-5D87-B6C4-D9D64EB2CA0F}" dt="2019-06-12T13:22:21.764" v="360" actId="20577"/>
          <ac:spMkLst>
            <pc:docMk/>
            <pc:sldMk cId="2230014596" sldId="290"/>
            <ac:spMk id="3" creationId="{D43AC953-A9AB-D345-9927-F48518EC5E98}"/>
          </ac:spMkLst>
        </pc:spChg>
        <pc:picChg chg="add mod">
          <ac:chgData name="Kaile Su" userId="S::k.su@griffith.edu.au::1636eb44-51af-46aa-b91c-16ad8b70fe25" providerId="AD" clId="Web-{4360C6A6-EA88-5D87-B6C4-D9D64EB2CA0F}" dt="2019-06-12T13:17:18.058" v="283" actId="14100"/>
          <ac:picMkLst>
            <pc:docMk/>
            <pc:sldMk cId="2230014596" sldId="290"/>
            <ac:picMk id="4" creationId="{9BE1CDF4-0014-4922-BE42-A9EA26106537}"/>
          </ac:picMkLst>
        </pc:picChg>
        <pc:picChg chg="add mod">
          <ac:chgData name="Kaile Su" userId="S::k.su@griffith.edu.au::1636eb44-51af-46aa-b91c-16ad8b70fe25" providerId="AD" clId="Web-{4360C6A6-EA88-5D87-B6C4-D9D64EB2CA0F}" dt="2019-06-12T13:17:24.386" v="284" actId="1076"/>
          <ac:picMkLst>
            <pc:docMk/>
            <pc:sldMk cId="2230014596" sldId="290"/>
            <ac:picMk id="6" creationId="{F094E1EF-8A40-4E1E-905A-8C7587B9FC4D}"/>
          </ac:picMkLst>
        </pc:picChg>
      </pc:sldChg>
      <pc:sldChg chg="addSp modSp add ord replId">
        <pc:chgData name="Kaile Su" userId="S::k.su@griffith.edu.au::1636eb44-51af-46aa-b91c-16ad8b70fe25" providerId="AD" clId="Web-{4360C6A6-EA88-5D87-B6C4-D9D64EB2CA0F}" dt="2019-06-12T13:24:03.124" v="387" actId="20577"/>
        <pc:sldMkLst>
          <pc:docMk/>
          <pc:sldMk cId="4075277912" sldId="291"/>
        </pc:sldMkLst>
        <pc:spChg chg="mod">
          <ac:chgData name="Kaile Su" userId="S::k.su@griffith.edu.au::1636eb44-51af-46aa-b91c-16ad8b70fe25" providerId="AD" clId="Web-{4360C6A6-EA88-5D87-B6C4-D9D64EB2CA0F}" dt="2019-06-12T13:10:03.651" v="202" actId="20577"/>
          <ac:spMkLst>
            <pc:docMk/>
            <pc:sldMk cId="4075277912" sldId="291"/>
            <ac:spMk id="2" creationId="{C23A330D-AF2F-1E45-8959-9459535B258A}"/>
          </ac:spMkLst>
        </pc:spChg>
        <pc:spChg chg="mod">
          <ac:chgData name="Kaile Su" userId="S::k.su@griffith.edu.au::1636eb44-51af-46aa-b91c-16ad8b70fe25" providerId="AD" clId="Web-{4360C6A6-EA88-5D87-B6C4-D9D64EB2CA0F}" dt="2019-06-12T13:24:03.124" v="387" actId="20577"/>
          <ac:spMkLst>
            <pc:docMk/>
            <pc:sldMk cId="4075277912" sldId="291"/>
            <ac:spMk id="3" creationId="{E25F3E19-B8D7-0845-A97B-97300FB88621}"/>
          </ac:spMkLst>
        </pc:spChg>
        <pc:picChg chg="add mod">
          <ac:chgData name="Kaile Su" userId="S::k.su@griffith.edu.au::1636eb44-51af-46aa-b91c-16ad8b70fe25" providerId="AD" clId="Web-{4360C6A6-EA88-5D87-B6C4-D9D64EB2CA0F}" dt="2019-06-12T13:12:52.370" v="272" actId="14100"/>
          <ac:picMkLst>
            <pc:docMk/>
            <pc:sldMk cId="4075277912" sldId="291"/>
            <ac:picMk id="4" creationId="{4BFF2DEA-EAD9-4D32-B300-740E41B5486A}"/>
          </ac:picMkLst>
        </pc:picChg>
      </pc:sldChg>
      <pc:sldChg chg="addSp delSp modSp add ord replId">
        <pc:chgData name="Kaile Su" userId="S::k.su@griffith.edu.au::1636eb44-51af-46aa-b91c-16ad8b70fe25" providerId="AD" clId="Web-{4360C6A6-EA88-5D87-B6C4-D9D64EB2CA0F}" dt="2019-06-12T13:22:42.296" v="361"/>
        <pc:sldMkLst>
          <pc:docMk/>
          <pc:sldMk cId="3780781180" sldId="292"/>
        </pc:sldMkLst>
        <pc:spChg chg="mod">
          <ac:chgData name="Kaile Su" userId="S::k.su@griffith.edu.au::1636eb44-51af-46aa-b91c-16ad8b70fe25" providerId="AD" clId="Web-{4360C6A6-EA88-5D87-B6C4-D9D64EB2CA0F}" dt="2019-06-12T13:01:33.808" v="41" actId="20577"/>
          <ac:spMkLst>
            <pc:docMk/>
            <pc:sldMk cId="3780781180" sldId="292"/>
            <ac:spMk id="2" creationId="{D7891212-BFE8-2C40-B756-31657E9BA67B}"/>
          </ac:spMkLst>
        </pc:spChg>
        <pc:spChg chg="mod">
          <ac:chgData name="Kaile Su" userId="S::k.su@griffith.edu.au::1636eb44-51af-46aa-b91c-16ad8b70fe25" providerId="AD" clId="Web-{4360C6A6-EA88-5D87-B6C4-D9D64EB2CA0F}" dt="2019-06-12T13:07:42.678" v="181" actId="20577"/>
          <ac:spMkLst>
            <pc:docMk/>
            <pc:sldMk cId="3780781180" sldId="292"/>
            <ac:spMk id="3" creationId="{55A04EAD-5FBB-D444-B9F1-77B2385A4D5B}"/>
          </ac:spMkLst>
        </pc:spChg>
        <pc:picChg chg="del">
          <ac:chgData name="Kaile Su" userId="S::k.su@griffith.edu.au::1636eb44-51af-46aa-b91c-16ad8b70fe25" providerId="AD" clId="Web-{4360C6A6-EA88-5D87-B6C4-D9D64EB2CA0F}" dt="2019-06-12T13:01:38.417" v="42"/>
          <ac:picMkLst>
            <pc:docMk/>
            <pc:sldMk cId="3780781180" sldId="292"/>
            <ac:picMk id="4" creationId="{FEC45861-FD7B-BE41-9C27-B7CE60D487C5}"/>
          </ac:picMkLst>
        </pc:picChg>
        <pc:picChg chg="add mod">
          <ac:chgData name="Kaile Su" userId="S::k.su@griffith.edu.au::1636eb44-51af-46aa-b91c-16ad8b70fe25" providerId="AD" clId="Web-{4360C6A6-EA88-5D87-B6C4-D9D64EB2CA0F}" dt="2019-06-12T13:06:05.078" v="111" actId="1076"/>
          <ac:picMkLst>
            <pc:docMk/>
            <pc:sldMk cId="3780781180" sldId="292"/>
            <ac:picMk id="5" creationId="{54C6C13E-3347-4A29-849A-CA77A5011A35}"/>
          </ac:picMkLst>
        </pc:picChg>
      </pc:sldChg>
    </pc:docChg>
  </pc:docChgLst>
  <pc:docChgLst>
    <pc:chgData name="Kaile Su" userId="S::k.su@griffith.edu.au::1636eb44-51af-46aa-b91c-16ad8b70fe25" providerId="AD" clId="Web-{9B6D8461-A358-018F-E042-A4B8DA111A10}"/>
    <pc:docChg chg="delSld modSld">
      <pc:chgData name="Kaile Su" userId="S::k.su@griffith.edu.au::1636eb44-51af-46aa-b91c-16ad8b70fe25" providerId="AD" clId="Web-{9B6D8461-A358-018F-E042-A4B8DA111A10}" dt="2019-06-13T09:11:06.918" v="1"/>
      <pc:docMkLst>
        <pc:docMk/>
      </pc:docMkLst>
      <pc:sldChg chg="delSp del">
        <pc:chgData name="Kaile Su" userId="S::k.su@griffith.edu.au::1636eb44-51af-46aa-b91c-16ad8b70fe25" providerId="AD" clId="Web-{9B6D8461-A358-018F-E042-A4B8DA111A10}" dt="2019-06-13T09:11:06.918" v="1"/>
        <pc:sldMkLst>
          <pc:docMk/>
          <pc:sldMk cId="4075277912" sldId="291"/>
        </pc:sldMkLst>
        <pc:picChg chg="del">
          <ac:chgData name="Kaile Su" userId="S::k.su@griffith.edu.au::1636eb44-51af-46aa-b91c-16ad8b70fe25" providerId="AD" clId="Web-{9B6D8461-A358-018F-E042-A4B8DA111A10}" dt="2019-06-13T09:10:56.886" v="0"/>
          <ac:picMkLst>
            <pc:docMk/>
            <pc:sldMk cId="4075277912" sldId="291"/>
            <ac:picMk id="4" creationId="{4BFF2DEA-EAD9-4D32-B300-740E41B5486A}"/>
          </ac:picMkLst>
        </pc:picChg>
      </pc:sldChg>
    </pc:docChg>
  </pc:docChgLst>
  <pc:docChgLst>
    <pc:chgData name="Allan Browning" userId="S::a.browning@griffith.edu.au::361db90e-b631-48a3-b9ec-50a48aed1fdf" providerId="AD" clId="Web-{DE61EA6B-6E6E-0464-6619-1BE0AA034257}"/>
    <pc:docChg chg="addSld delSld modSld">
      <pc:chgData name="Allan Browning" userId="S::a.browning@griffith.edu.au::361db90e-b631-48a3-b9ec-50a48aed1fdf" providerId="AD" clId="Web-{DE61EA6B-6E6E-0464-6619-1BE0AA034257}" dt="2019-06-17T08:50:03.856" v="2019" actId="20577"/>
      <pc:docMkLst>
        <pc:docMk/>
      </pc:docMkLst>
      <pc:sldChg chg="modSp">
        <pc:chgData name="Allan Browning" userId="S::a.browning@griffith.edu.au::361db90e-b631-48a3-b9ec-50a48aed1fdf" providerId="AD" clId="Web-{DE61EA6B-6E6E-0464-6619-1BE0AA034257}" dt="2019-06-17T07:57:34.829" v="24" actId="20577"/>
        <pc:sldMkLst>
          <pc:docMk/>
          <pc:sldMk cId="0" sldId="256"/>
        </pc:sldMkLst>
        <pc:spChg chg="mod">
          <ac:chgData name="Allan Browning" userId="S::a.browning@griffith.edu.au::361db90e-b631-48a3-b9ec-50a48aed1fdf" providerId="AD" clId="Web-{DE61EA6B-6E6E-0464-6619-1BE0AA034257}" dt="2019-06-17T07:57:30.313" v="23" actId="20577"/>
          <ac:spMkLst>
            <pc:docMk/>
            <pc:sldMk cId="0" sldId="256"/>
            <ac:spMk id="68" creationId="{00000000-0000-0000-0000-000000000000}"/>
          </ac:spMkLst>
        </pc:spChg>
        <pc:spChg chg="mod">
          <ac:chgData name="Allan Browning" userId="S::a.browning@griffith.edu.au::361db90e-b631-48a3-b9ec-50a48aed1fdf" providerId="AD" clId="Web-{DE61EA6B-6E6E-0464-6619-1BE0AA034257}" dt="2019-06-17T07:57:34.829" v="24" actId="20577"/>
          <ac:spMkLst>
            <pc:docMk/>
            <pc:sldMk cId="0" sldId="256"/>
            <ac:spMk id="69" creationId="{00000000-0000-0000-0000-000000000000}"/>
          </ac:spMkLst>
        </pc:spChg>
      </pc:sldChg>
      <pc:sldChg chg="modSp">
        <pc:chgData name="Allan Browning" userId="S::a.browning@griffith.edu.au::361db90e-b631-48a3-b9ec-50a48aed1fdf" providerId="AD" clId="Web-{DE61EA6B-6E6E-0464-6619-1BE0AA034257}" dt="2019-06-17T08:30:42.674" v="1306" actId="20577"/>
        <pc:sldMkLst>
          <pc:docMk/>
          <pc:sldMk cId="3272160383" sldId="279"/>
        </pc:sldMkLst>
        <pc:spChg chg="mod">
          <ac:chgData name="Allan Browning" userId="S::a.browning@griffith.edu.au::361db90e-b631-48a3-b9ec-50a48aed1fdf" providerId="AD" clId="Web-{DE61EA6B-6E6E-0464-6619-1BE0AA034257}" dt="2019-06-17T08:29:45.346" v="1239" actId="20577"/>
          <ac:spMkLst>
            <pc:docMk/>
            <pc:sldMk cId="3272160383" sldId="279"/>
            <ac:spMk id="2" creationId="{6D3CA6C9-A13D-3A4A-809D-9FED82669031}"/>
          </ac:spMkLst>
        </pc:spChg>
        <pc:spChg chg="mod">
          <ac:chgData name="Allan Browning" userId="S::a.browning@griffith.edu.au::361db90e-b631-48a3-b9ec-50a48aed1fdf" providerId="AD" clId="Web-{DE61EA6B-6E6E-0464-6619-1BE0AA034257}" dt="2019-06-17T08:30:42.674" v="1306" actId="20577"/>
          <ac:spMkLst>
            <pc:docMk/>
            <pc:sldMk cId="3272160383" sldId="279"/>
            <ac:spMk id="3" creationId="{B8D09C1C-8ABA-DC48-8F33-D1A0A774232B}"/>
          </ac:spMkLst>
        </pc:spChg>
      </pc:sldChg>
      <pc:sldChg chg="addSp delSp modSp">
        <pc:chgData name="Allan Browning" userId="S::a.browning@griffith.edu.au::361db90e-b631-48a3-b9ec-50a48aed1fdf" providerId="AD" clId="Web-{DE61EA6B-6E6E-0464-6619-1BE0AA034257}" dt="2019-06-17T08:36:16.599" v="1382" actId="20577"/>
        <pc:sldMkLst>
          <pc:docMk/>
          <pc:sldMk cId="954683972" sldId="281"/>
        </pc:sldMkLst>
        <pc:spChg chg="mod">
          <ac:chgData name="Allan Browning" userId="S::a.browning@griffith.edu.au::361db90e-b631-48a3-b9ec-50a48aed1fdf" providerId="AD" clId="Web-{DE61EA6B-6E6E-0464-6619-1BE0AA034257}" dt="2019-06-17T08:31:06.940" v="1308" actId="20577"/>
          <ac:spMkLst>
            <pc:docMk/>
            <pc:sldMk cId="954683972" sldId="281"/>
            <ac:spMk id="2" creationId="{FC7B2354-0100-B24C-BBFC-68F3F9324273}"/>
          </ac:spMkLst>
        </pc:spChg>
        <pc:spChg chg="del">
          <ac:chgData name="Allan Browning" userId="S::a.browning@griffith.edu.au::361db90e-b631-48a3-b9ec-50a48aed1fdf" providerId="AD" clId="Web-{DE61EA6B-6E6E-0464-6619-1BE0AA034257}" dt="2019-06-17T08:00:43.706" v="228"/>
          <ac:spMkLst>
            <pc:docMk/>
            <pc:sldMk cId="954683972" sldId="281"/>
            <ac:spMk id="3" creationId="{C0C988C2-5F50-6249-81DD-6B7EBE0662E8}"/>
          </ac:spMkLst>
        </pc:spChg>
        <pc:spChg chg="add del mod">
          <ac:chgData name="Allan Browning" userId="S::a.browning@griffith.edu.au::361db90e-b631-48a3-b9ec-50a48aed1fdf" providerId="AD" clId="Web-{DE61EA6B-6E6E-0464-6619-1BE0AA034257}" dt="2019-06-17T08:02:16.410" v="232"/>
          <ac:spMkLst>
            <pc:docMk/>
            <pc:sldMk cId="954683972" sldId="281"/>
            <ac:spMk id="5" creationId="{E1CB514D-D92B-48C5-99A9-CC96B3F54187}"/>
          </ac:spMkLst>
        </pc:spChg>
        <pc:spChg chg="add del mod">
          <ac:chgData name="Allan Browning" userId="S::a.browning@griffith.edu.au::361db90e-b631-48a3-b9ec-50a48aed1fdf" providerId="AD" clId="Web-{DE61EA6B-6E6E-0464-6619-1BE0AA034257}" dt="2019-06-17T08:02:13.800" v="231"/>
          <ac:spMkLst>
            <pc:docMk/>
            <pc:sldMk cId="954683972" sldId="281"/>
            <ac:spMk id="6" creationId="{94FEBB13-E643-42CF-9A36-0AE777FD103B}"/>
          </ac:spMkLst>
        </pc:spChg>
        <pc:spChg chg="add">
          <ac:chgData name="Allan Browning" userId="S::a.browning@griffith.edu.au::361db90e-b631-48a3-b9ec-50a48aed1fdf" providerId="AD" clId="Web-{DE61EA6B-6E6E-0464-6619-1BE0AA034257}" dt="2019-06-17T08:02:18.550" v="233"/>
          <ac:spMkLst>
            <pc:docMk/>
            <pc:sldMk cId="954683972" sldId="281"/>
            <ac:spMk id="7" creationId="{58B55644-3EA0-4E73-9B05-D6B1F116BE3C}"/>
          </ac:spMkLst>
        </pc:spChg>
        <pc:spChg chg="add del">
          <ac:chgData name="Allan Browning" userId="S::a.browning@griffith.edu.au::361db90e-b631-48a3-b9ec-50a48aed1fdf" providerId="AD" clId="Web-{DE61EA6B-6E6E-0464-6619-1BE0AA034257}" dt="2019-06-17T08:03:33.613" v="253"/>
          <ac:spMkLst>
            <pc:docMk/>
            <pc:sldMk cId="954683972" sldId="281"/>
            <ac:spMk id="8" creationId="{BE609529-A795-429F-BC1E-85BF1C6B6E3F}"/>
          </ac:spMkLst>
        </pc:spChg>
        <pc:spChg chg="add del">
          <ac:chgData name="Allan Browning" userId="S::a.browning@griffith.edu.au::361db90e-b631-48a3-b9ec-50a48aed1fdf" providerId="AD" clId="Web-{DE61EA6B-6E6E-0464-6619-1BE0AA034257}" dt="2019-06-17T08:03:34.645" v="254"/>
          <ac:spMkLst>
            <pc:docMk/>
            <pc:sldMk cId="954683972" sldId="281"/>
            <ac:spMk id="9" creationId="{2DC342B3-CBE5-4454-9D77-7A8F61EC3EDB}"/>
          </ac:spMkLst>
        </pc:spChg>
        <pc:spChg chg="add mod">
          <ac:chgData name="Allan Browning" userId="S::a.browning@griffith.edu.au::361db90e-b631-48a3-b9ec-50a48aed1fdf" providerId="AD" clId="Web-{DE61EA6B-6E6E-0464-6619-1BE0AA034257}" dt="2019-06-17T08:13:55.228" v="621" actId="1076"/>
          <ac:spMkLst>
            <pc:docMk/>
            <pc:sldMk cId="954683972" sldId="281"/>
            <ac:spMk id="10" creationId="{5A29868B-1BC3-4B31-AFCB-ED30F9E4C5EA}"/>
          </ac:spMkLst>
        </pc:spChg>
        <pc:spChg chg="add mod">
          <ac:chgData name="Allan Browning" userId="S::a.browning@griffith.edu.au::361db90e-b631-48a3-b9ec-50a48aed1fdf" providerId="AD" clId="Web-{DE61EA6B-6E6E-0464-6619-1BE0AA034257}" dt="2019-06-17T08:33:46.176" v="1362" actId="20577"/>
          <ac:spMkLst>
            <pc:docMk/>
            <pc:sldMk cId="954683972" sldId="281"/>
            <ac:spMk id="12" creationId="{08BD5FCE-458C-4E53-8192-BAF8C8C25821}"/>
          </ac:spMkLst>
        </pc:spChg>
        <pc:spChg chg="add mod">
          <ac:chgData name="Allan Browning" userId="S::a.browning@griffith.edu.au::361db90e-b631-48a3-b9ec-50a48aed1fdf" providerId="AD" clId="Web-{DE61EA6B-6E6E-0464-6619-1BE0AA034257}" dt="2019-06-17T08:32:43.785" v="1347" actId="14100"/>
          <ac:spMkLst>
            <pc:docMk/>
            <pc:sldMk cId="954683972" sldId="281"/>
            <ac:spMk id="13" creationId="{2A5437EF-154F-4E8F-AF36-8AC35CD5A2B5}"/>
          </ac:spMkLst>
        </pc:spChg>
        <pc:spChg chg="add">
          <ac:chgData name="Allan Browning" userId="S::a.browning@griffith.edu.au::361db90e-b631-48a3-b9ec-50a48aed1fdf" providerId="AD" clId="Web-{DE61EA6B-6E6E-0464-6619-1BE0AA034257}" dt="2019-06-17T08:02:18.550" v="233"/>
          <ac:spMkLst>
            <pc:docMk/>
            <pc:sldMk cId="954683972" sldId="281"/>
            <ac:spMk id="16" creationId="{233B4A21-D4B3-4A67-ADC2-D133529034B0}"/>
          </ac:spMkLst>
        </pc:spChg>
        <pc:spChg chg="add mod">
          <ac:chgData name="Allan Browning" userId="S::a.browning@griffith.edu.au::361db90e-b631-48a3-b9ec-50a48aed1fdf" providerId="AD" clId="Web-{DE61EA6B-6E6E-0464-6619-1BE0AA034257}" dt="2019-06-17T08:33:25.176" v="1352" actId="20577"/>
          <ac:spMkLst>
            <pc:docMk/>
            <pc:sldMk cId="954683972" sldId="281"/>
            <ac:spMk id="18" creationId="{AD7585E1-9F2F-457B-A585-F7717AFB4EC5}"/>
          </ac:spMkLst>
        </pc:spChg>
        <pc:spChg chg="add mod">
          <ac:chgData name="Allan Browning" userId="S::a.browning@griffith.edu.au::361db90e-b631-48a3-b9ec-50a48aed1fdf" providerId="AD" clId="Web-{DE61EA6B-6E6E-0464-6619-1BE0AA034257}" dt="2019-06-17T08:12:29.712" v="609" actId="1076"/>
          <ac:spMkLst>
            <pc:docMk/>
            <pc:sldMk cId="954683972" sldId="281"/>
            <ac:spMk id="21" creationId="{67A13F33-1F65-479C-A749-7E3B532EB727}"/>
          </ac:spMkLst>
        </pc:spChg>
        <pc:spChg chg="add mod">
          <ac:chgData name="Allan Browning" userId="S::a.browning@griffith.edu.au::361db90e-b631-48a3-b9ec-50a48aed1fdf" providerId="AD" clId="Web-{DE61EA6B-6E6E-0464-6619-1BE0AA034257}" dt="2019-06-17T08:33:33.395" v="1359" actId="20577"/>
          <ac:spMkLst>
            <pc:docMk/>
            <pc:sldMk cId="954683972" sldId="281"/>
            <ac:spMk id="22" creationId="{E38387F3-3168-47C5-9E57-09237CE9C4D2}"/>
          </ac:spMkLst>
        </pc:spChg>
        <pc:spChg chg="add del">
          <ac:chgData name="Allan Browning" userId="S::a.browning@griffith.edu.au::361db90e-b631-48a3-b9ec-50a48aed1fdf" providerId="AD" clId="Web-{DE61EA6B-6E6E-0464-6619-1BE0AA034257}" dt="2019-06-17T08:04:13.973" v="275"/>
          <ac:spMkLst>
            <pc:docMk/>
            <pc:sldMk cId="954683972" sldId="281"/>
            <ac:spMk id="23" creationId="{6250793B-3D49-430D-8F1E-7D9E03845098}"/>
          </ac:spMkLst>
        </pc:spChg>
        <pc:spChg chg="add del">
          <ac:chgData name="Allan Browning" userId="S::a.browning@griffith.edu.au::361db90e-b631-48a3-b9ec-50a48aed1fdf" providerId="AD" clId="Web-{DE61EA6B-6E6E-0464-6619-1BE0AA034257}" dt="2019-06-17T08:08:31.428" v="557"/>
          <ac:spMkLst>
            <pc:docMk/>
            <pc:sldMk cId="954683972" sldId="281"/>
            <ac:spMk id="25" creationId="{7CAF67FD-E2AA-444A-9A41-2DF9AC056965}"/>
          </ac:spMkLst>
        </pc:spChg>
        <pc:spChg chg="add del mod">
          <ac:chgData name="Allan Browning" userId="S::a.browning@griffith.edu.au::361db90e-b631-48a3-b9ec-50a48aed1fdf" providerId="AD" clId="Web-{DE61EA6B-6E6E-0464-6619-1BE0AA034257}" dt="2019-06-17T08:04:18.707" v="280"/>
          <ac:spMkLst>
            <pc:docMk/>
            <pc:sldMk cId="954683972" sldId="281"/>
            <ac:spMk id="27" creationId="{CE4FB026-BFF0-428A-A82E-363A83488AAB}"/>
          </ac:spMkLst>
        </pc:spChg>
        <pc:spChg chg="add mod">
          <ac:chgData name="Allan Browning" userId="S::a.browning@griffith.edu.au::361db90e-b631-48a3-b9ec-50a48aed1fdf" providerId="AD" clId="Web-{DE61EA6B-6E6E-0464-6619-1BE0AA034257}" dt="2019-06-17T08:13:55.259" v="623" actId="1076"/>
          <ac:spMkLst>
            <pc:docMk/>
            <pc:sldMk cId="954683972" sldId="281"/>
            <ac:spMk id="31" creationId="{432847ED-D36F-43C5-A985-A2EB6F5E4623}"/>
          </ac:spMkLst>
        </pc:spChg>
        <pc:spChg chg="add mod">
          <ac:chgData name="Allan Browning" userId="S::a.browning@griffith.edu.au::361db90e-b631-48a3-b9ec-50a48aed1fdf" providerId="AD" clId="Web-{DE61EA6B-6E6E-0464-6619-1BE0AA034257}" dt="2019-06-17T08:09:38.851" v="584" actId="1076"/>
          <ac:spMkLst>
            <pc:docMk/>
            <pc:sldMk cId="954683972" sldId="281"/>
            <ac:spMk id="33" creationId="{C695029A-E5A9-4648-83B9-8F321F2CB9DE}"/>
          </ac:spMkLst>
        </pc:spChg>
        <pc:spChg chg="add mod">
          <ac:chgData name="Allan Browning" userId="S::a.browning@griffith.edu.au::361db90e-b631-48a3-b9ec-50a48aed1fdf" providerId="AD" clId="Web-{DE61EA6B-6E6E-0464-6619-1BE0AA034257}" dt="2019-06-17T08:36:16.599" v="1382" actId="20577"/>
          <ac:spMkLst>
            <pc:docMk/>
            <pc:sldMk cId="954683972" sldId="281"/>
            <ac:spMk id="34" creationId="{46533CCF-4F3F-4D80-86F4-7689127CFBD8}"/>
          </ac:spMkLst>
        </pc:spChg>
        <pc:spChg chg="add mod">
          <ac:chgData name="Allan Browning" userId="S::a.browning@griffith.edu.au::361db90e-b631-48a3-b9ec-50a48aed1fdf" providerId="AD" clId="Web-{DE61EA6B-6E6E-0464-6619-1BE0AA034257}" dt="2019-06-17T08:35:04.708" v="1369" actId="1076"/>
          <ac:spMkLst>
            <pc:docMk/>
            <pc:sldMk cId="954683972" sldId="281"/>
            <ac:spMk id="38" creationId="{69DE4A02-5BF3-4954-A059-42CCB6563179}"/>
          </ac:spMkLst>
        </pc:spChg>
        <pc:spChg chg="add mod ord">
          <ac:chgData name="Allan Browning" userId="S::a.browning@griffith.edu.au::361db90e-b631-48a3-b9ec-50a48aed1fdf" providerId="AD" clId="Web-{DE61EA6B-6E6E-0464-6619-1BE0AA034257}" dt="2019-06-17T08:32:55.832" v="1349" actId="14100"/>
          <ac:spMkLst>
            <pc:docMk/>
            <pc:sldMk cId="954683972" sldId="281"/>
            <ac:spMk id="40" creationId="{7B80157A-6949-42DF-A782-DC9C4753DE5E}"/>
          </ac:spMkLst>
        </pc:spChg>
        <pc:spChg chg="add mod">
          <ac:chgData name="Allan Browning" userId="S::a.browning@griffith.edu.au::361db90e-b631-48a3-b9ec-50a48aed1fdf" providerId="AD" clId="Web-{DE61EA6B-6E6E-0464-6619-1BE0AA034257}" dt="2019-06-17T08:32:33.894" v="1343" actId="20577"/>
          <ac:spMkLst>
            <pc:docMk/>
            <pc:sldMk cId="954683972" sldId="281"/>
            <ac:spMk id="41" creationId="{6BFC2803-3924-41DD-A84C-01C99F3BE844}"/>
          </ac:spMkLst>
        </pc:spChg>
        <pc:cxnChg chg="add mod">
          <ac:chgData name="Allan Browning" userId="S::a.browning@griffith.edu.au::361db90e-b631-48a3-b9ec-50a48aed1fdf" providerId="AD" clId="Web-{DE61EA6B-6E6E-0464-6619-1BE0AA034257}" dt="2019-06-17T08:13:55.244" v="622" actId="1076"/>
          <ac:cxnSpMkLst>
            <pc:docMk/>
            <pc:sldMk cId="954683972" sldId="281"/>
            <ac:cxnSpMk id="11" creationId="{19A35AE7-683B-461E-B051-5B5DAF1945A1}"/>
          </ac:cxnSpMkLst>
        </pc:cxnChg>
        <pc:cxnChg chg="add del">
          <ac:chgData name="Allan Browning" userId="S::a.browning@griffith.edu.au::361db90e-b631-48a3-b9ec-50a48aed1fdf" providerId="AD" clId="Web-{DE61EA6B-6E6E-0464-6619-1BE0AA034257}" dt="2019-06-17T08:03:37.567" v="256"/>
          <ac:cxnSpMkLst>
            <pc:docMk/>
            <pc:sldMk cId="954683972" sldId="281"/>
            <ac:cxnSpMk id="14" creationId="{E6F5DAC1-5AC0-4881-9363-62D5693DAE10}"/>
          </ac:cxnSpMkLst>
        </pc:cxnChg>
        <pc:cxnChg chg="add del">
          <ac:chgData name="Allan Browning" userId="S::a.browning@griffith.edu.au::361db90e-b631-48a3-b9ec-50a48aed1fdf" providerId="AD" clId="Web-{DE61EA6B-6E6E-0464-6619-1BE0AA034257}" dt="2019-06-17T08:03:36.051" v="255"/>
          <ac:cxnSpMkLst>
            <pc:docMk/>
            <pc:sldMk cId="954683972" sldId="281"/>
            <ac:cxnSpMk id="15" creationId="{061A6FAC-A2C0-4DCB-B7A9-7AF53F256E1D}"/>
          </ac:cxnSpMkLst>
        </pc:cxnChg>
        <pc:cxnChg chg="add mod">
          <ac:chgData name="Allan Browning" userId="S::a.browning@griffith.edu.au::361db90e-b631-48a3-b9ec-50a48aed1fdf" providerId="AD" clId="Web-{DE61EA6B-6E6E-0464-6619-1BE0AA034257}" dt="2019-06-17T08:08:56.054" v="561" actId="1076"/>
          <ac:cxnSpMkLst>
            <pc:docMk/>
            <pc:sldMk cId="954683972" sldId="281"/>
            <ac:cxnSpMk id="17" creationId="{3F40DBEE-7DBD-4F21-B294-052A6880DB25}"/>
          </ac:cxnSpMkLst>
        </pc:cxnChg>
        <pc:cxnChg chg="add mod">
          <ac:chgData name="Allan Browning" userId="S::a.browning@griffith.edu.au::361db90e-b631-48a3-b9ec-50a48aed1fdf" providerId="AD" clId="Web-{DE61EA6B-6E6E-0464-6619-1BE0AA034257}" dt="2019-06-17T08:14:26.353" v="630" actId="14100"/>
          <ac:cxnSpMkLst>
            <pc:docMk/>
            <pc:sldMk cId="954683972" sldId="281"/>
            <ac:cxnSpMk id="19" creationId="{F3A6737C-5A30-43A1-8338-3A465D9F3D00}"/>
          </ac:cxnSpMkLst>
        </pc:cxnChg>
        <pc:cxnChg chg="add mod">
          <ac:chgData name="Allan Browning" userId="S::a.browning@griffith.edu.au::361db90e-b631-48a3-b9ec-50a48aed1fdf" providerId="AD" clId="Web-{DE61EA6B-6E6E-0464-6619-1BE0AA034257}" dt="2019-06-17T08:10:13.586" v="594" actId="14100"/>
          <ac:cxnSpMkLst>
            <pc:docMk/>
            <pc:sldMk cId="954683972" sldId="281"/>
            <ac:cxnSpMk id="20" creationId="{75669FDA-3E54-418F-B0DC-F8D255C21262}"/>
          </ac:cxnSpMkLst>
        </pc:cxnChg>
        <pc:cxnChg chg="add del">
          <ac:chgData name="Allan Browning" userId="S::a.browning@griffith.edu.au::361db90e-b631-48a3-b9ec-50a48aed1fdf" providerId="AD" clId="Web-{DE61EA6B-6E6E-0464-6619-1BE0AA034257}" dt="2019-06-17T08:08:32.632" v="558"/>
          <ac:cxnSpMkLst>
            <pc:docMk/>
            <pc:sldMk cId="954683972" sldId="281"/>
            <ac:cxnSpMk id="24" creationId="{BDCD9E6A-4D84-41A1-8AF7-9A4B9BC8DA58}"/>
          </ac:cxnSpMkLst>
        </pc:cxnChg>
        <pc:cxnChg chg="add del">
          <ac:chgData name="Allan Browning" userId="S::a.browning@griffith.edu.au::361db90e-b631-48a3-b9ec-50a48aed1fdf" providerId="AD" clId="Web-{DE61EA6B-6E6E-0464-6619-1BE0AA034257}" dt="2019-06-17T08:04:20.520" v="281"/>
          <ac:cxnSpMkLst>
            <pc:docMk/>
            <pc:sldMk cId="954683972" sldId="281"/>
            <ac:cxnSpMk id="26" creationId="{02A5093C-A976-4EDB-A06B-C358428E8AEC}"/>
          </ac:cxnSpMkLst>
        </pc:cxnChg>
        <pc:cxnChg chg="add mod">
          <ac:chgData name="Allan Browning" userId="S::a.browning@griffith.edu.au::361db90e-b631-48a3-b9ec-50a48aed1fdf" providerId="AD" clId="Web-{DE61EA6B-6E6E-0464-6619-1BE0AA034257}" dt="2019-06-17T08:09:59.101" v="590" actId="1076"/>
          <ac:cxnSpMkLst>
            <pc:docMk/>
            <pc:sldMk cId="954683972" sldId="281"/>
            <ac:cxnSpMk id="28" creationId="{D31C5557-D91E-4887-97FB-8E0AA6163FF8}"/>
          </ac:cxnSpMkLst>
        </pc:cxnChg>
        <pc:cxnChg chg="add del">
          <ac:chgData name="Allan Browning" userId="S::a.browning@griffith.edu.au::361db90e-b631-48a3-b9ec-50a48aed1fdf" providerId="AD" clId="Web-{DE61EA6B-6E6E-0464-6619-1BE0AA034257}" dt="2019-06-17T08:04:24.364" v="282"/>
          <ac:cxnSpMkLst>
            <pc:docMk/>
            <pc:sldMk cId="954683972" sldId="281"/>
            <ac:cxnSpMk id="29" creationId="{60A3FB6F-EE40-4B86-905F-EA0AE4B750DF}"/>
          </ac:cxnSpMkLst>
        </pc:cxnChg>
        <pc:cxnChg chg="add mod">
          <ac:chgData name="Allan Browning" userId="S::a.browning@griffith.edu.au::361db90e-b631-48a3-b9ec-50a48aed1fdf" providerId="AD" clId="Web-{DE61EA6B-6E6E-0464-6619-1BE0AA034257}" dt="2019-06-17T08:14:10.666" v="627" actId="1076"/>
          <ac:cxnSpMkLst>
            <pc:docMk/>
            <pc:sldMk cId="954683972" sldId="281"/>
            <ac:cxnSpMk id="30" creationId="{EA080458-222A-441C-9857-25A6DA651BE3}"/>
          </ac:cxnSpMkLst>
        </pc:cxnChg>
        <pc:cxnChg chg="add mod">
          <ac:chgData name="Allan Browning" userId="S::a.browning@griffith.edu.au::361db90e-b631-48a3-b9ec-50a48aed1fdf" providerId="AD" clId="Web-{DE61EA6B-6E6E-0464-6619-1BE0AA034257}" dt="2019-06-17T08:13:55.275" v="624" actId="1076"/>
          <ac:cxnSpMkLst>
            <pc:docMk/>
            <pc:sldMk cId="954683972" sldId="281"/>
            <ac:cxnSpMk id="32" creationId="{30C949BA-645B-4640-8894-2F3703FA90AB}"/>
          </ac:cxnSpMkLst>
        </pc:cxnChg>
        <pc:cxnChg chg="add del mod">
          <ac:chgData name="Allan Browning" userId="S::a.browning@griffith.edu.au::361db90e-b631-48a3-b9ec-50a48aed1fdf" providerId="AD" clId="Web-{DE61EA6B-6E6E-0464-6619-1BE0AA034257}" dt="2019-06-17T08:11:35.555" v="604"/>
          <ac:cxnSpMkLst>
            <pc:docMk/>
            <pc:sldMk cId="954683972" sldId="281"/>
            <ac:cxnSpMk id="35" creationId="{9AC5AE8F-7CAF-41F6-BD41-DF2DC52BA0D7}"/>
          </ac:cxnSpMkLst>
        </pc:cxnChg>
        <pc:cxnChg chg="add mod">
          <ac:chgData name="Allan Browning" userId="S::a.browning@griffith.edu.au::361db90e-b631-48a3-b9ec-50a48aed1fdf" providerId="AD" clId="Web-{DE61EA6B-6E6E-0464-6619-1BE0AA034257}" dt="2019-06-17T08:11:09.258" v="602" actId="14100"/>
          <ac:cxnSpMkLst>
            <pc:docMk/>
            <pc:sldMk cId="954683972" sldId="281"/>
            <ac:cxnSpMk id="36" creationId="{9C60E0A6-641A-46D3-B027-8C247C8DB857}"/>
          </ac:cxnSpMkLst>
        </pc:cxnChg>
        <pc:cxnChg chg="add del mod">
          <ac:chgData name="Allan Browning" userId="S::a.browning@griffith.edu.au::361db90e-b631-48a3-b9ec-50a48aed1fdf" providerId="AD" clId="Web-{DE61EA6B-6E6E-0464-6619-1BE0AA034257}" dt="2019-06-17T08:35:18.599" v="1371"/>
          <ac:cxnSpMkLst>
            <pc:docMk/>
            <pc:sldMk cId="954683972" sldId="281"/>
            <ac:cxnSpMk id="37" creationId="{B49BF91B-E208-44AC-B110-807678C79890}"/>
          </ac:cxnSpMkLst>
        </pc:cxnChg>
        <pc:cxnChg chg="add del mod">
          <ac:chgData name="Allan Browning" userId="S::a.browning@griffith.edu.au::361db90e-b631-48a3-b9ec-50a48aed1fdf" providerId="AD" clId="Web-{DE61EA6B-6E6E-0464-6619-1BE0AA034257}" dt="2019-06-17T08:34:07.817" v="1363"/>
          <ac:cxnSpMkLst>
            <pc:docMk/>
            <pc:sldMk cId="954683972" sldId="281"/>
            <ac:cxnSpMk id="39" creationId="{03386860-4D5C-4587-A316-FE175FCEFBE7}"/>
          </ac:cxnSpMkLst>
        </pc:cxnChg>
        <pc:cxnChg chg="add mod">
          <ac:chgData name="Allan Browning" userId="S::a.browning@griffith.edu.au::361db90e-b631-48a3-b9ec-50a48aed1fdf" providerId="AD" clId="Web-{DE61EA6B-6E6E-0464-6619-1BE0AA034257}" dt="2019-06-17T08:35:07.880" v="1370" actId="1076"/>
          <ac:cxnSpMkLst>
            <pc:docMk/>
            <pc:sldMk cId="954683972" sldId="281"/>
            <ac:cxnSpMk id="42" creationId="{40DAEF1C-6397-434B-9CF6-779F43A0356E}"/>
          </ac:cxnSpMkLst>
        </pc:cxnChg>
        <pc:cxnChg chg="add mod">
          <ac:chgData name="Allan Browning" userId="S::a.browning@griffith.edu.au::361db90e-b631-48a3-b9ec-50a48aed1fdf" providerId="AD" clId="Web-{DE61EA6B-6E6E-0464-6619-1BE0AA034257}" dt="2019-06-17T08:35:42.677" v="1375" actId="14100"/>
          <ac:cxnSpMkLst>
            <pc:docMk/>
            <pc:sldMk cId="954683972" sldId="281"/>
            <ac:cxnSpMk id="43" creationId="{5981616A-EB1C-4B7B-873D-EAC7F8427023}"/>
          </ac:cxnSpMkLst>
        </pc:cxnChg>
      </pc:sldChg>
      <pc:sldChg chg="del">
        <pc:chgData name="Allan Browning" userId="S::a.browning@griffith.edu.au::361db90e-b631-48a3-b9ec-50a48aed1fdf" providerId="AD" clId="Web-{DE61EA6B-6E6E-0464-6619-1BE0AA034257}" dt="2019-06-17T08:00:33.081" v="227"/>
        <pc:sldMkLst>
          <pc:docMk/>
          <pc:sldMk cId="599058493" sldId="282"/>
        </pc:sldMkLst>
      </pc:sldChg>
      <pc:sldChg chg="addSp delSp modSp new">
        <pc:chgData name="Allan Browning" userId="S::a.browning@griffith.edu.au::361db90e-b631-48a3-b9ec-50a48aed1fdf" providerId="AD" clId="Web-{DE61EA6B-6E6E-0464-6619-1BE0AA034257}" dt="2019-06-17T08:37:28.897" v="1514" actId="20577"/>
        <pc:sldMkLst>
          <pc:docMk/>
          <pc:sldMk cId="1400566387" sldId="282"/>
        </pc:sldMkLst>
        <pc:spChg chg="mod">
          <ac:chgData name="Allan Browning" userId="S::a.browning@griffith.edu.au::361db90e-b631-48a3-b9ec-50a48aed1fdf" providerId="AD" clId="Web-{DE61EA6B-6E6E-0464-6619-1BE0AA034257}" dt="2019-06-17T08:21:36.685" v="662" actId="20577"/>
          <ac:spMkLst>
            <pc:docMk/>
            <pc:sldMk cId="1400566387" sldId="282"/>
            <ac:spMk id="2" creationId="{60A3B407-4277-459F-9D13-3C7F831C4DD8}"/>
          </ac:spMkLst>
        </pc:spChg>
        <pc:spChg chg="del mod">
          <ac:chgData name="Allan Browning" userId="S::a.browning@griffith.edu.au::361db90e-b631-48a3-b9ec-50a48aed1fdf" providerId="AD" clId="Web-{DE61EA6B-6E6E-0464-6619-1BE0AA034257}" dt="2019-06-17T08:20:36.028" v="634"/>
          <ac:spMkLst>
            <pc:docMk/>
            <pc:sldMk cId="1400566387" sldId="282"/>
            <ac:spMk id="3" creationId="{A89F3D81-3BF9-4B78-8539-4773731BD318}"/>
          </ac:spMkLst>
        </pc:spChg>
        <pc:spChg chg="add mod">
          <ac:chgData name="Allan Browning" userId="S::a.browning@griffith.edu.au::361db90e-b631-48a3-b9ec-50a48aed1fdf" providerId="AD" clId="Web-{DE61EA6B-6E6E-0464-6619-1BE0AA034257}" dt="2019-06-17T08:28:36.205" v="1222"/>
          <ac:spMkLst>
            <pc:docMk/>
            <pc:sldMk cId="1400566387" sldId="282"/>
            <ac:spMk id="8" creationId="{4AE06574-6E51-4B0C-8DF7-32A6C7168904}"/>
          </ac:spMkLst>
        </pc:spChg>
        <pc:spChg chg="add mod">
          <ac:chgData name="Allan Browning" userId="S::a.browning@griffith.edu.au::361db90e-b631-48a3-b9ec-50a48aed1fdf" providerId="AD" clId="Web-{DE61EA6B-6E6E-0464-6619-1BE0AA034257}" dt="2019-06-17T08:28:36.220" v="1223"/>
          <ac:spMkLst>
            <pc:docMk/>
            <pc:sldMk cId="1400566387" sldId="282"/>
            <ac:spMk id="9" creationId="{45097411-C141-4D26-A905-C6E06EF23DC1}"/>
          </ac:spMkLst>
        </pc:spChg>
        <pc:spChg chg="add mod">
          <ac:chgData name="Allan Browning" userId="S::a.browning@griffith.edu.au::361db90e-b631-48a3-b9ec-50a48aed1fdf" providerId="AD" clId="Web-{DE61EA6B-6E6E-0464-6619-1BE0AA034257}" dt="2019-06-17T08:28:37.751" v="1226"/>
          <ac:spMkLst>
            <pc:docMk/>
            <pc:sldMk cId="1400566387" sldId="282"/>
            <ac:spMk id="10" creationId="{7D6B6B3B-3A9D-4485-AD67-E66E1FD326D7}"/>
          </ac:spMkLst>
        </pc:spChg>
        <pc:spChg chg="add mod">
          <ac:chgData name="Allan Browning" userId="S::a.browning@griffith.edu.au::361db90e-b631-48a3-b9ec-50a48aed1fdf" providerId="AD" clId="Web-{DE61EA6B-6E6E-0464-6619-1BE0AA034257}" dt="2019-06-17T08:28:37.767" v="1227"/>
          <ac:spMkLst>
            <pc:docMk/>
            <pc:sldMk cId="1400566387" sldId="282"/>
            <ac:spMk id="14" creationId="{6653E925-3045-437A-B0B9-4C8FA1EFEADF}"/>
          </ac:spMkLst>
        </pc:spChg>
        <pc:spChg chg="add mod">
          <ac:chgData name="Allan Browning" userId="S::a.browning@griffith.edu.au::361db90e-b631-48a3-b9ec-50a48aed1fdf" providerId="AD" clId="Web-{DE61EA6B-6E6E-0464-6619-1BE0AA034257}" dt="2019-06-17T08:37:28.897" v="1514" actId="20577"/>
          <ac:spMkLst>
            <pc:docMk/>
            <pc:sldMk cId="1400566387" sldId="282"/>
            <ac:spMk id="16" creationId="{062CF6F1-265F-4894-BBA4-6E5BFE9B1437}"/>
          </ac:spMkLst>
        </pc:spChg>
        <pc:picChg chg="add mod">
          <ac:chgData name="Allan Browning" userId="S::a.browning@griffith.edu.au::361db90e-b631-48a3-b9ec-50a48aed1fdf" providerId="AD" clId="Web-{DE61EA6B-6E6E-0464-6619-1BE0AA034257}" dt="2019-06-17T08:21:06.404" v="639" actId="1076"/>
          <ac:picMkLst>
            <pc:docMk/>
            <pc:sldMk cId="1400566387" sldId="282"/>
            <ac:picMk id="4" creationId="{A549553D-22CE-41A8-BF16-E794FF751C1D}"/>
          </ac:picMkLst>
        </pc:picChg>
        <pc:cxnChg chg="add mod">
          <ac:chgData name="Allan Browning" userId="S::a.browning@griffith.edu.au::361db90e-b631-48a3-b9ec-50a48aed1fdf" providerId="AD" clId="Web-{DE61EA6B-6E6E-0464-6619-1BE0AA034257}" dt="2019-06-17T08:21:49.576" v="666" actId="14100"/>
          <ac:cxnSpMkLst>
            <pc:docMk/>
            <pc:sldMk cId="1400566387" sldId="282"/>
            <ac:cxnSpMk id="6" creationId="{A667FEB9-056A-48DD-B625-C9BB0548B158}"/>
          </ac:cxnSpMkLst>
        </pc:cxnChg>
        <pc:cxnChg chg="add mod">
          <ac:chgData name="Allan Browning" userId="S::a.browning@griffith.edu.au::361db90e-b631-48a3-b9ec-50a48aed1fdf" providerId="AD" clId="Web-{DE61EA6B-6E6E-0464-6619-1BE0AA034257}" dt="2019-06-17T08:21:58.123" v="669" actId="14100"/>
          <ac:cxnSpMkLst>
            <pc:docMk/>
            <pc:sldMk cId="1400566387" sldId="282"/>
            <ac:cxnSpMk id="7" creationId="{318BD058-3CDA-4E07-A856-9FD19B77B63C}"/>
          </ac:cxnSpMkLst>
        </pc:cxnChg>
        <pc:cxnChg chg="add mod">
          <ac:chgData name="Allan Browning" userId="S::a.browning@griffith.edu.au::361db90e-b631-48a3-b9ec-50a48aed1fdf" providerId="AD" clId="Web-{DE61EA6B-6E6E-0464-6619-1BE0AA034257}" dt="2019-06-17T08:25:59.750" v="1034" actId="14100"/>
          <ac:cxnSpMkLst>
            <pc:docMk/>
            <pc:sldMk cId="1400566387" sldId="282"/>
            <ac:cxnSpMk id="11" creationId="{6C317B82-74AF-470A-A40C-D3769C29B21B}"/>
          </ac:cxnSpMkLst>
        </pc:cxnChg>
        <pc:cxnChg chg="add mod">
          <ac:chgData name="Allan Browning" userId="S::a.browning@griffith.edu.au::361db90e-b631-48a3-b9ec-50a48aed1fdf" providerId="AD" clId="Web-{DE61EA6B-6E6E-0464-6619-1BE0AA034257}" dt="2019-06-17T08:25:44.734" v="1033" actId="14100"/>
          <ac:cxnSpMkLst>
            <pc:docMk/>
            <pc:sldMk cId="1400566387" sldId="282"/>
            <ac:cxnSpMk id="12" creationId="{19962B3A-26B1-499A-AC70-3E621D8C6ABD}"/>
          </ac:cxnSpMkLst>
        </pc:cxnChg>
        <pc:cxnChg chg="add mod">
          <ac:chgData name="Allan Browning" userId="S::a.browning@griffith.edu.au::361db90e-b631-48a3-b9ec-50a48aed1fdf" providerId="AD" clId="Web-{DE61EA6B-6E6E-0464-6619-1BE0AA034257}" dt="2019-06-17T08:26:40.172" v="1046" actId="14100"/>
          <ac:cxnSpMkLst>
            <pc:docMk/>
            <pc:sldMk cId="1400566387" sldId="282"/>
            <ac:cxnSpMk id="13" creationId="{AAB39697-B1D4-4A09-A010-28FBD6CB1F6A}"/>
          </ac:cxnSpMkLst>
        </pc:cxnChg>
        <pc:cxnChg chg="add mod">
          <ac:chgData name="Allan Browning" userId="S::a.browning@griffith.edu.au::361db90e-b631-48a3-b9ec-50a48aed1fdf" providerId="AD" clId="Web-{DE61EA6B-6E6E-0464-6619-1BE0AA034257}" dt="2019-06-17T08:26:53.813" v="1050" actId="14100"/>
          <ac:cxnSpMkLst>
            <pc:docMk/>
            <pc:sldMk cId="1400566387" sldId="282"/>
            <ac:cxnSpMk id="15" creationId="{F2BFD0BE-96FF-40A4-A3E1-ED495A2F0FBC}"/>
          </ac:cxnSpMkLst>
        </pc:cxnChg>
      </pc:sldChg>
      <pc:sldChg chg="addSp delSp modSp new">
        <pc:chgData name="Allan Browning" userId="S::a.browning@griffith.edu.au::361db90e-b631-48a3-b9ec-50a48aed1fdf" providerId="AD" clId="Web-{DE61EA6B-6E6E-0464-6619-1BE0AA034257}" dt="2019-06-17T08:50:02.153" v="2017" actId="20577"/>
        <pc:sldMkLst>
          <pc:docMk/>
          <pc:sldMk cId="2932413938" sldId="283"/>
        </pc:sldMkLst>
        <pc:spChg chg="mod">
          <ac:chgData name="Allan Browning" userId="S::a.browning@griffith.edu.au::361db90e-b631-48a3-b9ec-50a48aed1fdf" providerId="AD" clId="Web-{DE61EA6B-6E6E-0464-6619-1BE0AA034257}" dt="2019-06-17T08:47:36.605" v="1873" actId="20577"/>
          <ac:spMkLst>
            <pc:docMk/>
            <pc:sldMk cId="2932413938" sldId="283"/>
            <ac:spMk id="2" creationId="{B2AF6AD2-67B4-44BE-B8FA-5C6AF02D83AE}"/>
          </ac:spMkLst>
        </pc:spChg>
        <pc:spChg chg="del mod">
          <ac:chgData name="Allan Browning" userId="S::a.browning@griffith.edu.au::361db90e-b631-48a3-b9ec-50a48aed1fdf" providerId="AD" clId="Web-{DE61EA6B-6E6E-0464-6619-1BE0AA034257}" dt="2019-06-17T08:41:47.430" v="1522"/>
          <ac:spMkLst>
            <pc:docMk/>
            <pc:sldMk cId="2932413938" sldId="283"/>
            <ac:spMk id="3" creationId="{9B401505-3B62-4687-8E5F-9051B2B36FBC}"/>
          </ac:spMkLst>
        </pc:spChg>
        <pc:spChg chg="add mod">
          <ac:chgData name="Allan Browning" userId="S::a.browning@griffith.edu.au::361db90e-b631-48a3-b9ec-50a48aed1fdf" providerId="AD" clId="Web-{DE61EA6B-6E6E-0464-6619-1BE0AA034257}" dt="2019-06-17T08:44:58.666" v="1584" actId="1076"/>
          <ac:spMkLst>
            <pc:docMk/>
            <pc:sldMk cId="2932413938" sldId="283"/>
            <ac:spMk id="6" creationId="{DDC26743-7A55-4C3D-996B-7B0CE7B1218B}"/>
          </ac:spMkLst>
        </pc:spChg>
        <pc:spChg chg="add mod">
          <ac:chgData name="Allan Browning" userId="S::a.browning@griffith.edu.au::361db90e-b631-48a3-b9ec-50a48aed1fdf" providerId="AD" clId="Web-{DE61EA6B-6E6E-0464-6619-1BE0AA034257}" dt="2019-06-17T08:49:08.840" v="1950" actId="20577"/>
          <ac:spMkLst>
            <pc:docMk/>
            <pc:sldMk cId="2932413938" sldId="283"/>
            <ac:spMk id="8" creationId="{C033E9E2-0B39-4813-B45E-A56BE287A2F7}"/>
          </ac:spMkLst>
        </pc:spChg>
        <pc:spChg chg="add mod">
          <ac:chgData name="Allan Browning" userId="S::a.browning@griffith.edu.au::361db90e-b631-48a3-b9ec-50a48aed1fdf" providerId="AD" clId="Web-{DE61EA6B-6E6E-0464-6619-1BE0AA034257}" dt="2019-06-17T08:50:02.153" v="2017" actId="20577"/>
          <ac:spMkLst>
            <pc:docMk/>
            <pc:sldMk cId="2932413938" sldId="283"/>
            <ac:spMk id="9" creationId="{19F83E26-5E80-4F62-A8ED-4BAD02E958E7}"/>
          </ac:spMkLst>
        </pc:spChg>
        <pc:picChg chg="add mod">
          <ac:chgData name="Allan Browning" userId="S::a.browning@griffith.edu.au::361db90e-b631-48a3-b9ec-50a48aed1fdf" providerId="AD" clId="Web-{DE61EA6B-6E6E-0464-6619-1BE0AA034257}" dt="2019-06-17T08:43:06.509" v="1528" actId="1076"/>
          <ac:picMkLst>
            <pc:docMk/>
            <pc:sldMk cId="2932413938" sldId="283"/>
            <ac:picMk id="4" creationId="{63FC57A5-E638-4492-AFE0-7BFDAFDC2984}"/>
          </ac:picMkLst>
        </pc:picChg>
        <pc:cxnChg chg="add mod">
          <ac:chgData name="Allan Browning" userId="S::a.browning@griffith.edu.au::361db90e-b631-48a3-b9ec-50a48aed1fdf" providerId="AD" clId="Web-{DE61EA6B-6E6E-0464-6619-1BE0AA034257}" dt="2019-06-17T08:44:52.682" v="1583"/>
          <ac:cxnSpMkLst>
            <pc:docMk/>
            <pc:sldMk cId="2932413938" sldId="283"/>
            <ac:cxnSpMk id="7" creationId="{419E36A9-6DBE-4755-9867-6BC0E70B1931}"/>
          </ac:cxnSpMkLst>
        </pc:cxnChg>
        <pc:cxnChg chg="add mod">
          <ac:chgData name="Allan Browning" userId="S::a.browning@griffith.edu.au::361db90e-b631-48a3-b9ec-50a48aed1fdf" providerId="AD" clId="Web-{DE61EA6B-6E6E-0464-6619-1BE0AA034257}" dt="2019-06-17T08:49:31.090" v="1960" actId="14100"/>
          <ac:cxnSpMkLst>
            <pc:docMk/>
            <pc:sldMk cId="2932413938" sldId="283"/>
            <ac:cxnSpMk id="10" creationId="{D7576C74-C5D9-4B95-927E-5ADEE0FEC4D4}"/>
          </ac:cxnSpMkLst>
        </pc:cxnChg>
      </pc:sldChg>
      <pc:sldChg chg="del">
        <pc:chgData name="Allan Browning" userId="S::a.browning@griffith.edu.au::361db90e-b631-48a3-b9ec-50a48aed1fdf" providerId="AD" clId="Web-{DE61EA6B-6E6E-0464-6619-1BE0AA034257}" dt="2019-06-17T08:00:33.081" v="226"/>
        <pc:sldMkLst>
          <pc:docMk/>
          <pc:sldMk cId="2524302229" sldId="284"/>
        </pc:sldMkLst>
      </pc:sldChg>
      <pc:sldChg chg="del">
        <pc:chgData name="Allan Browning" userId="S::a.browning@griffith.edu.au::361db90e-b631-48a3-b9ec-50a48aed1fdf" providerId="AD" clId="Web-{DE61EA6B-6E6E-0464-6619-1BE0AA034257}" dt="2019-06-17T08:00:33.081" v="225"/>
        <pc:sldMkLst>
          <pc:docMk/>
          <pc:sldMk cId="3278097462" sldId="285"/>
        </pc:sldMkLst>
      </pc:sldChg>
      <pc:sldChg chg="del">
        <pc:chgData name="Allan Browning" userId="S::a.browning@griffith.edu.au::361db90e-b631-48a3-b9ec-50a48aed1fdf" providerId="AD" clId="Web-{DE61EA6B-6E6E-0464-6619-1BE0AA034257}" dt="2019-06-17T08:00:33.081" v="224"/>
        <pc:sldMkLst>
          <pc:docMk/>
          <pc:sldMk cId="2961171572" sldId="287"/>
        </pc:sldMkLst>
      </pc:sldChg>
      <pc:sldChg chg="del">
        <pc:chgData name="Allan Browning" userId="S::a.browning@griffith.edu.au::361db90e-b631-48a3-b9ec-50a48aed1fdf" providerId="AD" clId="Web-{DE61EA6B-6E6E-0464-6619-1BE0AA034257}" dt="2019-06-17T08:00:33.065" v="221"/>
        <pc:sldMkLst>
          <pc:docMk/>
          <pc:sldMk cId="1025011258" sldId="289"/>
        </pc:sldMkLst>
      </pc:sldChg>
      <pc:sldChg chg="del">
        <pc:chgData name="Allan Browning" userId="S::a.browning@griffith.edu.au::361db90e-b631-48a3-b9ec-50a48aed1fdf" providerId="AD" clId="Web-{DE61EA6B-6E6E-0464-6619-1BE0AA034257}" dt="2019-06-17T08:00:33.065" v="222"/>
        <pc:sldMkLst>
          <pc:docMk/>
          <pc:sldMk cId="2230014596" sldId="290"/>
        </pc:sldMkLst>
      </pc:sldChg>
      <pc:sldChg chg="del">
        <pc:chgData name="Allan Browning" userId="S::a.browning@griffith.edu.au::361db90e-b631-48a3-b9ec-50a48aed1fdf" providerId="AD" clId="Web-{DE61EA6B-6E6E-0464-6619-1BE0AA034257}" dt="2019-06-17T08:00:33.065" v="223"/>
        <pc:sldMkLst>
          <pc:docMk/>
          <pc:sldMk cId="378078118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localhost:4200"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localhost:420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 dirty="0"/>
              <a:t>Using Node Server to Host Angular application</a:t>
            </a:r>
            <a:endParaRPr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SzPts val="1800"/>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6AD2-67B4-44BE-B8FA-5C6AF02D83AE}"/>
              </a:ext>
            </a:extLst>
          </p:cNvPr>
          <p:cNvSpPr>
            <a:spLocks noGrp="1"/>
          </p:cNvSpPr>
          <p:nvPr>
            <p:ph type="title"/>
          </p:nvPr>
        </p:nvSpPr>
        <p:spPr/>
        <p:txBody>
          <a:bodyPr/>
          <a:lstStyle/>
          <a:p>
            <a:r>
              <a:rPr lang="en-US" dirty="0"/>
              <a:t>Code Sample</a:t>
            </a:r>
          </a:p>
        </p:txBody>
      </p:sp>
      <p:pic>
        <p:nvPicPr>
          <p:cNvPr id="4" name="Picture 4" descr="Code for server.js showing mapping to built angular application ">
            <a:extLst>
              <a:ext uri="{FF2B5EF4-FFF2-40B4-BE49-F238E27FC236}">
                <a16:creationId xmlns:a16="http://schemas.microsoft.com/office/drawing/2014/main" id="{63FC57A5-E638-4492-AFE0-7BFDAFDC2984}"/>
              </a:ext>
            </a:extLst>
          </p:cNvPr>
          <p:cNvPicPr>
            <a:picLocks noChangeAspect="1"/>
          </p:cNvPicPr>
          <p:nvPr/>
        </p:nvPicPr>
        <p:blipFill>
          <a:blip r:embed="rId2"/>
          <a:stretch>
            <a:fillRect/>
          </a:stretch>
        </p:blipFill>
        <p:spPr>
          <a:xfrm>
            <a:off x="2262554" y="1230741"/>
            <a:ext cx="6714392" cy="3444018"/>
          </a:xfrm>
          <a:prstGeom prst="rect">
            <a:avLst/>
          </a:prstGeom>
        </p:spPr>
      </p:pic>
      <p:sp>
        <p:nvSpPr>
          <p:cNvPr id="6" name="TextBox 5">
            <a:extLst>
              <a:ext uri="{FF2B5EF4-FFF2-40B4-BE49-F238E27FC236}">
                <a16:creationId xmlns:a16="http://schemas.microsoft.com/office/drawing/2014/main" id="{DDC26743-7A55-4C3D-996B-7B0CE7B1218B}"/>
              </a:ext>
            </a:extLst>
          </p:cNvPr>
          <p:cNvSpPr txBox="1"/>
          <p:nvPr/>
        </p:nvSpPr>
        <p:spPr>
          <a:xfrm>
            <a:off x="7310803" y="1962149"/>
            <a:ext cx="146098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latin typeface="Roboto"/>
              </a:rPr>
              <a:t>Note mapping to built version of angular application</a:t>
            </a:r>
          </a:p>
        </p:txBody>
      </p:sp>
      <p:cxnSp>
        <p:nvCxnSpPr>
          <p:cNvPr id="7" name="Straight Arrow Connector 6">
            <a:extLst>
              <a:ext uri="{FF2B5EF4-FFF2-40B4-BE49-F238E27FC236}">
                <a16:creationId xmlns:a16="http://schemas.microsoft.com/office/drawing/2014/main" id="{419E36A9-6DBE-4755-9867-6BC0E70B1931}"/>
              </a:ext>
            </a:extLst>
          </p:cNvPr>
          <p:cNvCxnSpPr/>
          <p:nvPr/>
        </p:nvCxnSpPr>
        <p:spPr>
          <a:xfrm flipH="1">
            <a:off x="5413862" y="2308712"/>
            <a:ext cx="1884485" cy="85578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33E9E2-0B39-4813-B45E-A56BE287A2F7}"/>
              </a:ext>
            </a:extLst>
          </p:cNvPr>
          <p:cNvSpPr txBox="1"/>
          <p:nvPr/>
        </p:nvSpPr>
        <p:spPr>
          <a:xfrm>
            <a:off x="49822" y="1229457"/>
            <a:ext cx="214239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week 3 we mapped the location of static files to a "www" directory to host our form.html file. We are doing the same thing here and pointing the static content directory to the location of our built angular application directory. </a:t>
            </a:r>
          </a:p>
          <a:p>
            <a:endParaRPr lang="en-US" dirty="0"/>
          </a:p>
          <a:p>
            <a:r>
              <a:rPr lang="en-US" dirty="0"/>
              <a:t>The </a:t>
            </a:r>
            <a:r>
              <a:rPr lang="en-US" b="1" dirty="0"/>
              <a:t>path module</a:t>
            </a:r>
            <a:r>
              <a:rPr lang="en-US" dirty="0"/>
              <a:t> helps in generating a link to the correct directory.</a:t>
            </a:r>
            <a:endParaRPr lang="en-US"/>
          </a:p>
        </p:txBody>
      </p:sp>
      <p:sp>
        <p:nvSpPr>
          <p:cNvPr id="9" name="TextBox 8">
            <a:extLst>
              <a:ext uri="{FF2B5EF4-FFF2-40B4-BE49-F238E27FC236}">
                <a16:creationId xmlns:a16="http://schemas.microsoft.com/office/drawing/2014/main" id="{19F83E26-5E80-4F62-A8ED-4BAD02E958E7}"/>
              </a:ext>
            </a:extLst>
          </p:cNvPr>
          <p:cNvSpPr txBox="1"/>
          <p:nvPr/>
        </p:nvSpPr>
        <p:spPr>
          <a:xfrm>
            <a:off x="6504840" y="4101610"/>
            <a:ext cx="146098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latin typeface="Roboto"/>
              </a:rPr>
              <a:t>Passing parameters to a module to be used in the module.</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D7576C74-C5D9-4B95-927E-5ADEE0FEC4D4}"/>
              </a:ext>
            </a:extLst>
          </p:cNvPr>
          <p:cNvCxnSpPr>
            <a:cxnSpLocks/>
          </p:cNvCxnSpPr>
          <p:nvPr/>
        </p:nvCxnSpPr>
        <p:spPr>
          <a:xfrm flipH="1" flipV="1">
            <a:off x="4900977" y="3926495"/>
            <a:ext cx="1488831" cy="4044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41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A6C9-A13D-3A4A-809D-9FED82669031}"/>
              </a:ext>
            </a:extLst>
          </p:cNvPr>
          <p:cNvSpPr>
            <a:spLocks noGrp="1"/>
          </p:cNvSpPr>
          <p:nvPr>
            <p:ph type="title"/>
          </p:nvPr>
        </p:nvSpPr>
        <p:spPr/>
        <p:txBody>
          <a:bodyPr/>
          <a:lstStyle/>
          <a:p>
            <a:r>
              <a:rPr lang="en-US" dirty="0"/>
              <a:t>The problem</a:t>
            </a:r>
          </a:p>
        </p:txBody>
      </p:sp>
      <p:sp>
        <p:nvSpPr>
          <p:cNvPr id="3" name="Text Placeholder 2">
            <a:extLst>
              <a:ext uri="{FF2B5EF4-FFF2-40B4-BE49-F238E27FC236}">
                <a16:creationId xmlns:a16="http://schemas.microsoft.com/office/drawing/2014/main" id="{B8D09C1C-8ABA-DC48-8F33-D1A0A774232B}"/>
              </a:ext>
            </a:extLst>
          </p:cNvPr>
          <p:cNvSpPr>
            <a:spLocks noGrp="1"/>
          </p:cNvSpPr>
          <p:nvPr>
            <p:ph type="body" idx="1"/>
          </p:nvPr>
        </p:nvSpPr>
        <p:spPr/>
        <p:txBody>
          <a:bodyPr/>
          <a:lstStyle/>
          <a:p>
            <a:pPr>
              <a:lnSpc>
                <a:spcPct val="114999"/>
              </a:lnSpc>
            </a:pPr>
            <a:r>
              <a:rPr lang="en-US" dirty="0"/>
              <a:t>Angular has a built in convenience option that will serve your Angular application. Generally at </a:t>
            </a:r>
            <a:r>
              <a:rPr lang="en-US" dirty="0">
                <a:hlinkClick r:id="rId2"/>
              </a:rPr>
              <a:t>http://localhost:4200</a:t>
            </a:r>
            <a:endParaRPr lang="en-US"/>
          </a:p>
          <a:p>
            <a:pPr>
              <a:lnSpc>
                <a:spcPct val="114999"/>
              </a:lnSpc>
            </a:pPr>
            <a:r>
              <a:rPr lang="en-US" dirty="0"/>
              <a:t>Each of the node based webservers we have used so far have been hosted from </a:t>
            </a:r>
            <a:r>
              <a:rPr lang="en-US" dirty="0">
                <a:hlinkClick r:id="rId3"/>
              </a:rPr>
              <a:t>http://localhost:3000</a:t>
            </a:r>
            <a:endParaRPr lang="en-US" dirty="0"/>
          </a:p>
          <a:p>
            <a:pPr>
              <a:lnSpc>
                <a:spcPct val="114999"/>
              </a:lnSpc>
            </a:pPr>
            <a:endParaRPr lang="en-US" dirty="0"/>
          </a:p>
          <a:p>
            <a:pPr>
              <a:lnSpc>
                <a:spcPct val="114999"/>
              </a:lnSpc>
            </a:pPr>
            <a:r>
              <a:rPr lang="en-US"/>
              <a:t>Calling endpoints from a different origin will cause a </a:t>
            </a:r>
            <a:r>
              <a:rPr lang="en-US" b="1"/>
              <a:t>Cross-origin resource </a:t>
            </a:r>
            <a:r>
              <a:rPr lang="en-US" b="1" dirty="0"/>
              <a:t>sharing</a:t>
            </a:r>
            <a:r>
              <a:rPr lang="en-US" dirty="0"/>
              <a:t> (</a:t>
            </a:r>
            <a:r>
              <a:rPr lang="en-US" b="1" dirty="0"/>
              <a:t>CORS</a:t>
            </a:r>
            <a:r>
              <a:rPr lang="en-US"/>
              <a:t>) issue. </a:t>
            </a:r>
          </a:p>
          <a:p>
            <a:pPr>
              <a:lnSpc>
                <a:spcPct val="114999"/>
              </a:lnSpc>
            </a:pPr>
            <a:endParaRPr lang="en-US" dirty="0"/>
          </a:p>
          <a:p>
            <a:pPr>
              <a:lnSpc>
                <a:spcPct val="114999"/>
              </a:lnSpc>
            </a:pPr>
            <a:r>
              <a:rPr lang="en-US"/>
              <a:t>An Origin is defined by a protocol (https, http), domain and port</a:t>
            </a:r>
          </a:p>
          <a:p>
            <a:pPr>
              <a:lnSpc>
                <a:spcPct val="114999"/>
              </a:lnSpc>
            </a:pPr>
            <a:endParaRPr lang="en-US" dirty="0"/>
          </a:p>
          <a:p>
            <a:pPr>
              <a:lnSpc>
                <a:spcPct val="114999"/>
              </a:lnSpc>
            </a:pPr>
            <a:r>
              <a:rPr lang="en-US" dirty="0">
                <a:hlinkClick r:id="rId2"/>
              </a:rPr>
              <a:t>http://localhost:4200</a:t>
            </a:r>
            <a:r>
              <a:rPr lang="en-US"/>
              <a:t> and </a:t>
            </a:r>
            <a:r>
              <a:rPr lang="en-US" dirty="0">
                <a:hlinkClick r:id="rId3"/>
              </a:rPr>
              <a:t>http://localhost:3000</a:t>
            </a:r>
            <a:r>
              <a:rPr lang="en-US"/>
              <a:t> are different origins because they have a different port numbers.</a:t>
            </a:r>
          </a:p>
          <a:p>
            <a:pPr>
              <a:lnSpc>
                <a:spcPct val="114999"/>
              </a:lnSpc>
            </a:pPr>
            <a:endParaRPr lang="en-US" dirty="0"/>
          </a:p>
          <a:p>
            <a:endParaRPr lang="en-US"/>
          </a:p>
        </p:txBody>
      </p:sp>
    </p:spTree>
    <p:extLst>
      <p:ext uri="{BB962C8B-B14F-4D97-AF65-F5344CB8AC3E}">
        <p14:creationId xmlns:p14="http://schemas.microsoft.com/office/powerpoint/2010/main" val="32721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D581-AA4C-4BCC-8E71-3430C566ECB9}"/>
              </a:ext>
            </a:extLst>
          </p:cNvPr>
          <p:cNvSpPr>
            <a:spLocks noGrp="1"/>
          </p:cNvSpPr>
          <p:nvPr>
            <p:ph type="title"/>
          </p:nvPr>
        </p:nvSpPr>
        <p:spPr/>
        <p:txBody>
          <a:bodyPr/>
          <a:lstStyle/>
          <a:p>
            <a:r>
              <a:rPr lang="en-US" dirty="0"/>
              <a:t>What is CORS</a:t>
            </a:r>
          </a:p>
        </p:txBody>
      </p:sp>
      <p:sp>
        <p:nvSpPr>
          <p:cNvPr id="3" name="Text Placeholder 2">
            <a:extLst>
              <a:ext uri="{FF2B5EF4-FFF2-40B4-BE49-F238E27FC236}">
                <a16:creationId xmlns:a16="http://schemas.microsoft.com/office/drawing/2014/main" id="{F08650E0-DE3B-42D2-BD99-7099FE2592FE}"/>
              </a:ext>
            </a:extLst>
          </p:cNvPr>
          <p:cNvSpPr>
            <a:spLocks noGrp="1"/>
          </p:cNvSpPr>
          <p:nvPr>
            <p:ph type="body" idx="1"/>
          </p:nvPr>
        </p:nvSpPr>
        <p:spPr>
          <a:xfrm>
            <a:off x="460950" y="982900"/>
            <a:ext cx="8222100" cy="4027125"/>
          </a:xfrm>
        </p:spPr>
        <p:txBody>
          <a:bodyPr/>
          <a:lstStyle/>
          <a:p>
            <a:pPr marL="114300" indent="0">
              <a:lnSpc>
                <a:spcPct val="114999"/>
              </a:lnSpc>
              <a:buNone/>
            </a:pPr>
            <a:r>
              <a:rPr lang="en-US" dirty="0"/>
              <a:t>Before CORS became standarized there was no way to call an API endpoint </a:t>
            </a:r>
            <a:r>
              <a:rPr lang="en-US"/>
              <a:t>from a different origin for security reasons.</a:t>
            </a:r>
            <a:endParaRPr lang="en-US" dirty="0"/>
          </a:p>
          <a:p>
            <a:pPr marL="114300" indent="0">
              <a:lnSpc>
                <a:spcPct val="114999"/>
              </a:lnSpc>
              <a:buNone/>
            </a:pPr>
            <a:endParaRPr lang="en-US" dirty="0"/>
          </a:p>
          <a:p>
            <a:pPr marL="114300" indent="0">
              <a:lnSpc>
                <a:spcPct val="114999"/>
              </a:lnSpc>
              <a:buNone/>
            </a:pPr>
            <a:r>
              <a:rPr lang="en-US"/>
              <a:t>The Cross-Origin Resource Sharing (CORS) standard works by adding new HTTP headers that allow servers to describe the set of origins that are permitted to read that information using a web browser. </a:t>
            </a:r>
            <a:r>
              <a:rPr lang="en-US" sz="800"/>
              <a:t>(MDN WebDocs - https://developer.mozilla.org/en-US/docs/Web/HTTP/CORS )</a:t>
            </a:r>
            <a:endParaRPr lang="en-US"/>
          </a:p>
          <a:p>
            <a:pPr marL="114300" indent="0">
              <a:lnSpc>
                <a:spcPct val="114999"/>
              </a:lnSpc>
              <a:buNone/>
            </a:pPr>
            <a:endParaRPr lang="en-US" sz="800" dirty="0"/>
          </a:p>
          <a:p>
            <a:pPr marL="114300" indent="0">
              <a:lnSpc>
                <a:spcPct val="114999"/>
              </a:lnSpc>
              <a:buNone/>
            </a:pPr>
            <a:endParaRPr lang="en-US" dirty="0"/>
          </a:p>
          <a:p>
            <a:pPr marL="114300" indent="0">
              <a:lnSpc>
                <a:spcPct val="114999"/>
              </a:lnSpc>
              <a:buNone/>
            </a:pPr>
            <a:r>
              <a:rPr lang="en-US"/>
              <a:t>This allows the server to define what origins are able to make requests on that server. By default browsers now sets a security policy that only allows access to requests from the same origin.</a:t>
            </a:r>
          </a:p>
          <a:p>
            <a:pPr marL="114300" indent="0">
              <a:lnSpc>
                <a:spcPct val="114999"/>
              </a:lnSpc>
              <a:buNone/>
            </a:pPr>
            <a:endParaRPr lang="en-US" dirty="0"/>
          </a:p>
        </p:txBody>
      </p:sp>
    </p:spTree>
    <p:extLst>
      <p:ext uri="{BB962C8B-B14F-4D97-AF65-F5344CB8AC3E}">
        <p14:creationId xmlns:p14="http://schemas.microsoft.com/office/powerpoint/2010/main" val="93154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169B-01C1-4B48-9AD5-AF975A1FE81B}"/>
              </a:ext>
            </a:extLst>
          </p:cNvPr>
          <p:cNvSpPr>
            <a:spLocks noGrp="1"/>
          </p:cNvSpPr>
          <p:nvPr>
            <p:ph type="title"/>
          </p:nvPr>
        </p:nvSpPr>
        <p:spPr/>
        <p:txBody>
          <a:bodyPr/>
          <a:lstStyle/>
          <a:p>
            <a:r>
              <a:rPr lang="en-US"/>
              <a:t>CORS</a:t>
            </a:r>
          </a:p>
        </p:txBody>
      </p:sp>
      <p:sp>
        <p:nvSpPr>
          <p:cNvPr id="3" name="Text Placeholder 2">
            <a:extLst>
              <a:ext uri="{FF2B5EF4-FFF2-40B4-BE49-F238E27FC236}">
                <a16:creationId xmlns:a16="http://schemas.microsoft.com/office/drawing/2014/main" id="{64F257B6-7876-4F06-9F29-C4AF76CE0957}"/>
              </a:ext>
            </a:extLst>
          </p:cNvPr>
          <p:cNvSpPr>
            <a:spLocks noGrp="1"/>
          </p:cNvSpPr>
          <p:nvPr>
            <p:ph type="body" idx="1"/>
          </p:nvPr>
        </p:nvSpPr>
        <p:spPr/>
        <p:txBody>
          <a:bodyPr/>
          <a:lstStyle/>
          <a:p>
            <a:pPr marL="114300" indent="0">
              <a:lnSpc>
                <a:spcPct val="114999"/>
              </a:lnSpc>
              <a:buNone/>
            </a:pPr>
            <a:r>
              <a:rPr lang="en-US"/>
              <a:t>Cors prevents attackers from planting a script on a website that would make an ajax call to another site, maybe a banking site that you might happen to be logged into, and make a transaction using your credentials.</a:t>
            </a:r>
          </a:p>
          <a:p>
            <a:pPr marL="114300" indent="0">
              <a:lnSpc>
                <a:spcPct val="114999"/>
              </a:lnSpc>
              <a:buNone/>
            </a:pPr>
            <a:endParaRPr lang="en-US" dirty="0"/>
          </a:p>
          <a:p>
            <a:pPr marL="114300" indent="0">
              <a:lnSpc>
                <a:spcPct val="114999"/>
              </a:lnSpc>
              <a:buNone/>
            </a:pPr>
            <a:r>
              <a:rPr lang="en-US"/>
              <a:t>The bank would only allow ajax calls to come from its own sites. Cors allows them to define which of the sites they control, that can make calls to its endpoints.</a:t>
            </a:r>
            <a:endParaRPr lang="en-US" dirty="0"/>
          </a:p>
        </p:txBody>
      </p:sp>
    </p:spTree>
    <p:extLst>
      <p:ext uri="{BB962C8B-B14F-4D97-AF65-F5344CB8AC3E}">
        <p14:creationId xmlns:p14="http://schemas.microsoft.com/office/powerpoint/2010/main" val="429437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932B-17D0-41DF-AAF3-BCB1A1205CE4}"/>
              </a:ext>
            </a:extLst>
          </p:cNvPr>
          <p:cNvSpPr>
            <a:spLocks noGrp="1"/>
          </p:cNvSpPr>
          <p:nvPr>
            <p:ph type="title"/>
          </p:nvPr>
        </p:nvSpPr>
        <p:spPr/>
        <p:txBody>
          <a:bodyPr/>
          <a:lstStyle/>
          <a:p>
            <a:r>
              <a:rPr lang="en-US"/>
              <a:t>Adding CORS to a Node Server</a:t>
            </a:r>
          </a:p>
        </p:txBody>
      </p:sp>
      <p:sp>
        <p:nvSpPr>
          <p:cNvPr id="3" name="Text Placeholder 2">
            <a:extLst>
              <a:ext uri="{FF2B5EF4-FFF2-40B4-BE49-F238E27FC236}">
                <a16:creationId xmlns:a16="http://schemas.microsoft.com/office/drawing/2014/main" id="{6B744566-BF0B-4B19-AF4D-E04D5B733E20}"/>
              </a:ext>
            </a:extLst>
          </p:cNvPr>
          <p:cNvSpPr>
            <a:spLocks noGrp="1"/>
          </p:cNvSpPr>
          <p:nvPr>
            <p:ph type="body" idx="1"/>
          </p:nvPr>
        </p:nvSpPr>
        <p:spPr>
          <a:xfrm>
            <a:off x="368081" y="925750"/>
            <a:ext cx="8222100" cy="4105706"/>
          </a:xfrm>
        </p:spPr>
        <p:txBody>
          <a:bodyPr/>
          <a:lstStyle/>
          <a:p>
            <a:pPr marL="114300" indent="0">
              <a:buNone/>
            </a:pPr>
            <a:r>
              <a:rPr lang="en-US"/>
              <a:t>An </a:t>
            </a:r>
            <a:r>
              <a:rPr lang="en-US" b="1"/>
              <a:t>npm</a:t>
            </a:r>
            <a:r>
              <a:rPr lang="en-US"/>
              <a:t> package exists that provides Express middleware that will add CORS headers to requests.</a:t>
            </a:r>
          </a:p>
          <a:p>
            <a:pPr marL="114300" indent="0">
              <a:lnSpc>
                <a:spcPct val="114999"/>
              </a:lnSpc>
              <a:buNone/>
            </a:pPr>
            <a:endParaRPr lang="en-US" dirty="0"/>
          </a:p>
          <a:p>
            <a:pPr marL="114300" indent="0">
              <a:lnSpc>
                <a:spcPct val="114999"/>
              </a:lnSpc>
              <a:buNone/>
            </a:pPr>
            <a:r>
              <a:rPr lang="en-US" b="1"/>
              <a:t>npm install cors –save</a:t>
            </a:r>
          </a:p>
          <a:p>
            <a:pPr marL="114300" indent="0">
              <a:lnSpc>
                <a:spcPct val="114999"/>
              </a:lnSpc>
              <a:buNone/>
            </a:pPr>
            <a:endParaRPr lang="en-US" b="1" dirty="0"/>
          </a:p>
          <a:p>
            <a:pPr marL="0" indent="0">
              <a:lnSpc>
                <a:spcPct val="114999"/>
              </a:lnSpc>
              <a:buNone/>
            </a:pPr>
            <a:r>
              <a:rPr lang="en-US"/>
              <a:t>Once installed you can add the following lines to your server code to enable all cors requests for all origins.</a:t>
            </a:r>
          </a:p>
          <a:p>
            <a:pPr>
              <a:lnSpc>
                <a:spcPct val="114999"/>
              </a:lnSpc>
              <a:buNone/>
            </a:pPr>
            <a:endParaRPr lang="en-US" dirty="0"/>
          </a:p>
          <a:p>
            <a:pPr>
              <a:lnSpc>
                <a:spcPct val="114999"/>
              </a:lnSpc>
              <a:buNone/>
            </a:pPr>
            <a:r>
              <a:rPr lang="en-US"/>
              <a:t>var cors = require('cors') </a:t>
            </a:r>
            <a:r>
              <a:rPr lang="en-US" sz="1200"/>
              <a:t>//import the cors package.</a:t>
            </a:r>
          </a:p>
          <a:p>
            <a:pPr>
              <a:lnSpc>
                <a:spcPct val="114999"/>
              </a:lnSpc>
              <a:buNone/>
            </a:pPr>
            <a:r>
              <a:rPr lang="en-US"/>
              <a:t>app.use(cors());  </a:t>
            </a:r>
            <a:r>
              <a:rPr lang="en-US" sz="1200"/>
              <a:t>// Add cors middleware to the express application</a:t>
            </a:r>
          </a:p>
          <a:p>
            <a:pPr marL="114300" indent="0">
              <a:lnSpc>
                <a:spcPct val="114999"/>
              </a:lnSpc>
              <a:buNone/>
            </a:pPr>
            <a:endParaRPr lang="en-US" dirty="0"/>
          </a:p>
          <a:p>
            <a:pPr marL="114300" indent="0">
              <a:lnSpc>
                <a:spcPct val="114999"/>
              </a:lnSpc>
              <a:buNone/>
            </a:pPr>
            <a:r>
              <a:rPr lang="en-US" dirty="0"/>
              <a:t>Configiration Options can be set to limit the servers that can access the </a:t>
            </a:r>
            <a:r>
              <a:rPr lang="en-US"/>
              <a:t>endpoints from your server. Documentation is available on the NPM site.</a:t>
            </a:r>
            <a:endParaRPr lang="en-US" dirty="0"/>
          </a:p>
        </p:txBody>
      </p:sp>
    </p:spTree>
    <p:extLst>
      <p:ext uri="{BB962C8B-B14F-4D97-AF65-F5344CB8AC3E}">
        <p14:creationId xmlns:p14="http://schemas.microsoft.com/office/powerpoint/2010/main" val="354626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932B-17D0-41DF-AAF3-BCB1A1205CE4}"/>
              </a:ext>
            </a:extLst>
          </p:cNvPr>
          <p:cNvSpPr>
            <a:spLocks noGrp="1"/>
          </p:cNvSpPr>
          <p:nvPr>
            <p:ph type="title"/>
          </p:nvPr>
        </p:nvSpPr>
        <p:spPr/>
        <p:txBody>
          <a:bodyPr/>
          <a:lstStyle/>
          <a:p>
            <a:r>
              <a:rPr lang="en-US"/>
              <a:t>Adding CORS to a Node Server</a:t>
            </a:r>
          </a:p>
        </p:txBody>
      </p:sp>
      <p:sp>
        <p:nvSpPr>
          <p:cNvPr id="3" name="Text Placeholder 2">
            <a:extLst>
              <a:ext uri="{FF2B5EF4-FFF2-40B4-BE49-F238E27FC236}">
                <a16:creationId xmlns:a16="http://schemas.microsoft.com/office/drawing/2014/main" id="{6B744566-BF0B-4B19-AF4D-E04D5B733E20}"/>
              </a:ext>
            </a:extLst>
          </p:cNvPr>
          <p:cNvSpPr>
            <a:spLocks noGrp="1"/>
          </p:cNvSpPr>
          <p:nvPr>
            <p:ph type="body" idx="1"/>
          </p:nvPr>
        </p:nvSpPr>
        <p:spPr>
          <a:xfrm>
            <a:off x="368081" y="925750"/>
            <a:ext cx="8222100" cy="4105706"/>
          </a:xfrm>
        </p:spPr>
        <p:txBody>
          <a:bodyPr/>
          <a:lstStyle/>
          <a:p>
            <a:pPr marL="114300" indent="0">
              <a:lnSpc>
                <a:spcPct val="114999"/>
              </a:lnSpc>
              <a:buNone/>
            </a:pPr>
            <a:r>
              <a:rPr lang="en-US" dirty="0"/>
              <a:t>Once the </a:t>
            </a:r>
            <a:r>
              <a:rPr lang="en-US" dirty="0" err="1"/>
              <a:t>cors</a:t>
            </a:r>
            <a:r>
              <a:rPr lang="en-US" dirty="0"/>
              <a:t> middleware is installed an angular application run from </a:t>
            </a:r>
            <a:r>
              <a:rPr lang="en-US" dirty="0">
                <a:hlinkClick r:id="rId2"/>
              </a:rPr>
              <a:t>http://localhost:4200</a:t>
            </a:r>
            <a:r>
              <a:rPr lang="en-US" dirty="0"/>
              <a:t> can access an endpoint from </a:t>
            </a:r>
            <a:r>
              <a:rPr lang="en-US" dirty="0">
                <a:hlinkClick r:id="rId3"/>
              </a:rPr>
              <a:t>http://localhost:3000</a:t>
            </a:r>
            <a:endParaRPr lang="en-US"/>
          </a:p>
          <a:p>
            <a:pPr marL="114300" indent="0">
              <a:lnSpc>
                <a:spcPct val="114999"/>
              </a:lnSpc>
              <a:buNone/>
            </a:pPr>
            <a:endParaRPr lang="en-US" dirty="0"/>
          </a:p>
          <a:p>
            <a:pPr marL="114300" indent="0">
              <a:lnSpc>
                <a:spcPct val="114999"/>
              </a:lnSpc>
              <a:buNone/>
            </a:pPr>
            <a:r>
              <a:rPr lang="en-US" dirty="0"/>
              <a:t>You can continue to use the angular convenience server that host your site at localhost:4200 and have your node server running on port 3000.</a:t>
            </a:r>
          </a:p>
          <a:p>
            <a:pPr marL="114300" indent="0">
              <a:lnSpc>
                <a:spcPct val="114999"/>
              </a:lnSpc>
              <a:buNone/>
            </a:pPr>
            <a:endParaRPr lang="en-US" dirty="0"/>
          </a:p>
          <a:p>
            <a:pPr marL="114300" indent="0">
              <a:lnSpc>
                <a:spcPct val="114999"/>
              </a:lnSpc>
              <a:buNone/>
            </a:pPr>
            <a:r>
              <a:rPr lang="en-US" dirty="0"/>
              <a:t>This makes development a little easier as the angular app will rebuild each time you save a file.</a:t>
            </a:r>
          </a:p>
          <a:p>
            <a:pPr marL="114300" indent="0">
              <a:lnSpc>
                <a:spcPct val="114999"/>
              </a:lnSpc>
              <a:buNone/>
            </a:pPr>
            <a:endParaRPr lang="en-US" dirty="0"/>
          </a:p>
          <a:p>
            <a:pPr marL="114300" indent="0">
              <a:lnSpc>
                <a:spcPct val="114999"/>
              </a:lnSpc>
              <a:buNone/>
            </a:pPr>
            <a:r>
              <a:rPr lang="en-US" b="1" dirty="0" err="1"/>
              <a:t>nodemon</a:t>
            </a:r>
            <a:r>
              <a:rPr lang="en-US" dirty="0"/>
              <a:t> is a NPM tool that will monitor the code of your server and rebuild and restart it when a file is saved, similar to the angular convenience server. Instead of calling </a:t>
            </a:r>
            <a:r>
              <a:rPr lang="en-US" i="1" dirty="0"/>
              <a:t>node server.js</a:t>
            </a:r>
            <a:r>
              <a:rPr lang="en-US" dirty="0"/>
              <a:t> to start your server you can use </a:t>
            </a:r>
            <a:r>
              <a:rPr lang="en-US" i="1" dirty="0"/>
              <a:t>nodemon server.js</a:t>
            </a:r>
            <a:r>
              <a:rPr lang="en-US" dirty="0"/>
              <a:t>.</a:t>
            </a:r>
          </a:p>
          <a:p>
            <a:pPr marL="114300" indent="0">
              <a:lnSpc>
                <a:spcPct val="114999"/>
              </a:lnSpc>
              <a:buNone/>
            </a:pPr>
            <a:endParaRPr lang="en-US" dirty="0"/>
          </a:p>
          <a:p>
            <a:pPr marL="114300" indent="0">
              <a:lnSpc>
                <a:spcPct val="114999"/>
              </a:lnSpc>
              <a:buNone/>
            </a:pPr>
            <a:r>
              <a:rPr lang="en-US" dirty="0"/>
              <a:t>Check the NPM site for installation instructions for this </a:t>
            </a:r>
            <a:r>
              <a:rPr lang="en-US" dirty="0" err="1"/>
              <a:t>npm</a:t>
            </a:r>
            <a:r>
              <a:rPr lang="en-US" dirty="0"/>
              <a:t> package.</a:t>
            </a:r>
          </a:p>
        </p:txBody>
      </p:sp>
    </p:spTree>
    <p:extLst>
      <p:ext uri="{BB962C8B-B14F-4D97-AF65-F5344CB8AC3E}">
        <p14:creationId xmlns:p14="http://schemas.microsoft.com/office/powerpoint/2010/main" val="420871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7435-6B49-4DB5-A6CD-3107FD2782EA}"/>
              </a:ext>
            </a:extLst>
          </p:cNvPr>
          <p:cNvSpPr>
            <a:spLocks noGrp="1"/>
          </p:cNvSpPr>
          <p:nvPr>
            <p:ph type="title"/>
          </p:nvPr>
        </p:nvSpPr>
        <p:spPr/>
        <p:txBody>
          <a:bodyPr/>
          <a:lstStyle/>
          <a:p>
            <a:r>
              <a:rPr lang="en-US"/>
              <a:t>Single Origin option </a:t>
            </a:r>
          </a:p>
        </p:txBody>
      </p:sp>
      <p:sp>
        <p:nvSpPr>
          <p:cNvPr id="3" name="Text Placeholder 2">
            <a:extLst>
              <a:ext uri="{FF2B5EF4-FFF2-40B4-BE49-F238E27FC236}">
                <a16:creationId xmlns:a16="http://schemas.microsoft.com/office/drawing/2014/main" id="{D6092C84-F00D-4E01-86C9-D83E5F32328D}"/>
              </a:ext>
            </a:extLst>
          </p:cNvPr>
          <p:cNvSpPr>
            <a:spLocks noGrp="1"/>
          </p:cNvSpPr>
          <p:nvPr>
            <p:ph type="body" idx="1"/>
          </p:nvPr>
        </p:nvSpPr>
        <p:spPr/>
        <p:txBody>
          <a:bodyPr/>
          <a:lstStyle/>
          <a:p>
            <a:r>
              <a:rPr lang="en-US"/>
              <a:t>When the angular build cli command is used a optimised copy of the site is built in the /dist directory.</a:t>
            </a:r>
          </a:p>
          <a:p>
            <a:pPr>
              <a:lnSpc>
                <a:spcPct val="114999"/>
              </a:lnSpc>
            </a:pPr>
            <a:r>
              <a:rPr lang="en-US"/>
              <a:t>This directory can be setup as a source of static resources for the server.</a:t>
            </a:r>
          </a:p>
          <a:p>
            <a:pPr>
              <a:lnSpc>
                <a:spcPct val="114999"/>
              </a:lnSpc>
            </a:pPr>
            <a:r>
              <a:rPr lang="en-US"/>
              <a:t>The index.html file is the only html file in an angular application and will be served by default from a get request to the root level of the site.</a:t>
            </a:r>
          </a:p>
          <a:p>
            <a:pPr>
              <a:lnSpc>
                <a:spcPct val="114999"/>
              </a:lnSpc>
            </a:pPr>
            <a:endParaRPr lang="en-US" dirty="0"/>
          </a:p>
          <a:p>
            <a:pPr>
              <a:lnSpc>
                <a:spcPct val="114999"/>
              </a:lnSpc>
            </a:pPr>
            <a:r>
              <a:rPr lang="en-US"/>
              <a:t>By linking the built version of the angular app and the server we can host the angular application and the server endpoints from a single server.</a:t>
            </a:r>
            <a:endParaRPr lang="en-US" dirty="0"/>
          </a:p>
        </p:txBody>
      </p:sp>
    </p:spTree>
    <p:extLst>
      <p:ext uri="{BB962C8B-B14F-4D97-AF65-F5344CB8AC3E}">
        <p14:creationId xmlns:p14="http://schemas.microsoft.com/office/powerpoint/2010/main" val="362278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7B80157A-6949-42DF-A782-DC9C4753DE5E}"/>
              </a:ext>
            </a:extLst>
          </p:cNvPr>
          <p:cNvSpPr/>
          <p:nvPr/>
        </p:nvSpPr>
        <p:spPr>
          <a:xfrm>
            <a:off x="6122375" y="2773974"/>
            <a:ext cx="2388575" cy="160459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B2354-0100-B24C-BBFC-68F3F9324273}"/>
              </a:ext>
            </a:extLst>
          </p:cNvPr>
          <p:cNvSpPr>
            <a:spLocks noGrp="1"/>
          </p:cNvSpPr>
          <p:nvPr>
            <p:ph type="title"/>
          </p:nvPr>
        </p:nvSpPr>
        <p:spPr/>
        <p:txBody>
          <a:bodyPr/>
          <a:lstStyle/>
          <a:p>
            <a:r>
              <a:rPr lang="en-US"/>
              <a:t>Single origin - Structural Diagram</a:t>
            </a:r>
          </a:p>
        </p:txBody>
      </p:sp>
      <p:sp>
        <p:nvSpPr>
          <p:cNvPr id="7" name="Rectangle: Rounded Corners 6">
            <a:extLst>
              <a:ext uri="{FF2B5EF4-FFF2-40B4-BE49-F238E27FC236}">
                <a16:creationId xmlns:a16="http://schemas.microsoft.com/office/drawing/2014/main" id="{58B55644-3EA0-4E73-9B05-D6B1F116BE3C}"/>
              </a:ext>
            </a:extLst>
          </p:cNvPr>
          <p:cNvSpPr/>
          <p:nvPr/>
        </p:nvSpPr>
        <p:spPr>
          <a:xfrm>
            <a:off x="3773214" y="1667859"/>
            <a:ext cx="1300654" cy="1024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cs typeface="Arial"/>
              </a:rPr>
              <a:t>NodeJS Webserver</a:t>
            </a:r>
          </a:p>
          <a:p>
            <a:pPr algn="ctr"/>
            <a:r>
              <a:rPr lang="en-US" dirty="0">
                <a:cs typeface="Arial"/>
              </a:rPr>
              <a:t>(server.js)</a:t>
            </a:r>
          </a:p>
        </p:txBody>
      </p:sp>
      <p:sp>
        <p:nvSpPr>
          <p:cNvPr id="10" name="Rectangle: Rounded Corners 9">
            <a:extLst>
              <a:ext uri="{FF2B5EF4-FFF2-40B4-BE49-F238E27FC236}">
                <a16:creationId xmlns:a16="http://schemas.microsoft.com/office/drawing/2014/main" id="{5A29868B-1BC3-4B31-AFCB-ED30F9E4C5EA}"/>
              </a:ext>
            </a:extLst>
          </p:cNvPr>
          <p:cNvSpPr/>
          <p:nvPr/>
        </p:nvSpPr>
        <p:spPr>
          <a:xfrm>
            <a:off x="5800748" y="1460179"/>
            <a:ext cx="1083878" cy="42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a:cs typeface="Arial"/>
              </a:rPr>
              <a:t>express.js</a:t>
            </a:r>
          </a:p>
        </p:txBody>
      </p:sp>
      <p:cxnSp>
        <p:nvCxnSpPr>
          <p:cNvPr id="11" name="Straight Arrow Connector 10">
            <a:extLst>
              <a:ext uri="{FF2B5EF4-FFF2-40B4-BE49-F238E27FC236}">
                <a16:creationId xmlns:a16="http://schemas.microsoft.com/office/drawing/2014/main" id="{19A35AE7-683B-461E-B051-5B5DAF1945A1}"/>
              </a:ext>
            </a:extLst>
          </p:cNvPr>
          <p:cNvCxnSpPr>
            <a:cxnSpLocks/>
          </p:cNvCxnSpPr>
          <p:nvPr/>
        </p:nvCxnSpPr>
        <p:spPr>
          <a:xfrm flipH="1">
            <a:off x="5136957" y="1701590"/>
            <a:ext cx="583323" cy="18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08BD5FCE-458C-4E53-8192-BAF8C8C25821}"/>
              </a:ext>
            </a:extLst>
          </p:cNvPr>
          <p:cNvSpPr/>
          <p:nvPr/>
        </p:nvSpPr>
        <p:spPr>
          <a:xfrm>
            <a:off x="6359617" y="3119600"/>
            <a:ext cx="1175844" cy="42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dirty="0">
                <a:cs typeface="Arial"/>
              </a:rPr>
              <a:t>../</a:t>
            </a:r>
            <a:r>
              <a:rPr lang="en-US" sz="1000" dirty="0" err="1">
                <a:cs typeface="Arial"/>
              </a:rPr>
              <a:t>dist</a:t>
            </a:r>
            <a:r>
              <a:rPr lang="en-US" sz="1000" dirty="0">
                <a:cs typeface="Arial"/>
              </a:rPr>
              <a:t>/</a:t>
            </a:r>
            <a:r>
              <a:rPr lang="en-US" sz="1000" dirty="0" err="1">
                <a:cs typeface="Arial"/>
              </a:rPr>
              <a:t>appname</a:t>
            </a:r>
            <a:endParaRPr lang="en-US" sz="1000" dirty="0">
              <a:cs typeface="Arial"/>
            </a:endParaRPr>
          </a:p>
        </p:txBody>
      </p:sp>
      <p:sp>
        <p:nvSpPr>
          <p:cNvPr id="13" name="Rectangle: Rounded Corners 12">
            <a:extLst>
              <a:ext uri="{FF2B5EF4-FFF2-40B4-BE49-F238E27FC236}">
                <a16:creationId xmlns:a16="http://schemas.microsoft.com/office/drawing/2014/main" id="{2A5437EF-154F-4E8F-AF36-8AC35CD5A2B5}"/>
              </a:ext>
            </a:extLst>
          </p:cNvPr>
          <p:cNvSpPr/>
          <p:nvPr/>
        </p:nvSpPr>
        <p:spPr>
          <a:xfrm>
            <a:off x="6886650" y="3737083"/>
            <a:ext cx="1161191" cy="464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dirty="0">
                <a:cs typeface="Arial"/>
              </a:rPr>
              <a:t>index.html</a:t>
            </a:r>
          </a:p>
        </p:txBody>
      </p:sp>
      <p:sp>
        <p:nvSpPr>
          <p:cNvPr id="16" name="Rectangle: Rounded Corners 15">
            <a:extLst>
              <a:ext uri="{FF2B5EF4-FFF2-40B4-BE49-F238E27FC236}">
                <a16:creationId xmlns:a16="http://schemas.microsoft.com/office/drawing/2014/main" id="{233B4A21-D4B3-4A67-ADC2-D133529034B0}"/>
              </a:ext>
            </a:extLst>
          </p:cNvPr>
          <p:cNvSpPr/>
          <p:nvPr/>
        </p:nvSpPr>
        <p:spPr>
          <a:xfrm>
            <a:off x="659524" y="1621876"/>
            <a:ext cx="1300654" cy="1024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cs typeface="Arial"/>
              </a:rPr>
              <a:t>Web Client</a:t>
            </a:r>
          </a:p>
          <a:p>
            <a:pPr algn="ctr"/>
            <a:r>
              <a:rPr lang="en-US" sz="800">
                <a:cs typeface="Arial"/>
              </a:rPr>
              <a:t>(http://localhost:3000)</a:t>
            </a:r>
            <a:endParaRPr lang="en-US" sz="800" dirty="0">
              <a:cs typeface="Arial"/>
            </a:endParaRPr>
          </a:p>
        </p:txBody>
      </p:sp>
      <p:cxnSp>
        <p:nvCxnSpPr>
          <p:cNvPr id="17" name="Straight Arrow Connector 16">
            <a:extLst>
              <a:ext uri="{FF2B5EF4-FFF2-40B4-BE49-F238E27FC236}">
                <a16:creationId xmlns:a16="http://schemas.microsoft.com/office/drawing/2014/main" id="{3F40DBEE-7DBD-4F21-B294-052A6880DB25}"/>
              </a:ext>
            </a:extLst>
          </p:cNvPr>
          <p:cNvCxnSpPr/>
          <p:nvPr/>
        </p:nvCxnSpPr>
        <p:spPr>
          <a:xfrm flipV="1">
            <a:off x="2079937" y="2034508"/>
            <a:ext cx="1420208" cy="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2">
            <a:extLst>
              <a:ext uri="{FF2B5EF4-FFF2-40B4-BE49-F238E27FC236}">
                <a16:creationId xmlns:a16="http://schemas.microsoft.com/office/drawing/2014/main" id="{AD7585E1-9F2F-457B-A585-F7717AFB4EC5}"/>
              </a:ext>
            </a:extLst>
          </p:cNvPr>
          <p:cNvSpPr txBox="1"/>
          <p:nvPr/>
        </p:nvSpPr>
        <p:spPr>
          <a:xfrm>
            <a:off x="1991582" y="1814980"/>
            <a:ext cx="1790700" cy="222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a:latin typeface="Roboto"/>
              </a:rPr>
              <a:t>Request for </a:t>
            </a:r>
            <a:r>
              <a:rPr lang="en-US" sz="800" dirty="0"/>
              <a:t>http://localhost:3000</a:t>
            </a:r>
            <a:endParaRPr lang="en-US" sz="800">
              <a:latin typeface="Roboto"/>
            </a:endParaRPr>
          </a:p>
        </p:txBody>
      </p:sp>
      <p:cxnSp>
        <p:nvCxnSpPr>
          <p:cNvPr id="19" name="Straight Arrow Connector 18">
            <a:extLst>
              <a:ext uri="{FF2B5EF4-FFF2-40B4-BE49-F238E27FC236}">
                <a16:creationId xmlns:a16="http://schemas.microsoft.com/office/drawing/2014/main" id="{F3A6737C-5A30-43A1-8338-3A465D9F3D00}"/>
              </a:ext>
            </a:extLst>
          </p:cNvPr>
          <p:cNvCxnSpPr>
            <a:cxnSpLocks/>
          </p:cNvCxnSpPr>
          <p:nvPr/>
        </p:nvCxnSpPr>
        <p:spPr>
          <a:xfrm>
            <a:off x="5905728" y="3308714"/>
            <a:ext cx="438401" cy="7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669FDA-3E54-418F-B0DC-F8D255C21262}"/>
              </a:ext>
            </a:extLst>
          </p:cNvPr>
          <p:cNvCxnSpPr>
            <a:cxnSpLocks/>
          </p:cNvCxnSpPr>
          <p:nvPr/>
        </p:nvCxnSpPr>
        <p:spPr>
          <a:xfrm flipH="1" flipV="1">
            <a:off x="2040193" y="2568236"/>
            <a:ext cx="2652801" cy="7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15">
            <a:extLst>
              <a:ext uri="{FF2B5EF4-FFF2-40B4-BE49-F238E27FC236}">
                <a16:creationId xmlns:a16="http://schemas.microsoft.com/office/drawing/2014/main" id="{67A13F33-1F65-479C-A749-7E3B532EB727}"/>
              </a:ext>
            </a:extLst>
          </p:cNvPr>
          <p:cNvSpPr txBox="1"/>
          <p:nvPr/>
        </p:nvSpPr>
        <p:spPr>
          <a:xfrm>
            <a:off x="3067882" y="3140898"/>
            <a:ext cx="1002424"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a:latin typeface="Roboto"/>
              </a:rPr>
              <a:t>Response returns the application</a:t>
            </a:r>
          </a:p>
        </p:txBody>
      </p:sp>
      <p:sp>
        <p:nvSpPr>
          <p:cNvPr id="22" name="Rectangle: Rounded Corners 21">
            <a:extLst>
              <a:ext uri="{FF2B5EF4-FFF2-40B4-BE49-F238E27FC236}">
                <a16:creationId xmlns:a16="http://schemas.microsoft.com/office/drawing/2014/main" id="{E38387F3-3168-47C5-9E57-09237CE9C4D2}"/>
              </a:ext>
            </a:extLst>
          </p:cNvPr>
          <p:cNvSpPr/>
          <p:nvPr/>
        </p:nvSpPr>
        <p:spPr>
          <a:xfrm>
            <a:off x="4726470" y="3067300"/>
            <a:ext cx="1175844" cy="7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dirty="0">
                <a:cs typeface="Arial"/>
              </a:rPr>
              <a:t>endpoint "/"</a:t>
            </a:r>
          </a:p>
          <a:p>
            <a:pPr algn="ctr"/>
            <a:r>
              <a:rPr lang="en-US" sz="1000" dirty="0">
                <a:cs typeface="Arial"/>
              </a:rPr>
              <a:t>Maps to angular application</a:t>
            </a:r>
          </a:p>
        </p:txBody>
      </p:sp>
      <p:cxnSp>
        <p:nvCxnSpPr>
          <p:cNvPr id="28" name="Straight Arrow Connector 27">
            <a:extLst>
              <a:ext uri="{FF2B5EF4-FFF2-40B4-BE49-F238E27FC236}">
                <a16:creationId xmlns:a16="http://schemas.microsoft.com/office/drawing/2014/main" id="{D31C5557-D91E-4887-97FB-8E0AA6163FF8}"/>
              </a:ext>
            </a:extLst>
          </p:cNvPr>
          <p:cNvCxnSpPr/>
          <p:nvPr/>
        </p:nvCxnSpPr>
        <p:spPr>
          <a:xfrm>
            <a:off x="4883368" y="2715610"/>
            <a:ext cx="6570" cy="28246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A080458-222A-441C-9857-25A6DA651BE3}"/>
              </a:ext>
            </a:extLst>
          </p:cNvPr>
          <p:cNvCxnSpPr>
            <a:cxnSpLocks/>
          </p:cNvCxnSpPr>
          <p:nvPr/>
        </p:nvCxnSpPr>
        <p:spPr>
          <a:xfrm>
            <a:off x="7018534" y="3541278"/>
            <a:ext cx="6570" cy="28246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32847ED-D36F-43C5-A985-A2EB6F5E4623}"/>
              </a:ext>
            </a:extLst>
          </p:cNvPr>
          <p:cNvSpPr/>
          <p:nvPr/>
        </p:nvSpPr>
        <p:spPr>
          <a:xfrm>
            <a:off x="5800748" y="1933144"/>
            <a:ext cx="1083878" cy="42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a:cs typeface="Arial"/>
              </a:rPr>
              <a:t>Body parser</a:t>
            </a:r>
          </a:p>
        </p:txBody>
      </p:sp>
      <p:cxnSp>
        <p:nvCxnSpPr>
          <p:cNvPr id="32" name="Straight Arrow Connector 31">
            <a:extLst>
              <a:ext uri="{FF2B5EF4-FFF2-40B4-BE49-F238E27FC236}">
                <a16:creationId xmlns:a16="http://schemas.microsoft.com/office/drawing/2014/main" id="{30C949BA-645B-4640-8894-2F3703FA90AB}"/>
              </a:ext>
            </a:extLst>
          </p:cNvPr>
          <p:cNvCxnSpPr>
            <a:cxnSpLocks/>
          </p:cNvCxnSpPr>
          <p:nvPr/>
        </p:nvCxnSpPr>
        <p:spPr>
          <a:xfrm flipH="1" flipV="1">
            <a:off x="5130389" y="1991936"/>
            <a:ext cx="576754" cy="13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695029A-E5A9-4648-83B9-8F321F2CB9DE}"/>
              </a:ext>
            </a:extLst>
          </p:cNvPr>
          <p:cNvSpPr/>
          <p:nvPr/>
        </p:nvSpPr>
        <p:spPr>
          <a:xfrm>
            <a:off x="3334354" y="4224954"/>
            <a:ext cx="1175844" cy="7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dirty="0">
                <a:cs typeface="Arial"/>
              </a:rPr>
              <a:t>endpoint "/</a:t>
            </a:r>
            <a:r>
              <a:rPr lang="en-US" sz="1000" dirty="0" err="1">
                <a:cs typeface="Arial"/>
              </a:rPr>
              <a:t>api</a:t>
            </a:r>
            <a:r>
              <a:rPr lang="en-US" sz="1000" dirty="0">
                <a:cs typeface="Arial"/>
              </a:rPr>
              <a:t>/auth"</a:t>
            </a:r>
          </a:p>
          <a:p>
            <a:pPr algn="ctr"/>
            <a:r>
              <a:rPr lang="en-US" sz="1000" dirty="0">
                <a:cs typeface="Arial"/>
              </a:rPr>
              <a:t>Maps to a login check</a:t>
            </a:r>
          </a:p>
        </p:txBody>
      </p:sp>
      <p:sp>
        <p:nvSpPr>
          <p:cNvPr id="34" name="TextBox 33">
            <a:extLst>
              <a:ext uri="{FF2B5EF4-FFF2-40B4-BE49-F238E27FC236}">
                <a16:creationId xmlns:a16="http://schemas.microsoft.com/office/drawing/2014/main" id="{46533CCF-4F3F-4D80-86F4-7689127CFBD8}"/>
              </a:ext>
            </a:extLst>
          </p:cNvPr>
          <p:cNvSpPr txBox="1"/>
          <p:nvPr/>
        </p:nvSpPr>
        <p:spPr>
          <a:xfrm>
            <a:off x="544389" y="764197"/>
            <a:ext cx="80332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 angular application is a single page website (index.html). A request to the root of the site will return the index.html file (which is the application).</a:t>
            </a:r>
          </a:p>
        </p:txBody>
      </p:sp>
      <p:cxnSp>
        <p:nvCxnSpPr>
          <p:cNvPr id="36" name="Straight Arrow Connector 35">
            <a:extLst>
              <a:ext uri="{FF2B5EF4-FFF2-40B4-BE49-F238E27FC236}">
                <a16:creationId xmlns:a16="http://schemas.microsoft.com/office/drawing/2014/main" id="{9C60E0A6-641A-46D3-B027-8C247C8DB857}"/>
              </a:ext>
            </a:extLst>
          </p:cNvPr>
          <p:cNvCxnSpPr>
            <a:cxnSpLocks/>
          </p:cNvCxnSpPr>
          <p:nvPr/>
        </p:nvCxnSpPr>
        <p:spPr>
          <a:xfrm flipH="1" flipV="1">
            <a:off x="1922962" y="2648832"/>
            <a:ext cx="1502475" cy="153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69DE4A02-5BF3-4954-A059-42CCB6563179}"/>
              </a:ext>
            </a:extLst>
          </p:cNvPr>
          <p:cNvSpPr/>
          <p:nvPr/>
        </p:nvSpPr>
        <p:spPr>
          <a:xfrm>
            <a:off x="4909643" y="4224953"/>
            <a:ext cx="1175844" cy="7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00" dirty="0">
                <a:cs typeface="Arial"/>
              </a:rPr>
              <a:t>Database</a:t>
            </a:r>
            <a:endParaRPr lang="en-US" dirty="0"/>
          </a:p>
        </p:txBody>
      </p:sp>
      <p:sp>
        <p:nvSpPr>
          <p:cNvPr id="41" name="TextBox 40">
            <a:extLst>
              <a:ext uri="{FF2B5EF4-FFF2-40B4-BE49-F238E27FC236}">
                <a16:creationId xmlns:a16="http://schemas.microsoft.com/office/drawing/2014/main" id="{6BFC2803-3924-41DD-A84C-01C99F3BE844}"/>
              </a:ext>
            </a:extLst>
          </p:cNvPr>
          <p:cNvSpPr txBox="1"/>
          <p:nvPr/>
        </p:nvSpPr>
        <p:spPr>
          <a:xfrm>
            <a:off x="6318006" y="2808409"/>
            <a:ext cx="18566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Angular Application</a:t>
            </a:r>
          </a:p>
        </p:txBody>
      </p:sp>
      <p:cxnSp>
        <p:nvCxnSpPr>
          <p:cNvPr id="42" name="Straight Arrow Connector 41">
            <a:extLst>
              <a:ext uri="{FF2B5EF4-FFF2-40B4-BE49-F238E27FC236}">
                <a16:creationId xmlns:a16="http://schemas.microsoft.com/office/drawing/2014/main" id="{40DAEF1C-6397-434B-9CF6-779F43A0356E}"/>
              </a:ext>
            </a:extLst>
          </p:cNvPr>
          <p:cNvCxnSpPr/>
          <p:nvPr/>
        </p:nvCxnSpPr>
        <p:spPr>
          <a:xfrm>
            <a:off x="4525106" y="4583722"/>
            <a:ext cx="372207" cy="131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981616A-EB1C-4B7B-873D-EAC7F8427023}"/>
              </a:ext>
            </a:extLst>
          </p:cNvPr>
          <p:cNvCxnSpPr/>
          <p:nvPr/>
        </p:nvCxnSpPr>
        <p:spPr>
          <a:xfrm>
            <a:off x="4184405" y="2741001"/>
            <a:ext cx="13188" cy="1427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6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B407-4277-459F-9D13-3C7F831C4DD8}"/>
              </a:ext>
            </a:extLst>
          </p:cNvPr>
          <p:cNvSpPr>
            <a:spLocks noGrp="1"/>
          </p:cNvSpPr>
          <p:nvPr>
            <p:ph type="title"/>
          </p:nvPr>
        </p:nvSpPr>
        <p:spPr/>
        <p:txBody>
          <a:bodyPr/>
          <a:lstStyle/>
          <a:p>
            <a:r>
              <a:rPr lang="en-US" dirty="0"/>
              <a:t>Project File Structure – With Server</a:t>
            </a:r>
          </a:p>
        </p:txBody>
      </p:sp>
      <p:pic>
        <p:nvPicPr>
          <p:cNvPr id="4" name="Picture 4" descr="A screenshot of a cell phone&#10;&#10;Description generated with very high confidence">
            <a:extLst>
              <a:ext uri="{FF2B5EF4-FFF2-40B4-BE49-F238E27FC236}">
                <a16:creationId xmlns:a16="http://schemas.microsoft.com/office/drawing/2014/main" id="{A549553D-22CE-41A8-BF16-E794FF751C1D}"/>
              </a:ext>
            </a:extLst>
          </p:cNvPr>
          <p:cNvPicPr>
            <a:picLocks noChangeAspect="1"/>
          </p:cNvPicPr>
          <p:nvPr/>
        </p:nvPicPr>
        <p:blipFill>
          <a:blip r:embed="rId2"/>
          <a:stretch>
            <a:fillRect/>
          </a:stretch>
        </p:blipFill>
        <p:spPr>
          <a:xfrm>
            <a:off x="3490856" y="902677"/>
            <a:ext cx="1854558" cy="4114800"/>
          </a:xfrm>
          <a:prstGeom prst="rect">
            <a:avLst/>
          </a:prstGeom>
        </p:spPr>
      </p:pic>
      <p:cxnSp>
        <p:nvCxnSpPr>
          <p:cNvPr id="6" name="Straight Arrow Connector 5">
            <a:extLst>
              <a:ext uri="{FF2B5EF4-FFF2-40B4-BE49-F238E27FC236}">
                <a16:creationId xmlns:a16="http://schemas.microsoft.com/office/drawing/2014/main" id="{A667FEB9-056A-48DD-B625-C9BB0548B158}"/>
              </a:ext>
            </a:extLst>
          </p:cNvPr>
          <p:cNvCxnSpPr/>
          <p:nvPr/>
        </p:nvCxnSpPr>
        <p:spPr>
          <a:xfrm>
            <a:off x="2642087" y="1132741"/>
            <a:ext cx="709245" cy="57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8BD058-3CDA-4E07-A856-9FD19B77B63C}"/>
              </a:ext>
            </a:extLst>
          </p:cNvPr>
          <p:cNvCxnSpPr>
            <a:cxnSpLocks/>
          </p:cNvCxnSpPr>
          <p:nvPr/>
        </p:nvCxnSpPr>
        <p:spPr>
          <a:xfrm flipV="1">
            <a:off x="2708030" y="1666140"/>
            <a:ext cx="731225" cy="19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E06574-6E51-4B0C-8DF7-32A6C7168904}"/>
              </a:ext>
            </a:extLst>
          </p:cNvPr>
          <p:cNvSpPr txBox="1"/>
          <p:nvPr/>
        </p:nvSpPr>
        <p:spPr>
          <a:xfrm>
            <a:off x="500428" y="793506"/>
            <a:ext cx="2098430" cy="722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oboto"/>
                <a:ea typeface="Roboto"/>
              </a:rPr>
              <a:t>The "</a:t>
            </a:r>
            <a:r>
              <a:rPr lang="en-US" sz="1000" dirty="0" err="1">
                <a:latin typeface="Roboto"/>
                <a:ea typeface="Roboto"/>
              </a:rPr>
              <a:t>dist</a:t>
            </a:r>
            <a:r>
              <a:rPr lang="en-US" sz="1000" dirty="0">
                <a:latin typeface="Roboto"/>
                <a:ea typeface="Roboto"/>
              </a:rPr>
              <a:t>" directory is created when you run </a:t>
            </a:r>
            <a:r>
              <a:rPr lang="en-US" sz="1000" b="1" dirty="0">
                <a:latin typeface="Roboto"/>
                <a:ea typeface="Roboto"/>
              </a:rPr>
              <a:t>ng build</a:t>
            </a:r>
            <a:r>
              <a:rPr lang="en-US" sz="1000" dirty="0">
                <a:latin typeface="Roboto"/>
                <a:ea typeface="Roboto"/>
              </a:rPr>
              <a:t>.</a:t>
            </a:r>
          </a:p>
          <a:p>
            <a:r>
              <a:rPr lang="en-US" sz="1000" dirty="0">
                <a:latin typeface="Roboto"/>
                <a:ea typeface="Roboto"/>
              </a:rPr>
              <a:t>If you update your angular code you need to re-run ng build.</a:t>
            </a:r>
          </a:p>
        </p:txBody>
      </p:sp>
      <p:sp>
        <p:nvSpPr>
          <p:cNvPr id="9" name="TextBox 8">
            <a:extLst>
              <a:ext uri="{FF2B5EF4-FFF2-40B4-BE49-F238E27FC236}">
                <a16:creationId xmlns:a16="http://schemas.microsoft.com/office/drawing/2014/main" id="{45097411-C141-4D26-A905-C6E06EF23DC1}"/>
              </a:ext>
            </a:extLst>
          </p:cNvPr>
          <p:cNvSpPr txBox="1"/>
          <p:nvPr/>
        </p:nvSpPr>
        <p:spPr>
          <a:xfrm>
            <a:off x="749543" y="1694717"/>
            <a:ext cx="20984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oboto"/>
                <a:ea typeface="Roboto"/>
              </a:rPr>
              <a:t>The server directory holds the </a:t>
            </a:r>
            <a:r>
              <a:rPr lang="en-US" sz="1000" dirty="0" err="1">
                <a:latin typeface="Roboto"/>
                <a:ea typeface="Roboto"/>
              </a:rPr>
              <a:t>nodejs</a:t>
            </a:r>
            <a:r>
              <a:rPr lang="en-US" sz="1000" dirty="0">
                <a:latin typeface="Roboto"/>
                <a:ea typeface="Roboto"/>
              </a:rPr>
              <a:t> code for your server.</a:t>
            </a:r>
          </a:p>
        </p:txBody>
      </p:sp>
      <p:sp>
        <p:nvSpPr>
          <p:cNvPr id="10" name="TextBox 9">
            <a:extLst>
              <a:ext uri="{FF2B5EF4-FFF2-40B4-BE49-F238E27FC236}">
                <a16:creationId xmlns:a16="http://schemas.microsoft.com/office/drawing/2014/main" id="{7D6B6B3B-3A9D-4485-AD67-E66E1FD326D7}"/>
              </a:ext>
            </a:extLst>
          </p:cNvPr>
          <p:cNvSpPr txBox="1"/>
          <p:nvPr/>
        </p:nvSpPr>
        <p:spPr>
          <a:xfrm>
            <a:off x="5834427" y="2266217"/>
            <a:ext cx="209843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oboto"/>
                <a:ea typeface="Roboto"/>
              </a:rPr>
              <a:t>The server project has its own </a:t>
            </a:r>
            <a:r>
              <a:rPr lang="en-US" sz="1000" dirty="0" err="1">
                <a:latin typeface="Roboto"/>
                <a:ea typeface="Roboto"/>
              </a:rPr>
              <a:t>node_modules</a:t>
            </a:r>
            <a:r>
              <a:rPr lang="en-US" sz="1000" dirty="0">
                <a:latin typeface="Roboto"/>
                <a:ea typeface="Roboto"/>
              </a:rPr>
              <a:t> and </a:t>
            </a:r>
            <a:r>
              <a:rPr lang="en-US" sz="1000" dirty="0" err="1">
                <a:latin typeface="Roboto"/>
                <a:ea typeface="Roboto"/>
              </a:rPr>
              <a:t>package.json</a:t>
            </a:r>
            <a:r>
              <a:rPr lang="en-US" sz="1000" dirty="0">
                <a:latin typeface="Roboto"/>
                <a:ea typeface="Roboto"/>
              </a:rPr>
              <a:t> file</a:t>
            </a:r>
          </a:p>
        </p:txBody>
      </p:sp>
      <p:cxnSp>
        <p:nvCxnSpPr>
          <p:cNvPr id="11" name="Straight Arrow Connector 10">
            <a:extLst>
              <a:ext uri="{FF2B5EF4-FFF2-40B4-BE49-F238E27FC236}">
                <a16:creationId xmlns:a16="http://schemas.microsoft.com/office/drawing/2014/main" id="{6C317B82-74AF-470A-A40C-D3769C29B21B}"/>
              </a:ext>
            </a:extLst>
          </p:cNvPr>
          <p:cNvCxnSpPr/>
          <p:nvPr/>
        </p:nvCxnSpPr>
        <p:spPr>
          <a:xfrm flipH="1" flipV="1">
            <a:off x="4538296" y="1841988"/>
            <a:ext cx="1305656"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9962B3A-26B1-499A-AC70-3E621D8C6ABD}"/>
              </a:ext>
            </a:extLst>
          </p:cNvPr>
          <p:cNvCxnSpPr>
            <a:cxnSpLocks/>
          </p:cNvCxnSpPr>
          <p:nvPr/>
        </p:nvCxnSpPr>
        <p:spPr>
          <a:xfrm flipH="1" flipV="1">
            <a:off x="4435718" y="2450122"/>
            <a:ext cx="1393582" cy="3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B39697-B1D4-4A09-A010-28FBD6CB1F6A}"/>
              </a:ext>
            </a:extLst>
          </p:cNvPr>
          <p:cNvCxnSpPr>
            <a:cxnSpLocks/>
          </p:cNvCxnSpPr>
          <p:nvPr/>
        </p:nvCxnSpPr>
        <p:spPr>
          <a:xfrm flipH="1" flipV="1">
            <a:off x="4479680" y="3937487"/>
            <a:ext cx="1151791" cy="11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53E925-3045-437A-B0B9-4C8FA1EFEADF}"/>
              </a:ext>
            </a:extLst>
          </p:cNvPr>
          <p:cNvSpPr txBox="1"/>
          <p:nvPr/>
        </p:nvSpPr>
        <p:spPr>
          <a:xfrm>
            <a:off x="5643927" y="3841505"/>
            <a:ext cx="209843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Roboto"/>
                <a:ea typeface="Roboto"/>
              </a:rPr>
              <a:t>The angular project has its own </a:t>
            </a:r>
            <a:r>
              <a:rPr lang="en-US" sz="1000" dirty="0" err="1">
                <a:latin typeface="Roboto"/>
                <a:ea typeface="Roboto"/>
              </a:rPr>
              <a:t>node_modules</a:t>
            </a:r>
            <a:r>
              <a:rPr lang="en-US" sz="1000" dirty="0">
                <a:latin typeface="Roboto"/>
                <a:ea typeface="Roboto"/>
              </a:rPr>
              <a:t> and </a:t>
            </a:r>
            <a:r>
              <a:rPr lang="en-US" sz="1000" dirty="0" err="1">
                <a:latin typeface="Roboto"/>
                <a:ea typeface="Roboto"/>
              </a:rPr>
              <a:t>package.json</a:t>
            </a:r>
            <a:r>
              <a:rPr lang="en-US" sz="1000" dirty="0">
                <a:latin typeface="Roboto"/>
                <a:ea typeface="Roboto"/>
              </a:rPr>
              <a:t> file</a:t>
            </a:r>
          </a:p>
        </p:txBody>
      </p:sp>
      <p:cxnSp>
        <p:nvCxnSpPr>
          <p:cNvPr id="15" name="Straight Arrow Connector 14">
            <a:extLst>
              <a:ext uri="{FF2B5EF4-FFF2-40B4-BE49-F238E27FC236}">
                <a16:creationId xmlns:a16="http://schemas.microsoft.com/office/drawing/2014/main" id="{F2BFD0BE-96FF-40A4-A3E1-ED495A2F0FBC}"/>
              </a:ext>
            </a:extLst>
          </p:cNvPr>
          <p:cNvCxnSpPr>
            <a:cxnSpLocks/>
          </p:cNvCxnSpPr>
          <p:nvPr/>
        </p:nvCxnSpPr>
        <p:spPr>
          <a:xfrm flipH="1" flipV="1">
            <a:off x="4802064" y="2611315"/>
            <a:ext cx="844061" cy="137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62CF6F1-265F-4894-BBA4-6E5BFE9B1437}"/>
              </a:ext>
            </a:extLst>
          </p:cNvPr>
          <p:cNvSpPr txBox="1"/>
          <p:nvPr/>
        </p:nvSpPr>
        <p:spPr>
          <a:xfrm>
            <a:off x="361215" y="2471370"/>
            <a:ext cx="270656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boto"/>
              </a:rPr>
              <a:t>We are creating two projects. A server and a front end. Each is managed with a </a:t>
            </a:r>
            <a:r>
              <a:rPr lang="en-US" sz="1200" dirty="0" err="1">
                <a:latin typeface="Roboto"/>
              </a:rPr>
              <a:t>package.json</a:t>
            </a:r>
            <a:r>
              <a:rPr lang="en-US" sz="1200" dirty="0">
                <a:latin typeface="Roboto"/>
              </a:rPr>
              <a:t> file to track its own dependencies.</a:t>
            </a:r>
          </a:p>
          <a:p>
            <a:endParaRPr lang="en-US" sz="1200" dirty="0">
              <a:latin typeface="Roboto"/>
            </a:endParaRPr>
          </a:p>
          <a:p>
            <a:r>
              <a:rPr lang="en-US" sz="1200" dirty="0">
                <a:latin typeface="Roboto"/>
              </a:rPr>
              <a:t>The built version of the angular application needs to be used as the source for the server .</a:t>
            </a:r>
          </a:p>
        </p:txBody>
      </p:sp>
    </p:spTree>
    <p:extLst>
      <p:ext uri="{BB962C8B-B14F-4D97-AF65-F5344CB8AC3E}">
        <p14:creationId xmlns:p14="http://schemas.microsoft.com/office/powerpoint/2010/main" val="140056638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316AB-E4DA-493F-AFCE-8FD277D0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25961-9bff-4aee-b49a-ffa08e4b240f"/>
    <ds:schemaRef ds:uri="e9ff6b31-2d37-44ea-8bb4-862baf53b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C51F55-8589-4658-A0FF-E973F087399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7FDD18-4E6E-4B52-BC4C-B5C8DE23BE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On-screen Show (16:9)</PresentationFormat>
  <Paragraphs>81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Material</vt:lpstr>
      <vt:lpstr>Using Node Server to Host Angular application</vt:lpstr>
      <vt:lpstr>The problem</vt:lpstr>
      <vt:lpstr>What is CORS</vt:lpstr>
      <vt:lpstr>CORS</vt:lpstr>
      <vt:lpstr>Adding CORS to a Node Server</vt:lpstr>
      <vt:lpstr>Adding CORS to a Node Server</vt:lpstr>
      <vt:lpstr>Single Origin option </vt:lpstr>
      <vt:lpstr>Single origin - Structural Diagram</vt:lpstr>
      <vt:lpstr>Project File Structure – With Server</vt:lpstr>
      <vt:lpstr>Code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dc:title>
  <cp:lastModifiedBy>Jolon Faichney</cp:lastModifiedBy>
  <cp:revision>1010</cp:revision>
  <dcterms:modified xsi:type="dcterms:W3CDTF">2019-07-07T23:44:57Z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1024">
    <vt:lpwstr>6</vt:lpwstr>
  </property>
</Properties>
</file>