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18"/>
  </p:notesMasterIdLst>
  <p:sldIdLst>
    <p:sldId id="256" r:id="rId5"/>
    <p:sldId id="279" r:id="rId6"/>
    <p:sldId id="284" r:id="rId7"/>
    <p:sldId id="285" r:id="rId8"/>
    <p:sldId id="286" r:id="rId9"/>
    <p:sldId id="287" r:id="rId10"/>
    <p:sldId id="289" r:id="rId11"/>
    <p:sldId id="288" r:id="rId12"/>
    <p:sldId id="290" r:id="rId13"/>
    <p:sldId id="293" r:id="rId14"/>
    <p:sldId id="292" r:id="rId15"/>
    <p:sldId id="295" r:id="rId16"/>
    <p:sldId id="291"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Lucida Console" panose="020B0609040504020204" pitchFamily="49" charset="0"/>
      <p:regular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271DF-C2C0-C4A4-FC0A-F42009FAB8C7}" v="180" dt="2019-07-03T04:40:01.331"/>
    <p1510:client id="{F59DDDA4-BB4F-AB63-CDD9-696BE26EACEB}" v="4" dt="2019-07-07T10:19:07.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owning" userId="S::a.browning@griffith.edu.au::361db90e-b631-48a3-b9ec-50a48aed1fdf" providerId="AD" clId="Web-{90C271DF-C2C0-C4A4-FC0A-F42009FAB8C7}"/>
    <pc:docChg chg="addSld modSld">
      <pc:chgData name="Allan Browning" userId="S::a.browning@griffith.edu.au::361db90e-b631-48a3-b9ec-50a48aed1fdf" providerId="AD" clId="Web-{90C271DF-C2C0-C4A4-FC0A-F42009FAB8C7}" dt="2019-07-03T04:40:01.331" v="187" actId="20577"/>
      <pc:docMkLst>
        <pc:docMk/>
      </pc:docMkLst>
      <pc:sldChg chg="modSp new">
        <pc:chgData name="Allan Browning" userId="S::a.browning@griffith.edu.au::361db90e-b631-48a3-b9ec-50a48aed1fdf" providerId="AD" clId="Web-{90C271DF-C2C0-C4A4-FC0A-F42009FAB8C7}" dt="2019-07-03T04:37:35.577" v="137" actId="20577"/>
        <pc:sldMkLst>
          <pc:docMk/>
          <pc:sldMk cId="1355122707" sldId="287"/>
        </pc:sldMkLst>
        <pc:spChg chg="mod">
          <ac:chgData name="Allan Browning" userId="S::a.browning@griffith.edu.au::361db90e-b631-48a3-b9ec-50a48aed1fdf" providerId="AD" clId="Web-{90C271DF-C2C0-C4A4-FC0A-F42009FAB8C7}" dt="2019-07-03T04:23:15.240" v="1" actId="20577"/>
          <ac:spMkLst>
            <pc:docMk/>
            <pc:sldMk cId="1355122707" sldId="287"/>
            <ac:spMk id="2" creationId="{B42E5A24-D98C-4911-AC90-8A6DD3359AD8}"/>
          </ac:spMkLst>
        </pc:spChg>
        <pc:spChg chg="mod">
          <ac:chgData name="Allan Browning" userId="S::a.browning@griffith.edu.au::361db90e-b631-48a3-b9ec-50a48aed1fdf" providerId="AD" clId="Web-{90C271DF-C2C0-C4A4-FC0A-F42009FAB8C7}" dt="2019-07-03T04:37:35.577" v="137" actId="20577"/>
          <ac:spMkLst>
            <pc:docMk/>
            <pc:sldMk cId="1355122707" sldId="287"/>
            <ac:spMk id="3" creationId="{D6CC893E-DA75-4980-B251-B32D80A2F462}"/>
          </ac:spMkLst>
        </pc:spChg>
      </pc:sldChg>
      <pc:sldChg chg="addSp delSp modSp new">
        <pc:chgData name="Allan Browning" userId="S::a.browning@griffith.edu.au::361db90e-b631-48a3-b9ec-50a48aed1fdf" providerId="AD" clId="Web-{90C271DF-C2C0-C4A4-FC0A-F42009FAB8C7}" dt="2019-07-03T04:40:01.331" v="187" actId="20577"/>
        <pc:sldMkLst>
          <pc:docMk/>
          <pc:sldMk cId="1761666915" sldId="288"/>
        </pc:sldMkLst>
        <pc:spChg chg="mod">
          <ac:chgData name="Allan Browning" userId="S::a.browning@griffith.edu.au::361db90e-b631-48a3-b9ec-50a48aed1fdf" providerId="AD" clId="Web-{90C271DF-C2C0-C4A4-FC0A-F42009FAB8C7}" dt="2019-07-03T04:40:01.331" v="187" actId="20577"/>
          <ac:spMkLst>
            <pc:docMk/>
            <pc:sldMk cId="1761666915" sldId="288"/>
            <ac:spMk id="3" creationId="{A0197830-2756-499F-82BB-D1644D5DFEDD}"/>
          </ac:spMkLst>
        </pc:spChg>
        <pc:spChg chg="add del">
          <ac:chgData name="Allan Browning" userId="S::a.browning@griffith.edu.au::361db90e-b631-48a3-b9ec-50a48aed1fdf" providerId="AD" clId="Web-{90C271DF-C2C0-C4A4-FC0A-F42009FAB8C7}" dt="2019-07-03T04:39:13.345" v="158"/>
          <ac:spMkLst>
            <pc:docMk/>
            <pc:sldMk cId="1761666915" sldId="288"/>
            <ac:spMk id="4" creationId="{C057465D-4F41-4531-971E-6042786C51FA}"/>
          </ac:spMkLst>
        </pc:spChg>
        <pc:spChg chg="add del">
          <ac:chgData name="Allan Browning" userId="S::a.browning@griffith.edu.au::361db90e-b631-48a3-b9ec-50a48aed1fdf" providerId="AD" clId="Web-{90C271DF-C2C0-C4A4-FC0A-F42009FAB8C7}" dt="2019-07-03T04:39:12.486" v="157"/>
          <ac:spMkLst>
            <pc:docMk/>
            <pc:sldMk cId="1761666915" sldId="288"/>
            <ac:spMk id="5" creationId="{BBC0A00F-4620-4328-ADAD-44C67A07D7C8}"/>
          </ac:spMkLst>
        </pc:spChg>
      </pc:sldChg>
    </pc:docChg>
  </pc:docChgLst>
  <pc:docChgLst>
    <pc:chgData name="Kaile Su" userId="S::k.su@griffith.edu.au::1636eb44-51af-46aa-b91c-16ad8b70fe25" providerId="AD" clId="Web-{D74BB5A4-4515-4F89-7101-81E9EF404A6F}"/>
    <pc:docChg chg="addSld delSld modSld sldOrd">
      <pc:chgData name="Kaile Su" userId="S::k.su@griffith.edu.au::1636eb44-51af-46aa-b91c-16ad8b70fe25" providerId="AD" clId="Web-{D74BB5A4-4515-4F89-7101-81E9EF404A6F}" dt="2019-07-06T13:26:32.227" v="594" actId="20577"/>
      <pc:docMkLst>
        <pc:docMk/>
      </pc:docMkLst>
      <pc:sldChg chg="modSp ord">
        <pc:chgData name="Kaile Su" userId="S::k.su@griffith.edu.au::1636eb44-51af-46aa-b91c-16ad8b70fe25" providerId="AD" clId="Web-{D74BB5A4-4515-4F89-7101-81E9EF404A6F}" dt="2019-07-06T12:31:40.821" v="23" actId="20577"/>
        <pc:sldMkLst>
          <pc:docMk/>
          <pc:sldMk cId="1355122707" sldId="287"/>
        </pc:sldMkLst>
        <pc:spChg chg="mod">
          <ac:chgData name="Kaile Su" userId="S::k.su@griffith.edu.au::1636eb44-51af-46aa-b91c-16ad8b70fe25" providerId="AD" clId="Web-{D74BB5A4-4515-4F89-7101-81E9EF404A6F}" dt="2019-07-06T12:31:40.821" v="23" actId="20577"/>
          <ac:spMkLst>
            <pc:docMk/>
            <pc:sldMk cId="1355122707" sldId="287"/>
            <ac:spMk id="3" creationId="{D6CC893E-DA75-4980-B251-B32D80A2F462}"/>
          </ac:spMkLst>
        </pc:spChg>
      </pc:sldChg>
      <pc:sldChg chg="modSp ord">
        <pc:chgData name="Kaile Su" userId="S::k.su@griffith.edu.au::1636eb44-51af-46aa-b91c-16ad8b70fe25" providerId="AD" clId="Web-{D74BB5A4-4515-4F89-7101-81E9EF404A6F}" dt="2019-07-06T13:26:32.227" v="594" actId="20577"/>
        <pc:sldMkLst>
          <pc:docMk/>
          <pc:sldMk cId="1761666915" sldId="288"/>
        </pc:sldMkLst>
        <pc:spChg chg="mod">
          <ac:chgData name="Kaile Su" userId="S::k.su@griffith.edu.au::1636eb44-51af-46aa-b91c-16ad8b70fe25" providerId="AD" clId="Web-{D74BB5A4-4515-4F89-7101-81E9EF404A6F}" dt="2019-07-06T12:54:25.093" v="233" actId="20577"/>
          <ac:spMkLst>
            <pc:docMk/>
            <pc:sldMk cId="1761666915" sldId="288"/>
            <ac:spMk id="2" creationId="{33704B34-6957-4859-8EB3-FD58D4EA4EE7}"/>
          </ac:spMkLst>
        </pc:spChg>
        <pc:spChg chg="mod">
          <ac:chgData name="Kaile Su" userId="S::k.su@griffith.edu.au::1636eb44-51af-46aa-b91c-16ad8b70fe25" providerId="AD" clId="Web-{D74BB5A4-4515-4F89-7101-81E9EF404A6F}" dt="2019-07-06T13:26:32.227" v="594" actId="20577"/>
          <ac:spMkLst>
            <pc:docMk/>
            <pc:sldMk cId="1761666915" sldId="288"/>
            <ac:spMk id="3" creationId="{A0197830-2756-499F-82BB-D1644D5DFEDD}"/>
          </ac:spMkLst>
        </pc:spChg>
      </pc:sldChg>
      <pc:sldChg chg="addSp modSp add replId">
        <pc:chgData name="Kaile Su" userId="S::k.su@griffith.edu.au::1636eb44-51af-46aa-b91c-16ad8b70fe25" providerId="AD" clId="Web-{D74BB5A4-4515-4F89-7101-81E9EF404A6F}" dt="2019-07-06T12:50:50.573" v="189" actId="20577"/>
        <pc:sldMkLst>
          <pc:docMk/>
          <pc:sldMk cId="778000003" sldId="289"/>
        </pc:sldMkLst>
        <pc:spChg chg="mod">
          <ac:chgData name="Kaile Su" userId="S::k.su@griffith.edu.au::1636eb44-51af-46aa-b91c-16ad8b70fe25" providerId="AD" clId="Web-{D74BB5A4-4515-4F89-7101-81E9EF404A6F}" dt="2019-07-06T12:28:18.271" v="13" actId="20577"/>
          <ac:spMkLst>
            <pc:docMk/>
            <pc:sldMk cId="778000003" sldId="289"/>
            <ac:spMk id="2" creationId="{33704B34-6957-4859-8EB3-FD58D4EA4EE7}"/>
          </ac:spMkLst>
        </pc:spChg>
        <pc:spChg chg="mod">
          <ac:chgData name="Kaile Su" userId="S::k.su@griffith.edu.au::1636eb44-51af-46aa-b91c-16ad8b70fe25" providerId="AD" clId="Web-{D74BB5A4-4515-4F89-7101-81E9EF404A6F}" dt="2019-07-06T12:50:50.573" v="189" actId="20577"/>
          <ac:spMkLst>
            <pc:docMk/>
            <pc:sldMk cId="778000003" sldId="289"/>
            <ac:spMk id="3" creationId="{A0197830-2756-499F-82BB-D1644D5DFEDD}"/>
          </ac:spMkLst>
        </pc:spChg>
        <pc:picChg chg="add mod">
          <ac:chgData name="Kaile Su" userId="S::k.su@griffith.edu.au::1636eb44-51af-46aa-b91c-16ad8b70fe25" providerId="AD" clId="Web-{D74BB5A4-4515-4F89-7101-81E9EF404A6F}" dt="2019-07-06T12:39:04.549" v="46" actId="1076"/>
          <ac:picMkLst>
            <pc:docMk/>
            <pc:sldMk cId="778000003" sldId="289"/>
            <ac:picMk id="4" creationId="{141D8D0D-5550-4358-AEC6-CD70C09AE444}"/>
          </ac:picMkLst>
        </pc:picChg>
      </pc:sldChg>
      <pc:sldChg chg="add del replId">
        <pc:chgData name="Kaile Su" userId="S::k.su@griffith.edu.au::1636eb44-51af-46aa-b91c-16ad8b70fe25" providerId="AD" clId="Web-{D74BB5A4-4515-4F89-7101-81E9EF404A6F}" dt="2019-07-06T12:26:38.973" v="5"/>
        <pc:sldMkLst>
          <pc:docMk/>
          <pc:sldMk cId="1049425669" sldId="289"/>
        </pc:sldMkLst>
      </pc:sldChg>
      <pc:sldChg chg="add del replId">
        <pc:chgData name="Kaile Su" userId="S::k.su@griffith.edu.au::1636eb44-51af-46aa-b91c-16ad8b70fe25" providerId="AD" clId="Web-{D74BB5A4-4515-4F89-7101-81E9EF404A6F}" dt="2019-07-06T12:26:38.958" v="4"/>
        <pc:sldMkLst>
          <pc:docMk/>
          <pc:sldMk cId="516386228" sldId="290"/>
        </pc:sldMkLst>
      </pc:sldChg>
    </pc:docChg>
  </pc:docChgLst>
  <pc:docChgLst>
    <pc:chgData name="Kaile Su" userId="S::k.su@griffith.edu.au::1636eb44-51af-46aa-b91c-16ad8b70fe25" providerId="AD" clId="Web-{5332BF67-4603-D357-DECC-100EDD540EBB}"/>
    <pc:docChg chg="modSld">
      <pc:chgData name="Kaile Su" userId="S::k.su@griffith.edu.au::1636eb44-51af-46aa-b91c-16ad8b70fe25" providerId="AD" clId="Web-{5332BF67-4603-D357-DECC-100EDD540EBB}" dt="2019-07-07T11:12:35.033" v="31" actId="20577"/>
      <pc:docMkLst>
        <pc:docMk/>
      </pc:docMkLst>
      <pc:sldChg chg="modSp">
        <pc:chgData name="Kaile Su" userId="S::k.su@griffith.edu.au::1636eb44-51af-46aa-b91c-16ad8b70fe25" providerId="AD" clId="Web-{5332BF67-4603-D357-DECC-100EDD540EBB}" dt="2019-07-07T11:12:35.033" v="31" actId="20577"/>
        <pc:sldMkLst>
          <pc:docMk/>
          <pc:sldMk cId="1927392155" sldId="291"/>
        </pc:sldMkLst>
        <pc:spChg chg="mod">
          <ac:chgData name="Kaile Su" userId="S::k.su@griffith.edu.au::1636eb44-51af-46aa-b91c-16ad8b70fe25" providerId="AD" clId="Web-{5332BF67-4603-D357-DECC-100EDD540EBB}" dt="2019-07-07T11:12:35.033" v="31" actId="20577"/>
          <ac:spMkLst>
            <pc:docMk/>
            <pc:sldMk cId="1927392155" sldId="291"/>
            <ac:spMk id="3" creationId="{18715114-34B7-4D77-87BA-304513F089E1}"/>
          </ac:spMkLst>
        </pc:spChg>
      </pc:sldChg>
      <pc:sldChg chg="modSp">
        <pc:chgData name="Kaile Su" userId="S::k.su@griffith.edu.au::1636eb44-51af-46aa-b91c-16ad8b70fe25" providerId="AD" clId="Web-{5332BF67-4603-D357-DECC-100EDD540EBB}" dt="2019-07-07T11:09:10.103" v="16"/>
        <pc:sldMkLst>
          <pc:docMk/>
          <pc:sldMk cId="3095150447" sldId="293"/>
        </pc:sldMkLst>
        <pc:spChg chg="mod">
          <ac:chgData name="Kaile Su" userId="S::k.su@griffith.edu.au::1636eb44-51af-46aa-b91c-16ad8b70fe25" providerId="AD" clId="Web-{5332BF67-4603-D357-DECC-100EDD540EBB}" dt="2019-07-07T11:09:10.103" v="16"/>
          <ac:spMkLst>
            <pc:docMk/>
            <pc:sldMk cId="3095150447" sldId="293"/>
            <ac:spMk id="4" creationId="{D220DBB0-696A-495B-84BF-4A3CA6CFF472}"/>
          </ac:spMkLst>
        </pc:spChg>
      </pc:sldChg>
    </pc:docChg>
  </pc:docChgLst>
  <pc:docChgLst>
    <pc:chgData name="Kaile Su" userId="S::k.su@griffith.edu.au::1636eb44-51af-46aa-b91c-16ad8b70fe25" providerId="AD" clId="Web-{07B8FD83-D193-9375-888B-C1E751ADBA7F}"/>
    <pc:docChg chg="modSld">
      <pc:chgData name="Kaile Su" userId="S::k.su@griffith.edu.au::1636eb44-51af-46aa-b91c-16ad8b70fe25" providerId="AD" clId="Web-{07B8FD83-D193-9375-888B-C1E751ADBA7F}" dt="2019-07-09T00:31:35.798" v="10" actId="20577"/>
      <pc:docMkLst>
        <pc:docMk/>
      </pc:docMkLst>
      <pc:sldChg chg="modSp">
        <pc:chgData name="Kaile Su" userId="S::k.su@griffith.edu.au::1636eb44-51af-46aa-b91c-16ad8b70fe25" providerId="AD" clId="Web-{07B8FD83-D193-9375-888B-C1E751ADBA7F}" dt="2019-07-09T00:31:35.798" v="10" actId="20577"/>
        <pc:sldMkLst>
          <pc:docMk/>
          <pc:sldMk cId="1927392155" sldId="291"/>
        </pc:sldMkLst>
        <pc:spChg chg="mod">
          <ac:chgData name="Kaile Su" userId="S::k.su@griffith.edu.au::1636eb44-51af-46aa-b91c-16ad8b70fe25" providerId="AD" clId="Web-{07B8FD83-D193-9375-888B-C1E751ADBA7F}" dt="2019-07-09T00:31:35.798" v="10" actId="20577"/>
          <ac:spMkLst>
            <pc:docMk/>
            <pc:sldMk cId="1927392155" sldId="291"/>
            <ac:spMk id="3" creationId="{18715114-34B7-4D77-87BA-304513F089E1}"/>
          </ac:spMkLst>
        </pc:spChg>
      </pc:sldChg>
      <pc:sldChg chg="modSp">
        <pc:chgData name="Kaile Su" userId="S::k.su@griffith.edu.au::1636eb44-51af-46aa-b91c-16ad8b70fe25" providerId="AD" clId="Web-{07B8FD83-D193-9375-888B-C1E751ADBA7F}" dt="2019-07-09T00:26:33.705" v="4" actId="20577"/>
        <pc:sldMkLst>
          <pc:docMk/>
          <pc:sldMk cId="4188578266" sldId="292"/>
        </pc:sldMkLst>
        <pc:spChg chg="mod">
          <ac:chgData name="Kaile Su" userId="S::k.su@griffith.edu.au::1636eb44-51af-46aa-b91c-16ad8b70fe25" providerId="AD" clId="Web-{07B8FD83-D193-9375-888B-C1E751ADBA7F}" dt="2019-07-09T00:26:33.705" v="4" actId="20577"/>
          <ac:spMkLst>
            <pc:docMk/>
            <pc:sldMk cId="4188578266" sldId="292"/>
            <ac:spMk id="5" creationId="{71C5E11F-49B1-4ACB-8C60-85F5C5F0F4ED}"/>
          </ac:spMkLst>
        </pc:spChg>
      </pc:sldChg>
    </pc:docChg>
  </pc:docChgLst>
  <pc:docChgLst>
    <pc:chgData name="Allan Browning" userId="S::a.browning@griffith.edu.au::361db90e-b631-48a3-b9ec-50a48aed1fdf" providerId="AD" clId="Web-{F108AD14-891D-86C5-65A3-C92774BC2F4A}"/>
    <pc:docChg chg="modSld">
      <pc:chgData name="Allan Browning" userId="S::a.browning@griffith.edu.au::361db90e-b631-48a3-b9ec-50a48aed1fdf" providerId="AD" clId="Web-{F108AD14-891D-86C5-65A3-C92774BC2F4A}" dt="2019-06-17T07:54:08.431" v="200" actId="20577"/>
      <pc:docMkLst>
        <pc:docMk/>
      </pc:docMkLst>
      <pc:sldChg chg="modSp">
        <pc:chgData name="Allan Browning" userId="S::a.browning@griffith.edu.au::361db90e-b631-48a3-b9ec-50a48aed1fdf" providerId="AD" clId="Web-{F108AD14-891D-86C5-65A3-C92774BC2F4A}" dt="2019-06-17T07:53:50.119" v="197" actId="1076"/>
        <pc:sldMkLst>
          <pc:docMk/>
          <pc:sldMk cId="2524302229" sldId="284"/>
        </pc:sldMkLst>
        <pc:spChg chg="mod">
          <ac:chgData name="Allan Browning" userId="S::a.browning@griffith.edu.au::361db90e-b631-48a3-b9ec-50a48aed1fdf" providerId="AD" clId="Web-{F108AD14-891D-86C5-65A3-C92774BC2F4A}" dt="2019-06-17T07:53:41.603" v="195" actId="20577"/>
          <ac:spMkLst>
            <pc:docMk/>
            <pc:sldMk cId="2524302229" sldId="284"/>
            <ac:spMk id="3" creationId="{55A04EAD-5FBB-D444-B9F1-77B2385A4D5B}"/>
          </ac:spMkLst>
        </pc:spChg>
        <pc:picChg chg="mod">
          <ac:chgData name="Allan Browning" userId="S::a.browning@griffith.edu.au::361db90e-b631-48a3-b9ec-50a48aed1fdf" providerId="AD" clId="Web-{F108AD14-891D-86C5-65A3-C92774BC2F4A}" dt="2019-06-17T07:53:50.119" v="197" actId="1076"/>
          <ac:picMkLst>
            <pc:docMk/>
            <pc:sldMk cId="2524302229" sldId="284"/>
            <ac:picMk id="4" creationId="{FEC45861-FD7B-BE41-9C27-B7CE60D487C5}"/>
          </ac:picMkLst>
        </pc:picChg>
      </pc:sldChg>
      <pc:sldChg chg="modSp">
        <pc:chgData name="Allan Browning" userId="S::a.browning@griffith.edu.au::361db90e-b631-48a3-b9ec-50a48aed1fdf" providerId="AD" clId="Web-{F108AD14-891D-86C5-65A3-C92774BC2F4A}" dt="2019-06-17T07:54:08.431" v="200" actId="20577"/>
        <pc:sldMkLst>
          <pc:docMk/>
          <pc:sldMk cId="3278097462" sldId="285"/>
        </pc:sldMkLst>
        <pc:spChg chg="mod">
          <ac:chgData name="Allan Browning" userId="S::a.browning@griffith.edu.au::361db90e-b631-48a3-b9ec-50a48aed1fdf" providerId="AD" clId="Web-{F108AD14-891D-86C5-65A3-C92774BC2F4A}" dt="2019-06-17T07:54:08.431" v="200" actId="20577"/>
          <ac:spMkLst>
            <pc:docMk/>
            <pc:sldMk cId="3278097462" sldId="285"/>
            <ac:spMk id="3" creationId="{E25F3E19-B8D7-0845-A97B-97300FB88621}"/>
          </ac:spMkLst>
        </pc:spChg>
      </pc:sldChg>
      <pc:sldChg chg="modSp">
        <pc:chgData name="Allan Browning" userId="S::a.browning@griffith.edu.au::361db90e-b631-48a3-b9ec-50a48aed1fdf" providerId="AD" clId="Web-{F108AD14-891D-86C5-65A3-C92774BC2F4A}" dt="2019-06-17T07:41:38.835" v="53" actId="20577"/>
        <pc:sldMkLst>
          <pc:docMk/>
          <pc:sldMk cId="2961171572" sldId="287"/>
        </pc:sldMkLst>
        <pc:spChg chg="mod">
          <ac:chgData name="Allan Browning" userId="S::a.browning@griffith.edu.au::361db90e-b631-48a3-b9ec-50a48aed1fdf" providerId="AD" clId="Web-{F108AD14-891D-86C5-65A3-C92774BC2F4A}" dt="2019-06-17T07:41:38.835" v="53" actId="20577"/>
          <ac:spMkLst>
            <pc:docMk/>
            <pc:sldMk cId="2961171572" sldId="287"/>
            <ac:spMk id="3" creationId="{D43AC953-A9AB-D345-9927-F48518EC5E98}"/>
          </ac:spMkLst>
        </pc:spChg>
      </pc:sldChg>
      <pc:sldChg chg="modSp">
        <pc:chgData name="Allan Browning" userId="S::a.browning@griffith.edu.au::361db90e-b631-48a3-b9ec-50a48aed1fdf" providerId="AD" clId="Web-{F108AD14-891D-86C5-65A3-C92774BC2F4A}" dt="2019-06-17T07:50:21.305" v="60" actId="1076"/>
        <pc:sldMkLst>
          <pc:docMk/>
          <pc:sldMk cId="2230014596" sldId="290"/>
        </pc:sldMkLst>
        <pc:picChg chg="mod">
          <ac:chgData name="Allan Browning" userId="S::a.browning@griffith.edu.au::361db90e-b631-48a3-b9ec-50a48aed1fdf" providerId="AD" clId="Web-{F108AD14-891D-86C5-65A3-C92774BC2F4A}" dt="2019-06-17T07:50:21.305" v="60" actId="1076"/>
          <ac:picMkLst>
            <pc:docMk/>
            <pc:sldMk cId="2230014596" sldId="290"/>
            <ac:picMk id="4" creationId="{9BE1CDF4-0014-4922-BE42-A9EA26106537}"/>
          </ac:picMkLst>
        </pc:picChg>
        <pc:picChg chg="mod">
          <ac:chgData name="Allan Browning" userId="S::a.browning@griffith.edu.au::361db90e-b631-48a3-b9ec-50a48aed1fdf" providerId="AD" clId="Web-{F108AD14-891D-86C5-65A3-C92774BC2F4A}" dt="2019-06-17T07:50:11.227" v="58" actId="1076"/>
          <ac:picMkLst>
            <pc:docMk/>
            <pc:sldMk cId="2230014596" sldId="290"/>
            <ac:picMk id="6" creationId="{F094E1EF-8A40-4E1E-905A-8C7587B9FC4D}"/>
          </ac:picMkLst>
        </pc:picChg>
      </pc:sldChg>
      <pc:sldChg chg="modSp">
        <pc:chgData name="Allan Browning" userId="S::a.browning@griffith.edu.au::361db90e-b631-48a3-b9ec-50a48aed1fdf" providerId="AD" clId="Web-{F108AD14-891D-86C5-65A3-C92774BC2F4A}" dt="2019-06-17T07:49:27.305" v="56" actId="14100"/>
        <pc:sldMkLst>
          <pc:docMk/>
          <pc:sldMk cId="3780781180" sldId="292"/>
        </pc:sldMkLst>
        <pc:spChg chg="mod">
          <ac:chgData name="Allan Browning" userId="S::a.browning@griffith.edu.au::361db90e-b631-48a3-b9ec-50a48aed1fdf" providerId="AD" clId="Web-{F108AD14-891D-86C5-65A3-C92774BC2F4A}" dt="2019-06-17T07:48:56.477" v="54" actId="20577"/>
          <ac:spMkLst>
            <pc:docMk/>
            <pc:sldMk cId="3780781180" sldId="292"/>
            <ac:spMk id="3" creationId="{55A04EAD-5FBB-D444-B9F1-77B2385A4D5B}"/>
          </ac:spMkLst>
        </pc:spChg>
        <pc:picChg chg="mod">
          <ac:chgData name="Allan Browning" userId="S::a.browning@griffith.edu.au::361db90e-b631-48a3-b9ec-50a48aed1fdf" providerId="AD" clId="Web-{F108AD14-891D-86C5-65A3-C92774BC2F4A}" dt="2019-06-17T07:49:27.305" v="56" actId="14100"/>
          <ac:picMkLst>
            <pc:docMk/>
            <pc:sldMk cId="3780781180" sldId="292"/>
            <ac:picMk id="5" creationId="{54C6C13E-3347-4A29-849A-CA77A5011A35}"/>
          </ac:picMkLst>
        </pc:picChg>
      </pc:sldChg>
    </pc:docChg>
  </pc:docChgLst>
  <pc:docChgLst>
    <pc:chgData name="Allan Browning" userId="S::a.browning@griffith.edu.au::361db90e-b631-48a3-b9ec-50a48aed1fdf" providerId="AD" clId="Web-{333BE026-DC5E-502E-53D8-690A40B1A51F}"/>
    <pc:docChg chg="delSld modSld">
      <pc:chgData name="Allan Browning" userId="S::a.browning@griffith.edu.au::361db90e-b631-48a3-b9ec-50a48aed1fdf" providerId="AD" clId="Web-{333BE026-DC5E-502E-53D8-690A40B1A51F}" dt="2019-07-08T00:56:04.322" v="846" actId="20577"/>
      <pc:docMkLst>
        <pc:docMk/>
      </pc:docMkLst>
      <pc:sldChg chg="modSp">
        <pc:chgData name="Allan Browning" userId="S::a.browning@griffith.edu.au::361db90e-b631-48a3-b9ec-50a48aed1fdf" providerId="AD" clId="Web-{333BE026-DC5E-502E-53D8-690A40B1A51F}" dt="2019-07-07T23:47:06.377" v="15" actId="20577"/>
        <pc:sldMkLst>
          <pc:docMk/>
          <pc:sldMk cId="3272160383" sldId="279"/>
        </pc:sldMkLst>
        <pc:spChg chg="mod">
          <ac:chgData name="Allan Browning" userId="S::a.browning@griffith.edu.au::361db90e-b631-48a3-b9ec-50a48aed1fdf" providerId="AD" clId="Web-{333BE026-DC5E-502E-53D8-690A40B1A51F}" dt="2019-07-07T23:47:06.377" v="15" actId="20577"/>
          <ac:spMkLst>
            <pc:docMk/>
            <pc:sldMk cId="3272160383" sldId="279"/>
            <ac:spMk id="3" creationId="{B8D09C1C-8ABA-DC48-8F33-D1A0A774232B}"/>
          </ac:spMkLst>
        </pc:spChg>
      </pc:sldChg>
      <pc:sldChg chg="modSp">
        <pc:chgData name="Allan Browning" userId="S::a.browning@griffith.edu.au::361db90e-b631-48a3-b9ec-50a48aed1fdf" providerId="AD" clId="Web-{333BE026-DC5E-502E-53D8-690A40B1A51F}" dt="2019-07-08T00:12:40.848" v="316" actId="20577"/>
        <pc:sldMkLst>
          <pc:docMk/>
          <pc:sldMk cId="1303019285" sldId="286"/>
        </pc:sldMkLst>
        <pc:spChg chg="mod">
          <ac:chgData name="Allan Browning" userId="S::a.browning@griffith.edu.au::361db90e-b631-48a3-b9ec-50a48aed1fdf" providerId="AD" clId="Web-{333BE026-DC5E-502E-53D8-690A40B1A51F}" dt="2019-07-08T00:12:40.848" v="316" actId="20577"/>
          <ac:spMkLst>
            <pc:docMk/>
            <pc:sldMk cId="1303019285" sldId="286"/>
            <ac:spMk id="2" creationId="{55092561-77A4-437A-9749-47B10FE469B4}"/>
          </ac:spMkLst>
        </pc:spChg>
        <pc:spChg chg="mod">
          <ac:chgData name="Allan Browning" userId="S::a.browning@griffith.edu.au::361db90e-b631-48a3-b9ec-50a48aed1fdf" providerId="AD" clId="Web-{333BE026-DC5E-502E-53D8-690A40B1A51F}" dt="2019-07-08T00:12:36.614" v="315" actId="20577"/>
          <ac:spMkLst>
            <pc:docMk/>
            <pc:sldMk cId="1303019285" sldId="286"/>
            <ac:spMk id="3" creationId="{C9D9F89F-3977-48D8-B9EB-513B9AE080EA}"/>
          </ac:spMkLst>
        </pc:spChg>
      </pc:sldChg>
      <pc:sldChg chg="modSp">
        <pc:chgData name="Allan Browning" userId="S::a.browning@griffith.edu.au::361db90e-b631-48a3-b9ec-50a48aed1fdf" providerId="AD" clId="Web-{333BE026-DC5E-502E-53D8-690A40B1A51F}" dt="2019-07-07T23:55:11.899" v="58" actId="20577"/>
        <pc:sldMkLst>
          <pc:docMk/>
          <pc:sldMk cId="1761666915" sldId="288"/>
        </pc:sldMkLst>
        <pc:spChg chg="mod">
          <ac:chgData name="Allan Browning" userId="S::a.browning@griffith.edu.au::361db90e-b631-48a3-b9ec-50a48aed1fdf" providerId="AD" clId="Web-{333BE026-DC5E-502E-53D8-690A40B1A51F}" dt="2019-07-07T23:55:11.899" v="58" actId="20577"/>
          <ac:spMkLst>
            <pc:docMk/>
            <pc:sldMk cId="1761666915" sldId="288"/>
            <ac:spMk id="3" creationId="{A0197830-2756-499F-82BB-D1644D5DFEDD}"/>
          </ac:spMkLst>
        </pc:spChg>
      </pc:sldChg>
      <pc:sldChg chg="modSp">
        <pc:chgData name="Allan Browning" userId="S::a.browning@griffith.edu.au::361db90e-b631-48a3-b9ec-50a48aed1fdf" providerId="AD" clId="Web-{333BE026-DC5E-502E-53D8-690A40B1A51F}" dt="2019-07-07T23:54:13.945" v="56" actId="20577"/>
        <pc:sldMkLst>
          <pc:docMk/>
          <pc:sldMk cId="778000003" sldId="289"/>
        </pc:sldMkLst>
        <pc:spChg chg="mod">
          <ac:chgData name="Allan Browning" userId="S::a.browning@griffith.edu.au::361db90e-b631-48a3-b9ec-50a48aed1fdf" providerId="AD" clId="Web-{333BE026-DC5E-502E-53D8-690A40B1A51F}" dt="2019-07-07T23:54:13.945" v="56" actId="20577"/>
          <ac:spMkLst>
            <pc:docMk/>
            <pc:sldMk cId="778000003" sldId="289"/>
            <ac:spMk id="3" creationId="{A0197830-2756-499F-82BB-D1644D5DFEDD}"/>
          </ac:spMkLst>
        </pc:spChg>
      </pc:sldChg>
      <pc:sldChg chg="modSp">
        <pc:chgData name="Allan Browning" userId="S::a.browning@griffith.edu.au::361db90e-b631-48a3-b9ec-50a48aed1fdf" providerId="AD" clId="Web-{333BE026-DC5E-502E-53D8-690A40B1A51F}" dt="2019-07-07T23:56:21.884" v="67" actId="20577"/>
        <pc:sldMkLst>
          <pc:docMk/>
          <pc:sldMk cId="3636892197" sldId="290"/>
        </pc:sldMkLst>
        <pc:spChg chg="mod">
          <ac:chgData name="Allan Browning" userId="S::a.browning@griffith.edu.au::361db90e-b631-48a3-b9ec-50a48aed1fdf" providerId="AD" clId="Web-{333BE026-DC5E-502E-53D8-690A40B1A51F}" dt="2019-07-07T23:56:21.884" v="67" actId="20577"/>
          <ac:spMkLst>
            <pc:docMk/>
            <pc:sldMk cId="3636892197" sldId="290"/>
            <ac:spMk id="3" creationId="{C9D9F89F-3977-48D8-B9EB-513B9AE080EA}"/>
          </ac:spMkLst>
        </pc:spChg>
      </pc:sldChg>
      <pc:sldChg chg="modSp">
        <pc:chgData name="Allan Browning" userId="S::a.browning@griffith.edu.au::361db90e-b631-48a3-b9ec-50a48aed1fdf" providerId="AD" clId="Web-{333BE026-DC5E-502E-53D8-690A40B1A51F}" dt="2019-07-08T00:56:04.322" v="846" actId="20577"/>
        <pc:sldMkLst>
          <pc:docMk/>
          <pc:sldMk cId="1927392155" sldId="291"/>
        </pc:sldMkLst>
        <pc:spChg chg="mod">
          <ac:chgData name="Allan Browning" userId="S::a.browning@griffith.edu.au::361db90e-b631-48a3-b9ec-50a48aed1fdf" providerId="AD" clId="Web-{333BE026-DC5E-502E-53D8-690A40B1A51F}" dt="2019-07-08T00:56:04.322" v="846" actId="20577"/>
          <ac:spMkLst>
            <pc:docMk/>
            <pc:sldMk cId="1927392155" sldId="291"/>
            <ac:spMk id="3" creationId="{18715114-34B7-4D77-87BA-304513F089E1}"/>
          </ac:spMkLst>
        </pc:spChg>
      </pc:sldChg>
      <pc:sldChg chg="modSp">
        <pc:chgData name="Allan Browning" userId="S::a.browning@griffith.edu.au::361db90e-b631-48a3-b9ec-50a48aed1fdf" providerId="AD" clId="Web-{333BE026-DC5E-502E-53D8-690A40B1A51F}" dt="2019-07-08T00:18:27.540" v="659" actId="20577"/>
        <pc:sldMkLst>
          <pc:docMk/>
          <pc:sldMk cId="4188578266" sldId="292"/>
        </pc:sldMkLst>
        <pc:spChg chg="mod">
          <ac:chgData name="Allan Browning" userId="S::a.browning@griffith.edu.au::361db90e-b631-48a3-b9ec-50a48aed1fdf" providerId="AD" clId="Web-{333BE026-DC5E-502E-53D8-690A40B1A51F}" dt="2019-07-08T00:18:27.540" v="659" actId="20577"/>
          <ac:spMkLst>
            <pc:docMk/>
            <pc:sldMk cId="4188578266" sldId="292"/>
            <ac:spMk id="5" creationId="{71C5E11F-49B1-4ACB-8C60-85F5C5F0F4ED}"/>
          </ac:spMkLst>
        </pc:spChg>
      </pc:sldChg>
      <pc:sldChg chg="modSp">
        <pc:chgData name="Allan Browning" userId="S::a.browning@griffith.edu.au::361db90e-b631-48a3-b9ec-50a48aed1fdf" providerId="AD" clId="Web-{333BE026-DC5E-502E-53D8-690A40B1A51F}" dt="2019-07-08T00:13:19.364" v="329" actId="20577"/>
        <pc:sldMkLst>
          <pc:docMk/>
          <pc:sldMk cId="3095150447" sldId="293"/>
        </pc:sldMkLst>
        <pc:spChg chg="mod">
          <ac:chgData name="Allan Browning" userId="S::a.browning@griffith.edu.au::361db90e-b631-48a3-b9ec-50a48aed1fdf" providerId="AD" clId="Web-{333BE026-DC5E-502E-53D8-690A40B1A51F}" dt="2019-07-08T00:13:19.364" v="329" actId="20577"/>
          <ac:spMkLst>
            <pc:docMk/>
            <pc:sldMk cId="3095150447" sldId="293"/>
            <ac:spMk id="2" creationId="{55092561-77A4-437A-9749-47B10FE469B4}"/>
          </ac:spMkLst>
        </pc:spChg>
        <pc:spChg chg="mod">
          <ac:chgData name="Allan Browning" userId="S::a.browning@griffith.edu.au::361db90e-b631-48a3-b9ec-50a48aed1fdf" providerId="AD" clId="Web-{333BE026-DC5E-502E-53D8-690A40B1A51F}" dt="2019-07-08T00:01:15.731" v="110" actId="20577"/>
          <ac:spMkLst>
            <pc:docMk/>
            <pc:sldMk cId="3095150447" sldId="293"/>
            <ac:spMk id="4" creationId="{D220DBB0-696A-495B-84BF-4A3CA6CFF472}"/>
          </ac:spMkLst>
        </pc:spChg>
      </pc:sldChg>
      <pc:sldChg chg="modSp del">
        <pc:chgData name="Allan Browning" userId="S::a.browning@griffith.edu.au::361db90e-b631-48a3-b9ec-50a48aed1fdf" providerId="AD" clId="Web-{333BE026-DC5E-502E-53D8-690A40B1A51F}" dt="2019-07-07T23:56:46.697" v="69"/>
        <pc:sldMkLst>
          <pc:docMk/>
          <pc:sldMk cId="355876034" sldId="294"/>
        </pc:sldMkLst>
        <pc:spChg chg="mod">
          <ac:chgData name="Allan Browning" userId="S::a.browning@griffith.edu.au::361db90e-b631-48a3-b9ec-50a48aed1fdf" providerId="AD" clId="Web-{333BE026-DC5E-502E-53D8-690A40B1A51F}" dt="2019-07-07T23:56:28.587" v="68" actId="20577"/>
          <ac:spMkLst>
            <pc:docMk/>
            <pc:sldMk cId="355876034" sldId="294"/>
            <ac:spMk id="3" creationId="{C9D9F89F-3977-48D8-B9EB-513B9AE080EA}"/>
          </ac:spMkLst>
        </pc:spChg>
      </pc:sldChg>
      <pc:sldChg chg="modSp">
        <pc:chgData name="Allan Browning" userId="S::a.browning@griffith.edu.au::361db90e-b631-48a3-b9ec-50a48aed1fdf" providerId="AD" clId="Web-{333BE026-DC5E-502E-53D8-690A40B1A51F}" dt="2019-07-08T00:19:48.588" v="763" actId="20577"/>
        <pc:sldMkLst>
          <pc:docMk/>
          <pc:sldMk cId="1741142172" sldId="295"/>
        </pc:sldMkLst>
        <pc:spChg chg="mod">
          <ac:chgData name="Allan Browning" userId="S::a.browning@griffith.edu.au::361db90e-b631-48a3-b9ec-50a48aed1fdf" providerId="AD" clId="Web-{333BE026-DC5E-502E-53D8-690A40B1A51F}" dt="2019-07-08T00:19:48.588" v="763" actId="20577"/>
          <ac:spMkLst>
            <pc:docMk/>
            <pc:sldMk cId="1741142172" sldId="295"/>
            <ac:spMk id="4" creationId="{907FE2D6-3E1D-49C8-A472-5550A6E13160}"/>
          </ac:spMkLst>
        </pc:spChg>
      </pc:sldChg>
    </pc:docChg>
  </pc:docChgLst>
  <pc:docChgLst>
    <pc:chgData name="Kaile Su" userId="S::k.su@griffith.edu.au::1636eb44-51af-46aa-b91c-16ad8b70fe25" providerId="AD" clId="Web-{F59DDDA4-BB4F-AB63-CDD9-696BE26EACEB}"/>
    <pc:docChg chg="addSld delSld modSld sldOrd">
      <pc:chgData name="Kaile Su" userId="S::k.su@griffith.edu.au::1636eb44-51af-46aa-b91c-16ad8b70fe25" providerId="AD" clId="Web-{F59DDDA4-BB4F-AB63-CDD9-696BE26EACEB}" dt="2019-07-07T10:59:37.088" v="440" actId="20577"/>
      <pc:docMkLst>
        <pc:docMk/>
      </pc:docMkLst>
      <pc:sldChg chg="modSp">
        <pc:chgData name="Kaile Su" userId="S::k.su@griffith.edu.au::1636eb44-51af-46aa-b91c-16ad8b70fe25" providerId="AD" clId="Web-{F59DDDA4-BB4F-AB63-CDD9-696BE26EACEB}" dt="2019-07-07T10:52:19.664" v="306" actId="20577"/>
        <pc:sldMkLst>
          <pc:docMk/>
          <pc:sldMk cId="3560464442" sldId="284"/>
        </pc:sldMkLst>
        <pc:spChg chg="mod">
          <ac:chgData name="Kaile Su" userId="S::k.su@griffith.edu.au::1636eb44-51af-46aa-b91c-16ad8b70fe25" providerId="AD" clId="Web-{F59DDDA4-BB4F-AB63-CDD9-696BE26EACEB}" dt="2019-07-07T10:52:19.664" v="306" actId="20577"/>
          <ac:spMkLst>
            <pc:docMk/>
            <pc:sldMk cId="3560464442" sldId="284"/>
            <ac:spMk id="3" creationId="{F26AD67B-9183-4267-AA17-E408DC8FA15F}"/>
          </ac:spMkLst>
        </pc:spChg>
      </pc:sldChg>
      <pc:sldChg chg="modSp">
        <pc:chgData name="Kaile Su" userId="S::k.su@griffith.edu.au::1636eb44-51af-46aa-b91c-16ad8b70fe25" providerId="AD" clId="Web-{F59DDDA4-BB4F-AB63-CDD9-696BE26EACEB}" dt="2019-07-07T09:49:33.185" v="21" actId="20577"/>
        <pc:sldMkLst>
          <pc:docMk/>
          <pc:sldMk cId="1303019285" sldId="286"/>
        </pc:sldMkLst>
        <pc:spChg chg="mod">
          <ac:chgData name="Kaile Su" userId="S::k.su@griffith.edu.au::1636eb44-51af-46aa-b91c-16ad8b70fe25" providerId="AD" clId="Web-{F59DDDA4-BB4F-AB63-CDD9-696BE26EACEB}" dt="2019-07-07T09:48:33.169" v="15" actId="20577"/>
          <ac:spMkLst>
            <pc:docMk/>
            <pc:sldMk cId="1303019285" sldId="286"/>
            <ac:spMk id="2" creationId="{55092561-77A4-437A-9749-47B10FE469B4}"/>
          </ac:spMkLst>
        </pc:spChg>
        <pc:spChg chg="mod">
          <ac:chgData name="Kaile Su" userId="S::k.su@griffith.edu.au::1636eb44-51af-46aa-b91c-16ad8b70fe25" providerId="AD" clId="Web-{F59DDDA4-BB4F-AB63-CDD9-696BE26EACEB}" dt="2019-07-07T09:49:33.185" v="21" actId="20577"/>
          <ac:spMkLst>
            <pc:docMk/>
            <pc:sldMk cId="1303019285" sldId="286"/>
            <ac:spMk id="3" creationId="{C9D9F89F-3977-48D8-B9EB-513B9AE080EA}"/>
          </ac:spMkLst>
        </pc:spChg>
      </pc:sldChg>
      <pc:sldChg chg="modSp add ord replId">
        <pc:chgData name="Kaile Su" userId="S::k.su@griffith.edu.au::1636eb44-51af-46aa-b91c-16ad8b70fe25" providerId="AD" clId="Web-{F59DDDA4-BB4F-AB63-CDD9-696BE26EACEB}" dt="2019-07-07T10:00:54.639" v="45" actId="20577"/>
        <pc:sldMkLst>
          <pc:docMk/>
          <pc:sldMk cId="3636892197" sldId="290"/>
        </pc:sldMkLst>
        <pc:spChg chg="mod">
          <ac:chgData name="Kaile Su" userId="S::k.su@griffith.edu.au::1636eb44-51af-46aa-b91c-16ad8b70fe25" providerId="AD" clId="Web-{F59DDDA4-BB4F-AB63-CDD9-696BE26EACEB}" dt="2019-07-07T09:53:26.362" v="37" actId="20577"/>
          <ac:spMkLst>
            <pc:docMk/>
            <pc:sldMk cId="3636892197" sldId="290"/>
            <ac:spMk id="2" creationId="{55092561-77A4-437A-9749-47B10FE469B4}"/>
          </ac:spMkLst>
        </pc:spChg>
        <pc:spChg chg="mod">
          <ac:chgData name="Kaile Su" userId="S::k.su@griffith.edu.au::1636eb44-51af-46aa-b91c-16ad8b70fe25" providerId="AD" clId="Web-{F59DDDA4-BB4F-AB63-CDD9-696BE26EACEB}" dt="2019-07-07T10:00:54.639" v="45" actId="20577"/>
          <ac:spMkLst>
            <pc:docMk/>
            <pc:sldMk cId="3636892197" sldId="290"/>
            <ac:spMk id="3" creationId="{C9D9F89F-3977-48D8-B9EB-513B9AE080EA}"/>
          </ac:spMkLst>
        </pc:spChg>
      </pc:sldChg>
      <pc:sldChg chg="add del replId">
        <pc:chgData name="Kaile Su" userId="S::k.su@griffith.edu.au::1636eb44-51af-46aa-b91c-16ad8b70fe25" providerId="AD" clId="Web-{F59DDDA4-BB4F-AB63-CDD9-696BE26EACEB}" dt="2019-07-07T10:01:24.873" v="49"/>
        <pc:sldMkLst>
          <pc:docMk/>
          <pc:sldMk cId="1154439058" sldId="291"/>
        </pc:sldMkLst>
      </pc:sldChg>
      <pc:sldChg chg="modSp new ord">
        <pc:chgData name="Kaile Su" userId="S::k.su@griffith.edu.au::1636eb44-51af-46aa-b91c-16ad8b70fe25" providerId="AD" clId="Web-{F59DDDA4-BB4F-AB63-CDD9-696BE26EACEB}" dt="2019-07-07T10:51:17.115" v="304" actId="20577"/>
        <pc:sldMkLst>
          <pc:docMk/>
          <pc:sldMk cId="1927392155" sldId="291"/>
        </pc:sldMkLst>
        <pc:spChg chg="mod">
          <ac:chgData name="Kaile Su" userId="S::k.su@griffith.edu.au::1636eb44-51af-46aa-b91c-16ad8b70fe25" providerId="AD" clId="Web-{F59DDDA4-BB4F-AB63-CDD9-696BE26EACEB}" dt="2019-07-07T10:41:41.029" v="252" actId="20577"/>
          <ac:spMkLst>
            <pc:docMk/>
            <pc:sldMk cId="1927392155" sldId="291"/>
            <ac:spMk id="2" creationId="{4A74087D-7AB8-4276-9B9E-4AE8D07B5038}"/>
          </ac:spMkLst>
        </pc:spChg>
        <pc:spChg chg="mod">
          <ac:chgData name="Kaile Su" userId="S::k.su@griffith.edu.au::1636eb44-51af-46aa-b91c-16ad8b70fe25" providerId="AD" clId="Web-{F59DDDA4-BB4F-AB63-CDD9-696BE26EACEB}" dt="2019-07-07T10:51:17.115" v="304" actId="20577"/>
          <ac:spMkLst>
            <pc:docMk/>
            <pc:sldMk cId="1927392155" sldId="291"/>
            <ac:spMk id="3" creationId="{18715114-34B7-4D77-87BA-304513F089E1}"/>
          </ac:spMkLst>
        </pc:spChg>
      </pc:sldChg>
      <pc:sldChg chg="add del replId">
        <pc:chgData name="Kaile Su" userId="S::k.su@griffith.edu.au::1636eb44-51af-46aa-b91c-16ad8b70fe25" providerId="AD" clId="Web-{F59DDDA4-BB4F-AB63-CDD9-696BE26EACEB}" dt="2019-07-07T10:01:24.873" v="48"/>
        <pc:sldMkLst>
          <pc:docMk/>
          <pc:sldMk cId="2219637242" sldId="292"/>
        </pc:sldMkLst>
      </pc:sldChg>
      <pc:sldChg chg="addSp delSp modSp add replId">
        <pc:chgData name="Kaile Su" userId="S::k.su@griffith.edu.au::1636eb44-51af-46aa-b91c-16ad8b70fe25" providerId="AD" clId="Web-{F59DDDA4-BB4F-AB63-CDD9-696BE26EACEB}" dt="2019-07-07T10:58:05.463" v="403" actId="20577"/>
        <pc:sldMkLst>
          <pc:docMk/>
          <pc:sldMk cId="4188578266" sldId="292"/>
        </pc:sldMkLst>
        <pc:spChg chg="mod">
          <ac:chgData name="Kaile Su" userId="S::k.su@griffith.edu.au::1636eb44-51af-46aa-b91c-16ad8b70fe25" providerId="AD" clId="Web-{F59DDDA4-BB4F-AB63-CDD9-696BE26EACEB}" dt="2019-07-07T10:53:46.679" v="308" actId="20577"/>
          <ac:spMkLst>
            <pc:docMk/>
            <pc:sldMk cId="4188578266" sldId="292"/>
            <ac:spMk id="2" creationId="{55092561-77A4-437A-9749-47B10FE469B4}"/>
          </ac:spMkLst>
        </pc:spChg>
        <pc:spChg chg="mod">
          <ac:chgData name="Kaile Su" userId="S::k.su@griffith.edu.au::1636eb44-51af-46aa-b91c-16ad8b70fe25" providerId="AD" clId="Web-{F59DDDA4-BB4F-AB63-CDD9-696BE26EACEB}" dt="2019-07-07T10:03:30.936" v="53" actId="20577"/>
          <ac:spMkLst>
            <pc:docMk/>
            <pc:sldMk cId="4188578266" sldId="292"/>
            <ac:spMk id="3" creationId="{C9D9F89F-3977-48D8-B9EB-513B9AE080EA}"/>
          </ac:spMkLst>
        </pc:spChg>
        <pc:spChg chg="add del mod">
          <ac:chgData name="Kaile Su" userId="S::k.su@griffith.edu.au::1636eb44-51af-46aa-b91c-16ad8b70fe25" providerId="AD" clId="Web-{F59DDDA4-BB4F-AB63-CDD9-696BE26EACEB}" dt="2019-07-07T10:06:39.202" v="71"/>
          <ac:spMkLst>
            <pc:docMk/>
            <pc:sldMk cId="4188578266" sldId="292"/>
            <ac:spMk id="4" creationId="{D220DBB0-696A-495B-84BF-4A3CA6CFF472}"/>
          </ac:spMkLst>
        </pc:spChg>
        <pc:spChg chg="add mod">
          <ac:chgData name="Kaile Su" userId="S::k.su@griffith.edu.au::1636eb44-51af-46aa-b91c-16ad8b70fe25" providerId="AD" clId="Web-{F59DDDA4-BB4F-AB63-CDD9-696BE26EACEB}" dt="2019-07-07T10:58:05.463" v="403" actId="20577"/>
          <ac:spMkLst>
            <pc:docMk/>
            <pc:sldMk cId="4188578266" sldId="292"/>
            <ac:spMk id="5" creationId="{71C5E11F-49B1-4ACB-8C60-85F5C5F0F4ED}"/>
          </ac:spMkLst>
        </pc:spChg>
      </pc:sldChg>
      <pc:sldChg chg="modSp add ord replId">
        <pc:chgData name="Kaile Su" userId="S::k.su@griffith.edu.au::1636eb44-51af-46aa-b91c-16ad8b70fe25" providerId="AD" clId="Web-{F59DDDA4-BB4F-AB63-CDD9-696BE26EACEB}" dt="2019-07-07T10:15:04.903" v="104" actId="20577"/>
        <pc:sldMkLst>
          <pc:docMk/>
          <pc:sldMk cId="3095150447" sldId="293"/>
        </pc:sldMkLst>
        <pc:spChg chg="mod">
          <ac:chgData name="Kaile Su" userId="S::k.su@griffith.edu.au::1636eb44-51af-46aa-b91c-16ad8b70fe25" providerId="AD" clId="Web-{F59DDDA4-BB4F-AB63-CDD9-696BE26EACEB}" dt="2019-07-07T10:15:04.903" v="104" actId="20577"/>
          <ac:spMkLst>
            <pc:docMk/>
            <pc:sldMk cId="3095150447" sldId="293"/>
            <ac:spMk id="2" creationId="{55092561-77A4-437A-9749-47B10FE469B4}"/>
          </ac:spMkLst>
        </pc:spChg>
      </pc:sldChg>
      <pc:sldChg chg="add ord replId">
        <pc:chgData name="Kaile Su" userId="S::k.su@griffith.edu.au::1636eb44-51af-46aa-b91c-16ad8b70fe25" providerId="AD" clId="Web-{F59DDDA4-BB4F-AB63-CDD9-696BE26EACEB}" dt="2019-07-07T10:06:30.561" v="70"/>
        <pc:sldMkLst>
          <pc:docMk/>
          <pc:sldMk cId="355876034" sldId="294"/>
        </pc:sldMkLst>
      </pc:sldChg>
      <pc:sldChg chg="addSp delSp modSp add replId">
        <pc:chgData name="Kaile Su" userId="S::k.su@griffith.edu.au::1636eb44-51af-46aa-b91c-16ad8b70fe25" providerId="AD" clId="Web-{F59DDDA4-BB4F-AB63-CDD9-696BE26EACEB}" dt="2019-07-07T10:59:37.072" v="439" actId="20577"/>
        <pc:sldMkLst>
          <pc:docMk/>
          <pc:sldMk cId="1741142172" sldId="295"/>
        </pc:sldMkLst>
        <pc:spChg chg="mod">
          <ac:chgData name="Kaile Su" userId="S::k.su@griffith.edu.au::1636eb44-51af-46aa-b91c-16ad8b70fe25" providerId="AD" clId="Web-{F59DDDA4-BB4F-AB63-CDD9-696BE26EACEB}" dt="2019-07-07T10:15:22.028" v="110" actId="20577"/>
          <ac:spMkLst>
            <pc:docMk/>
            <pc:sldMk cId="1741142172" sldId="295"/>
            <ac:spMk id="2" creationId="{55092561-77A4-437A-9749-47B10FE469B4}"/>
          </ac:spMkLst>
        </pc:spChg>
        <pc:spChg chg="add mod">
          <ac:chgData name="Kaile Su" userId="S::k.su@griffith.edu.au::1636eb44-51af-46aa-b91c-16ad8b70fe25" providerId="AD" clId="Web-{F59DDDA4-BB4F-AB63-CDD9-696BE26EACEB}" dt="2019-07-07T10:59:37.072" v="439" actId="20577"/>
          <ac:spMkLst>
            <pc:docMk/>
            <pc:sldMk cId="1741142172" sldId="295"/>
            <ac:spMk id="4" creationId="{907FE2D6-3E1D-49C8-A472-5550A6E13160}"/>
          </ac:spMkLst>
        </pc:spChg>
        <pc:spChg chg="del">
          <ac:chgData name="Kaile Su" userId="S::k.su@griffith.edu.au::1636eb44-51af-46aa-b91c-16ad8b70fe25" providerId="AD" clId="Web-{F59DDDA4-BB4F-AB63-CDD9-696BE26EACEB}" dt="2019-07-07T10:14:15.480" v="97"/>
          <ac:spMkLst>
            <pc:docMk/>
            <pc:sldMk cId="1741142172" sldId="295"/>
            <ac:spMk id="5" creationId="{71C5E11F-49B1-4ACB-8C60-85F5C5F0F4ED}"/>
          </ac:spMkLst>
        </pc:spChg>
        <pc:spChg chg="add del mod">
          <ac:chgData name="Kaile Su" userId="S::k.su@griffith.edu.au::1636eb44-51af-46aa-b91c-16ad8b70fe25" providerId="AD" clId="Web-{F59DDDA4-BB4F-AB63-CDD9-696BE26EACEB}" dt="2019-07-07T10:19:10.059" v="137"/>
          <ac:spMkLst>
            <pc:docMk/>
            <pc:sldMk cId="1741142172" sldId="295"/>
            <ac:spMk id="6" creationId="{E4B077EA-37A5-483D-A7D1-C4E42CAB6C96}"/>
          </ac:spMkLst>
        </pc:spChg>
      </pc:sldChg>
    </pc:docChg>
  </pc:docChgLst>
  <pc:docChgLst>
    <pc:chgData name="Allan Browning" userId="S::a.browning@griffith.edu.au::361db90e-b631-48a3-b9ec-50a48aed1fdf" providerId="AD" clId="Web-{CAA0EA35-4DA5-B085-BB0F-59C10BB1BAFD}"/>
    <pc:docChg chg="addSld delSld modSld">
      <pc:chgData name="Allan Browning" userId="S::a.browning@griffith.edu.au::361db90e-b631-48a3-b9ec-50a48aed1fdf" providerId="AD" clId="Web-{CAA0EA35-4DA5-B085-BB0F-59C10BB1BAFD}" dt="2019-07-03T04:19:54.975" v="771"/>
      <pc:docMkLst>
        <pc:docMk/>
      </pc:docMkLst>
      <pc:sldChg chg="modSp">
        <pc:chgData name="Allan Browning" userId="S::a.browning@griffith.edu.au::361db90e-b631-48a3-b9ec-50a48aed1fdf" providerId="AD" clId="Web-{CAA0EA35-4DA5-B085-BB0F-59C10BB1BAFD}" dt="2019-07-03T03:35:37.141" v="8" actId="20577"/>
        <pc:sldMkLst>
          <pc:docMk/>
          <pc:sldMk cId="0" sldId="256"/>
        </pc:sldMkLst>
        <pc:spChg chg="mod">
          <ac:chgData name="Allan Browning" userId="S::a.browning@griffith.edu.au::361db90e-b631-48a3-b9ec-50a48aed1fdf" providerId="AD" clId="Web-{CAA0EA35-4DA5-B085-BB0F-59C10BB1BAFD}" dt="2019-07-03T03:35:37.141" v="8" actId="20577"/>
          <ac:spMkLst>
            <pc:docMk/>
            <pc:sldMk cId="0" sldId="256"/>
            <ac:spMk id="68" creationId="{00000000-0000-0000-0000-000000000000}"/>
          </ac:spMkLst>
        </pc:spChg>
      </pc:sldChg>
      <pc:sldChg chg="modSp">
        <pc:chgData name="Allan Browning" userId="S::a.browning@griffith.edu.au::361db90e-b631-48a3-b9ec-50a48aed1fdf" providerId="AD" clId="Web-{CAA0EA35-4DA5-B085-BB0F-59C10BB1BAFD}" dt="2019-07-03T03:38:16.314" v="45" actId="20577"/>
        <pc:sldMkLst>
          <pc:docMk/>
          <pc:sldMk cId="3272160383" sldId="279"/>
        </pc:sldMkLst>
        <pc:spChg chg="mod">
          <ac:chgData name="Allan Browning" userId="S::a.browning@griffith.edu.au::361db90e-b631-48a3-b9ec-50a48aed1fdf" providerId="AD" clId="Web-{CAA0EA35-4DA5-B085-BB0F-59C10BB1BAFD}" dt="2019-07-03T03:35:57.298" v="10" actId="20577"/>
          <ac:spMkLst>
            <pc:docMk/>
            <pc:sldMk cId="3272160383" sldId="279"/>
            <ac:spMk id="2" creationId="{6D3CA6C9-A13D-3A4A-809D-9FED82669031}"/>
          </ac:spMkLst>
        </pc:spChg>
        <pc:spChg chg="mod">
          <ac:chgData name="Allan Browning" userId="S::a.browning@griffith.edu.au::361db90e-b631-48a3-b9ec-50a48aed1fdf" providerId="AD" clId="Web-{CAA0EA35-4DA5-B085-BB0F-59C10BB1BAFD}" dt="2019-07-03T03:38:16.314" v="45" actId="20577"/>
          <ac:spMkLst>
            <pc:docMk/>
            <pc:sldMk cId="3272160383" sldId="279"/>
            <ac:spMk id="3" creationId="{B8D09C1C-8ABA-DC48-8F33-D1A0A774232B}"/>
          </ac:spMkLst>
        </pc:spChg>
      </pc:sldChg>
      <pc:sldChg chg="del">
        <pc:chgData name="Allan Browning" userId="S::a.browning@griffith.edu.au::361db90e-b631-48a3-b9ec-50a48aed1fdf" providerId="AD" clId="Web-{CAA0EA35-4DA5-B085-BB0F-59C10BB1BAFD}" dt="2019-07-03T04:19:54.975" v="771"/>
        <pc:sldMkLst>
          <pc:docMk/>
          <pc:sldMk cId="954683972" sldId="281"/>
        </pc:sldMkLst>
      </pc:sldChg>
      <pc:sldChg chg="del">
        <pc:chgData name="Allan Browning" userId="S::a.browning@griffith.edu.au::361db90e-b631-48a3-b9ec-50a48aed1fdf" providerId="AD" clId="Web-{CAA0EA35-4DA5-B085-BB0F-59C10BB1BAFD}" dt="2019-07-03T04:19:54.959" v="770"/>
        <pc:sldMkLst>
          <pc:docMk/>
          <pc:sldMk cId="1400566387" sldId="282"/>
        </pc:sldMkLst>
      </pc:sldChg>
      <pc:sldChg chg="del">
        <pc:chgData name="Allan Browning" userId="S::a.browning@griffith.edu.au::361db90e-b631-48a3-b9ec-50a48aed1fdf" providerId="AD" clId="Web-{CAA0EA35-4DA5-B085-BB0F-59C10BB1BAFD}" dt="2019-07-03T04:19:54.959" v="769"/>
        <pc:sldMkLst>
          <pc:docMk/>
          <pc:sldMk cId="2932413938" sldId="283"/>
        </pc:sldMkLst>
      </pc:sldChg>
      <pc:sldChg chg="modSp new">
        <pc:chgData name="Allan Browning" userId="S::a.browning@griffith.edu.au::361db90e-b631-48a3-b9ec-50a48aed1fdf" providerId="AD" clId="Web-{CAA0EA35-4DA5-B085-BB0F-59C10BB1BAFD}" dt="2019-07-03T03:37:30.173" v="22" actId="20577"/>
        <pc:sldMkLst>
          <pc:docMk/>
          <pc:sldMk cId="3560464442" sldId="284"/>
        </pc:sldMkLst>
        <pc:spChg chg="mod">
          <ac:chgData name="Allan Browning" userId="S::a.browning@griffith.edu.au::361db90e-b631-48a3-b9ec-50a48aed1fdf" providerId="AD" clId="Web-{CAA0EA35-4DA5-B085-BB0F-59C10BB1BAFD}" dt="2019-07-03T03:37:30.173" v="22" actId="20577"/>
          <ac:spMkLst>
            <pc:docMk/>
            <pc:sldMk cId="3560464442" sldId="284"/>
            <ac:spMk id="2" creationId="{8382070E-A0CA-42B6-B4B8-EB1CF575CB37}"/>
          </ac:spMkLst>
        </pc:spChg>
        <pc:spChg chg="mod">
          <ac:chgData name="Allan Browning" userId="S::a.browning@griffith.edu.au::361db90e-b631-48a3-b9ec-50a48aed1fdf" providerId="AD" clId="Web-{CAA0EA35-4DA5-B085-BB0F-59C10BB1BAFD}" dt="2019-07-03T03:37:19.110" v="19" actId="20577"/>
          <ac:spMkLst>
            <pc:docMk/>
            <pc:sldMk cId="3560464442" sldId="284"/>
            <ac:spMk id="3" creationId="{F26AD67B-9183-4267-AA17-E408DC8FA15F}"/>
          </ac:spMkLst>
        </pc:spChg>
      </pc:sldChg>
      <pc:sldChg chg="addSp delSp modSp new">
        <pc:chgData name="Allan Browning" userId="S::a.browning@griffith.edu.au::361db90e-b631-48a3-b9ec-50a48aed1fdf" providerId="AD" clId="Web-{CAA0EA35-4DA5-B085-BB0F-59C10BB1BAFD}" dt="2019-07-03T04:02:06.489" v="714"/>
        <pc:sldMkLst>
          <pc:docMk/>
          <pc:sldMk cId="1989808438" sldId="285"/>
        </pc:sldMkLst>
        <pc:spChg chg="mod">
          <ac:chgData name="Allan Browning" userId="S::a.browning@griffith.edu.au::361db90e-b631-48a3-b9ec-50a48aed1fdf" providerId="AD" clId="Web-{CAA0EA35-4DA5-B085-BB0F-59C10BB1BAFD}" dt="2019-07-03T03:51:29.722" v="294" actId="20577"/>
          <ac:spMkLst>
            <pc:docMk/>
            <pc:sldMk cId="1989808438" sldId="285"/>
            <ac:spMk id="2" creationId="{6FEF7BDB-95FA-4FC8-B5D3-B225A37017AC}"/>
          </ac:spMkLst>
        </pc:spChg>
        <pc:spChg chg="del">
          <ac:chgData name="Allan Browning" userId="S::a.browning@griffith.edu.au::361db90e-b631-48a3-b9ec-50a48aed1fdf" providerId="AD" clId="Web-{CAA0EA35-4DA5-B085-BB0F-59C10BB1BAFD}" dt="2019-07-03T03:39:03.283" v="49"/>
          <ac:spMkLst>
            <pc:docMk/>
            <pc:sldMk cId="1989808438" sldId="285"/>
            <ac:spMk id="3" creationId="{22BF2EE8-1C9E-4B2C-9155-15FADD2141FD}"/>
          </ac:spMkLst>
        </pc:spChg>
        <pc:spChg chg="add del mod">
          <ac:chgData name="Allan Browning" userId="S::a.browning@griffith.edu.au::361db90e-b631-48a3-b9ec-50a48aed1fdf" providerId="AD" clId="Web-{CAA0EA35-4DA5-B085-BB0F-59C10BB1BAFD}" dt="2019-07-03T03:39:17.064" v="53"/>
          <ac:spMkLst>
            <pc:docMk/>
            <pc:sldMk cId="1989808438" sldId="285"/>
            <ac:spMk id="4" creationId="{7AF6433C-AB42-44F9-9F70-5AAEF02E6297}"/>
          </ac:spMkLst>
        </pc:spChg>
        <pc:spChg chg="add mod">
          <ac:chgData name="Allan Browning" userId="S::a.browning@griffith.edu.au::361db90e-b631-48a3-b9ec-50a48aed1fdf" providerId="AD" clId="Web-{CAA0EA35-4DA5-B085-BB0F-59C10BB1BAFD}" dt="2019-07-03T03:52:00.815" v="310" actId="20577"/>
          <ac:spMkLst>
            <pc:docMk/>
            <pc:sldMk cId="1989808438" sldId="285"/>
            <ac:spMk id="7" creationId="{10D82682-EC3A-4F74-85BA-9EC71DD18B5C}"/>
          </ac:spMkLst>
        </pc:spChg>
        <pc:spChg chg="add del mod">
          <ac:chgData name="Allan Browning" userId="S::a.browning@griffith.edu.au::361db90e-b631-48a3-b9ec-50a48aed1fdf" providerId="AD" clId="Web-{CAA0EA35-4DA5-B085-BB0F-59C10BB1BAFD}" dt="2019-07-03T03:51:35.456" v="295"/>
          <ac:spMkLst>
            <pc:docMk/>
            <pc:sldMk cId="1989808438" sldId="285"/>
            <ac:spMk id="8" creationId="{B1FDEEB6-1EA7-450F-98A9-F41B136C5D39}"/>
          </ac:spMkLst>
        </pc:spChg>
        <pc:spChg chg="add del mod">
          <ac:chgData name="Allan Browning" userId="S::a.browning@griffith.edu.au::361db90e-b631-48a3-b9ec-50a48aed1fdf" providerId="AD" clId="Web-{CAA0EA35-4DA5-B085-BB0F-59C10BB1BAFD}" dt="2019-07-03T03:51:39.831" v="296"/>
          <ac:spMkLst>
            <pc:docMk/>
            <pc:sldMk cId="1989808438" sldId="285"/>
            <ac:spMk id="9" creationId="{5244C8C1-6580-46C1-B082-1C40C71F249C}"/>
          </ac:spMkLst>
        </pc:spChg>
        <pc:graphicFrameChg chg="add mod modGraphic">
          <ac:chgData name="Allan Browning" userId="S::a.browning@griffith.edu.au::361db90e-b631-48a3-b9ec-50a48aed1fdf" providerId="AD" clId="Web-{CAA0EA35-4DA5-B085-BB0F-59C10BB1BAFD}" dt="2019-07-03T04:02:06.489" v="714"/>
          <ac:graphicFrameMkLst>
            <pc:docMk/>
            <pc:sldMk cId="1989808438" sldId="285"/>
            <ac:graphicFrameMk id="10" creationId="{84882AF7-3007-4A7E-903E-768FAA1AB924}"/>
          </ac:graphicFrameMkLst>
        </pc:graphicFrameChg>
        <pc:picChg chg="add del mod">
          <ac:chgData name="Allan Browning" userId="S::a.browning@griffith.edu.au::361db90e-b631-48a3-b9ec-50a48aed1fdf" providerId="AD" clId="Web-{CAA0EA35-4DA5-B085-BB0F-59C10BB1BAFD}" dt="2019-07-03T03:39:29.204" v="55"/>
          <ac:picMkLst>
            <pc:docMk/>
            <pc:sldMk cId="1989808438" sldId="285"/>
            <ac:picMk id="5" creationId="{20DB6799-1BC4-4405-827E-C43D053545AC}"/>
          </ac:picMkLst>
        </pc:picChg>
      </pc:sldChg>
      <pc:sldChg chg="modSp new">
        <pc:chgData name="Allan Browning" userId="S::a.browning@griffith.edu.au::361db90e-b631-48a3-b9ec-50a48aed1fdf" providerId="AD" clId="Web-{CAA0EA35-4DA5-B085-BB0F-59C10BB1BAFD}" dt="2019-07-03T04:19:49.350" v="768" actId="20577"/>
        <pc:sldMkLst>
          <pc:docMk/>
          <pc:sldMk cId="1303019285" sldId="286"/>
        </pc:sldMkLst>
        <pc:spChg chg="mod">
          <ac:chgData name="Allan Browning" userId="S::a.browning@griffith.edu.au::361db90e-b631-48a3-b9ec-50a48aed1fdf" providerId="AD" clId="Web-{CAA0EA35-4DA5-B085-BB0F-59C10BB1BAFD}" dt="2019-07-03T04:16:18.772" v="720" actId="20577"/>
          <ac:spMkLst>
            <pc:docMk/>
            <pc:sldMk cId="1303019285" sldId="286"/>
            <ac:spMk id="2" creationId="{55092561-77A4-437A-9749-47B10FE469B4}"/>
          </ac:spMkLst>
        </pc:spChg>
        <pc:spChg chg="mod">
          <ac:chgData name="Allan Browning" userId="S::a.browning@griffith.edu.au::361db90e-b631-48a3-b9ec-50a48aed1fdf" providerId="AD" clId="Web-{CAA0EA35-4DA5-B085-BB0F-59C10BB1BAFD}" dt="2019-07-03T04:19:49.350" v="768" actId="20577"/>
          <ac:spMkLst>
            <pc:docMk/>
            <pc:sldMk cId="1303019285" sldId="286"/>
            <ac:spMk id="3" creationId="{C9D9F89F-3977-48D8-B9EB-513B9AE080EA}"/>
          </ac:spMkLst>
        </pc:spChg>
      </pc:sldChg>
    </pc:docChg>
  </pc:docChgLst>
  <pc:docChgLst>
    <pc:chgData name="Kaile Su" userId="S::k.su@griffith.edu.au::1636eb44-51af-46aa-b91c-16ad8b70fe25" providerId="AD" clId="Web-{E189DB60-D72E-8B6D-A835-A7BBB3D4A0C2}"/>
    <pc:docChg chg="modSld">
      <pc:chgData name="Kaile Su" userId="S::k.su@griffith.edu.au::1636eb44-51af-46aa-b91c-16ad8b70fe25" providerId="AD" clId="Web-{E189DB60-D72E-8B6D-A835-A7BBB3D4A0C2}" dt="2019-07-07T11:36:27.339" v="26" actId="20577"/>
      <pc:docMkLst>
        <pc:docMk/>
      </pc:docMkLst>
      <pc:sldChg chg="modSp">
        <pc:chgData name="Kaile Su" userId="S::k.su@griffith.edu.au::1636eb44-51af-46aa-b91c-16ad8b70fe25" providerId="AD" clId="Web-{E189DB60-D72E-8B6D-A835-A7BBB3D4A0C2}" dt="2019-07-07T11:36:27.323" v="25" actId="20577"/>
        <pc:sldMkLst>
          <pc:docMk/>
          <pc:sldMk cId="3095150447" sldId="293"/>
        </pc:sldMkLst>
        <pc:spChg chg="mod">
          <ac:chgData name="Kaile Su" userId="S::k.su@griffith.edu.au::1636eb44-51af-46aa-b91c-16ad8b70fe25" providerId="AD" clId="Web-{E189DB60-D72E-8B6D-A835-A7BBB3D4A0C2}" dt="2019-07-07T11:36:00.761" v="21" actId="20577"/>
          <ac:spMkLst>
            <pc:docMk/>
            <pc:sldMk cId="3095150447" sldId="293"/>
            <ac:spMk id="3" creationId="{C9D9F89F-3977-48D8-B9EB-513B9AE080EA}"/>
          </ac:spMkLst>
        </pc:spChg>
        <pc:spChg chg="mod">
          <ac:chgData name="Kaile Su" userId="S::k.su@griffith.edu.au::1636eb44-51af-46aa-b91c-16ad8b70fe25" providerId="AD" clId="Web-{E189DB60-D72E-8B6D-A835-A7BBB3D4A0C2}" dt="2019-07-07T11:36:27.323" v="25" actId="20577"/>
          <ac:spMkLst>
            <pc:docMk/>
            <pc:sldMk cId="3095150447" sldId="293"/>
            <ac:spMk id="4" creationId="{D220DBB0-696A-495B-84BF-4A3CA6CFF472}"/>
          </ac:spMkLst>
        </pc:spChg>
      </pc:sldChg>
    </pc:docChg>
  </pc:docChgLst>
  <pc:docChgLst>
    <pc:chgData name="Kaile Su" userId="S::k.su@griffith.edu.au::1636eb44-51af-46aa-b91c-16ad8b70fe25" providerId="AD" clId="Web-{4360C6A6-EA88-5D87-B6C4-D9D64EB2CA0F}"/>
    <pc:docChg chg="addSld delSld modSld sldOrd">
      <pc:chgData name="Kaile Su" userId="S::k.su@griffith.edu.au::1636eb44-51af-46aa-b91c-16ad8b70fe25" providerId="AD" clId="Web-{4360C6A6-EA88-5D87-B6C4-D9D64EB2CA0F}" dt="2019-06-12T13:24:03.124" v="387" actId="20577"/>
      <pc:docMkLst>
        <pc:docMk/>
      </pc:docMkLst>
      <pc:sldChg chg="del">
        <pc:chgData name="Kaile Su" userId="S::k.su@griffith.edu.au::1636eb44-51af-46aa-b91c-16ad8b70fe25" providerId="AD" clId="Web-{4360C6A6-EA88-5D87-B6C4-D9D64EB2CA0F}" dt="2019-06-12T12:46:55.728" v="0"/>
        <pc:sldMkLst>
          <pc:docMk/>
          <pc:sldMk cId="0" sldId="257"/>
        </pc:sldMkLst>
      </pc:sldChg>
      <pc:sldChg chg="del">
        <pc:chgData name="Kaile Su" userId="S::k.su@griffith.edu.au::1636eb44-51af-46aa-b91c-16ad8b70fe25" providerId="AD" clId="Web-{4360C6A6-EA88-5D87-B6C4-D9D64EB2CA0F}" dt="2019-06-12T12:47:05.791" v="1"/>
        <pc:sldMkLst>
          <pc:docMk/>
          <pc:sldMk cId="882165320" sldId="280"/>
        </pc:sldMkLst>
      </pc:sldChg>
      <pc:sldChg chg="del">
        <pc:chgData name="Kaile Su" userId="S::k.su@griffith.edu.au::1636eb44-51af-46aa-b91c-16ad8b70fe25" providerId="AD" clId="Web-{4360C6A6-EA88-5D87-B6C4-D9D64EB2CA0F}" dt="2019-06-12T12:47:19.635" v="2"/>
        <pc:sldMkLst>
          <pc:docMk/>
          <pc:sldMk cId="3853793880" sldId="283"/>
        </pc:sldMkLst>
      </pc:sldChg>
      <pc:sldChg chg="del">
        <pc:chgData name="Kaile Su" userId="S::k.su@griffith.edu.au::1636eb44-51af-46aa-b91c-16ad8b70fe25" providerId="AD" clId="Web-{4360C6A6-EA88-5D87-B6C4-D9D64EB2CA0F}" dt="2019-06-12T12:47:39.447" v="3"/>
        <pc:sldMkLst>
          <pc:docMk/>
          <pc:sldMk cId="2827377789" sldId="286"/>
        </pc:sldMkLst>
      </pc:sldChg>
      <pc:sldChg chg="del">
        <pc:chgData name="Kaile Su" userId="S::k.su@griffith.edu.au::1636eb44-51af-46aa-b91c-16ad8b70fe25" providerId="AD" clId="Web-{4360C6A6-EA88-5D87-B6C4-D9D64EB2CA0F}" dt="2019-06-12T12:47:58.119" v="4"/>
        <pc:sldMkLst>
          <pc:docMk/>
          <pc:sldMk cId="3950578524" sldId="288"/>
        </pc:sldMkLst>
      </pc:sldChg>
      <pc:sldChg chg="add del replId">
        <pc:chgData name="Kaile Su" userId="S::k.su@griffith.edu.au::1636eb44-51af-46aa-b91c-16ad8b70fe25" providerId="AD" clId="Web-{4360C6A6-EA88-5D87-B6C4-D9D64EB2CA0F}" dt="2019-06-12T12:59:34.761" v="6"/>
        <pc:sldMkLst>
          <pc:docMk/>
          <pc:sldMk cId="2206409256" sldId="290"/>
        </pc:sldMkLst>
      </pc:sldChg>
      <pc:sldChg chg="addSp modSp add replId">
        <pc:chgData name="Kaile Su" userId="S::k.su@griffith.edu.au::1636eb44-51af-46aa-b91c-16ad8b70fe25" providerId="AD" clId="Web-{4360C6A6-EA88-5D87-B6C4-D9D64EB2CA0F}" dt="2019-06-12T13:22:21.764" v="360" actId="20577"/>
        <pc:sldMkLst>
          <pc:docMk/>
          <pc:sldMk cId="2230014596" sldId="290"/>
        </pc:sldMkLst>
        <pc:spChg chg="mod">
          <ac:chgData name="Kaile Su" userId="S::k.su@griffith.edu.au::1636eb44-51af-46aa-b91c-16ad8b70fe25" providerId="AD" clId="Web-{4360C6A6-EA88-5D87-B6C4-D9D64EB2CA0F}" dt="2019-06-12T13:22:21.764" v="360" actId="20577"/>
          <ac:spMkLst>
            <pc:docMk/>
            <pc:sldMk cId="2230014596" sldId="290"/>
            <ac:spMk id="3" creationId="{D43AC953-A9AB-D345-9927-F48518EC5E98}"/>
          </ac:spMkLst>
        </pc:spChg>
        <pc:picChg chg="add mod">
          <ac:chgData name="Kaile Su" userId="S::k.su@griffith.edu.au::1636eb44-51af-46aa-b91c-16ad8b70fe25" providerId="AD" clId="Web-{4360C6A6-EA88-5D87-B6C4-D9D64EB2CA0F}" dt="2019-06-12T13:17:18.058" v="283" actId="14100"/>
          <ac:picMkLst>
            <pc:docMk/>
            <pc:sldMk cId="2230014596" sldId="290"/>
            <ac:picMk id="4" creationId="{9BE1CDF4-0014-4922-BE42-A9EA26106537}"/>
          </ac:picMkLst>
        </pc:picChg>
        <pc:picChg chg="add mod">
          <ac:chgData name="Kaile Su" userId="S::k.su@griffith.edu.au::1636eb44-51af-46aa-b91c-16ad8b70fe25" providerId="AD" clId="Web-{4360C6A6-EA88-5D87-B6C4-D9D64EB2CA0F}" dt="2019-06-12T13:17:24.386" v="284" actId="1076"/>
          <ac:picMkLst>
            <pc:docMk/>
            <pc:sldMk cId="2230014596" sldId="290"/>
            <ac:picMk id="6" creationId="{F094E1EF-8A40-4E1E-905A-8C7587B9FC4D}"/>
          </ac:picMkLst>
        </pc:picChg>
      </pc:sldChg>
      <pc:sldChg chg="addSp modSp add ord replId">
        <pc:chgData name="Kaile Su" userId="S::k.su@griffith.edu.au::1636eb44-51af-46aa-b91c-16ad8b70fe25" providerId="AD" clId="Web-{4360C6A6-EA88-5D87-B6C4-D9D64EB2CA0F}" dt="2019-06-12T13:24:03.124" v="387" actId="20577"/>
        <pc:sldMkLst>
          <pc:docMk/>
          <pc:sldMk cId="4075277912" sldId="291"/>
        </pc:sldMkLst>
        <pc:spChg chg="mod">
          <ac:chgData name="Kaile Su" userId="S::k.su@griffith.edu.au::1636eb44-51af-46aa-b91c-16ad8b70fe25" providerId="AD" clId="Web-{4360C6A6-EA88-5D87-B6C4-D9D64EB2CA0F}" dt="2019-06-12T13:10:03.651" v="202" actId="20577"/>
          <ac:spMkLst>
            <pc:docMk/>
            <pc:sldMk cId="4075277912" sldId="291"/>
            <ac:spMk id="2" creationId="{C23A330D-AF2F-1E45-8959-9459535B258A}"/>
          </ac:spMkLst>
        </pc:spChg>
        <pc:spChg chg="mod">
          <ac:chgData name="Kaile Su" userId="S::k.su@griffith.edu.au::1636eb44-51af-46aa-b91c-16ad8b70fe25" providerId="AD" clId="Web-{4360C6A6-EA88-5D87-B6C4-D9D64EB2CA0F}" dt="2019-06-12T13:24:03.124" v="387" actId="20577"/>
          <ac:spMkLst>
            <pc:docMk/>
            <pc:sldMk cId="4075277912" sldId="291"/>
            <ac:spMk id="3" creationId="{E25F3E19-B8D7-0845-A97B-97300FB88621}"/>
          </ac:spMkLst>
        </pc:spChg>
        <pc:picChg chg="add mod">
          <ac:chgData name="Kaile Su" userId="S::k.su@griffith.edu.au::1636eb44-51af-46aa-b91c-16ad8b70fe25" providerId="AD" clId="Web-{4360C6A6-EA88-5D87-B6C4-D9D64EB2CA0F}" dt="2019-06-12T13:12:52.370" v="272" actId="14100"/>
          <ac:picMkLst>
            <pc:docMk/>
            <pc:sldMk cId="4075277912" sldId="291"/>
            <ac:picMk id="4" creationId="{4BFF2DEA-EAD9-4D32-B300-740E41B5486A}"/>
          </ac:picMkLst>
        </pc:picChg>
      </pc:sldChg>
      <pc:sldChg chg="addSp delSp modSp add ord replId">
        <pc:chgData name="Kaile Su" userId="S::k.su@griffith.edu.au::1636eb44-51af-46aa-b91c-16ad8b70fe25" providerId="AD" clId="Web-{4360C6A6-EA88-5D87-B6C4-D9D64EB2CA0F}" dt="2019-06-12T13:22:42.296" v="361"/>
        <pc:sldMkLst>
          <pc:docMk/>
          <pc:sldMk cId="3780781180" sldId="292"/>
        </pc:sldMkLst>
        <pc:spChg chg="mod">
          <ac:chgData name="Kaile Su" userId="S::k.su@griffith.edu.au::1636eb44-51af-46aa-b91c-16ad8b70fe25" providerId="AD" clId="Web-{4360C6A6-EA88-5D87-B6C4-D9D64EB2CA0F}" dt="2019-06-12T13:01:33.808" v="41" actId="20577"/>
          <ac:spMkLst>
            <pc:docMk/>
            <pc:sldMk cId="3780781180" sldId="292"/>
            <ac:spMk id="2" creationId="{D7891212-BFE8-2C40-B756-31657E9BA67B}"/>
          </ac:spMkLst>
        </pc:spChg>
        <pc:spChg chg="mod">
          <ac:chgData name="Kaile Su" userId="S::k.su@griffith.edu.au::1636eb44-51af-46aa-b91c-16ad8b70fe25" providerId="AD" clId="Web-{4360C6A6-EA88-5D87-B6C4-D9D64EB2CA0F}" dt="2019-06-12T13:07:42.678" v="181" actId="20577"/>
          <ac:spMkLst>
            <pc:docMk/>
            <pc:sldMk cId="3780781180" sldId="292"/>
            <ac:spMk id="3" creationId="{55A04EAD-5FBB-D444-B9F1-77B2385A4D5B}"/>
          </ac:spMkLst>
        </pc:spChg>
        <pc:picChg chg="del">
          <ac:chgData name="Kaile Su" userId="S::k.su@griffith.edu.au::1636eb44-51af-46aa-b91c-16ad8b70fe25" providerId="AD" clId="Web-{4360C6A6-EA88-5D87-B6C4-D9D64EB2CA0F}" dt="2019-06-12T13:01:38.417" v="42"/>
          <ac:picMkLst>
            <pc:docMk/>
            <pc:sldMk cId="3780781180" sldId="292"/>
            <ac:picMk id="4" creationId="{FEC45861-FD7B-BE41-9C27-B7CE60D487C5}"/>
          </ac:picMkLst>
        </pc:picChg>
        <pc:picChg chg="add mod">
          <ac:chgData name="Kaile Su" userId="S::k.su@griffith.edu.au::1636eb44-51af-46aa-b91c-16ad8b70fe25" providerId="AD" clId="Web-{4360C6A6-EA88-5D87-B6C4-D9D64EB2CA0F}" dt="2019-06-12T13:06:05.078" v="111" actId="1076"/>
          <ac:picMkLst>
            <pc:docMk/>
            <pc:sldMk cId="3780781180" sldId="292"/>
            <ac:picMk id="5" creationId="{54C6C13E-3347-4A29-849A-CA77A5011A35}"/>
          </ac:picMkLst>
        </pc:picChg>
      </pc:sldChg>
    </pc:docChg>
  </pc:docChgLst>
  <pc:docChgLst>
    <pc:chgData name="Allan Browning" userId="S::a.browning@griffith.edu.au::361db90e-b631-48a3-b9ec-50a48aed1fdf" providerId="AD" clId="Web-{DE61EA6B-6E6E-0464-6619-1BE0AA034257}"/>
    <pc:docChg chg="addSld delSld modSld">
      <pc:chgData name="Allan Browning" userId="S::a.browning@griffith.edu.au::361db90e-b631-48a3-b9ec-50a48aed1fdf" providerId="AD" clId="Web-{DE61EA6B-6E6E-0464-6619-1BE0AA034257}" dt="2019-06-17T08:50:03.856" v="2019" actId="20577"/>
      <pc:docMkLst>
        <pc:docMk/>
      </pc:docMkLst>
      <pc:sldChg chg="modSp">
        <pc:chgData name="Allan Browning" userId="S::a.browning@griffith.edu.au::361db90e-b631-48a3-b9ec-50a48aed1fdf" providerId="AD" clId="Web-{DE61EA6B-6E6E-0464-6619-1BE0AA034257}" dt="2019-06-17T07:57:34.829" v="24" actId="20577"/>
        <pc:sldMkLst>
          <pc:docMk/>
          <pc:sldMk cId="0" sldId="256"/>
        </pc:sldMkLst>
        <pc:spChg chg="mod">
          <ac:chgData name="Allan Browning" userId="S::a.browning@griffith.edu.au::361db90e-b631-48a3-b9ec-50a48aed1fdf" providerId="AD" clId="Web-{DE61EA6B-6E6E-0464-6619-1BE0AA034257}" dt="2019-06-17T07:57:30.313" v="23" actId="20577"/>
          <ac:spMkLst>
            <pc:docMk/>
            <pc:sldMk cId="0" sldId="256"/>
            <ac:spMk id="68" creationId="{00000000-0000-0000-0000-000000000000}"/>
          </ac:spMkLst>
        </pc:spChg>
        <pc:spChg chg="mod">
          <ac:chgData name="Allan Browning" userId="S::a.browning@griffith.edu.au::361db90e-b631-48a3-b9ec-50a48aed1fdf" providerId="AD" clId="Web-{DE61EA6B-6E6E-0464-6619-1BE0AA034257}" dt="2019-06-17T07:57:34.829" v="24" actId="20577"/>
          <ac:spMkLst>
            <pc:docMk/>
            <pc:sldMk cId="0" sldId="256"/>
            <ac:spMk id="69" creationId="{00000000-0000-0000-0000-000000000000}"/>
          </ac:spMkLst>
        </pc:spChg>
      </pc:sldChg>
      <pc:sldChg chg="modSp">
        <pc:chgData name="Allan Browning" userId="S::a.browning@griffith.edu.au::361db90e-b631-48a3-b9ec-50a48aed1fdf" providerId="AD" clId="Web-{DE61EA6B-6E6E-0464-6619-1BE0AA034257}" dt="2019-06-17T08:30:42.674" v="1306" actId="20577"/>
        <pc:sldMkLst>
          <pc:docMk/>
          <pc:sldMk cId="3272160383" sldId="279"/>
        </pc:sldMkLst>
        <pc:spChg chg="mod">
          <ac:chgData name="Allan Browning" userId="S::a.browning@griffith.edu.au::361db90e-b631-48a3-b9ec-50a48aed1fdf" providerId="AD" clId="Web-{DE61EA6B-6E6E-0464-6619-1BE0AA034257}" dt="2019-06-17T08:29:45.346" v="1239" actId="20577"/>
          <ac:spMkLst>
            <pc:docMk/>
            <pc:sldMk cId="3272160383" sldId="279"/>
            <ac:spMk id="2" creationId="{6D3CA6C9-A13D-3A4A-809D-9FED82669031}"/>
          </ac:spMkLst>
        </pc:spChg>
        <pc:spChg chg="mod">
          <ac:chgData name="Allan Browning" userId="S::a.browning@griffith.edu.au::361db90e-b631-48a3-b9ec-50a48aed1fdf" providerId="AD" clId="Web-{DE61EA6B-6E6E-0464-6619-1BE0AA034257}" dt="2019-06-17T08:30:42.674" v="1306" actId="20577"/>
          <ac:spMkLst>
            <pc:docMk/>
            <pc:sldMk cId="3272160383" sldId="279"/>
            <ac:spMk id="3" creationId="{B8D09C1C-8ABA-DC48-8F33-D1A0A774232B}"/>
          </ac:spMkLst>
        </pc:spChg>
      </pc:sldChg>
      <pc:sldChg chg="addSp delSp modSp">
        <pc:chgData name="Allan Browning" userId="S::a.browning@griffith.edu.au::361db90e-b631-48a3-b9ec-50a48aed1fdf" providerId="AD" clId="Web-{DE61EA6B-6E6E-0464-6619-1BE0AA034257}" dt="2019-06-17T08:36:16.599" v="1382" actId="20577"/>
        <pc:sldMkLst>
          <pc:docMk/>
          <pc:sldMk cId="954683972" sldId="281"/>
        </pc:sldMkLst>
        <pc:spChg chg="mod">
          <ac:chgData name="Allan Browning" userId="S::a.browning@griffith.edu.au::361db90e-b631-48a3-b9ec-50a48aed1fdf" providerId="AD" clId="Web-{DE61EA6B-6E6E-0464-6619-1BE0AA034257}" dt="2019-06-17T08:31:06.940" v="1308" actId="20577"/>
          <ac:spMkLst>
            <pc:docMk/>
            <pc:sldMk cId="954683972" sldId="281"/>
            <ac:spMk id="2" creationId="{FC7B2354-0100-B24C-BBFC-68F3F9324273}"/>
          </ac:spMkLst>
        </pc:spChg>
        <pc:spChg chg="del">
          <ac:chgData name="Allan Browning" userId="S::a.browning@griffith.edu.au::361db90e-b631-48a3-b9ec-50a48aed1fdf" providerId="AD" clId="Web-{DE61EA6B-6E6E-0464-6619-1BE0AA034257}" dt="2019-06-17T08:00:43.706" v="228"/>
          <ac:spMkLst>
            <pc:docMk/>
            <pc:sldMk cId="954683972" sldId="281"/>
            <ac:spMk id="3" creationId="{C0C988C2-5F50-6249-81DD-6B7EBE0662E8}"/>
          </ac:spMkLst>
        </pc:spChg>
        <pc:spChg chg="add del mod">
          <ac:chgData name="Allan Browning" userId="S::a.browning@griffith.edu.au::361db90e-b631-48a3-b9ec-50a48aed1fdf" providerId="AD" clId="Web-{DE61EA6B-6E6E-0464-6619-1BE0AA034257}" dt="2019-06-17T08:02:16.410" v="232"/>
          <ac:spMkLst>
            <pc:docMk/>
            <pc:sldMk cId="954683972" sldId="281"/>
            <ac:spMk id="5" creationId="{E1CB514D-D92B-48C5-99A9-CC96B3F54187}"/>
          </ac:spMkLst>
        </pc:spChg>
        <pc:spChg chg="add del mod">
          <ac:chgData name="Allan Browning" userId="S::a.browning@griffith.edu.au::361db90e-b631-48a3-b9ec-50a48aed1fdf" providerId="AD" clId="Web-{DE61EA6B-6E6E-0464-6619-1BE0AA034257}" dt="2019-06-17T08:02:13.800" v="231"/>
          <ac:spMkLst>
            <pc:docMk/>
            <pc:sldMk cId="954683972" sldId="281"/>
            <ac:spMk id="6" creationId="{94FEBB13-E643-42CF-9A36-0AE777FD103B}"/>
          </ac:spMkLst>
        </pc:spChg>
        <pc:spChg chg="add">
          <ac:chgData name="Allan Browning" userId="S::a.browning@griffith.edu.au::361db90e-b631-48a3-b9ec-50a48aed1fdf" providerId="AD" clId="Web-{DE61EA6B-6E6E-0464-6619-1BE0AA034257}" dt="2019-06-17T08:02:18.550" v="233"/>
          <ac:spMkLst>
            <pc:docMk/>
            <pc:sldMk cId="954683972" sldId="281"/>
            <ac:spMk id="7" creationId="{58B55644-3EA0-4E73-9B05-D6B1F116BE3C}"/>
          </ac:spMkLst>
        </pc:spChg>
        <pc:spChg chg="add del">
          <ac:chgData name="Allan Browning" userId="S::a.browning@griffith.edu.au::361db90e-b631-48a3-b9ec-50a48aed1fdf" providerId="AD" clId="Web-{DE61EA6B-6E6E-0464-6619-1BE0AA034257}" dt="2019-06-17T08:03:33.613" v="253"/>
          <ac:spMkLst>
            <pc:docMk/>
            <pc:sldMk cId="954683972" sldId="281"/>
            <ac:spMk id="8" creationId="{BE609529-A795-429F-BC1E-85BF1C6B6E3F}"/>
          </ac:spMkLst>
        </pc:spChg>
        <pc:spChg chg="add del">
          <ac:chgData name="Allan Browning" userId="S::a.browning@griffith.edu.au::361db90e-b631-48a3-b9ec-50a48aed1fdf" providerId="AD" clId="Web-{DE61EA6B-6E6E-0464-6619-1BE0AA034257}" dt="2019-06-17T08:03:34.645" v="254"/>
          <ac:spMkLst>
            <pc:docMk/>
            <pc:sldMk cId="954683972" sldId="281"/>
            <ac:spMk id="9" creationId="{2DC342B3-CBE5-4454-9D77-7A8F61EC3EDB}"/>
          </ac:spMkLst>
        </pc:spChg>
        <pc:spChg chg="add mod">
          <ac:chgData name="Allan Browning" userId="S::a.browning@griffith.edu.au::361db90e-b631-48a3-b9ec-50a48aed1fdf" providerId="AD" clId="Web-{DE61EA6B-6E6E-0464-6619-1BE0AA034257}" dt="2019-06-17T08:13:55.228" v="621" actId="1076"/>
          <ac:spMkLst>
            <pc:docMk/>
            <pc:sldMk cId="954683972" sldId="281"/>
            <ac:spMk id="10" creationId="{5A29868B-1BC3-4B31-AFCB-ED30F9E4C5EA}"/>
          </ac:spMkLst>
        </pc:spChg>
        <pc:spChg chg="add mod">
          <ac:chgData name="Allan Browning" userId="S::a.browning@griffith.edu.au::361db90e-b631-48a3-b9ec-50a48aed1fdf" providerId="AD" clId="Web-{DE61EA6B-6E6E-0464-6619-1BE0AA034257}" dt="2019-06-17T08:33:46.176" v="1362" actId="20577"/>
          <ac:spMkLst>
            <pc:docMk/>
            <pc:sldMk cId="954683972" sldId="281"/>
            <ac:spMk id="12" creationId="{08BD5FCE-458C-4E53-8192-BAF8C8C25821}"/>
          </ac:spMkLst>
        </pc:spChg>
        <pc:spChg chg="add mod">
          <ac:chgData name="Allan Browning" userId="S::a.browning@griffith.edu.au::361db90e-b631-48a3-b9ec-50a48aed1fdf" providerId="AD" clId="Web-{DE61EA6B-6E6E-0464-6619-1BE0AA034257}" dt="2019-06-17T08:32:43.785" v="1347" actId="14100"/>
          <ac:spMkLst>
            <pc:docMk/>
            <pc:sldMk cId="954683972" sldId="281"/>
            <ac:spMk id="13" creationId="{2A5437EF-154F-4E8F-AF36-8AC35CD5A2B5}"/>
          </ac:spMkLst>
        </pc:spChg>
        <pc:spChg chg="add">
          <ac:chgData name="Allan Browning" userId="S::a.browning@griffith.edu.au::361db90e-b631-48a3-b9ec-50a48aed1fdf" providerId="AD" clId="Web-{DE61EA6B-6E6E-0464-6619-1BE0AA034257}" dt="2019-06-17T08:02:18.550" v="233"/>
          <ac:spMkLst>
            <pc:docMk/>
            <pc:sldMk cId="954683972" sldId="281"/>
            <ac:spMk id="16" creationId="{233B4A21-D4B3-4A67-ADC2-D133529034B0}"/>
          </ac:spMkLst>
        </pc:spChg>
        <pc:spChg chg="add mod">
          <ac:chgData name="Allan Browning" userId="S::a.browning@griffith.edu.au::361db90e-b631-48a3-b9ec-50a48aed1fdf" providerId="AD" clId="Web-{DE61EA6B-6E6E-0464-6619-1BE0AA034257}" dt="2019-06-17T08:33:25.176" v="1352" actId="20577"/>
          <ac:spMkLst>
            <pc:docMk/>
            <pc:sldMk cId="954683972" sldId="281"/>
            <ac:spMk id="18" creationId="{AD7585E1-9F2F-457B-A585-F7717AFB4EC5}"/>
          </ac:spMkLst>
        </pc:spChg>
        <pc:spChg chg="add mod">
          <ac:chgData name="Allan Browning" userId="S::a.browning@griffith.edu.au::361db90e-b631-48a3-b9ec-50a48aed1fdf" providerId="AD" clId="Web-{DE61EA6B-6E6E-0464-6619-1BE0AA034257}" dt="2019-06-17T08:12:29.712" v="609" actId="1076"/>
          <ac:spMkLst>
            <pc:docMk/>
            <pc:sldMk cId="954683972" sldId="281"/>
            <ac:spMk id="21" creationId="{67A13F33-1F65-479C-A749-7E3B532EB727}"/>
          </ac:spMkLst>
        </pc:spChg>
        <pc:spChg chg="add mod">
          <ac:chgData name="Allan Browning" userId="S::a.browning@griffith.edu.au::361db90e-b631-48a3-b9ec-50a48aed1fdf" providerId="AD" clId="Web-{DE61EA6B-6E6E-0464-6619-1BE0AA034257}" dt="2019-06-17T08:33:33.395" v="1359" actId="20577"/>
          <ac:spMkLst>
            <pc:docMk/>
            <pc:sldMk cId="954683972" sldId="281"/>
            <ac:spMk id="22" creationId="{E38387F3-3168-47C5-9E57-09237CE9C4D2}"/>
          </ac:spMkLst>
        </pc:spChg>
        <pc:spChg chg="add del">
          <ac:chgData name="Allan Browning" userId="S::a.browning@griffith.edu.au::361db90e-b631-48a3-b9ec-50a48aed1fdf" providerId="AD" clId="Web-{DE61EA6B-6E6E-0464-6619-1BE0AA034257}" dt="2019-06-17T08:04:13.973" v="275"/>
          <ac:spMkLst>
            <pc:docMk/>
            <pc:sldMk cId="954683972" sldId="281"/>
            <ac:spMk id="23" creationId="{6250793B-3D49-430D-8F1E-7D9E03845098}"/>
          </ac:spMkLst>
        </pc:spChg>
        <pc:spChg chg="add del">
          <ac:chgData name="Allan Browning" userId="S::a.browning@griffith.edu.au::361db90e-b631-48a3-b9ec-50a48aed1fdf" providerId="AD" clId="Web-{DE61EA6B-6E6E-0464-6619-1BE0AA034257}" dt="2019-06-17T08:08:31.428" v="557"/>
          <ac:spMkLst>
            <pc:docMk/>
            <pc:sldMk cId="954683972" sldId="281"/>
            <ac:spMk id="25" creationId="{7CAF67FD-E2AA-444A-9A41-2DF9AC056965}"/>
          </ac:spMkLst>
        </pc:spChg>
        <pc:spChg chg="add del mod">
          <ac:chgData name="Allan Browning" userId="S::a.browning@griffith.edu.au::361db90e-b631-48a3-b9ec-50a48aed1fdf" providerId="AD" clId="Web-{DE61EA6B-6E6E-0464-6619-1BE0AA034257}" dt="2019-06-17T08:04:18.707" v="280"/>
          <ac:spMkLst>
            <pc:docMk/>
            <pc:sldMk cId="954683972" sldId="281"/>
            <ac:spMk id="27" creationId="{CE4FB026-BFF0-428A-A82E-363A83488AAB}"/>
          </ac:spMkLst>
        </pc:spChg>
        <pc:spChg chg="add mod">
          <ac:chgData name="Allan Browning" userId="S::a.browning@griffith.edu.au::361db90e-b631-48a3-b9ec-50a48aed1fdf" providerId="AD" clId="Web-{DE61EA6B-6E6E-0464-6619-1BE0AA034257}" dt="2019-06-17T08:13:55.259" v="623" actId="1076"/>
          <ac:spMkLst>
            <pc:docMk/>
            <pc:sldMk cId="954683972" sldId="281"/>
            <ac:spMk id="31" creationId="{432847ED-D36F-43C5-A985-A2EB6F5E4623}"/>
          </ac:spMkLst>
        </pc:spChg>
        <pc:spChg chg="add mod">
          <ac:chgData name="Allan Browning" userId="S::a.browning@griffith.edu.au::361db90e-b631-48a3-b9ec-50a48aed1fdf" providerId="AD" clId="Web-{DE61EA6B-6E6E-0464-6619-1BE0AA034257}" dt="2019-06-17T08:09:38.851" v="584" actId="1076"/>
          <ac:spMkLst>
            <pc:docMk/>
            <pc:sldMk cId="954683972" sldId="281"/>
            <ac:spMk id="33" creationId="{C695029A-E5A9-4648-83B9-8F321F2CB9DE}"/>
          </ac:spMkLst>
        </pc:spChg>
        <pc:spChg chg="add mod">
          <ac:chgData name="Allan Browning" userId="S::a.browning@griffith.edu.au::361db90e-b631-48a3-b9ec-50a48aed1fdf" providerId="AD" clId="Web-{DE61EA6B-6E6E-0464-6619-1BE0AA034257}" dt="2019-06-17T08:36:16.599" v="1382" actId="20577"/>
          <ac:spMkLst>
            <pc:docMk/>
            <pc:sldMk cId="954683972" sldId="281"/>
            <ac:spMk id="34" creationId="{46533CCF-4F3F-4D80-86F4-7689127CFBD8}"/>
          </ac:spMkLst>
        </pc:spChg>
        <pc:spChg chg="add mod">
          <ac:chgData name="Allan Browning" userId="S::a.browning@griffith.edu.au::361db90e-b631-48a3-b9ec-50a48aed1fdf" providerId="AD" clId="Web-{DE61EA6B-6E6E-0464-6619-1BE0AA034257}" dt="2019-06-17T08:35:04.708" v="1369" actId="1076"/>
          <ac:spMkLst>
            <pc:docMk/>
            <pc:sldMk cId="954683972" sldId="281"/>
            <ac:spMk id="38" creationId="{69DE4A02-5BF3-4954-A059-42CCB6563179}"/>
          </ac:spMkLst>
        </pc:spChg>
        <pc:spChg chg="add mod ord">
          <ac:chgData name="Allan Browning" userId="S::a.browning@griffith.edu.au::361db90e-b631-48a3-b9ec-50a48aed1fdf" providerId="AD" clId="Web-{DE61EA6B-6E6E-0464-6619-1BE0AA034257}" dt="2019-06-17T08:32:55.832" v="1349" actId="14100"/>
          <ac:spMkLst>
            <pc:docMk/>
            <pc:sldMk cId="954683972" sldId="281"/>
            <ac:spMk id="40" creationId="{7B80157A-6949-42DF-A782-DC9C4753DE5E}"/>
          </ac:spMkLst>
        </pc:spChg>
        <pc:spChg chg="add mod">
          <ac:chgData name="Allan Browning" userId="S::a.browning@griffith.edu.au::361db90e-b631-48a3-b9ec-50a48aed1fdf" providerId="AD" clId="Web-{DE61EA6B-6E6E-0464-6619-1BE0AA034257}" dt="2019-06-17T08:32:33.894" v="1343" actId="20577"/>
          <ac:spMkLst>
            <pc:docMk/>
            <pc:sldMk cId="954683972" sldId="281"/>
            <ac:spMk id="41" creationId="{6BFC2803-3924-41DD-A84C-01C99F3BE844}"/>
          </ac:spMkLst>
        </pc:spChg>
        <pc:cxnChg chg="add mod">
          <ac:chgData name="Allan Browning" userId="S::a.browning@griffith.edu.au::361db90e-b631-48a3-b9ec-50a48aed1fdf" providerId="AD" clId="Web-{DE61EA6B-6E6E-0464-6619-1BE0AA034257}" dt="2019-06-17T08:13:55.244" v="622" actId="1076"/>
          <ac:cxnSpMkLst>
            <pc:docMk/>
            <pc:sldMk cId="954683972" sldId="281"/>
            <ac:cxnSpMk id="11" creationId="{19A35AE7-683B-461E-B051-5B5DAF1945A1}"/>
          </ac:cxnSpMkLst>
        </pc:cxnChg>
        <pc:cxnChg chg="add del">
          <ac:chgData name="Allan Browning" userId="S::a.browning@griffith.edu.au::361db90e-b631-48a3-b9ec-50a48aed1fdf" providerId="AD" clId="Web-{DE61EA6B-6E6E-0464-6619-1BE0AA034257}" dt="2019-06-17T08:03:37.567" v="256"/>
          <ac:cxnSpMkLst>
            <pc:docMk/>
            <pc:sldMk cId="954683972" sldId="281"/>
            <ac:cxnSpMk id="14" creationId="{E6F5DAC1-5AC0-4881-9363-62D5693DAE10}"/>
          </ac:cxnSpMkLst>
        </pc:cxnChg>
        <pc:cxnChg chg="add del">
          <ac:chgData name="Allan Browning" userId="S::a.browning@griffith.edu.au::361db90e-b631-48a3-b9ec-50a48aed1fdf" providerId="AD" clId="Web-{DE61EA6B-6E6E-0464-6619-1BE0AA034257}" dt="2019-06-17T08:03:36.051" v="255"/>
          <ac:cxnSpMkLst>
            <pc:docMk/>
            <pc:sldMk cId="954683972" sldId="281"/>
            <ac:cxnSpMk id="15" creationId="{061A6FAC-A2C0-4DCB-B7A9-7AF53F256E1D}"/>
          </ac:cxnSpMkLst>
        </pc:cxnChg>
        <pc:cxnChg chg="add mod">
          <ac:chgData name="Allan Browning" userId="S::a.browning@griffith.edu.au::361db90e-b631-48a3-b9ec-50a48aed1fdf" providerId="AD" clId="Web-{DE61EA6B-6E6E-0464-6619-1BE0AA034257}" dt="2019-06-17T08:08:56.054" v="561" actId="1076"/>
          <ac:cxnSpMkLst>
            <pc:docMk/>
            <pc:sldMk cId="954683972" sldId="281"/>
            <ac:cxnSpMk id="17" creationId="{3F40DBEE-7DBD-4F21-B294-052A6880DB25}"/>
          </ac:cxnSpMkLst>
        </pc:cxnChg>
        <pc:cxnChg chg="add mod">
          <ac:chgData name="Allan Browning" userId="S::a.browning@griffith.edu.au::361db90e-b631-48a3-b9ec-50a48aed1fdf" providerId="AD" clId="Web-{DE61EA6B-6E6E-0464-6619-1BE0AA034257}" dt="2019-06-17T08:14:26.353" v="630" actId="14100"/>
          <ac:cxnSpMkLst>
            <pc:docMk/>
            <pc:sldMk cId="954683972" sldId="281"/>
            <ac:cxnSpMk id="19" creationId="{F3A6737C-5A30-43A1-8338-3A465D9F3D00}"/>
          </ac:cxnSpMkLst>
        </pc:cxnChg>
        <pc:cxnChg chg="add mod">
          <ac:chgData name="Allan Browning" userId="S::a.browning@griffith.edu.au::361db90e-b631-48a3-b9ec-50a48aed1fdf" providerId="AD" clId="Web-{DE61EA6B-6E6E-0464-6619-1BE0AA034257}" dt="2019-06-17T08:10:13.586" v="594" actId="14100"/>
          <ac:cxnSpMkLst>
            <pc:docMk/>
            <pc:sldMk cId="954683972" sldId="281"/>
            <ac:cxnSpMk id="20" creationId="{75669FDA-3E54-418F-B0DC-F8D255C21262}"/>
          </ac:cxnSpMkLst>
        </pc:cxnChg>
        <pc:cxnChg chg="add del">
          <ac:chgData name="Allan Browning" userId="S::a.browning@griffith.edu.au::361db90e-b631-48a3-b9ec-50a48aed1fdf" providerId="AD" clId="Web-{DE61EA6B-6E6E-0464-6619-1BE0AA034257}" dt="2019-06-17T08:08:32.632" v="558"/>
          <ac:cxnSpMkLst>
            <pc:docMk/>
            <pc:sldMk cId="954683972" sldId="281"/>
            <ac:cxnSpMk id="24" creationId="{BDCD9E6A-4D84-41A1-8AF7-9A4B9BC8DA58}"/>
          </ac:cxnSpMkLst>
        </pc:cxnChg>
        <pc:cxnChg chg="add del">
          <ac:chgData name="Allan Browning" userId="S::a.browning@griffith.edu.au::361db90e-b631-48a3-b9ec-50a48aed1fdf" providerId="AD" clId="Web-{DE61EA6B-6E6E-0464-6619-1BE0AA034257}" dt="2019-06-17T08:04:20.520" v="281"/>
          <ac:cxnSpMkLst>
            <pc:docMk/>
            <pc:sldMk cId="954683972" sldId="281"/>
            <ac:cxnSpMk id="26" creationId="{02A5093C-A976-4EDB-A06B-C358428E8AEC}"/>
          </ac:cxnSpMkLst>
        </pc:cxnChg>
        <pc:cxnChg chg="add mod">
          <ac:chgData name="Allan Browning" userId="S::a.browning@griffith.edu.au::361db90e-b631-48a3-b9ec-50a48aed1fdf" providerId="AD" clId="Web-{DE61EA6B-6E6E-0464-6619-1BE0AA034257}" dt="2019-06-17T08:09:59.101" v="590" actId="1076"/>
          <ac:cxnSpMkLst>
            <pc:docMk/>
            <pc:sldMk cId="954683972" sldId="281"/>
            <ac:cxnSpMk id="28" creationId="{D31C5557-D91E-4887-97FB-8E0AA6163FF8}"/>
          </ac:cxnSpMkLst>
        </pc:cxnChg>
        <pc:cxnChg chg="add del">
          <ac:chgData name="Allan Browning" userId="S::a.browning@griffith.edu.au::361db90e-b631-48a3-b9ec-50a48aed1fdf" providerId="AD" clId="Web-{DE61EA6B-6E6E-0464-6619-1BE0AA034257}" dt="2019-06-17T08:04:24.364" v="282"/>
          <ac:cxnSpMkLst>
            <pc:docMk/>
            <pc:sldMk cId="954683972" sldId="281"/>
            <ac:cxnSpMk id="29" creationId="{60A3FB6F-EE40-4B86-905F-EA0AE4B750DF}"/>
          </ac:cxnSpMkLst>
        </pc:cxnChg>
        <pc:cxnChg chg="add mod">
          <ac:chgData name="Allan Browning" userId="S::a.browning@griffith.edu.au::361db90e-b631-48a3-b9ec-50a48aed1fdf" providerId="AD" clId="Web-{DE61EA6B-6E6E-0464-6619-1BE0AA034257}" dt="2019-06-17T08:14:10.666" v="627" actId="1076"/>
          <ac:cxnSpMkLst>
            <pc:docMk/>
            <pc:sldMk cId="954683972" sldId="281"/>
            <ac:cxnSpMk id="30" creationId="{EA080458-222A-441C-9857-25A6DA651BE3}"/>
          </ac:cxnSpMkLst>
        </pc:cxnChg>
        <pc:cxnChg chg="add mod">
          <ac:chgData name="Allan Browning" userId="S::a.browning@griffith.edu.au::361db90e-b631-48a3-b9ec-50a48aed1fdf" providerId="AD" clId="Web-{DE61EA6B-6E6E-0464-6619-1BE0AA034257}" dt="2019-06-17T08:13:55.275" v="624" actId="1076"/>
          <ac:cxnSpMkLst>
            <pc:docMk/>
            <pc:sldMk cId="954683972" sldId="281"/>
            <ac:cxnSpMk id="32" creationId="{30C949BA-645B-4640-8894-2F3703FA90AB}"/>
          </ac:cxnSpMkLst>
        </pc:cxnChg>
        <pc:cxnChg chg="add del mod">
          <ac:chgData name="Allan Browning" userId="S::a.browning@griffith.edu.au::361db90e-b631-48a3-b9ec-50a48aed1fdf" providerId="AD" clId="Web-{DE61EA6B-6E6E-0464-6619-1BE0AA034257}" dt="2019-06-17T08:11:35.555" v="604"/>
          <ac:cxnSpMkLst>
            <pc:docMk/>
            <pc:sldMk cId="954683972" sldId="281"/>
            <ac:cxnSpMk id="35" creationId="{9AC5AE8F-7CAF-41F6-BD41-DF2DC52BA0D7}"/>
          </ac:cxnSpMkLst>
        </pc:cxnChg>
        <pc:cxnChg chg="add mod">
          <ac:chgData name="Allan Browning" userId="S::a.browning@griffith.edu.au::361db90e-b631-48a3-b9ec-50a48aed1fdf" providerId="AD" clId="Web-{DE61EA6B-6E6E-0464-6619-1BE0AA034257}" dt="2019-06-17T08:11:09.258" v="602" actId="14100"/>
          <ac:cxnSpMkLst>
            <pc:docMk/>
            <pc:sldMk cId="954683972" sldId="281"/>
            <ac:cxnSpMk id="36" creationId="{9C60E0A6-641A-46D3-B027-8C247C8DB857}"/>
          </ac:cxnSpMkLst>
        </pc:cxnChg>
        <pc:cxnChg chg="add del mod">
          <ac:chgData name="Allan Browning" userId="S::a.browning@griffith.edu.au::361db90e-b631-48a3-b9ec-50a48aed1fdf" providerId="AD" clId="Web-{DE61EA6B-6E6E-0464-6619-1BE0AA034257}" dt="2019-06-17T08:35:18.599" v="1371"/>
          <ac:cxnSpMkLst>
            <pc:docMk/>
            <pc:sldMk cId="954683972" sldId="281"/>
            <ac:cxnSpMk id="37" creationId="{B49BF91B-E208-44AC-B110-807678C79890}"/>
          </ac:cxnSpMkLst>
        </pc:cxnChg>
        <pc:cxnChg chg="add del mod">
          <ac:chgData name="Allan Browning" userId="S::a.browning@griffith.edu.au::361db90e-b631-48a3-b9ec-50a48aed1fdf" providerId="AD" clId="Web-{DE61EA6B-6E6E-0464-6619-1BE0AA034257}" dt="2019-06-17T08:34:07.817" v="1363"/>
          <ac:cxnSpMkLst>
            <pc:docMk/>
            <pc:sldMk cId="954683972" sldId="281"/>
            <ac:cxnSpMk id="39" creationId="{03386860-4D5C-4587-A316-FE175FCEFBE7}"/>
          </ac:cxnSpMkLst>
        </pc:cxnChg>
        <pc:cxnChg chg="add mod">
          <ac:chgData name="Allan Browning" userId="S::a.browning@griffith.edu.au::361db90e-b631-48a3-b9ec-50a48aed1fdf" providerId="AD" clId="Web-{DE61EA6B-6E6E-0464-6619-1BE0AA034257}" dt="2019-06-17T08:35:07.880" v="1370" actId="1076"/>
          <ac:cxnSpMkLst>
            <pc:docMk/>
            <pc:sldMk cId="954683972" sldId="281"/>
            <ac:cxnSpMk id="42" creationId="{40DAEF1C-6397-434B-9CF6-779F43A0356E}"/>
          </ac:cxnSpMkLst>
        </pc:cxnChg>
        <pc:cxnChg chg="add mod">
          <ac:chgData name="Allan Browning" userId="S::a.browning@griffith.edu.au::361db90e-b631-48a3-b9ec-50a48aed1fdf" providerId="AD" clId="Web-{DE61EA6B-6E6E-0464-6619-1BE0AA034257}" dt="2019-06-17T08:35:42.677" v="1375" actId="14100"/>
          <ac:cxnSpMkLst>
            <pc:docMk/>
            <pc:sldMk cId="954683972" sldId="281"/>
            <ac:cxnSpMk id="43" creationId="{5981616A-EB1C-4B7B-873D-EAC7F8427023}"/>
          </ac:cxnSpMkLst>
        </pc:cxnChg>
      </pc:sldChg>
      <pc:sldChg chg="del">
        <pc:chgData name="Allan Browning" userId="S::a.browning@griffith.edu.au::361db90e-b631-48a3-b9ec-50a48aed1fdf" providerId="AD" clId="Web-{DE61EA6B-6E6E-0464-6619-1BE0AA034257}" dt="2019-06-17T08:00:33.081" v="227"/>
        <pc:sldMkLst>
          <pc:docMk/>
          <pc:sldMk cId="599058493" sldId="282"/>
        </pc:sldMkLst>
      </pc:sldChg>
      <pc:sldChg chg="addSp delSp modSp new">
        <pc:chgData name="Allan Browning" userId="S::a.browning@griffith.edu.au::361db90e-b631-48a3-b9ec-50a48aed1fdf" providerId="AD" clId="Web-{DE61EA6B-6E6E-0464-6619-1BE0AA034257}" dt="2019-06-17T08:37:28.897" v="1514" actId="20577"/>
        <pc:sldMkLst>
          <pc:docMk/>
          <pc:sldMk cId="1400566387" sldId="282"/>
        </pc:sldMkLst>
        <pc:spChg chg="mod">
          <ac:chgData name="Allan Browning" userId="S::a.browning@griffith.edu.au::361db90e-b631-48a3-b9ec-50a48aed1fdf" providerId="AD" clId="Web-{DE61EA6B-6E6E-0464-6619-1BE0AA034257}" dt="2019-06-17T08:21:36.685" v="662" actId="20577"/>
          <ac:spMkLst>
            <pc:docMk/>
            <pc:sldMk cId="1400566387" sldId="282"/>
            <ac:spMk id="2" creationId="{60A3B407-4277-459F-9D13-3C7F831C4DD8}"/>
          </ac:spMkLst>
        </pc:spChg>
        <pc:spChg chg="del mod">
          <ac:chgData name="Allan Browning" userId="S::a.browning@griffith.edu.au::361db90e-b631-48a3-b9ec-50a48aed1fdf" providerId="AD" clId="Web-{DE61EA6B-6E6E-0464-6619-1BE0AA034257}" dt="2019-06-17T08:20:36.028" v="634"/>
          <ac:spMkLst>
            <pc:docMk/>
            <pc:sldMk cId="1400566387" sldId="282"/>
            <ac:spMk id="3" creationId="{A89F3D81-3BF9-4B78-8539-4773731BD318}"/>
          </ac:spMkLst>
        </pc:spChg>
        <pc:spChg chg="add mod">
          <ac:chgData name="Allan Browning" userId="S::a.browning@griffith.edu.au::361db90e-b631-48a3-b9ec-50a48aed1fdf" providerId="AD" clId="Web-{DE61EA6B-6E6E-0464-6619-1BE0AA034257}" dt="2019-06-17T08:28:36.205" v="1222"/>
          <ac:spMkLst>
            <pc:docMk/>
            <pc:sldMk cId="1400566387" sldId="282"/>
            <ac:spMk id="8" creationId="{4AE06574-6E51-4B0C-8DF7-32A6C7168904}"/>
          </ac:spMkLst>
        </pc:spChg>
        <pc:spChg chg="add mod">
          <ac:chgData name="Allan Browning" userId="S::a.browning@griffith.edu.au::361db90e-b631-48a3-b9ec-50a48aed1fdf" providerId="AD" clId="Web-{DE61EA6B-6E6E-0464-6619-1BE0AA034257}" dt="2019-06-17T08:28:36.220" v="1223"/>
          <ac:spMkLst>
            <pc:docMk/>
            <pc:sldMk cId="1400566387" sldId="282"/>
            <ac:spMk id="9" creationId="{45097411-C141-4D26-A905-C6E06EF23DC1}"/>
          </ac:spMkLst>
        </pc:spChg>
        <pc:spChg chg="add mod">
          <ac:chgData name="Allan Browning" userId="S::a.browning@griffith.edu.au::361db90e-b631-48a3-b9ec-50a48aed1fdf" providerId="AD" clId="Web-{DE61EA6B-6E6E-0464-6619-1BE0AA034257}" dt="2019-06-17T08:28:37.751" v="1226"/>
          <ac:spMkLst>
            <pc:docMk/>
            <pc:sldMk cId="1400566387" sldId="282"/>
            <ac:spMk id="10" creationId="{7D6B6B3B-3A9D-4485-AD67-E66E1FD326D7}"/>
          </ac:spMkLst>
        </pc:spChg>
        <pc:spChg chg="add mod">
          <ac:chgData name="Allan Browning" userId="S::a.browning@griffith.edu.au::361db90e-b631-48a3-b9ec-50a48aed1fdf" providerId="AD" clId="Web-{DE61EA6B-6E6E-0464-6619-1BE0AA034257}" dt="2019-06-17T08:28:37.767" v="1227"/>
          <ac:spMkLst>
            <pc:docMk/>
            <pc:sldMk cId="1400566387" sldId="282"/>
            <ac:spMk id="14" creationId="{6653E925-3045-437A-B0B9-4C8FA1EFEADF}"/>
          </ac:spMkLst>
        </pc:spChg>
        <pc:spChg chg="add mod">
          <ac:chgData name="Allan Browning" userId="S::a.browning@griffith.edu.au::361db90e-b631-48a3-b9ec-50a48aed1fdf" providerId="AD" clId="Web-{DE61EA6B-6E6E-0464-6619-1BE0AA034257}" dt="2019-06-17T08:37:28.897" v="1514" actId="20577"/>
          <ac:spMkLst>
            <pc:docMk/>
            <pc:sldMk cId="1400566387" sldId="282"/>
            <ac:spMk id="16" creationId="{062CF6F1-265F-4894-BBA4-6E5BFE9B1437}"/>
          </ac:spMkLst>
        </pc:spChg>
        <pc:picChg chg="add mod">
          <ac:chgData name="Allan Browning" userId="S::a.browning@griffith.edu.au::361db90e-b631-48a3-b9ec-50a48aed1fdf" providerId="AD" clId="Web-{DE61EA6B-6E6E-0464-6619-1BE0AA034257}" dt="2019-06-17T08:21:06.404" v="639" actId="1076"/>
          <ac:picMkLst>
            <pc:docMk/>
            <pc:sldMk cId="1400566387" sldId="282"/>
            <ac:picMk id="4" creationId="{A549553D-22CE-41A8-BF16-E794FF751C1D}"/>
          </ac:picMkLst>
        </pc:picChg>
        <pc:cxnChg chg="add mod">
          <ac:chgData name="Allan Browning" userId="S::a.browning@griffith.edu.au::361db90e-b631-48a3-b9ec-50a48aed1fdf" providerId="AD" clId="Web-{DE61EA6B-6E6E-0464-6619-1BE0AA034257}" dt="2019-06-17T08:21:49.576" v="666" actId="14100"/>
          <ac:cxnSpMkLst>
            <pc:docMk/>
            <pc:sldMk cId="1400566387" sldId="282"/>
            <ac:cxnSpMk id="6" creationId="{A667FEB9-056A-48DD-B625-C9BB0548B158}"/>
          </ac:cxnSpMkLst>
        </pc:cxnChg>
        <pc:cxnChg chg="add mod">
          <ac:chgData name="Allan Browning" userId="S::a.browning@griffith.edu.au::361db90e-b631-48a3-b9ec-50a48aed1fdf" providerId="AD" clId="Web-{DE61EA6B-6E6E-0464-6619-1BE0AA034257}" dt="2019-06-17T08:21:58.123" v="669" actId="14100"/>
          <ac:cxnSpMkLst>
            <pc:docMk/>
            <pc:sldMk cId="1400566387" sldId="282"/>
            <ac:cxnSpMk id="7" creationId="{318BD058-3CDA-4E07-A856-9FD19B77B63C}"/>
          </ac:cxnSpMkLst>
        </pc:cxnChg>
        <pc:cxnChg chg="add mod">
          <ac:chgData name="Allan Browning" userId="S::a.browning@griffith.edu.au::361db90e-b631-48a3-b9ec-50a48aed1fdf" providerId="AD" clId="Web-{DE61EA6B-6E6E-0464-6619-1BE0AA034257}" dt="2019-06-17T08:25:59.750" v="1034" actId="14100"/>
          <ac:cxnSpMkLst>
            <pc:docMk/>
            <pc:sldMk cId="1400566387" sldId="282"/>
            <ac:cxnSpMk id="11" creationId="{6C317B82-74AF-470A-A40C-D3769C29B21B}"/>
          </ac:cxnSpMkLst>
        </pc:cxnChg>
        <pc:cxnChg chg="add mod">
          <ac:chgData name="Allan Browning" userId="S::a.browning@griffith.edu.au::361db90e-b631-48a3-b9ec-50a48aed1fdf" providerId="AD" clId="Web-{DE61EA6B-6E6E-0464-6619-1BE0AA034257}" dt="2019-06-17T08:25:44.734" v="1033" actId="14100"/>
          <ac:cxnSpMkLst>
            <pc:docMk/>
            <pc:sldMk cId="1400566387" sldId="282"/>
            <ac:cxnSpMk id="12" creationId="{19962B3A-26B1-499A-AC70-3E621D8C6ABD}"/>
          </ac:cxnSpMkLst>
        </pc:cxnChg>
        <pc:cxnChg chg="add mod">
          <ac:chgData name="Allan Browning" userId="S::a.browning@griffith.edu.au::361db90e-b631-48a3-b9ec-50a48aed1fdf" providerId="AD" clId="Web-{DE61EA6B-6E6E-0464-6619-1BE0AA034257}" dt="2019-06-17T08:26:40.172" v="1046" actId="14100"/>
          <ac:cxnSpMkLst>
            <pc:docMk/>
            <pc:sldMk cId="1400566387" sldId="282"/>
            <ac:cxnSpMk id="13" creationId="{AAB39697-B1D4-4A09-A010-28FBD6CB1F6A}"/>
          </ac:cxnSpMkLst>
        </pc:cxnChg>
        <pc:cxnChg chg="add mod">
          <ac:chgData name="Allan Browning" userId="S::a.browning@griffith.edu.au::361db90e-b631-48a3-b9ec-50a48aed1fdf" providerId="AD" clId="Web-{DE61EA6B-6E6E-0464-6619-1BE0AA034257}" dt="2019-06-17T08:26:53.813" v="1050" actId="14100"/>
          <ac:cxnSpMkLst>
            <pc:docMk/>
            <pc:sldMk cId="1400566387" sldId="282"/>
            <ac:cxnSpMk id="15" creationId="{F2BFD0BE-96FF-40A4-A3E1-ED495A2F0FBC}"/>
          </ac:cxnSpMkLst>
        </pc:cxnChg>
      </pc:sldChg>
      <pc:sldChg chg="addSp delSp modSp new">
        <pc:chgData name="Allan Browning" userId="S::a.browning@griffith.edu.au::361db90e-b631-48a3-b9ec-50a48aed1fdf" providerId="AD" clId="Web-{DE61EA6B-6E6E-0464-6619-1BE0AA034257}" dt="2019-06-17T08:50:02.153" v="2017" actId="20577"/>
        <pc:sldMkLst>
          <pc:docMk/>
          <pc:sldMk cId="2932413938" sldId="283"/>
        </pc:sldMkLst>
        <pc:spChg chg="mod">
          <ac:chgData name="Allan Browning" userId="S::a.browning@griffith.edu.au::361db90e-b631-48a3-b9ec-50a48aed1fdf" providerId="AD" clId="Web-{DE61EA6B-6E6E-0464-6619-1BE0AA034257}" dt="2019-06-17T08:47:36.605" v="1873" actId="20577"/>
          <ac:spMkLst>
            <pc:docMk/>
            <pc:sldMk cId="2932413938" sldId="283"/>
            <ac:spMk id="2" creationId="{B2AF6AD2-67B4-44BE-B8FA-5C6AF02D83AE}"/>
          </ac:spMkLst>
        </pc:spChg>
        <pc:spChg chg="del mod">
          <ac:chgData name="Allan Browning" userId="S::a.browning@griffith.edu.au::361db90e-b631-48a3-b9ec-50a48aed1fdf" providerId="AD" clId="Web-{DE61EA6B-6E6E-0464-6619-1BE0AA034257}" dt="2019-06-17T08:41:47.430" v="1522"/>
          <ac:spMkLst>
            <pc:docMk/>
            <pc:sldMk cId="2932413938" sldId="283"/>
            <ac:spMk id="3" creationId="{9B401505-3B62-4687-8E5F-9051B2B36FBC}"/>
          </ac:spMkLst>
        </pc:spChg>
        <pc:spChg chg="add mod">
          <ac:chgData name="Allan Browning" userId="S::a.browning@griffith.edu.au::361db90e-b631-48a3-b9ec-50a48aed1fdf" providerId="AD" clId="Web-{DE61EA6B-6E6E-0464-6619-1BE0AA034257}" dt="2019-06-17T08:44:58.666" v="1584" actId="1076"/>
          <ac:spMkLst>
            <pc:docMk/>
            <pc:sldMk cId="2932413938" sldId="283"/>
            <ac:spMk id="6" creationId="{DDC26743-7A55-4C3D-996B-7B0CE7B1218B}"/>
          </ac:spMkLst>
        </pc:spChg>
        <pc:spChg chg="add mod">
          <ac:chgData name="Allan Browning" userId="S::a.browning@griffith.edu.au::361db90e-b631-48a3-b9ec-50a48aed1fdf" providerId="AD" clId="Web-{DE61EA6B-6E6E-0464-6619-1BE0AA034257}" dt="2019-06-17T08:49:08.840" v="1950" actId="20577"/>
          <ac:spMkLst>
            <pc:docMk/>
            <pc:sldMk cId="2932413938" sldId="283"/>
            <ac:spMk id="8" creationId="{C033E9E2-0B39-4813-B45E-A56BE287A2F7}"/>
          </ac:spMkLst>
        </pc:spChg>
        <pc:spChg chg="add mod">
          <ac:chgData name="Allan Browning" userId="S::a.browning@griffith.edu.au::361db90e-b631-48a3-b9ec-50a48aed1fdf" providerId="AD" clId="Web-{DE61EA6B-6E6E-0464-6619-1BE0AA034257}" dt="2019-06-17T08:50:02.153" v="2017" actId="20577"/>
          <ac:spMkLst>
            <pc:docMk/>
            <pc:sldMk cId="2932413938" sldId="283"/>
            <ac:spMk id="9" creationId="{19F83E26-5E80-4F62-A8ED-4BAD02E958E7}"/>
          </ac:spMkLst>
        </pc:spChg>
        <pc:picChg chg="add mod">
          <ac:chgData name="Allan Browning" userId="S::a.browning@griffith.edu.au::361db90e-b631-48a3-b9ec-50a48aed1fdf" providerId="AD" clId="Web-{DE61EA6B-6E6E-0464-6619-1BE0AA034257}" dt="2019-06-17T08:43:06.509" v="1528" actId="1076"/>
          <ac:picMkLst>
            <pc:docMk/>
            <pc:sldMk cId="2932413938" sldId="283"/>
            <ac:picMk id="4" creationId="{63FC57A5-E638-4492-AFE0-7BFDAFDC2984}"/>
          </ac:picMkLst>
        </pc:picChg>
        <pc:cxnChg chg="add mod">
          <ac:chgData name="Allan Browning" userId="S::a.browning@griffith.edu.au::361db90e-b631-48a3-b9ec-50a48aed1fdf" providerId="AD" clId="Web-{DE61EA6B-6E6E-0464-6619-1BE0AA034257}" dt="2019-06-17T08:44:52.682" v="1583"/>
          <ac:cxnSpMkLst>
            <pc:docMk/>
            <pc:sldMk cId="2932413938" sldId="283"/>
            <ac:cxnSpMk id="7" creationId="{419E36A9-6DBE-4755-9867-6BC0E70B1931}"/>
          </ac:cxnSpMkLst>
        </pc:cxnChg>
        <pc:cxnChg chg="add mod">
          <ac:chgData name="Allan Browning" userId="S::a.browning@griffith.edu.au::361db90e-b631-48a3-b9ec-50a48aed1fdf" providerId="AD" clId="Web-{DE61EA6B-6E6E-0464-6619-1BE0AA034257}" dt="2019-06-17T08:49:31.090" v="1960" actId="14100"/>
          <ac:cxnSpMkLst>
            <pc:docMk/>
            <pc:sldMk cId="2932413938" sldId="283"/>
            <ac:cxnSpMk id="10" creationId="{D7576C74-C5D9-4B95-927E-5ADEE0FEC4D4}"/>
          </ac:cxnSpMkLst>
        </pc:cxnChg>
      </pc:sldChg>
      <pc:sldChg chg="del">
        <pc:chgData name="Allan Browning" userId="S::a.browning@griffith.edu.au::361db90e-b631-48a3-b9ec-50a48aed1fdf" providerId="AD" clId="Web-{DE61EA6B-6E6E-0464-6619-1BE0AA034257}" dt="2019-06-17T08:00:33.081" v="226"/>
        <pc:sldMkLst>
          <pc:docMk/>
          <pc:sldMk cId="2524302229" sldId="284"/>
        </pc:sldMkLst>
      </pc:sldChg>
      <pc:sldChg chg="del">
        <pc:chgData name="Allan Browning" userId="S::a.browning@griffith.edu.au::361db90e-b631-48a3-b9ec-50a48aed1fdf" providerId="AD" clId="Web-{DE61EA6B-6E6E-0464-6619-1BE0AA034257}" dt="2019-06-17T08:00:33.081" v="225"/>
        <pc:sldMkLst>
          <pc:docMk/>
          <pc:sldMk cId="3278097462" sldId="285"/>
        </pc:sldMkLst>
      </pc:sldChg>
      <pc:sldChg chg="del">
        <pc:chgData name="Allan Browning" userId="S::a.browning@griffith.edu.au::361db90e-b631-48a3-b9ec-50a48aed1fdf" providerId="AD" clId="Web-{DE61EA6B-6E6E-0464-6619-1BE0AA034257}" dt="2019-06-17T08:00:33.081" v="224"/>
        <pc:sldMkLst>
          <pc:docMk/>
          <pc:sldMk cId="2961171572" sldId="287"/>
        </pc:sldMkLst>
      </pc:sldChg>
      <pc:sldChg chg="del">
        <pc:chgData name="Allan Browning" userId="S::a.browning@griffith.edu.au::361db90e-b631-48a3-b9ec-50a48aed1fdf" providerId="AD" clId="Web-{DE61EA6B-6E6E-0464-6619-1BE0AA034257}" dt="2019-06-17T08:00:33.065" v="221"/>
        <pc:sldMkLst>
          <pc:docMk/>
          <pc:sldMk cId="1025011258" sldId="289"/>
        </pc:sldMkLst>
      </pc:sldChg>
      <pc:sldChg chg="del">
        <pc:chgData name="Allan Browning" userId="S::a.browning@griffith.edu.au::361db90e-b631-48a3-b9ec-50a48aed1fdf" providerId="AD" clId="Web-{DE61EA6B-6E6E-0464-6619-1BE0AA034257}" dt="2019-06-17T08:00:33.065" v="222"/>
        <pc:sldMkLst>
          <pc:docMk/>
          <pc:sldMk cId="2230014596" sldId="290"/>
        </pc:sldMkLst>
      </pc:sldChg>
      <pc:sldChg chg="del">
        <pc:chgData name="Allan Browning" userId="S::a.browning@griffith.edu.au::361db90e-b631-48a3-b9ec-50a48aed1fdf" providerId="AD" clId="Web-{DE61EA6B-6E6E-0464-6619-1BE0AA034257}" dt="2019-06-17T08:00:33.065" v="223"/>
        <pc:sldMkLst>
          <pc:docMk/>
          <pc:sldMk cId="3780781180" sldId="292"/>
        </pc:sldMkLst>
      </pc:sldChg>
    </pc:docChg>
  </pc:docChgLst>
  <pc:docChgLst>
    <pc:chgData name="Kaile Su" userId="S::k.su@griffith.edu.au::1636eb44-51af-46aa-b91c-16ad8b70fe25" providerId="AD" clId="Web-{9B6D8461-A358-018F-E042-A4B8DA111A10}"/>
    <pc:docChg chg="delSld modSld">
      <pc:chgData name="Kaile Su" userId="S::k.su@griffith.edu.au::1636eb44-51af-46aa-b91c-16ad8b70fe25" providerId="AD" clId="Web-{9B6D8461-A358-018F-E042-A4B8DA111A10}" dt="2019-06-13T09:11:06.918" v="1"/>
      <pc:docMkLst>
        <pc:docMk/>
      </pc:docMkLst>
      <pc:sldChg chg="delSp del">
        <pc:chgData name="Kaile Su" userId="S::k.su@griffith.edu.au::1636eb44-51af-46aa-b91c-16ad8b70fe25" providerId="AD" clId="Web-{9B6D8461-A358-018F-E042-A4B8DA111A10}" dt="2019-06-13T09:11:06.918" v="1"/>
        <pc:sldMkLst>
          <pc:docMk/>
          <pc:sldMk cId="4075277912" sldId="291"/>
        </pc:sldMkLst>
        <pc:picChg chg="del">
          <ac:chgData name="Kaile Su" userId="S::k.su@griffith.edu.au::1636eb44-51af-46aa-b91c-16ad8b70fe25" providerId="AD" clId="Web-{9B6D8461-A358-018F-E042-A4B8DA111A10}" dt="2019-06-13T09:10:56.886" v="0"/>
          <ac:picMkLst>
            <pc:docMk/>
            <pc:sldMk cId="4075277912" sldId="291"/>
            <ac:picMk id="4" creationId="{4BFF2DEA-EAD9-4D32-B300-740E41B54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434343"/>
              </a:buClr>
              <a:buSzPts val="1800"/>
              <a:buChar char="●"/>
              <a:defRPr>
                <a:solidFill>
                  <a:srgbClr val="434343"/>
                </a:solidFill>
              </a:defRPr>
            </a:lvl1pPr>
            <a:lvl2pPr marL="914400" lvl="1" indent="-317500" rtl="0">
              <a:spcBef>
                <a:spcPts val="1600"/>
              </a:spcBef>
              <a:spcAft>
                <a:spcPts val="0"/>
              </a:spcAft>
              <a:buClr>
                <a:srgbClr val="434343"/>
              </a:buClr>
              <a:buSzPts val="1400"/>
              <a:buChar char="○"/>
              <a:defRPr>
                <a:solidFill>
                  <a:srgbClr val="434343"/>
                </a:solidFill>
              </a:defRPr>
            </a:lvl2pPr>
            <a:lvl3pPr marL="1371600" lvl="2" indent="-317500" rtl="0">
              <a:spcBef>
                <a:spcPts val="1600"/>
              </a:spcBef>
              <a:spcAft>
                <a:spcPts val="0"/>
              </a:spcAft>
              <a:buClr>
                <a:srgbClr val="434343"/>
              </a:buClr>
              <a:buSzPts val="1400"/>
              <a:buChar char="■"/>
              <a:defRPr>
                <a:solidFill>
                  <a:srgbClr val="434343"/>
                </a:solidFill>
              </a:defRPr>
            </a:lvl3pPr>
            <a:lvl4pPr marL="1828800" lvl="3" indent="-317500" rtl="0">
              <a:spcBef>
                <a:spcPts val="1600"/>
              </a:spcBef>
              <a:spcAft>
                <a:spcPts val="0"/>
              </a:spcAft>
              <a:buClr>
                <a:srgbClr val="434343"/>
              </a:buClr>
              <a:buSzPts val="1400"/>
              <a:buChar char="●"/>
              <a:defRPr>
                <a:solidFill>
                  <a:srgbClr val="434343"/>
                </a:solidFill>
              </a:defRPr>
            </a:lvl4pPr>
            <a:lvl5pPr marL="2286000" lvl="4" indent="-317500" rtl="0">
              <a:spcBef>
                <a:spcPts val="1600"/>
              </a:spcBef>
              <a:spcAft>
                <a:spcPts val="0"/>
              </a:spcAft>
              <a:buClr>
                <a:srgbClr val="434343"/>
              </a:buClr>
              <a:buSzPts val="1400"/>
              <a:buChar char="○"/>
              <a:defRPr>
                <a:solidFill>
                  <a:srgbClr val="434343"/>
                </a:solidFill>
              </a:defRPr>
            </a:lvl5pPr>
            <a:lvl6pPr marL="2743200" lvl="5" indent="-317500" rtl="0">
              <a:spcBef>
                <a:spcPts val="1600"/>
              </a:spcBef>
              <a:spcAft>
                <a:spcPts val="0"/>
              </a:spcAft>
              <a:buClr>
                <a:srgbClr val="434343"/>
              </a:buClr>
              <a:buSzPts val="1400"/>
              <a:buChar char="■"/>
              <a:defRPr>
                <a:solidFill>
                  <a:srgbClr val="434343"/>
                </a:solidFill>
              </a:defRPr>
            </a:lvl6pPr>
            <a:lvl7pPr marL="3200400" lvl="6" indent="-317500" rtl="0">
              <a:spcBef>
                <a:spcPts val="1600"/>
              </a:spcBef>
              <a:spcAft>
                <a:spcPts val="0"/>
              </a:spcAft>
              <a:buClr>
                <a:srgbClr val="434343"/>
              </a:buClr>
              <a:buSzPts val="1400"/>
              <a:buChar char="●"/>
              <a:defRPr>
                <a:solidFill>
                  <a:srgbClr val="434343"/>
                </a:solidFill>
              </a:defRPr>
            </a:lvl7pPr>
            <a:lvl8pPr marL="3657600" lvl="7" indent="-317500" rtl="0">
              <a:spcBef>
                <a:spcPts val="1600"/>
              </a:spcBef>
              <a:spcAft>
                <a:spcPts val="0"/>
              </a:spcAft>
              <a:buClr>
                <a:srgbClr val="434343"/>
              </a:buClr>
              <a:buSzPts val="1400"/>
              <a:buChar char="○"/>
              <a:defRPr>
                <a:solidFill>
                  <a:srgbClr val="434343"/>
                </a:solidFill>
              </a:defRPr>
            </a:lvl8pPr>
            <a:lvl9pPr marL="4114800" lvl="8" indent="-317500" rtl="0">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angular.io/guide/architecture-modules"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common/NgIf" TargetMode="External"/><Relationship Id="rId1" Type="http://schemas.openxmlformats.org/officeDocument/2006/relationships/slideLayout" Target="../slideLayouts/slideLayout5.xml"/><Relationship Id="rId4" Type="http://schemas.openxmlformats.org/officeDocument/2006/relationships/hyperlink" Target="https://angular.io/api/router/Router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ngular.io/guide/observable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r>
              <a:rPr lang="en"/>
              <a:t>HTTP Request Module</a:t>
            </a:r>
            <a:endParaRPr lang="en-US"/>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SzPts val="1800"/>
            </a:pP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2561-77A4-437A-9749-47B10FE469B4}"/>
              </a:ext>
            </a:extLst>
          </p:cNvPr>
          <p:cNvSpPr>
            <a:spLocks noGrp="1"/>
          </p:cNvSpPr>
          <p:nvPr>
            <p:ph type="title"/>
          </p:nvPr>
        </p:nvSpPr>
        <p:spPr/>
        <p:txBody>
          <a:bodyPr/>
          <a:lstStyle/>
          <a:p>
            <a:r>
              <a:rPr lang="en-US" dirty="0" err="1"/>
              <a:t>HttpClientModule</a:t>
            </a:r>
            <a:r>
              <a:rPr lang="en-US" dirty="0"/>
              <a:t> Basic Usage – get </a:t>
            </a:r>
          </a:p>
        </p:txBody>
      </p:sp>
      <p:sp>
        <p:nvSpPr>
          <p:cNvPr id="3" name="Text Placeholder 2">
            <a:extLst>
              <a:ext uri="{FF2B5EF4-FFF2-40B4-BE49-F238E27FC236}">
                <a16:creationId xmlns:a16="http://schemas.microsoft.com/office/drawing/2014/main" id="{C9D9F89F-3977-48D8-B9EB-513B9AE080EA}"/>
              </a:ext>
            </a:extLst>
          </p:cNvPr>
          <p:cNvSpPr>
            <a:spLocks noGrp="1"/>
          </p:cNvSpPr>
          <p:nvPr>
            <p:ph type="body" idx="1"/>
          </p:nvPr>
        </p:nvSpPr>
        <p:spPr/>
        <p:txBody>
          <a:bodyPr/>
          <a:lstStyle/>
          <a:p>
            <a:pPr marL="114300" indent="0">
              <a:lnSpc>
                <a:spcPct val="114999"/>
              </a:lnSpc>
              <a:buNone/>
            </a:pPr>
            <a:endParaRPr lang="en-US" sz="1600"/>
          </a:p>
          <a:p>
            <a:pPr marL="114300" indent="0">
              <a:lnSpc>
                <a:spcPct val="114999"/>
              </a:lnSpc>
              <a:buNone/>
            </a:pPr>
            <a:endParaRPr lang="en-US" sz="1600"/>
          </a:p>
        </p:txBody>
      </p:sp>
      <p:sp>
        <p:nvSpPr>
          <p:cNvPr id="4" name="TextBox 3">
            <a:extLst>
              <a:ext uri="{FF2B5EF4-FFF2-40B4-BE49-F238E27FC236}">
                <a16:creationId xmlns:a16="http://schemas.microsoft.com/office/drawing/2014/main" id="{D220DBB0-696A-495B-84BF-4A3CA6CFF472}"/>
              </a:ext>
            </a:extLst>
          </p:cNvPr>
          <p:cNvSpPr txBox="1"/>
          <p:nvPr/>
        </p:nvSpPr>
        <p:spPr>
          <a:xfrm>
            <a:off x="590266" y="1106322"/>
            <a:ext cx="6871646"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8959A8"/>
                </a:solidFill>
                <a:latin typeface="Lucida Console"/>
              </a:rPr>
              <a:t>import</a:t>
            </a:r>
            <a:r>
              <a:rPr lang="en-US" dirty="0">
                <a:solidFill>
                  <a:srgbClr val="4D4D4C"/>
                </a:solidFill>
                <a:latin typeface="Lucida Console"/>
              </a:rPr>
              <a:t> { Injectable } </a:t>
            </a:r>
            <a:r>
              <a:rPr lang="en-US" dirty="0">
                <a:solidFill>
                  <a:srgbClr val="8959A8"/>
                </a:solidFill>
                <a:latin typeface="Lucida Console"/>
              </a:rPr>
              <a:t>from</a:t>
            </a:r>
            <a:r>
              <a:rPr lang="en-US" dirty="0">
                <a:solidFill>
                  <a:srgbClr val="4D4D4C"/>
                </a:solidFill>
                <a:latin typeface="Lucida Console"/>
              </a:rPr>
              <a:t> </a:t>
            </a:r>
            <a:r>
              <a:rPr lang="en-US" dirty="0">
                <a:solidFill>
                  <a:srgbClr val="718C00"/>
                </a:solidFill>
                <a:latin typeface="Lucida Console"/>
              </a:rPr>
              <a:t>'@angular/core'</a:t>
            </a:r>
            <a:r>
              <a:rPr lang="en-US" dirty="0">
                <a:solidFill>
                  <a:srgbClr val="4D4D4C"/>
                </a:solidFill>
                <a:latin typeface="Lucida Console"/>
              </a:rPr>
              <a:t>;</a:t>
            </a:r>
            <a:br>
              <a:rPr lang="en-US" dirty="0">
                <a:latin typeface="Lucida Console"/>
              </a:rPr>
            </a:br>
            <a:r>
              <a:rPr lang="en-US" dirty="0">
                <a:solidFill>
                  <a:srgbClr val="8E908C"/>
                </a:solidFill>
                <a:latin typeface="Lucida Console"/>
              </a:rPr>
              <a:t>// Importing </a:t>
            </a:r>
            <a:r>
              <a:rPr lang="en-US" dirty="0" err="1">
                <a:solidFill>
                  <a:srgbClr val="8E908C"/>
                </a:solidFill>
                <a:latin typeface="Lucida Console"/>
              </a:rPr>
              <a:t>HttpClient</a:t>
            </a:r>
            <a:r>
              <a:rPr lang="en-US" dirty="0">
                <a:solidFill>
                  <a:srgbClr val="8E908C"/>
                </a:solidFill>
                <a:latin typeface="Lucida Console"/>
              </a:rPr>
              <a:t> Module</a:t>
            </a:r>
            <a:br>
              <a:rPr lang="en-US" dirty="0">
                <a:latin typeface="Lucida Console"/>
              </a:rPr>
            </a:br>
            <a:r>
              <a:rPr lang="en-US" dirty="0">
                <a:solidFill>
                  <a:srgbClr val="8959A8"/>
                </a:solidFill>
                <a:latin typeface="Lucida Console"/>
              </a:rPr>
              <a:t>import { </a:t>
            </a:r>
            <a:r>
              <a:rPr lang="en-US" dirty="0" err="1">
                <a:solidFill>
                  <a:srgbClr val="8959A8"/>
                </a:solidFill>
                <a:latin typeface="Lucida Console"/>
              </a:rPr>
              <a:t>HttpClient</a:t>
            </a:r>
            <a:r>
              <a:rPr lang="en-US" dirty="0">
                <a:solidFill>
                  <a:srgbClr val="8959A8"/>
                </a:solidFill>
                <a:latin typeface="Lucida Console"/>
              </a:rPr>
              <a:t> } from '@angular/common/http';</a:t>
            </a:r>
          </a:p>
          <a:p>
            <a:r>
              <a:rPr lang="en-US" dirty="0">
                <a:solidFill>
                  <a:srgbClr val="8959A8"/>
                </a:solidFill>
                <a:latin typeface="Lucida Console"/>
              </a:rPr>
              <a:t>import { Observable} from '</a:t>
            </a:r>
            <a:r>
              <a:rPr lang="en-US" dirty="0" err="1">
                <a:solidFill>
                  <a:srgbClr val="8959A8"/>
                </a:solidFill>
                <a:latin typeface="Lucida Console"/>
              </a:rPr>
              <a:t>rxjs</a:t>
            </a:r>
            <a:r>
              <a:rPr lang="en-US" dirty="0">
                <a:solidFill>
                  <a:srgbClr val="8959A8"/>
                </a:solidFill>
                <a:latin typeface="Lucida Console"/>
              </a:rPr>
              <a:t>';</a:t>
            </a:r>
          </a:p>
          <a:p>
            <a:br>
              <a:rPr lang="en-US" dirty="0">
                <a:latin typeface="Lucida Console"/>
              </a:rPr>
            </a:br>
            <a:r>
              <a:rPr lang="en-US" dirty="0">
                <a:solidFill>
                  <a:srgbClr val="4D4D4C"/>
                </a:solidFill>
                <a:latin typeface="Lucida Console"/>
              </a:rPr>
              <a:t>@Injectable({ </a:t>
            </a:r>
            <a:endParaRPr lang="en-US" dirty="0"/>
          </a:p>
          <a:p>
            <a:r>
              <a:rPr lang="en-US" dirty="0" err="1">
                <a:solidFill>
                  <a:srgbClr val="4D4D4C"/>
                </a:solidFill>
                <a:latin typeface="Lucida Console"/>
              </a:rPr>
              <a:t>providedIn</a:t>
            </a:r>
            <a:r>
              <a:rPr lang="en-US" dirty="0">
                <a:solidFill>
                  <a:srgbClr val="4D4D4C"/>
                </a:solidFill>
                <a:latin typeface="Lucida Console"/>
              </a:rPr>
              <a:t>: 'root'</a:t>
            </a:r>
            <a:endParaRPr lang="en-US" dirty="0"/>
          </a:p>
          <a:p>
            <a:r>
              <a:rPr lang="en-US" dirty="0">
                <a:solidFill>
                  <a:srgbClr val="4D4D4C"/>
                </a:solidFill>
                <a:latin typeface="Lucida Console"/>
              </a:rPr>
              <a:t>})</a:t>
            </a:r>
            <a:br>
              <a:rPr lang="en-US" dirty="0">
                <a:solidFill>
                  <a:srgbClr val="4D4D4C"/>
                </a:solidFill>
                <a:latin typeface="Lucida Console"/>
              </a:rPr>
            </a:br>
            <a:r>
              <a:rPr lang="en-US" dirty="0">
                <a:solidFill>
                  <a:srgbClr val="8959A8"/>
                </a:solidFill>
                <a:latin typeface="Lucida Console"/>
              </a:rPr>
              <a:t>export</a:t>
            </a:r>
            <a:r>
              <a:rPr lang="en-US" dirty="0">
                <a:solidFill>
                  <a:srgbClr val="4D4D4C"/>
                </a:solidFill>
                <a:latin typeface="Lucida Console"/>
              </a:rPr>
              <a:t> </a:t>
            </a:r>
            <a:r>
              <a:rPr lang="en-US" dirty="0">
                <a:solidFill>
                  <a:srgbClr val="8959A8"/>
                </a:solidFill>
                <a:latin typeface="Lucida Console"/>
              </a:rPr>
              <a:t>class</a:t>
            </a:r>
            <a:r>
              <a:rPr lang="en-US" dirty="0">
                <a:solidFill>
                  <a:srgbClr val="4D4D4C"/>
                </a:solidFill>
                <a:latin typeface="Lucida Console"/>
              </a:rPr>
              <a:t> </a:t>
            </a:r>
            <a:r>
              <a:rPr lang="en-US" dirty="0" err="1">
                <a:solidFill>
                  <a:srgbClr val="4271AE"/>
                </a:solidFill>
                <a:latin typeface="Lucida Console"/>
              </a:rPr>
              <a:t>DataService</a:t>
            </a:r>
            <a:r>
              <a:rPr lang="en-US" dirty="0">
                <a:solidFill>
                  <a:srgbClr val="4D4D4C"/>
                </a:solidFill>
                <a:latin typeface="Lucida Console"/>
              </a:rPr>
              <a:t> {</a:t>
            </a:r>
            <a:endParaRPr lang="en-US" dirty="0"/>
          </a:p>
          <a:p>
            <a:r>
              <a:rPr lang="en-US" dirty="0">
                <a:latin typeface="Lucida Console"/>
              </a:rPr>
              <a:t>  </a:t>
            </a:r>
            <a:r>
              <a:rPr lang="en-US" dirty="0" err="1">
                <a:latin typeface="Lucida Console"/>
              </a:rPr>
              <a:t>url</a:t>
            </a:r>
            <a:r>
              <a:rPr lang="en-US" dirty="0">
                <a:latin typeface="Lucida Console"/>
              </a:rPr>
              <a:t> = "";</a:t>
            </a:r>
            <a:br>
              <a:rPr lang="en-US" dirty="0">
                <a:latin typeface="Lucida Console"/>
              </a:rPr>
            </a:br>
            <a:r>
              <a:rPr lang="en-US" dirty="0">
                <a:solidFill>
                  <a:srgbClr val="4D4D4C"/>
                </a:solidFill>
                <a:latin typeface="Lucida Console"/>
              </a:rPr>
              <a:t>  </a:t>
            </a:r>
            <a:r>
              <a:rPr lang="en-US" dirty="0">
                <a:solidFill>
                  <a:srgbClr val="8959A8"/>
                </a:solidFill>
                <a:latin typeface="Lucida Console"/>
              </a:rPr>
              <a:t>constructor</a:t>
            </a:r>
            <a:r>
              <a:rPr lang="en-US" dirty="0">
                <a:solidFill>
                  <a:srgbClr val="4D4D4C"/>
                </a:solidFill>
                <a:latin typeface="Lucida Console"/>
              </a:rPr>
              <a:t>(private http: </a:t>
            </a:r>
            <a:r>
              <a:rPr lang="en-US" dirty="0" err="1">
                <a:solidFill>
                  <a:srgbClr val="4D4D4C"/>
                </a:solidFill>
                <a:latin typeface="Lucida Console"/>
              </a:rPr>
              <a:t>HttpClient</a:t>
            </a:r>
            <a:r>
              <a:rPr lang="en-US" dirty="0">
                <a:solidFill>
                  <a:srgbClr val="4D4D4C"/>
                </a:solidFill>
                <a:latin typeface="Lucida Console"/>
              </a:rPr>
              <a:t>) {}</a:t>
            </a:r>
            <a:br>
              <a:rPr lang="en-US" dirty="0">
                <a:latin typeface="Lucida Console"/>
              </a:rPr>
            </a:br>
            <a:br>
              <a:rPr lang="en-US" dirty="0">
                <a:latin typeface="Lucida Console"/>
              </a:rPr>
            </a:br>
            <a:r>
              <a:rPr lang="en-US" dirty="0" err="1">
                <a:solidFill>
                  <a:srgbClr val="4D4D4C"/>
                </a:solidFill>
                <a:latin typeface="Lucida Console"/>
              </a:rPr>
              <a:t>getNewData</a:t>
            </a:r>
            <a:r>
              <a:rPr lang="en-US" dirty="0">
                <a:solidFill>
                  <a:srgbClr val="4D4D4C"/>
                </a:solidFill>
                <a:latin typeface="Lucida Console"/>
              </a:rPr>
              <a:t>() {</a:t>
            </a:r>
            <a:br>
              <a:rPr lang="en-US" dirty="0">
                <a:latin typeface="Lucida Console"/>
              </a:rPr>
            </a:br>
            <a:r>
              <a:rPr lang="en-US" dirty="0">
                <a:solidFill>
                  <a:srgbClr val="4D4D4C"/>
                </a:solidFill>
                <a:latin typeface="Lucida Console"/>
              </a:rPr>
              <a:t>  </a:t>
            </a:r>
            <a:r>
              <a:rPr lang="en-US" dirty="0" err="1">
                <a:solidFill>
                  <a:srgbClr val="8959A8"/>
                </a:solidFill>
                <a:latin typeface="Lucida Console"/>
              </a:rPr>
              <a:t>this</a:t>
            </a:r>
            <a:r>
              <a:rPr lang="en-US" dirty="0" err="1">
                <a:solidFill>
                  <a:srgbClr val="4D4D4C"/>
                </a:solidFill>
                <a:latin typeface="Lucida Console"/>
              </a:rPr>
              <a:t>.http.get</a:t>
            </a:r>
            <a:r>
              <a:rPr lang="en-US" dirty="0">
                <a:solidFill>
                  <a:srgbClr val="4D4D4C"/>
                </a:solidFill>
                <a:latin typeface="Lucida Console"/>
              </a:rPr>
              <a:t>(</a:t>
            </a:r>
            <a:r>
              <a:rPr lang="en-US" dirty="0">
                <a:solidFill>
                  <a:srgbClr val="8959A8"/>
                </a:solidFill>
                <a:latin typeface="Lucida Console"/>
              </a:rPr>
              <a:t>this</a:t>
            </a:r>
            <a:r>
              <a:rPr lang="en-US" dirty="0">
                <a:solidFill>
                  <a:srgbClr val="4D4D4C"/>
                </a:solidFill>
                <a:latin typeface="Lucida Console"/>
              </a:rPr>
              <a:t>.url).subscribe(</a:t>
            </a:r>
            <a:r>
              <a:rPr lang="en-US" dirty="0">
                <a:solidFill>
                  <a:srgbClr val="F5871F"/>
                </a:solidFill>
                <a:latin typeface="Lucida Console"/>
              </a:rPr>
              <a:t>res</a:t>
            </a:r>
            <a:r>
              <a:rPr lang="en-US" dirty="0">
                <a:solidFill>
                  <a:srgbClr val="4D4D4C"/>
                </a:solidFill>
                <a:latin typeface="Lucida Console"/>
              </a:rPr>
              <a:t> =&gt; {</a:t>
            </a:r>
            <a:br>
              <a:rPr lang="en-US" dirty="0">
                <a:latin typeface="Lucida Console"/>
              </a:rPr>
            </a:br>
            <a:r>
              <a:rPr lang="en-US" dirty="0">
                <a:solidFill>
                  <a:srgbClr val="4D4D4C"/>
                </a:solidFill>
                <a:latin typeface="Lucida Console"/>
              </a:rPr>
              <a:t>    </a:t>
            </a:r>
            <a:r>
              <a:rPr lang="en-US" dirty="0" err="1">
                <a:solidFill>
                  <a:srgbClr val="8959A8"/>
                </a:solidFill>
                <a:latin typeface="Lucida Console"/>
              </a:rPr>
              <a:t>this</a:t>
            </a:r>
            <a:r>
              <a:rPr lang="en-US" dirty="0" err="1">
                <a:solidFill>
                  <a:srgbClr val="4D4D4C"/>
                </a:solidFill>
                <a:latin typeface="Lucida Console"/>
              </a:rPr>
              <a:t>.posts</a:t>
            </a:r>
            <a:r>
              <a:rPr lang="en-US" dirty="0">
                <a:solidFill>
                  <a:srgbClr val="4D4D4C"/>
                </a:solidFill>
                <a:latin typeface="Lucida Console"/>
              </a:rPr>
              <a:t> = res;</a:t>
            </a:r>
            <a:br>
              <a:rPr lang="en-US" dirty="0">
                <a:latin typeface="Lucida Console"/>
              </a:rPr>
            </a:br>
            <a:r>
              <a:rPr lang="en-US" dirty="0">
                <a:solidFill>
                  <a:srgbClr val="4D4D4C"/>
                </a:solidFill>
                <a:latin typeface="Lucida Console"/>
              </a:rPr>
              <a:t>  });</a:t>
            </a:r>
            <a:br>
              <a:rPr lang="en-US" dirty="0">
                <a:latin typeface="Lucida Console"/>
              </a:rPr>
            </a:br>
            <a:r>
              <a:rPr lang="en-US" dirty="0">
                <a:solidFill>
                  <a:srgbClr val="4D4D4C"/>
                </a:solidFill>
                <a:latin typeface="Lucida Console"/>
              </a:rPr>
              <a:t>}</a:t>
            </a:r>
            <a:endParaRPr lang="en-US"/>
          </a:p>
        </p:txBody>
      </p:sp>
    </p:spTree>
    <p:extLst>
      <p:ext uri="{BB962C8B-B14F-4D97-AF65-F5344CB8AC3E}">
        <p14:creationId xmlns:p14="http://schemas.microsoft.com/office/powerpoint/2010/main" val="309515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2561-77A4-437A-9749-47B10FE469B4}"/>
              </a:ext>
            </a:extLst>
          </p:cNvPr>
          <p:cNvSpPr>
            <a:spLocks noGrp="1"/>
          </p:cNvSpPr>
          <p:nvPr>
            <p:ph type="title"/>
          </p:nvPr>
        </p:nvSpPr>
        <p:spPr/>
        <p:txBody>
          <a:bodyPr/>
          <a:lstStyle/>
          <a:p>
            <a:r>
              <a:rPr lang="en-US" dirty="0"/>
              <a:t> Interface for Response</a:t>
            </a:r>
          </a:p>
        </p:txBody>
      </p:sp>
      <p:sp>
        <p:nvSpPr>
          <p:cNvPr id="3" name="Text Placeholder 2">
            <a:extLst>
              <a:ext uri="{FF2B5EF4-FFF2-40B4-BE49-F238E27FC236}">
                <a16:creationId xmlns:a16="http://schemas.microsoft.com/office/drawing/2014/main" id="{C9D9F89F-3977-48D8-B9EB-513B9AE080EA}"/>
              </a:ext>
            </a:extLst>
          </p:cNvPr>
          <p:cNvSpPr>
            <a:spLocks noGrp="1"/>
          </p:cNvSpPr>
          <p:nvPr>
            <p:ph type="body" idx="1"/>
          </p:nvPr>
        </p:nvSpPr>
        <p:spPr/>
        <p:txBody>
          <a:bodyPr/>
          <a:lstStyle/>
          <a:p>
            <a:pPr marL="114300" indent="0">
              <a:lnSpc>
                <a:spcPct val="114999"/>
              </a:lnSpc>
              <a:buNone/>
            </a:pPr>
            <a:endParaRPr lang="en-US" sz="1600"/>
          </a:p>
          <a:p>
            <a:pPr marL="114300" indent="0">
              <a:lnSpc>
                <a:spcPct val="114999"/>
              </a:lnSpc>
              <a:buNone/>
            </a:pPr>
            <a:endParaRPr lang="en-US" sz="1600" dirty="0"/>
          </a:p>
          <a:p>
            <a:pPr marL="114300" indent="0">
              <a:lnSpc>
                <a:spcPct val="114999"/>
              </a:lnSpc>
              <a:buNone/>
            </a:pPr>
            <a:endParaRPr lang="en-US" sz="1600"/>
          </a:p>
        </p:txBody>
      </p:sp>
      <p:sp>
        <p:nvSpPr>
          <p:cNvPr id="5" name="TextBox 4">
            <a:extLst>
              <a:ext uri="{FF2B5EF4-FFF2-40B4-BE49-F238E27FC236}">
                <a16:creationId xmlns:a16="http://schemas.microsoft.com/office/drawing/2014/main" id="{71C5E11F-49B1-4ACB-8C60-85F5C5F0F4ED}"/>
              </a:ext>
            </a:extLst>
          </p:cNvPr>
          <p:cNvSpPr txBox="1"/>
          <p:nvPr/>
        </p:nvSpPr>
        <p:spPr>
          <a:xfrm>
            <a:off x="573207" y="979761"/>
            <a:ext cx="8225013"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D4D4C"/>
                </a:solidFill>
                <a:latin typeface="Roboto"/>
              </a:rPr>
              <a:t>An interface is a way to define the shape of an object. Its like a class but with no methods. Defining the shape of the return value makes consuming the output easier. </a:t>
            </a:r>
          </a:p>
          <a:p>
            <a:endParaRPr lang="en-US" dirty="0">
              <a:solidFill>
                <a:srgbClr val="4D4D4C"/>
              </a:solidFill>
              <a:latin typeface="Lucida Console"/>
            </a:endParaRPr>
          </a:p>
          <a:p>
            <a:r>
              <a:rPr lang="en-US" dirty="0">
                <a:solidFill>
                  <a:srgbClr val="4D4D4C"/>
                </a:solidFill>
                <a:latin typeface="Lucida Console"/>
              </a:rPr>
              <a:t>interface </a:t>
            </a:r>
            <a:r>
              <a:rPr lang="en-US" b="1" dirty="0">
                <a:solidFill>
                  <a:srgbClr val="4D4D4C"/>
                </a:solidFill>
                <a:latin typeface="Lucida Console"/>
              </a:rPr>
              <a:t>Post</a:t>
            </a:r>
            <a:r>
              <a:rPr lang="en-US" dirty="0">
                <a:solidFill>
                  <a:srgbClr val="4D4D4C"/>
                </a:solidFill>
                <a:latin typeface="Lucida Console"/>
              </a:rPr>
              <a:t> {</a:t>
            </a:r>
            <a:br>
              <a:rPr lang="en-US" dirty="0">
                <a:latin typeface="Lucida Console"/>
              </a:rPr>
            </a:br>
            <a:r>
              <a:rPr lang="en-US" dirty="0">
                <a:solidFill>
                  <a:srgbClr val="4D4D4C"/>
                </a:solidFill>
                <a:latin typeface="Lucida Console"/>
              </a:rPr>
              <a:t>  title: string;</a:t>
            </a:r>
            <a:br>
              <a:rPr lang="en-US" dirty="0">
                <a:latin typeface="Lucida Console"/>
              </a:rPr>
            </a:br>
            <a:r>
              <a:rPr lang="en-US" dirty="0">
                <a:solidFill>
                  <a:srgbClr val="4D4D4C"/>
                </a:solidFill>
                <a:latin typeface="Lucida Console"/>
              </a:rPr>
              <a:t>  body: string;</a:t>
            </a:r>
            <a:br>
              <a:rPr lang="en-US" dirty="0">
                <a:latin typeface="Lucida Console"/>
              </a:rPr>
            </a:br>
            <a:r>
              <a:rPr lang="en-US" dirty="0">
                <a:solidFill>
                  <a:srgbClr val="4D4D4C"/>
                </a:solidFill>
                <a:latin typeface="Lucida Console"/>
              </a:rPr>
              <a:t>};</a:t>
            </a:r>
            <a:br>
              <a:rPr lang="en-US" dirty="0">
                <a:latin typeface="Lucida Console"/>
              </a:rPr>
            </a:br>
            <a:br>
              <a:rPr lang="en-US" dirty="0">
                <a:latin typeface="Lucida Console"/>
              </a:rPr>
            </a:br>
            <a:r>
              <a:rPr lang="en-US">
                <a:solidFill>
                  <a:srgbClr val="8E908C"/>
                </a:solidFill>
                <a:latin typeface="Lucida Console"/>
              </a:rPr>
              <a:t>// It is convenient to use the interface to tell the shape of the </a:t>
            </a:r>
            <a:r>
              <a:rPr lang="en-US" dirty="0">
                <a:solidFill>
                  <a:srgbClr val="8E908C"/>
                </a:solidFill>
                <a:latin typeface="Lucida Console"/>
              </a:rPr>
              <a:t>response</a:t>
            </a:r>
            <a:br>
              <a:rPr lang="en-US" dirty="0">
                <a:latin typeface="Lucida Console"/>
              </a:rPr>
            </a:br>
            <a:br>
              <a:rPr lang="en-US" dirty="0">
                <a:latin typeface="Lucida Console"/>
              </a:rPr>
            </a:br>
            <a:r>
              <a:rPr lang="en-US" dirty="0">
                <a:solidFill>
                  <a:srgbClr val="8959A8"/>
                </a:solidFill>
                <a:latin typeface="Lucida Console"/>
              </a:rPr>
              <a:t>constructor</a:t>
            </a:r>
            <a:r>
              <a:rPr lang="en-US" dirty="0">
                <a:solidFill>
                  <a:srgbClr val="4D4D4C"/>
                </a:solidFill>
                <a:latin typeface="Lucida Console"/>
              </a:rPr>
              <a:t>(private http: </a:t>
            </a:r>
            <a:r>
              <a:rPr lang="en-US" err="1">
                <a:solidFill>
                  <a:srgbClr val="4D4D4C"/>
                </a:solidFill>
                <a:latin typeface="Lucida Console"/>
              </a:rPr>
              <a:t>HttpClient</a:t>
            </a:r>
            <a:r>
              <a:rPr lang="en-US" dirty="0">
                <a:solidFill>
                  <a:srgbClr val="4D4D4C"/>
                </a:solidFill>
                <a:latin typeface="Lucida Console"/>
              </a:rPr>
              <a:t>) {}</a:t>
            </a:r>
            <a:br>
              <a:rPr lang="en-US" dirty="0">
                <a:latin typeface="Lucida Console"/>
              </a:rPr>
            </a:br>
            <a:br>
              <a:rPr lang="en-US" dirty="0">
                <a:latin typeface="Lucida Console"/>
              </a:rPr>
            </a:br>
            <a:r>
              <a:rPr lang="en-US" err="1">
                <a:solidFill>
                  <a:srgbClr val="4D4D4C"/>
                </a:solidFill>
                <a:latin typeface="Lucida Console"/>
              </a:rPr>
              <a:t>getData</a:t>
            </a:r>
            <a:r>
              <a:rPr lang="en-US" dirty="0">
                <a:solidFill>
                  <a:srgbClr val="4D4D4C"/>
                </a:solidFill>
                <a:latin typeface="Lucida Console"/>
              </a:rPr>
              <a:t>() {</a:t>
            </a:r>
            <a:br>
              <a:rPr lang="en-US" dirty="0">
                <a:latin typeface="Lucida Console"/>
              </a:rPr>
            </a:br>
            <a:r>
              <a:rPr lang="en-US" dirty="0">
                <a:solidFill>
                  <a:srgbClr val="4D4D4C"/>
                </a:solidFill>
                <a:latin typeface="Lucida Console"/>
              </a:rPr>
              <a:t>  </a:t>
            </a:r>
            <a:r>
              <a:rPr lang="en-US" err="1">
                <a:solidFill>
                  <a:srgbClr val="8959A8"/>
                </a:solidFill>
                <a:latin typeface="Lucida Console"/>
              </a:rPr>
              <a:t>this</a:t>
            </a:r>
            <a:r>
              <a:rPr lang="en-US" err="1">
                <a:solidFill>
                  <a:srgbClr val="4D4D4C"/>
                </a:solidFill>
                <a:latin typeface="Lucida Console"/>
              </a:rPr>
              <a:t>.http.get</a:t>
            </a:r>
            <a:r>
              <a:rPr lang="en-US" dirty="0">
                <a:solidFill>
                  <a:srgbClr val="4D4D4C"/>
                </a:solidFill>
                <a:latin typeface="Lucida Console"/>
              </a:rPr>
              <a:t>&lt;</a:t>
            </a:r>
            <a:r>
              <a:rPr lang="en-US" b="1" dirty="0">
                <a:solidFill>
                  <a:srgbClr val="4D4D4C"/>
                </a:solidFill>
                <a:latin typeface="Lucida Console"/>
              </a:rPr>
              <a:t>Post</a:t>
            </a:r>
            <a:r>
              <a:rPr lang="en-US" dirty="0">
                <a:solidFill>
                  <a:srgbClr val="4D4D4C"/>
                </a:solidFill>
                <a:latin typeface="Lucida Console"/>
              </a:rPr>
              <a:t>&gt;(</a:t>
            </a:r>
            <a:r>
              <a:rPr lang="en-US" dirty="0">
                <a:solidFill>
                  <a:srgbClr val="8959A8"/>
                </a:solidFill>
                <a:latin typeface="Lucida Console"/>
              </a:rPr>
              <a:t>this</a:t>
            </a:r>
            <a:r>
              <a:rPr lang="en-US" dirty="0">
                <a:solidFill>
                  <a:srgbClr val="4D4D4C"/>
                </a:solidFill>
                <a:latin typeface="Lucida Console"/>
              </a:rPr>
              <a:t>.url).subscribe(</a:t>
            </a:r>
            <a:r>
              <a:rPr lang="en-US" dirty="0">
                <a:solidFill>
                  <a:srgbClr val="F5871F"/>
                </a:solidFill>
                <a:latin typeface="Lucida Console"/>
              </a:rPr>
              <a:t>res</a:t>
            </a:r>
            <a:r>
              <a:rPr lang="en-US" dirty="0">
                <a:solidFill>
                  <a:srgbClr val="4D4D4C"/>
                </a:solidFill>
                <a:latin typeface="Lucida Console"/>
              </a:rPr>
              <a:t> =&gt; {</a:t>
            </a:r>
            <a:br>
              <a:rPr lang="en-US" dirty="0">
                <a:latin typeface="Lucida Console"/>
              </a:rPr>
            </a:br>
            <a:r>
              <a:rPr lang="en-US" dirty="0">
                <a:solidFill>
                  <a:srgbClr val="4D4D4C"/>
                </a:solidFill>
                <a:latin typeface="Lucida Console"/>
              </a:rPr>
              <a:t>    </a:t>
            </a:r>
            <a:r>
              <a:rPr lang="en-US" err="1">
                <a:solidFill>
                  <a:srgbClr val="8959A8"/>
                </a:solidFill>
                <a:latin typeface="Lucida Console"/>
              </a:rPr>
              <a:t>this</a:t>
            </a:r>
            <a:r>
              <a:rPr lang="en-US" err="1">
                <a:solidFill>
                  <a:srgbClr val="4D4D4C"/>
                </a:solidFill>
                <a:latin typeface="Lucida Console"/>
              </a:rPr>
              <a:t>.postTitle</a:t>
            </a:r>
            <a:r>
              <a:rPr lang="en-US" dirty="0">
                <a:solidFill>
                  <a:srgbClr val="4D4D4C"/>
                </a:solidFill>
                <a:latin typeface="Lucida Console"/>
              </a:rPr>
              <a:t> = </a:t>
            </a:r>
            <a:r>
              <a:rPr lang="en-US" err="1">
                <a:solidFill>
                  <a:srgbClr val="4D4D4C"/>
                </a:solidFill>
                <a:latin typeface="Lucida Console"/>
              </a:rPr>
              <a:t>res.title</a:t>
            </a:r>
            <a:r>
              <a:rPr lang="en-US" dirty="0">
                <a:solidFill>
                  <a:srgbClr val="4D4D4C"/>
                </a:solidFill>
                <a:latin typeface="Lucida Console"/>
              </a:rPr>
              <a:t>;</a:t>
            </a:r>
            <a:br>
              <a:rPr lang="en-US" dirty="0">
                <a:latin typeface="Lucida Console"/>
              </a:rPr>
            </a:br>
            <a:r>
              <a:rPr lang="en-US" dirty="0">
                <a:solidFill>
                  <a:srgbClr val="4D4D4C"/>
                </a:solidFill>
                <a:latin typeface="Lucida Console"/>
              </a:rPr>
              <a:t>  });</a:t>
            </a:r>
            <a:br>
              <a:rPr lang="en-US" dirty="0">
                <a:latin typeface="Lucida Console"/>
              </a:rPr>
            </a:br>
            <a:r>
              <a:rPr lang="en-US" dirty="0">
                <a:solidFill>
                  <a:srgbClr val="4D4D4C"/>
                </a:solidFill>
                <a:latin typeface="Lucida Console"/>
              </a:rPr>
              <a:t>}</a:t>
            </a:r>
            <a:endParaRPr lang="en-US"/>
          </a:p>
        </p:txBody>
      </p:sp>
    </p:spTree>
    <p:extLst>
      <p:ext uri="{BB962C8B-B14F-4D97-AF65-F5344CB8AC3E}">
        <p14:creationId xmlns:p14="http://schemas.microsoft.com/office/powerpoint/2010/main" val="418857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2561-77A4-437A-9749-47B10FE469B4}"/>
              </a:ext>
            </a:extLst>
          </p:cNvPr>
          <p:cNvSpPr>
            <a:spLocks noGrp="1"/>
          </p:cNvSpPr>
          <p:nvPr>
            <p:ph type="title"/>
          </p:nvPr>
        </p:nvSpPr>
        <p:spPr/>
        <p:txBody>
          <a:bodyPr/>
          <a:lstStyle/>
          <a:p>
            <a:r>
              <a:rPr lang="en-US" dirty="0" err="1"/>
              <a:t>HttpClientModule</a:t>
            </a:r>
            <a:r>
              <a:rPr lang="en-US" dirty="0"/>
              <a:t> Basic Usage - post</a:t>
            </a:r>
          </a:p>
        </p:txBody>
      </p:sp>
      <p:sp>
        <p:nvSpPr>
          <p:cNvPr id="3" name="Text Placeholder 2">
            <a:extLst>
              <a:ext uri="{FF2B5EF4-FFF2-40B4-BE49-F238E27FC236}">
                <a16:creationId xmlns:a16="http://schemas.microsoft.com/office/drawing/2014/main" id="{C9D9F89F-3977-48D8-B9EB-513B9AE080EA}"/>
              </a:ext>
            </a:extLst>
          </p:cNvPr>
          <p:cNvSpPr>
            <a:spLocks noGrp="1"/>
          </p:cNvSpPr>
          <p:nvPr>
            <p:ph type="body" idx="1"/>
          </p:nvPr>
        </p:nvSpPr>
        <p:spPr/>
        <p:txBody>
          <a:bodyPr/>
          <a:lstStyle/>
          <a:p>
            <a:pPr marL="114300" indent="0">
              <a:lnSpc>
                <a:spcPct val="114999"/>
              </a:lnSpc>
              <a:buNone/>
            </a:pPr>
            <a:endParaRPr lang="en-US" sz="1600"/>
          </a:p>
          <a:p>
            <a:pPr marL="114300" indent="0">
              <a:lnSpc>
                <a:spcPct val="114999"/>
              </a:lnSpc>
              <a:buNone/>
            </a:pPr>
            <a:endParaRPr lang="en-US" sz="1600" dirty="0"/>
          </a:p>
          <a:p>
            <a:pPr marL="114300" indent="0">
              <a:lnSpc>
                <a:spcPct val="114999"/>
              </a:lnSpc>
              <a:buNone/>
            </a:pPr>
            <a:endParaRPr lang="en-US" sz="1600"/>
          </a:p>
        </p:txBody>
      </p:sp>
      <p:sp>
        <p:nvSpPr>
          <p:cNvPr id="4" name="TextBox 3">
            <a:extLst>
              <a:ext uri="{FF2B5EF4-FFF2-40B4-BE49-F238E27FC236}">
                <a16:creationId xmlns:a16="http://schemas.microsoft.com/office/drawing/2014/main" id="{907FE2D6-3E1D-49C8-A472-5550A6E13160}"/>
              </a:ext>
            </a:extLst>
          </p:cNvPr>
          <p:cNvSpPr txBox="1"/>
          <p:nvPr/>
        </p:nvSpPr>
        <p:spPr>
          <a:xfrm>
            <a:off x="283191" y="986904"/>
            <a:ext cx="750285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D4D4C"/>
                </a:solidFill>
                <a:latin typeface="Roboto"/>
              </a:rPr>
              <a:t>This is an example of using the post method passing data in the request.</a:t>
            </a:r>
            <a:endParaRPr lang="en-US" dirty="0">
              <a:solidFill>
                <a:srgbClr val="4D4D4C"/>
              </a:solidFill>
              <a:latin typeface="Lucida Console"/>
            </a:endParaRPr>
          </a:p>
          <a:p>
            <a:endParaRPr lang="en-US" dirty="0">
              <a:solidFill>
                <a:srgbClr val="4D4D4C"/>
              </a:solidFill>
              <a:latin typeface="Lucida Console"/>
            </a:endParaRPr>
          </a:p>
          <a:p>
            <a:endParaRPr lang="en-US" dirty="0">
              <a:solidFill>
                <a:srgbClr val="4D4D4C"/>
              </a:solidFill>
              <a:latin typeface="Lucida Console"/>
            </a:endParaRPr>
          </a:p>
          <a:p>
            <a:r>
              <a:rPr lang="en-US" dirty="0" err="1">
                <a:solidFill>
                  <a:srgbClr val="4D4D4C"/>
                </a:solidFill>
                <a:latin typeface="Lucida Console"/>
              </a:rPr>
              <a:t>postData</a:t>
            </a:r>
            <a:r>
              <a:rPr lang="en-US" dirty="0">
                <a:solidFill>
                  <a:srgbClr val="4D4D4C"/>
                </a:solidFill>
                <a:latin typeface="Lucida Console"/>
              </a:rPr>
              <a:t>() {</a:t>
            </a:r>
            <a:br>
              <a:rPr lang="en-US" dirty="0">
                <a:latin typeface="Lucida Console"/>
              </a:rPr>
            </a:br>
            <a:r>
              <a:rPr lang="en-US" dirty="0">
                <a:solidFill>
                  <a:srgbClr val="4D4D4C"/>
                </a:solidFill>
                <a:latin typeface="Lucida Console"/>
              </a:rPr>
              <a:t>  </a:t>
            </a:r>
            <a:r>
              <a:rPr lang="en-US" dirty="0" err="1">
                <a:solidFill>
                  <a:srgbClr val="8959A8"/>
                </a:solidFill>
                <a:latin typeface="Lucida Console"/>
              </a:rPr>
              <a:t>this</a:t>
            </a:r>
            <a:r>
              <a:rPr lang="en-US" dirty="0" err="1">
                <a:solidFill>
                  <a:srgbClr val="4D4D4C"/>
                </a:solidFill>
                <a:latin typeface="Lucida Console"/>
              </a:rPr>
              <a:t>.http.post</a:t>
            </a:r>
            <a:r>
              <a:rPr lang="en-US" dirty="0">
                <a:solidFill>
                  <a:srgbClr val="4D4D4C"/>
                </a:solidFill>
                <a:latin typeface="Lucida Console"/>
              </a:rPr>
              <a:t>&lt;Post&gt;(</a:t>
            </a:r>
            <a:r>
              <a:rPr lang="en-US" dirty="0">
                <a:solidFill>
                  <a:srgbClr val="8959A8"/>
                </a:solidFill>
                <a:latin typeface="Lucida Console"/>
              </a:rPr>
              <a:t>this</a:t>
            </a:r>
            <a:r>
              <a:rPr lang="en-US" dirty="0">
                <a:solidFill>
                  <a:srgbClr val="4D4D4C"/>
                </a:solidFill>
                <a:latin typeface="Lucida Console"/>
              </a:rPr>
              <a:t>.url, </a:t>
            </a:r>
            <a:r>
              <a:rPr lang="en-US" dirty="0" err="1">
                <a:solidFill>
                  <a:srgbClr val="8959A8"/>
                </a:solidFill>
                <a:latin typeface="Lucida Console"/>
              </a:rPr>
              <a:t>this</a:t>
            </a:r>
            <a:r>
              <a:rPr lang="en-US" dirty="0" err="1">
                <a:solidFill>
                  <a:srgbClr val="4D4D4C"/>
                </a:solidFill>
                <a:latin typeface="Lucida Console"/>
              </a:rPr>
              <a:t>.bodyData</a:t>
            </a:r>
            <a:r>
              <a:rPr lang="en-US" dirty="0">
                <a:solidFill>
                  <a:srgbClr val="4D4D4C"/>
                </a:solidFill>
                <a:latin typeface="Lucida Console"/>
              </a:rPr>
              <a:t>).subscribe(</a:t>
            </a:r>
            <a:br>
              <a:rPr lang="en-US" dirty="0">
                <a:latin typeface="Lucida Console"/>
              </a:rPr>
            </a:br>
            <a:r>
              <a:rPr lang="en-US" dirty="0">
                <a:solidFill>
                  <a:srgbClr val="4D4D4C"/>
                </a:solidFill>
                <a:latin typeface="Lucida Console"/>
              </a:rPr>
              <a:t>    </a:t>
            </a:r>
            <a:r>
              <a:rPr lang="en-US" dirty="0">
                <a:solidFill>
                  <a:srgbClr val="F5871F"/>
                </a:solidFill>
                <a:latin typeface="Lucida Console"/>
              </a:rPr>
              <a:t>res</a:t>
            </a:r>
            <a:r>
              <a:rPr lang="en-US" dirty="0">
                <a:solidFill>
                  <a:srgbClr val="4D4D4C"/>
                </a:solidFill>
                <a:latin typeface="Lucida Console"/>
              </a:rPr>
              <a:t> =&gt; {</a:t>
            </a:r>
            <a:br>
              <a:rPr lang="en-US" dirty="0">
                <a:latin typeface="Lucida Console"/>
              </a:rPr>
            </a:br>
            <a:r>
              <a:rPr lang="en-US" dirty="0">
                <a:solidFill>
                  <a:srgbClr val="4D4D4C"/>
                </a:solidFill>
                <a:latin typeface="Lucida Console"/>
              </a:rPr>
              <a:t>      </a:t>
            </a:r>
            <a:r>
              <a:rPr lang="en-US" dirty="0">
                <a:solidFill>
                  <a:srgbClr val="F5871F"/>
                </a:solidFill>
                <a:latin typeface="Lucida Console"/>
              </a:rPr>
              <a:t>console</a:t>
            </a:r>
            <a:r>
              <a:rPr lang="en-US" dirty="0">
                <a:solidFill>
                  <a:srgbClr val="4D4D4C"/>
                </a:solidFill>
                <a:latin typeface="Lucida Console"/>
              </a:rPr>
              <a:t>.log(res);</a:t>
            </a:r>
            <a:br>
              <a:rPr lang="en-US" dirty="0">
                <a:latin typeface="Lucida Console"/>
              </a:rPr>
            </a:br>
            <a:r>
              <a:rPr lang="en-US" dirty="0">
                <a:solidFill>
                  <a:srgbClr val="4D4D4C"/>
                </a:solidFill>
                <a:latin typeface="Lucida Console"/>
              </a:rPr>
              <a:t>    },</a:t>
            </a:r>
            <a:br>
              <a:rPr lang="en-US" dirty="0">
                <a:latin typeface="Lucida Console"/>
              </a:rPr>
            </a:br>
            <a:r>
              <a:rPr lang="en-US" dirty="0">
                <a:solidFill>
                  <a:srgbClr val="4D4D4C"/>
                </a:solidFill>
                <a:latin typeface="Lucida Console"/>
              </a:rPr>
              <a:t>    (</a:t>
            </a:r>
            <a:r>
              <a:rPr lang="en-US" dirty="0">
                <a:solidFill>
                  <a:srgbClr val="F5871F"/>
                </a:solidFill>
                <a:latin typeface="Lucida Console"/>
              </a:rPr>
              <a:t>err: </a:t>
            </a:r>
            <a:r>
              <a:rPr lang="en-US" dirty="0" err="1">
                <a:solidFill>
                  <a:srgbClr val="F5871F"/>
                </a:solidFill>
                <a:latin typeface="Lucida Console"/>
              </a:rPr>
              <a:t>HttpErrorResponse</a:t>
            </a:r>
            <a:r>
              <a:rPr lang="en-US" dirty="0">
                <a:solidFill>
                  <a:srgbClr val="4D4D4C"/>
                </a:solidFill>
                <a:latin typeface="Lucida Console"/>
              </a:rPr>
              <a:t>) =&gt; {</a:t>
            </a:r>
            <a:br>
              <a:rPr lang="en-US" dirty="0">
                <a:latin typeface="Lucida Console"/>
              </a:rPr>
            </a:br>
            <a:r>
              <a:rPr lang="en-US" dirty="0">
                <a:solidFill>
                  <a:srgbClr val="4D4D4C"/>
                </a:solidFill>
                <a:latin typeface="Lucida Console"/>
              </a:rPr>
              <a:t>      </a:t>
            </a:r>
            <a:r>
              <a:rPr lang="en-US" dirty="0">
                <a:solidFill>
                  <a:srgbClr val="F5871F"/>
                </a:solidFill>
                <a:latin typeface="Lucida Console"/>
              </a:rPr>
              <a:t>console</a:t>
            </a:r>
            <a:r>
              <a:rPr lang="en-US" dirty="0">
                <a:solidFill>
                  <a:srgbClr val="4D4D4C"/>
                </a:solidFill>
                <a:latin typeface="Lucida Console"/>
              </a:rPr>
              <a:t>.log(</a:t>
            </a:r>
            <a:r>
              <a:rPr lang="en-US" dirty="0" err="1">
                <a:solidFill>
                  <a:srgbClr val="4D4D4C"/>
                </a:solidFill>
                <a:latin typeface="Lucida Console"/>
              </a:rPr>
              <a:t>err.error</a:t>
            </a:r>
            <a:r>
              <a:rPr lang="en-US" dirty="0">
                <a:solidFill>
                  <a:srgbClr val="4D4D4C"/>
                </a:solidFill>
                <a:latin typeface="Lucida Console"/>
              </a:rPr>
              <a:t>);</a:t>
            </a:r>
            <a:br>
              <a:rPr lang="en-US" dirty="0">
                <a:latin typeface="Lucida Console"/>
              </a:rPr>
            </a:br>
            <a:r>
              <a:rPr lang="en-US" dirty="0">
                <a:solidFill>
                  <a:srgbClr val="4D4D4C"/>
                </a:solidFill>
                <a:latin typeface="Lucida Console"/>
              </a:rPr>
              <a:t>    }</a:t>
            </a:r>
            <a:br>
              <a:rPr lang="en-US" dirty="0">
                <a:latin typeface="Lucida Console"/>
              </a:rPr>
            </a:br>
            <a:r>
              <a:rPr lang="en-US" dirty="0">
                <a:solidFill>
                  <a:srgbClr val="4D4D4C"/>
                </a:solidFill>
                <a:latin typeface="Lucida Console"/>
              </a:rPr>
              <a:t>  );</a:t>
            </a:r>
            <a:br>
              <a:rPr lang="en-US" dirty="0">
                <a:latin typeface="Lucida Console"/>
              </a:rPr>
            </a:br>
            <a:r>
              <a:rPr lang="en-US" dirty="0">
                <a:solidFill>
                  <a:srgbClr val="4D4D4C"/>
                </a:solidFill>
                <a:latin typeface="Lucida Console"/>
              </a:rPr>
              <a:t>}</a:t>
            </a:r>
            <a:endParaRPr lang="en-US"/>
          </a:p>
        </p:txBody>
      </p:sp>
    </p:spTree>
    <p:extLst>
      <p:ext uri="{BB962C8B-B14F-4D97-AF65-F5344CB8AC3E}">
        <p14:creationId xmlns:p14="http://schemas.microsoft.com/office/powerpoint/2010/main" val="174114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087D-7AB8-4276-9B9E-4AE8D07B5038}"/>
              </a:ext>
            </a:extLst>
          </p:cNvPr>
          <p:cNvSpPr>
            <a:spLocks noGrp="1"/>
          </p:cNvSpPr>
          <p:nvPr>
            <p:ph type="title"/>
          </p:nvPr>
        </p:nvSpPr>
        <p:spPr/>
        <p:txBody>
          <a:bodyPr/>
          <a:lstStyle/>
          <a:p>
            <a:r>
              <a:rPr lang="en-US" dirty="0"/>
              <a:t>HTTP Options – Headers and </a:t>
            </a:r>
            <a:r>
              <a:rPr lang="en-US" dirty="0" err="1"/>
              <a:t>HttpParams</a:t>
            </a:r>
          </a:p>
        </p:txBody>
      </p:sp>
      <p:sp>
        <p:nvSpPr>
          <p:cNvPr id="3" name="Text Placeholder 2">
            <a:extLst>
              <a:ext uri="{FF2B5EF4-FFF2-40B4-BE49-F238E27FC236}">
                <a16:creationId xmlns:a16="http://schemas.microsoft.com/office/drawing/2014/main" id="{18715114-34B7-4D77-87BA-304513F089E1}"/>
              </a:ext>
            </a:extLst>
          </p:cNvPr>
          <p:cNvSpPr>
            <a:spLocks noGrp="1"/>
          </p:cNvSpPr>
          <p:nvPr>
            <p:ph type="body" idx="1"/>
          </p:nvPr>
        </p:nvSpPr>
        <p:spPr>
          <a:xfrm>
            <a:off x="460950" y="790019"/>
            <a:ext cx="8222100" cy="3712800"/>
          </a:xfrm>
        </p:spPr>
        <p:txBody>
          <a:bodyPr/>
          <a:lstStyle/>
          <a:p>
            <a:pPr marL="0" indent="0">
              <a:lnSpc>
                <a:spcPct val="114999"/>
              </a:lnSpc>
              <a:buNone/>
            </a:pPr>
            <a:r>
              <a:rPr lang="en-US" sz="1600"/>
              <a:t>A range of advanced options are available to modify the headers and http parameters in a request if required.</a:t>
            </a:r>
            <a:endParaRPr lang="en-US"/>
          </a:p>
          <a:p>
            <a:pPr marL="0" indent="0">
              <a:lnSpc>
                <a:spcPct val="114999"/>
              </a:lnSpc>
              <a:buNone/>
            </a:pPr>
            <a:endParaRPr lang="en-US" sz="1600" dirty="0"/>
          </a:p>
          <a:p>
            <a:pPr marL="0" indent="0">
              <a:lnSpc>
                <a:spcPct val="114999"/>
              </a:lnSpc>
              <a:buNone/>
            </a:pPr>
            <a:r>
              <a:rPr lang="en-US" sz="1400">
                <a:latin typeface="Consolas"/>
              </a:rPr>
              <a:t>import {</a:t>
            </a:r>
            <a:r>
              <a:rPr lang="en-US" sz="1400" err="1">
                <a:latin typeface="Consolas"/>
              </a:rPr>
              <a:t>HttpHeaders，HttpParams</a:t>
            </a:r>
            <a:r>
              <a:rPr lang="en-US" sz="1400" dirty="0">
                <a:latin typeface="Consolas"/>
              </a:rPr>
              <a:t>} from  "@angular/common/http"; </a:t>
            </a:r>
            <a:endParaRPr lang="en-US" sz="1400"/>
          </a:p>
          <a:p>
            <a:pPr marL="0" indent="0">
              <a:lnSpc>
                <a:spcPct val="114999"/>
              </a:lnSpc>
              <a:buNone/>
            </a:pPr>
            <a:endParaRPr lang="en-US" sz="1400" dirty="0">
              <a:latin typeface="Consolas"/>
            </a:endParaRPr>
          </a:p>
          <a:p>
            <a:pPr marL="0" indent="0">
              <a:lnSpc>
                <a:spcPct val="114999"/>
              </a:lnSpc>
              <a:buNone/>
            </a:pPr>
            <a:r>
              <a:rPr lang="en-US" sz="1400" dirty="0">
                <a:latin typeface="Consolas"/>
              </a:rPr>
              <a:t>var </a:t>
            </a:r>
            <a:r>
              <a:rPr lang="en-US" sz="1400" err="1">
                <a:latin typeface="Consolas"/>
              </a:rPr>
              <a:t>myHeaders</a:t>
            </a:r>
            <a:r>
              <a:rPr lang="en-US" sz="1400" dirty="0">
                <a:latin typeface="Consolas"/>
              </a:rPr>
              <a:t> = new Headers(); // Currently empty</a:t>
            </a:r>
          </a:p>
          <a:p>
            <a:pPr marL="0" indent="0">
              <a:lnSpc>
                <a:spcPct val="114999"/>
              </a:lnSpc>
              <a:buNone/>
            </a:pPr>
            <a:r>
              <a:rPr lang="en-US" sz="1400" err="1">
                <a:latin typeface="Consolas"/>
              </a:rPr>
              <a:t>myHeaders.append</a:t>
            </a:r>
            <a:r>
              <a:rPr lang="en-US" sz="1400" dirty="0">
                <a:latin typeface="Consolas"/>
              </a:rPr>
              <a:t>('Content-Type', 'image/jpeg');</a:t>
            </a:r>
          </a:p>
          <a:p>
            <a:pPr marL="0" indent="0">
              <a:lnSpc>
                <a:spcPct val="114999"/>
              </a:lnSpc>
              <a:buNone/>
            </a:pPr>
            <a:endParaRPr lang="en-US" sz="1400" dirty="0">
              <a:latin typeface="Consolas"/>
            </a:endParaRPr>
          </a:p>
          <a:p>
            <a:pPr marL="0" indent="0">
              <a:lnSpc>
                <a:spcPct val="114999"/>
              </a:lnSpc>
              <a:buNone/>
            </a:pPr>
            <a:r>
              <a:rPr lang="en-US" sz="1400">
                <a:latin typeface="Consolas"/>
              </a:rPr>
              <a:t>// Usually, it is: </a:t>
            </a:r>
            <a:r>
              <a:rPr lang="en-US" sz="1400" err="1">
                <a:latin typeface="Consolas"/>
              </a:rPr>
              <a:t>myHeaders.append</a:t>
            </a:r>
            <a:r>
              <a:rPr lang="en-US" sz="1400" dirty="0">
                <a:latin typeface="Consolas"/>
              </a:rPr>
              <a:t>('Content-Type', 'application/json');</a:t>
            </a:r>
          </a:p>
          <a:p>
            <a:pPr marL="0" indent="0">
              <a:lnSpc>
                <a:spcPct val="114999"/>
              </a:lnSpc>
              <a:buNone/>
            </a:pPr>
            <a:r>
              <a:rPr lang="en-US" sz="1400" err="1">
                <a:latin typeface="Consolas"/>
              </a:rPr>
              <a:t>myHeaders.append</a:t>
            </a:r>
            <a:r>
              <a:rPr lang="en-US" sz="1400" dirty="0">
                <a:latin typeface="Consolas"/>
              </a:rPr>
              <a:t>('Accept-Encoding', '</a:t>
            </a:r>
            <a:r>
              <a:rPr lang="en-US" sz="1400" err="1">
                <a:latin typeface="Consolas"/>
              </a:rPr>
              <a:t>gzip</a:t>
            </a:r>
            <a:r>
              <a:rPr lang="en-US" sz="1400" dirty="0">
                <a:latin typeface="Consolas"/>
              </a:rPr>
              <a:t>');</a:t>
            </a:r>
          </a:p>
          <a:p>
            <a:pPr marL="0" indent="0">
              <a:lnSpc>
                <a:spcPct val="114999"/>
              </a:lnSpc>
              <a:buNone/>
            </a:pPr>
            <a:endParaRPr lang="en-US" sz="1400" dirty="0">
              <a:latin typeface="Consolas"/>
            </a:endParaRPr>
          </a:p>
          <a:p>
            <a:pPr marL="0" indent="0">
              <a:lnSpc>
                <a:spcPct val="114999"/>
              </a:lnSpc>
              <a:buNone/>
            </a:pPr>
            <a:r>
              <a:rPr lang="en-US" sz="1400" dirty="0">
                <a:latin typeface="Consolas"/>
              </a:rPr>
              <a:t>const  </a:t>
            </a:r>
            <a:r>
              <a:rPr lang="en-US" sz="1400" err="1">
                <a:latin typeface="Consolas"/>
              </a:rPr>
              <a:t>myParams</a:t>
            </a:r>
            <a:r>
              <a:rPr lang="en-US" sz="1400" dirty="0">
                <a:latin typeface="Consolas"/>
              </a:rPr>
              <a:t> = new  </a:t>
            </a:r>
            <a:r>
              <a:rPr lang="en-US" sz="1400" err="1">
                <a:latin typeface="Consolas"/>
              </a:rPr>
              <a:t>HttpParams</a:t>
            </a:r>
            <a:r>
              <a:rPr lang="en-US" sz="1400" dirty="0">
                <a:latin typeface="Consolas"/>
              </a:rPr>
              <a:t>().set('page',"2").set('limit',"3");</a:t>
            </a:r>
          </a:p>
          <a:p>
            <a:pPr marL="0" indent="0">
              <a:lnSpc>
                <a:spcPct val="114999"/>
              </a:lnSpc>
              <a:buNone/>
            </a:pPr>
            <a:r>
              <a:rPr lang="en-US" sz="1400" dirty="0">
                <a:latin typeface="Consolas"/>
              </a:rPr>
              <a:t>// const  </a:t>
            </a:r>
            <a:r>
              <a:rPr lang="en-US" sz="1400" dirty="0" err="1">
                <a:latin typeface="Consolas"/>
              </a:rPr>
              <a:t>myParams</a:t>
            </a:r>
            <a:r>
              <a:rPr lang="en-US" sz="1400" dirty="0">
                <a:latin typeface="Consolas"/>
              </a:rPr>
              <a:t> = new  </a:t>
            </a:r>
            <a:r>
              <a:rPr lang="en-US" sz="1400" dirty="0" err="1">
                <a:latin typeface="Consolas"/>
              </a:rPr>
              <a:t>HttpParams</a:t>
            </a:r>
            <a:r>
              <a:rPr lang="en-US" sz="1400" dirty="0">
                <a:latin typeface="Consolas"/>
              </a:rPr>
              <a:t>({</a:t>
            </a:r>
            <a:r>
              <a:rPr lang="en-US" sz="1400" dirty="0" err="1">
                <a:latin typeface="Consolas"/>
              </a:rPr>
              <a:t>fromString</a:t>
            </a:r>
            <a:r>
              <a:rPr lang="en-US" sz="1400">
                <a:latin typeface="Consolas"/>
              </a:rPr>
              <a:t>:  'page=2&amp;limit=3'});</a:t>
            </a:r>
          </a:p>
          <a:p>
            <a:pPr marL="0" indent="0">
              <a:lnSpc>
                <a:spcPct val="114999"/>
              </a:lnSpc>
              <a:buNone/>
            </a:pPr>
            <a:endParaRPr lang="en-US" sz="1400" dirty="0">
              <a:latin typeface="Consolas"/>
            </a:endParaRPr>
          </a:p>
          <a:p>
            <a:pPr marL="0" indent="0">
              <a:lnSpc>
                <a:spcPct val="114999"/>
              </a:lnSpc>
              <a:buNone/>
            </a:pPr>
            <a:r>
              <a:rPr lang="en-US" sz="1400" dirty="0">
                <a:latin typeface="Consolas"/>
              </a:rPr>
              <a:t>const options = { headers: </a:t>
            </a:r>
            <a:r>
              <a:rPr lang="en-US" sz="1400" err="1">
                <a:latin typeface="Consolas"/>
              </a:rPr>
              <a:t>myHeaders</a:t>
            </a:r>
            <a:r>
              <a:rPr lang="en-US" sz="1400" dirty="0">
                <a:latin typeface="Consolas"/>
              </a:rPr>
              <a:t>, params: </a:t>
            </a:r>
            <a:r>
              <a:rPr lang="en-US" sz="1400" err="1">
                <a:latin typeface="Consolas"/>
              </a:rPr>
              <a:t>myParams</a:t>
            </a:r>
            <a:r>
              <a:rPr lang="en-US" sz="1400" dirty="0">
                <a:latin typeface="Consolas"/>
              </a:rPr>
              <a:t>};</a:t>
            </a:r>
          </a:p>
          <a:p>
            <a:pPr marL="0" indent="0">
              <a:lnSpc>
                <a:spcPct val="114999"/>
              </a:lnSpc>
              <a:buNone/>
            </a:pPr>
            <a:r>
              <a:rPr lang="en-US" sz="1400" err="1">
                <a:latin typeface="Consolas"/>
              </a:rPr>
              <a:t>this.httpClient.post</a:t>
            </a:r>
            <a:r>
              <a:rPr lang="en-US" sz="1400" dirty="0">
                <a:latin typeface="Consolas"/>
              </a:rPr>
              <a:t>(</a:t>
            </a:r>
            <a:r>
              <a:rPr lang="en-US" sz="1400" err="1">
                <a:latin typeface="Consolas"/>
              </a:rPr>
              <a:t>url</a:t>
            </a:r>
            <a:r>
              <a:rPr lang="en-US" sz="1400" dirty="0">
                <a:latin typeface="Consolas"/>
              </a:rPr>
              <a:t>, body, options);</a:t>
            </a:r>
          </a:p>
          <a:p>
            <a:pPr marL="0" indent="0">
              <a:lnSpc>
                <a:spcPct val="114999"/>
              </a:lnSpc>
              <a:buNone/>
            </a:pPr>
            <a:endParaRPr lang="en-US" sz="1400" dirty="0">
              <a:latin typeface="Consolas"/>
            </a:endParaRPr>
          </a:p>
        </p:txBody>
      </p:sp>
    </p:spTree>
    <p:extLst>
      <p:ext uri="{BB962C8B-B14F-4D97-AF65-F5344CB8AC3E}">
        <p14:creationId xmlns:p14="http://schemas.microsoft.com/office/powerpoint/2010/main" val="192739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A6C9-A13D-3A4A-809D-9FED82669031}"/>
              </a:ext>
            </a:extLst>
          </p:cNvPr>
          <p:cNvSpPr>
            <a:spLocks noGrp="1"/>
          </p:cNvSpPr>
          <p:nvPr>
            <p:ph type="title"/>
          </p:nvPr>
        </p:nvSpPr>
        <p:spPr/>
        <p:txBody>
          <a:bodyPr/>
          <a:lstStyle/>
          <a:p>
            <a:r>
              <a:rPr lang="en-US"/>
              <a:t>What is an Angular Module</a:t>
            </a:r>
          </a:p>
        </p:txBody>
      </p:sp>
      <p:sp>
        <p:nvSpPr>
          <p:cNvPr id="3" name="Text Placeholder 2">
            <a:extLst>
              <a:ext uri="{FF2B5EF4-FFF2-40B4-BE49-F238E27FC236}">
                <a16:creationId xmlns:a16="http://schemas.microsoft.com/office/drawing/2014/main" id="{B8D09C1C-8ABA-DC48-8F33-D1A0A774232B}"/>
              </a:ext>
            </a:extLst>
          </p:cNvPr>
          <p:cNvSpPr>
            <a:spLocks noGrp="1"/>
          </p:cNvSpPr>
          <p:nvPr>
            <p:ph type="body" idx="1"/>
          </p:nvPr>
        </p:nvSpPr>
        <p:spPr/>
        <p:txBody>
          <a:bodyPr/>
          <a:lstStyle/>
          <a:p>
            <a:pPr marL="114300" indent="0">
              <a:lnSpc>
                <a:spcPct val="114999"/>
              </a:lnSpc>
              <a:buNone/>
            </a:pPr>
            <a:r>
              <a:rPr lang="en-US" sz="1400" dirty="0"/>
              <a:t>Angular apps are modular and Angular has its own modularity system called </a:t>
            </a:r>
            <a:r>
              <a:rPr lang="en-US" sz="1400" i="1" dirty="0" err="1"/>
              <a:t>NgModules</a:t>
            </a:r>
            <a:r>
              <a:rPr lang="en-US" sz="1400" dirty="0"/>
              <a:t>.  </a:t>
            </a:r>
            <a:r>
              <a:rPr lang="en-US" sz="1400" dirty="0" err="1"/>
              <a:t>NgModules</a:t>
            </a:r>
            <a:r>
              <a:rPr lang="en-US" sz="1400" dirty="0"/>
              <a:t> are containers for a cohesive block of code dedicated to an application domain,  a workflow, or a closely related set of capabilities. (</a:t>
            </a:r>
            <a:r>
              <a:rPr lang="en-US" sz="1400" dirty="0">
                <a:hlinkClick r:id="rId2"/>
              </a:rPr>
              <a:t>http://angular.io/guide/architecture-modules</a:t>
            </a:r>
            <a:r>
              <a:rPr lang="en-US" sz="1400" dirty="0"/>
              <a:t>)</a:t>
            </a:r>
            <a:endParaRPr lang="en-US" dirty="0"/>
          </a:p>
          <a:p>
            <a:pPr marL="114300" indent="0">
              <a:lnSpc>
                <a:spcPct val="114999"/>
              </a:lnSpc>
              <a:buNone/>
            </a:pPr>
            <a:endParaRPr lang="en-US" sz="1400"/>
          </a:p>
          <a:p>
            <a:pPr marL="114300" indent="0">
              <a:lnSpc>
                <a:spcPct val="114999"/>
              </a:lnSpc>
              <a:buNone/>
            </a:pPr>
            <a:r>
              <a:rPr lang="en-US" sz="1400" dirty="0"/>
              <a:t>An </a:t>
            </a:r>
            <a:r>
              <a:rPr lang="en-US" sz="1400" dirty="0" err="1"/>
              <a:t>NgModule</a:t>
            </a:r>
            <a:r>
              <a:rPr lang="en-US" sz="1400" dirty="0"/>
              <a:t> is a class marked by the @</a:t>
            </a:r>
            <a:r>
              <a:rPr lang="en-US" sz="1400" dirty="0" err="1"/>
              <a:t>NgModules</a:t>
            </a:r>
            <a:r>
              <a:rPr lang="en-US" sz="1400" dirty="0"/>
              <a:t> decorator. </a:t>
            </a:r>
            <a:r>
              <a:rPr lang="en-US" sz="1400" dirty="0" err="1"/>
              <a:t>NgModules</a:t>
            </a:r>
            <a:r>
              <a:rPr lang="en-US" sz="1400" dirty="0"/>
              <a:t> describe how the application parts fit together. </a:t>
            </a:r>
          </a:p>
          <a:p>
            <a:pPr marL="114300" indent="0">
              <a:lnSpc>
                <a:spcPct val="114999"/>
              </a:lnSpc>
              <a:buNone/>
            </a:pPr>
            <a:endParaRPr lang="en-US" sz="1400"/>
          </a:p>
          <a:p>
            <a:pPr marL="114300" indent="0">
              <a:lnSpc>
                <a:spcPct val="114999"/>
              </a:lnSpc>
              <a:buNone/>
            </a:pPr>
            <a:r>
              <a:rPr lang="en-US" sz="1400" dirty="0"/>
              <a:t>Every application has at least one Angular Module. This is the root modules that you bootstrap to launch the application (</a:t>
            </a:r>
            <a:r>
              <a:rPr lang="en-US" sz="1400" dirty="0" err="1"/>
              <a:t>app.module</a:t>
            </a:r>
            <a:r>
              <a:rPr lang="en-US" sz="1400" dirty="0"/>
              <a:t>)</a:t>
            </a:r>
          </a:p>
          <a:p>
            <a:pPr marL="114300" indent="0">
              <a:lnSpc>
                <a:spcPct val="114999"/>
              </a:lnSpc>
              <a:buNone/>
            </a:pPr>
            <a:r>
              <a:rPr lang="en-US" sz="1400" dirty="0"/>
              <a:t>@</a:t>
            </a:r>
            <a:r>
              <a:rPr lang="en-US" sz="1400" dirty="0" err="1"/>
              <a:t>NgModule</a:t>
            </a:r>
            <a:endParaRPr lang="en-US" sz="1400" dirty="0"/>
          </a:p>
          <a:p>
            <a:pPr marL="114300" indent="0">
              <a:lnSpc>
                <a:spcPct val="114999"/>
              </a:lnSpc>
              <a:buNone/>
            </a:pPr>
            <a:r>
              <a:rPr lang="en-US" sz="1400" dirty="0"/>
              <a:t>       </a:t>
            </a:r>
            <a:r>
              <a:rPr lang="en-US" sz="1400" b="1" dirty="0"/>
              <a:t>declarations</a:t>
            </a:r>
            <a:r>
              <a:rPr lang="en-US" sz="1400" dirty="0"/>
              <a:t> –  applications components that belong to the module (components, directive or pipes)</a:t>
            </a:r>
          </a:p>
          <a:p>
            <a:pPr marL="114300" indent="0">
              <a:lnSpc>
                <a:spcPct val="114999"/>
              </a:lnSpc>
              <a:buNone/>
            </a:pPr>
            <a:r>
              <a:rPr lang="en-US" sz="1400" dirty="0"/>
              <a:t>       </a:t>
            </a:r>
            <a:r>
              <a:rPr lang="en-US" sz="1400" b="1" dirty="0"/>
              <a:t>imports </a:t>
            </a:r>
            <a:r>
              <a:rPr lang="en-US" sz="1400" dirty="0"/>
              <a:t> - import modules to include there functionality in the application</a:t>
            </a:r>
          </a:p>
          <a:p>
            <a:pPr marL="114300" indent="0">
              <a:lnSpc>
                <a:spcPct val="114999"/>
              </a:lnSpc>
              <a:buNone/>
            </a:pPr>
            <a:r>
              <a:rPr lang="en-US" sz="1400" dirty="0"/>
              <a:t>       </a:t>
            </a:r>
            <a:r>
              <a:rPr lang="en-US" sz="1400" b="1" dirty="0"/>
              <a:t>providers</a:t>
            </a:r>
            <a:r>
              <a:rPr lang="en-US" sz="1400" dirty="0"/>
              <a:t> – Service providers (where the data comes from)</a:t>
            </a:r>
          </a:p>
          <a:p>
            <a:pPr marL="114300" indent="0">
              <a:lnSpc>
                <a:spcPct val="114999"/>
              </a:lnSpc>
              <a:buNone/>
            </a:pPr>
            <a:r>
              <a:rPr lang="en-US" sz="1400" dirty="0"/>
              <a:t>       </a:t>
            </a:r>
            <a:r>
              <a:rPr lang="en-US" sz="1400" b="1" dirty="0"/>
              <a:t>bootstrap</a:t>
            </a:r>
            <a:r>
              <a:rPr lang="en-US" sz="1400" dirty="0"/>
              <a:t> – the root component that angular creates and inserts into the index.htm page.</a:t>
            </a:r>
          </a:p>
          <a:p>
            <a:pPr marL="114300" indent="0">
              <a:lnSpc>
                <a:spcPct val="114999"/>
              </a:lnSpc>
              <a:buNone/>
            </a:pPr>
            <a:endParaRPr lang="en-US" sz="1400"/>
          </a:p>
          <a:p>
            <a:pPr marL="114300" indent="0">
              <a:buNone/>
            </a:pPr>
            <a:endParaRPr lang="en-US" sz="1400"/>
          </a:p>
        </p:txBody>
      </p:sp>
    </p:spTree>
    <p:extLst>
      <p:ext uri="{BB962C8B-B14F-4D97-AF65-F5344CB8AC3E}">
        <p14:creationId xmlns:p14="http://schemas.microsoft.com/office/powerpoint/2010/main" val="327216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070E-A0CA-42B6-B4B8-EB1CF575CB37}"/>
              </a:ext>
            </a:extLst>
          </p:cNvPr>
          <p:cNvSpPr>
            <a:spLocks noGrp="1"/>
          </p:cNvSpPr>
          <p:nvPr>
            <p:ph type="title"/>
          </p:nvPr>
        </p:nvSpPr>
        <p:spPr/>
        <p:txBody>
          <a:bodyPr/>
          <a:lstStyle/>
          <a:p>
            <a:r>
              <a:rPr lang="en-US"/>
              <a:t>What is an Angular Module</a:t>
            </a:r>
          </a:p>
        </p:txBody>
      </p:sp>
      <p:sp>
        <p:nvSpPr>
          <p:cNvPr id="3" name="Text Placeholder 2">
            <a:extLst>
              <a:ext uri="{FF2B5EF4-FFF2-40B4-BE49-F238E27FC236}">
                <a16:creationId xmlns:a16="http://schemas.microsoft.com/office/drawing/2014/main" id="{F26AD67B-9183-4267-AA17-E408DC8FA15F}"/>
              </a:ext>
            </a:extLst>
          </p:cNvPr>
          <p:cNvSpPr>
            <a:spLocks noGrp="1"/>
          </p:cNvSpPr>
          <p:nvPr>
            <p:ph type="body" idx="1"/>
          </p:nvPr>
        </p:nvSpPr>
        <p:spPr/>
        <p:txBody>
          <a:bodyPr/>
          <a:lstStyle/>
          <a:p>
            <a:pPr marL="114300" indent="0">
              <a:buNone/>
            </a:pPr>
            <a:r>
              <a:rPr lang="en-US" dirty="0"/>
              <a:t>A </a:t>
            </a:r>
            <a:r>
              <a:rPr lang="en-US" dirty="0" err="1"/>
              <a:t>Javascript</a:t>
            </a:r>
            <a:r>
              <a:rPr lang="en-US" dirty="0"/>
              <a:t> import ( import {</a:t>
            </a:r>
            <a:r>
              <a:rPr lang="en-US" dirty="0" err="1"/>
              <a:t>NgModule</a:t>
            </a:r>
            <a:r>
              <a:rPr lang="en-US" dirty="0"/>
              <a:t>} from ‘@angular/core’;) is related to making the file available for the module. </a:t>
            </a:r>
          </a:p>
          <a:p>
            <a:pPr marL="114300" indent="0">
              <a:lnSpc>
                <a:spcPct val="114999"/>
              </a:lnSpc>
              <a:buNone/>
            </a:pPr>
            <a:endParaRPr lang="en-US" dirty="0"/>
          </a:p>
          <a:p>
            <a:pPr marL="114300" indent="0">
              <a:lnSpc>
                <a:spcPct val="114999"/>
              </a:lnSpc>
              <a:buNone/>
            </a:pPr>
            <a:r>
              <a:rPr lang="en-US" dirty="0"/>
              <a:t>The Angular imports array in the @</a:t>
            </a:r>
            <a:r>
              <a:rPr lang="en-US" dirty="0" err="1"/>
              <a:t>NgModule</a:t>
            </a:r>
            <a:r>
              <a:rPr lang="en-US" dirty="0"/>
              <a:t> decorator tells the angular app about other modules that this app will require to work properly. Both linking the file and telling it what modules are required is important.</a:t>
            </a:r>
            <a:endParaRPr lang="en-US"/>
          </a:p>
          <a:p>
            <a:pPr marL="114300" indent="0">
              <a:lnSpc>
                <a:spcPct val="114999"/>
              </a:lnSpc>
              <a:buNone/>
            </a:pPr>
            <a:endParaRPr lang="en-US"/>
          </a:p>
        </p:txBody>
      </p:sp>
    </p:spTree>
    <p:extLst>
      <p:ext uri="{BB962C8B-B14F-4D97-AF65-F5344CB8AC3E}">
        <p14:creationId xmlns:p14="http://schemas.microsoft.com/office/powerpoint/2010/main" val="356046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7BDB-95FA-4FC8-B5D3-B225A37017AC}"/>
              </a:ext>
            </a:extLst>
          </p:cNvPr>
          <p:cNvSpPr>
            <a:spLocks noGrp="1"/>
          </p:cNvSpPr>
          <p:nvPr>
            <p:ph type="title"/>
          </p:nvPr>
        </p:nvSpPr>
        <p:spPr/>
        <p:txBody>
          <a:bodyPr/>
          <a:lstStyle/>
          <a:p>
            <a:r>
              <a:rPr lang="en-US"/>
              <a:t>Frequently Used  Angular libraries (</a:t>
            </a:r>
            <a:r>
              <a:rPr lang="en-US" err="1"/>
              <a:t>NgModules</a:t>
            </a:r>
            <a:r>
              <a:rPr lang="en-US"/>
              <a:t>)</a:t>
            </a:r>
          </a:p>
        </p:txBody>
      </p:sp>
      <p:sp>
        <p:nvSpPr>
          <p:cNvPr id="7" name="TextBox 6">
            <a:extLst>
              <a:ext uri="{FF2B5EF4-FFF2-40B4-BE49-F238E27FC236}">
                <a16:creationId xmlns:a16="http://schemas.microsoft.com/office/drawing/2014/main" id="{10D82682-EC3A-4F74-85BA-9EC71DD18B5C}"/>
              </a:ext>
            </a:extLst>
          </p:cNvPr>
          <p:cNvSpPr txBox="1"/>
          <p:nvPr/>
        </p:nvSpPr>
        <p:spPr>
          <a:xfrm>
            <a:off x="205189" y="1372288"/>
            <a:ext cx="84444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a:p>
        </p:txBody>
      </p:sp>
      <p:graphicFrame>
        <p:nvGraphicFramePr>
          <p:cNvPr id="10" name="Table 10">
            <a:extLst>
              <a:ext uri="{FF2B5EF4-FFF2-40B4-BE49-F238E27FC236}">
                <a16:creationId xmlns:a16="http://schemas.microsoft.com/office/drawing/2014/main" id="{84882AF7-3007-4A7E-903E-768FAA1AB924}"/>
              </a:ext>
            </a:extLst>
          </p:cNvPr>
          <p:cNvGraphicFramePr>
            <a:graphicFrameLocks noGrp="1"/>
          </p:cNvGraphicFramePr>
          <p:nvPr>
            <p:extLst>
              <p:ext uri="{D42A27DB-BD31-4B8C-83A1-F6EECF244321}">
                <p14:modId xmlns:p14="http://schemas.microsoft.com/office/powerpoint/2010/main" val="2936071802"/>
              </p:ext>
            </p:extLst>
          </p:nvPr>
        </p:nvGraphicFramePr>
        <p:xfrm>
          <a:off x="447560" y="1163656"/>
          <a:ext cx="8538654" cy="2702560"/>
        </p:xfrm>
        <a:graphic>
          <a:graphicData uri="http://schemas.openxmlformats.org/drawingml/2006/table">
            <a:tbl>
              <a:tblPr firstRow="1" bandRow="1">
                <a:tableStyleId>{5C22544A-7EE6-4342-B048-85BDC9FD1C3A}</a:tableStyleId>
              </a:tblPr>
              <a:tblGrid>
                <a:gridCol w="2100090">
                  <a:extLst>
                    <a:ext uri="{9D8B030D-6E8A-4147-A177-3AD203B41FA5}">
                      <a16:colId xmlns:a16="http://schemas.microsoft.com/office/drawing/2014/main" val="80969219"/>
                    </a:ext>
                  </a:extLst>
                </a:gridCol>
                <a:gridCol w="2189602">
                  <a:extLst>
                    <a:ext uri="{9D8B030D-6E8A-4147-A177-3AD203B41FA5}">
                      <a16:colId xmlns:a16="http://schemas.microsoft.com/office/drawing/2014/main" val="260971747"/>
                    </a:ext>
                  </a:extLst>
                </a:gridCol>
                <a:gridCol w="4248962">
                  <a:extLst>
                    <a:ext uri="{9D8B030D-6E8A-4147-A177-3AD203B41FA5}">
                      <a16:colId xmlns:a16="http://schemas.microsoft.com/office/drawing/2014/main" val="813012876"/>
                    </a:ext>
                  </a:extLst>
                </a:gridCol>
              </a:tblGrid>
              <a:tr h="302963">
                <a:tc>
                  <a:txBody>
                    <a:bodyPr/>
                    <a:lstStyle/>
                    <a:p>
                      <a:r>
                        <a:rPr lang="en-US" err="1"/>
                        <a:t>NgModule</a:t>
                      </a:r>
                    </a:p>
                  </a:txBody>
                  <a:tcPr/>
                </a:tc>
                <a:tc>
                  <a:txBody>
                    <a:bodyPr/>
                    <a:lstStyle/>
                    <a:p>
                      <a:r>
                        <a:rPr lang="en-US"/>
                        <a:t>Imported From</a:t>
                      </a:r>
                    </a:p>
                  </a:txBody>
                  <a:tcPr/>
                </a:tc>
                <a:tc>
                  <a:txBody>
                    <a:bodyPr/>
                    <a:lstStyle/>
                    <a:p>
                      <a:r>
                        <a:rPr lang="en-US"/>
                        <a:t>Used For</a:t>
                      </a:r>
                    </a:p>
                  </a:txBody>
                  <a:tcPr/>
                </a:tc>
                <a:extLst>
                  <a:ext uri="{0D108BD9-81ED-4DB2-BD59-A6C34878D82A}">
                    <a16:rowId xmlns:a16="http://schemas.microsoft.com/office/drawing/2014/main" val="2089410088"/>
                  </a:ext>
                </a:extLst>
              </a:tr>
              <a:tr h="370840">
                <a:tc>
                  <a:txBody>
                    <a:bodyPr/>
                    <a:lstStyle/>
                    <a:p>
                      <a:r>
                        <a:rPr lang="en-US" sz="1200" err="1">
                          <a:solidFill>
                            <a:schemeClr val="bg2"/>
                          </a:solidFill>
                        </a:rPr>
                        <a:t>BrowserModule</a:t>
                      </a:r>
                    </a:p>
                  </a:txBody>
                  <a:tcPr/>
                </a:tc>
                <a:tc>
                  <a:txBody>
                    <a:bodyPr/>
                    <a:lstStyle/>
                    <a:p>
                      <a:r>
                        <a:rPr lang="en-US" sz="1200">
                          <a:solidFill>
                            <a:schemeClr val="bg2"/>
                          </a:solidFill>
                        </a:rPr>
                        <a:t>@angular/platform-browser</a:t>
                      </a:r>
                    </a:p>
                  </a:txBody>
                  <a:tcPr/>
                </a:tc>
                <a:tc>
                  <a:txBody>
                    <a:bodyPr/>
                    <a:lstStyle/>
                    <a:p>
                      <a:pPr lvl="0">
                        <a:buNone/>
                      </a:pPr>
                      <a:r>
                        <a:rPr lang="en-US" sz="1200" b="0" i="0" u="none" strike="noStrike" noProof="0">
                          <a:solidFill>
                            <a:schemeClr val="bg2"/>
                          </a:solidFill>
                          <a:latin typeface="Arial"/>
                        </a:rPr>
                        <a:t>When you want to run your app in a browser</a:t>
                      </a:r>
                      <a:endParaRPr lang="en-US" sz="1200">
                        <a:solidFill>
                          <a:schemeClr val="bg2"/>
                        </a:solidFill>
                      </a:endParaRPr>
                    </a:p>
                  </a:txBody>
                  <a:tcPr/>
                </a:tc>
                <a:extLst>
                  <a:ext uri="{0D108BD9-81ED-4DB2-BD59-A6C34878D82A}">
                    <a16:rowId xmlns:a16="http://schemas.microsoft.com/office/drawing/2014/main" val="1158300109"/>
                  </a:ext>
                </a:extLst>
              </a:tr>
              <a:tr h="370840">
                <a:tc>
                  <a:txBody>
                    <a:bodyPr/>
                    <a:lstStyle/>
                    <a:p>
                      <a:r>
                        <a:rPr lang="en-US" sz="1200" err="1">
                          <a:solidFill>
                            <a:schemeClr val="bg2"/>
                          </a:solidFill>
                        </a:rPr>
                        <a:t>CommonModule</a:t>
                      </a:r>
                    </a:p>
                  </a:txBody>
                  <a:tcPr/>
                </a:tc>
                <a:tc>
                  <a:txBody>
                    <a:bodyPr/>
                    <a:lstStyle/>
                    <a:p>
                      <a:r>
                        <a:rPr lang="en-US" sz="1200">
                          <a:solidFill>
                            <a:schemeClr val="bg2"/>
                          </a:solidFill>
                        </a:rPr>
                        <a:t>@angular/common</a:t>
                      </a:r>
                    </a:p>
                  </a:txBody>
                  <a:tcPr/>
                </a:tc>
                <a:tc>
                  <a:txBody>
                    <a:bodyPr/>
                    <a:lstStyle/>
                    <a:p>
                      <a:pPr lvl="0">
                        <a:buNone/>
                      </a:pPr>
                      <a:r>
                        <a:rPr lang="en-US" sz="1200" b="0" i="0" u="none" strike="noStrike" noProof="0">
                          <a:solidFill>
                            <a:schemeClr val="bg2"/>
                          </a:solidFill>
                          <a:latin typeface="Arial"/>
                        </a:rPr>
                        <a:t>When you want to use </a:t>
                      </a:r>
                      <a:r>
                        <a:rPr lang="en-US" sz="1200" b="0" i="0" u="none" strike="noStrike" noProof="0">
                          <a:solidFill>
                            <a:schemeClr val="bg2"/>
                          </a:solidFill>
                          <a:latin typeface="Consolas"/>
                          <a:hlinkClick r:id="rId2"/>
                        </a:rPr>
                        <a:t>NgIf</a:t>
                      </a:r>
                      <a:r>
                        <a:rPr lang="en-US" sz="1200" b="0" i="0" u="none" strike="noStrike" noProof="0">
                          <a:solidFill>
                            <a:schemeClr val="bg2"/>
                          </a:solidFill>
                          <a:latin typeface="Arial"/>
                        </a:rPr>
                        <a:t>, </a:t>
                      </a:r>
                      <a:r>
                        <a:rPr lang="en-US" sz="1200" b="0" i="0" u="none" strike="noStrike" noProof="0" err="1">
                          <a:solidFill>
                            <a:schemeClr val="bg2"/>
                          </a:solidFill>
                          <a:latin typeface="Consolas"/>
                        </a:rPr>
                        <a:t>NgFor</a:t>
                      </a:r>
                      <a:endParaRPr lang="en-US" sz="1200">
                        <a:solidFill>
                          <a:schemeClr val="bg2"/>
                        </a:solidFill>
                      </a:endParaRPr>
                    </a:p>
                  </a:txBody>
                  <a:tcPr/>
                </a:tc>
                <a:extLst>
                  <a:ext uri="{0D108BD9-81ED-4DB2-BD59-A6C34878D82A}">
                    <a16:rowId xmlns:a16="http://schemas.microsoft.com/office/drawing/2014/main" val="885247317"/>
                  </a:ext>
                </a:extLst>
              </a:tr>
              <a:tr h="370840">
                <a:tc>
                  <a:txBody>
                    <a:bodyPr/>
                    <a:lstStyle/>
                    <a:p>
                      <a:r>
                        <a:rPr lang="en-US" sz="1200" err="1">
                          <a:solidFill>
                            <a:schemeClr val="bg2"/>
                          </a:solidFill>
                        </a:rPr>
                        <a:t>FormsModule</a:t>
                      </a:r>
                    </a:p>
                  </a:txBody>
                  <a:tcPr/>
                </a:tc>
                <a:tc>
                  <a:txBody>
                    <a:bodyPr/>
                    <a:lstStyle/>
                    <a:p>
                      <a:r>
                        <a:rPr lang="en-US" sz="1200">
                          <a:solidFill>
                            <a:schemeClr val="bg2"/>
                          </a:solidFill>
                        </a:rPr>
                        <a:t>@angular/forms</a:t>
                      </a:r>
                    </a:p>
                  </a:txBody>
                  <a:tcPr/>
                </a:tc>
                <a:tc>
                  <a:txBody>
                    <a:bodyPr/>
                    <a:lstStyle/>
                    <a:p>
                      <a:pPr lvl="0">
                        <a:buNone/>
                      </a:pPr>
                      <a:r>
                        <a:rPr lang="en-US" sz="1200" b="0" i="0" u="none" strike="noStrike" noProof="0">
                          <a:solidFill>
                            <a:schemeClr val="bg2"/>
                          </a:solidFill>
                          <a:latin typeface="Arial"/>
                        </a:rPr>
                        <a:t>When you want to build template driven forms (includes </a:t>
                      </a:r>
                      <a:r>
                        <a:rPr lang="en-US" sz="1200" b="0" i="0" u="none" strike="noStrike" noProof="0">
                          <a:solidFill>
                            <a:schemeClr val="bg2"/>
                          </a:solidFill>
                          <a:latin typeface="Consolas"/>
                          <a:hlinkClick r:id="rId3"/>
                        </a:rPr>
                        <a:t>NgModel</a:t>
                      </a:r>
                      <a:r>
                        <a:rPr lang="en-US" sz="1200" b="0" i="0" u="none" strike="noStrike" noProof="0">
                          <a:solidFill>
                            <a:schemeClr val="bg2"/>
                          </a:solidFill>
                          <a:latin typeface="Arial"/>
                        </a:rPr>
                        <a:t>)</a:t>
                      </a:r>
                      <a:endParaRPr lang="en-US" sz="1200">
                        <a:solidFill>
                          <a:schemeClr val="bg2"/>
                        </a:solidFill>
                      </a:endParaRPr>
                    </a:p>
                  </a:txBody>
                  <a:tcPr/>
                </a:tc>
                <a:extLst>
                  <a:ext uri="{0D108BD9-81ED-4DB2-BD59-A6C34878D82A}">
                    <a16:rowId xmlns:a16="http://schemas.microsoft.com/office/drawing/2014/main" val="3363777547"/>
                  </a:ext>
                </a:extLst>
              </a:tr>
              <a:tr h="370840">
                <a:tc>
                  <a:txBody>
                    <a:bodyPr/>
                    <a:lstStyle/>
                    <a:p>
                      <a:r>
                        <a:rPr lang="en-US" sz="1200" err="1">
                          <a:solidFill>
                            <a:schemeClr val="bg2"/>
                          </a:solidFill>
                        </a:rPr>
                        <a:t>ReactiveFormsModule</a:t>
                      </a:r>
                    </a:p>
                  </a:txBody>
                  <a:tcPr/>
                </a:tc>
                <a:tc>
                  <a:txBody>
                    <a:bodyPr/>
                    <a:lstStyle/>
                    <a:p>
                      <a:r>
                        <a:rPr lang="en-US" sz="1200">
                          <a:solidFill>
                            <a:schemeClr val="bg2"/>
                          </a:solidFill>
                        </a:rPr>
                        <a:t>@angular/forms</a:t>
                      </a:r>
                    </a:p>
                  </a:txBody>
                  <a:tcPr/>
                </a:tc>
                <a:tc>
                  <a:txBody>
                    <a:bodyPr/>
                    <a:lstStyle/>
                    <a:p>
                      <a:pPr lvl="0">
                        <a:buNone/>
                      </a:pPr>
                      <a:r>
                        <a:rPr lang="en-US" sz="1200" b="0" i="0" u="none" strike="noStrike" noProof="0">
                          <a:solidFill>
                            <a:schemeClr val="bg2"/>
                          </a:solidFill>
                          <a:latin typeface="Arial"/>
                        </a:rPr>
                        <a:t>When you want to build reactive forms</a:t>
                      </a:r>
                      <a:endParaRPr lang="en-US" sz="1200">
                        <a:solidFill>
                          <a:schemeClr val="bg2"/>
                        </a:solidFill>
                      </a:endParaRPr>
                    </a:p>
                  </a:txBody>
                  <a:tcPr/>
                </a:tc>
                <a:extLst>
                  <a:ext uri="{0D108BD9-81ED-4DB2-BD59-A6C34878D82A}">
                    <a16:rowId xmlns:a16="http://schemas.microsoft.com/office/drawing/2014/main" val="3116688280"/>
                  </a:ext>
                </a:extLst>
              </a:tr>
              <a:tr h="370840">
                <a:tc>
                  <a:txBody>
                    <a:bodyPr/>
                    <a:lstStyle/>
                    <a:p>
                      <a:r>
                        <a:rPr lang="en-US" sz="1200" err="1">
                          <a:solidFill>
                            <a:schemeClr val="bg2"/>
                          </a:solidFill>
                        </a:rPr>
                        <a:t>RouterModule</a:t>
                      </a:r>
                    </a:p>
                  </a:txBody>
                  <a:tcPr/>
                </a:tc>
                <a:tc>
                  <a:txBody>
                    <a:bodyPr/>
                    <a:lstStyle/>
                    <a:p>
                      <a:r>
                        <a:rPr lang="en-US" sz="1200">
                          <a:solidFill>
                            <a:schemeClr val="bg2"/>
                          </a:solidFill>
                        </a:rPr>
                        <a:t>@angular/router</a:t>
                      </a:r>
                    </a:p>
                  </a:txBody>
                  <a:tcPr/>
                </a:tc>
                <a:tc>
                  <a:txBody>
                    <a:bodyPr/>
                    <a:lstStyle/>
                    <a:p>
                      <a:pPr lvl="0">
                        <a:buNone/>
                      </a:pPr>
                      <a:r>
                        <a:rPr lang="en-US" sz="1200" b="0" i="0" u="none" strike="noStrike" noProof="0">
                          <a:solidFill>
                            <a:schemeClr val="bg2"/>
                          </a:solidFill>
                          <a:latin typeface="Arial"/>
                        </a:rPr>
                        <a:t>When you want to use </a:t>
                      </a:r>
                      <a:r>
                        <a:rPr lang="en-US" sz="1200" b="0" i="0" u="none" strike="noStrike" noProof="0">
                          <a:solidFill>
                            <a:schemeClr val="bg2"/>
                          </a:solidFill>
                          <a:latin typeface="Consolas"/>
                          <a:hlinkClick r:id="rId4"/>
                        </a:rPr>
                        <a:t>RouterLink</a:t>
                      </a:r>
                      <a:r>
                        <a:rPr lang="en-US" sz="1200" b="0" i="0" u="none" strike="noStrike" noProof="0">
                          <a:solidFill>
                            <a:schemeClr val="bg2"/>
                          </a:solidFill>
                          <a:latin typeface="Arial"/>
                        </a:rPr>
                        <a:t>, </a:t>
                      </a:r>
                      <a:r>
                        <a:rPr lang="en-US" sz="1200" b="0" i="0" u="none" strike="noStrike" noProof="0">
                          <a:solidFill>
                            <a:schemeClr val="bg2"/>
                          </a:solidFill>
                          <a:latin typeface="Consolas"/>
                        </a:rPr>
                        <a:t>.</a:t>
                      </a:r>
                      <a:r>
                        <a:rPr lang="en-US" sz="1200" b="0" i="0" u="none" strike="noStrike" noProof="0" err="1">
                          <a:solidFill>
                            <a:schemeClr val="bg2"/>
                          </a:solidFill>
                          <a:latin typeface="Consolas"/>
                        </a:rPr>
                        <a:t>forRoot</a:t>
                      </a:r>
                      <a:r>
                        <a:rPr lang="en-US" sz="1200" b="0" i="0" u="none" strike="noStrike" noProof="0">
                          <a:solidFill>
                            <a:schemeClr val="bg2"/>
                          </a:solidFill>
                          <a:latin typeface="Consolas"/>
                        </a:rPr>
                        <a:t>()</a:t>
                      </a:r>
                      <a:r>
                        <a:rPr lang="en-US" sz="1200" b="0" i="0" u="none" strike="noStrike" noProof="0">
                          <a:solidFill>
                            <a:schemeClr val="bg2"/>
                          </a:solidFill>
                          <a:latin typeface="Arial"/>
                        </a:rPr>
                        <a:t>, and </a:t>
                      </a:r>
                      <a:r>
                        <a:rPr lang="en-US" sz="1200" b="0" i="0" u="none" strike="noStrike" noProof="0">
                          <a:solidFill>
                            <a:schemeClr val="bg2"/>
                          </a:solidFill>
                          <a:latin typeface="Consolas"/>
                        </a:rPr>
                        <a:t>.</a:t>
                      </a:r>
                      <a:r>
                        <a:rPr lang="en-US" sz="1200" b="0" i="0" u="none" strike="noStrike" noProof="0" err="1">
                          <a:solidFill>
                            <a:schemeClr val="bg2"/>
                          </a:solidFill>
                          <a:latin typeface="Consolas"/>
                        </a:rPr>
                        <a:t>forChild</a:t>
                      </a:r>
                      <a:r>
                        <a:rPr lang="en-US" sz="1200" b="0" i="0" u="none" strike="noStrike" noProof="0">
                          <a:solidFill>
                            <a:schemeClr val="bg2"/>
                          </a:solidFill>
                          <a:latin typeface="Consolas"/>
                        </a:rPr>
                        <a:t>()</a:t>
                      </a:r>
                      <a:endParaRPr lang="en-US" sz="1200">
                        <a:solidFill>
                          <a:schemeClr val="bg2"/>
                        </a:solidFill>
                      </a:endParaRPr>
                    </a:p>
                  </a:txBody>
                  <a:tcPr/>
                </a:tc>
                <a:extLst>
                  <a:ext uri="{0D108BD9-81ED-4DB2-BD59-A6C34878D82A}">
                    <a16:rowId xmlns:a16="http://schemas.microsoft.com/office/drawing/2014/main" val="2286517337"/>
                  </a:ext>
                </a:extLst>
              </a:tr>
              <a:tr h="370840">
                <a:tc>
                  <a:txBody>
                    <a:bodyPr/>
                    <a:lstStyle/>
                    <a:p>
                      <a:r>
                        <a:rPr lang="en-US" sz="1200" err="1">
                          <a:solidFill>
                            <a:schemeClr val="bg2"/>
                          </a:solidFill>
                        </a:rPr>
                        <a:t>HttpClientModule</a:t>
                      </a:r>
                    </a:p>
                  </a:txBody>
                  <a:tcPr/>
                </a:tc>
                <a:tc>
                  <a:txBody>
                    <a:bodyPr/>
                    <a:lstStyle/>
                    <a:p>
                      <a:r>
                        <a:rPr lang="en-US" sz="1200">
                          <a:solidFill>
                            <a:schemeClr val="bg2"/>
                          </a:solidFill>
                        </a:rPr>
                        <a:t>@angular/common/http</a:t>
                      </a:r>
                    </a:p>
                  </a:txBody>
                  <a:tcPr/>
                </a:tc>
                <a:tc>
                  <a:txBody>
                    <a:bodyPr/>
                    <a:lstStyle/>
                    <a:p>
                      <a:pPr lvl="0">
                        <a:buNone/>
                      </a:pPr>
                      <a:r>
                        <a:rPr lang="en-US" sz="1200" b="0" i="0" u="none" strike="noStrike" noProof="0">
                          <a:solidFill>
                            <a:schemeClr val="bg2"/>
                          </a:solidFill>
                          <a:latin typeface="Arial"/>
                        </a:rPr>
                        <a:t>When you want to talk to a server</a:t>
                      </a:r>
                      <a:endParaRPr lang="en-US" sz="1200">
                        <a:solidFill>
                          <a:schemeClr val="bg2"/>
                        </a:solidFill>
                      </a:endParaRPr>
                    </a:p>
                  </a:txBody>
                  <a:tcPr/>
                </a:tc>
                <a:extLst>
                  <a:ext uri="{0D108BD9-81ED-4DB2-BD59-A6C34878D82A}">
                    <a16:rowId xmlns:a16="http://schemas.microsoft.com/office/drawing/2014/main" val="2889012671"/>
                  </a:ext>
                </a:extLst>
              </a:tr>
            </a:tbl>
          </a:graphicData>
        </a:graphic>
      </p:graphicFrame>
    </p:spTree>
    <p:extLst>
      <p:ext uri="{BB962C8B-B14F-4D97-AF65-F5344CB8AC3E}">
        <p14:creationId xmlns:p14="http://schemas.microsoft.com/office/powerpoint/2010/main" val="198980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2561-77A4-437A-9749-47B10FE469B4}"/>
              </a:ext>
            </a:extLst>
          </p:cNvPr>
          <p:cNvSpPr>
            <a:spLocks noGrp="1"/>
          </p:cNvSpPr>
          <p:nvPr>
            <p:ph type="title"/>
          </p:nvPr>
        </p:nvSpPr>
        <p:spPr/>
        <p:txBody>
          <a:bodyPr/>
          <a:lstStyle/>
          <a:p>
            <a:r>
              <a:rPr lang="en-US" dirty="0" err="1"/>
              <a:t>HttpClientModule</a:t>
            </a:r>
            <a:r>
              <a:rPr lang="en-US" dirty="0"/>
              <a:t> </a:t>
            </a:r>
          </a:p>
        </p:txBody>
      </p:sp>
      <p:sp>
        <p:nvSpPr>
          <p:cNvPr id="3" name="Text Placeholder 2">
            <a:extLst>
              <a:ext uri="{FF2B5EF4-FFF2-40B4-BE49-F238E27FC236}">
                <a16:creationId xmlns:a16="http://schemas.microsoft.com/office/drawing/2014/main" id="{C9D9F89F-3977-48D8-B9EB-513B9AE080EA}"/>
              </a:ext>
            </a:extLst>
          </p:cNvPr>
          <p:cNvSpPr>
            <a:spLocks noGrp="1"/>
          </p:cNvSpPr>
          <p:nvPr>
            <p:ph type="body" idx="1"/>
          </p:nvPr>
        </p:nvSpPr>
        <p:spPr/>
        <p:txBody>
          <a:bodyPr/>
          <a:lstStyle/>
          <a:p>
            <a:pPr marL="114300" indent="0">
              <a:lnSpc>
                <a:spcPct val="114999"/>
              </a:lnSpc>
              <a:buNone/>
            </a:pPr>
            <a:endParaRPr lang="en-US" sz="1600"/>
          </a:p>
          <a:p>
            <a:pPr marL="114300" indent="0">
              <a:lnSpc>
                <a:spcPct val="114999"/>
              </a:lnSpc>
              <a:buNone/>
            </a:pPr>
            <a:r>
              <a:rPr lang="en-US" sz="1600" dirty="0"/>
              <a:t>HTTP requests can be made via two different API's. The </a:t>
            </a:r>
            <a:r>
              <a:rPr lang="en-US" sz="1600" dirty="0" err="1"/>
              <a:t>XMLHttpRequest</a:t>
            </a:r>
            <a:r>
              <a:rPr lang="en-US" sz="1600" dirty="0"/>
              <a:t> interface and the Fetch() API.</a:t>
            </a:r>
            <a:endParaRPr lang="en-US" dirty="0"/>
          </a:p>
          <a:p>
            <a:pPr marL="114300" indent="0">
              <a:lnSpc>
                <a:spcPct val="114999"/>
              </a:lnSpc>
              <a:buNone/>
            </a:pPr>
            <a:endParaRPr lang="en-US" sz="1600" dirty="0"/>
          </a:p>
          <a:p>
            <a:pPr marL="114300" indent="0">
              <a:lnSpc>
                <a:spcPct val="114999"/>
              </a:lnSpc>
              <a:buNone/>
            </a:pPr>
            <a:r>
              <a:rPr lang="en-US" sz="1600" dirty="0"/>
              <a:t>The Angular </a:t>
            </a:r>
            <a:r>
              <a:rPr lang="en-US" sz="1600" dirty="0" err="1"/>
              <a:t>HttpClient</a:t>
            </a:r>
            <a:r>
              <a:rPr lang="en-US" sz="1600" dirty="0"/>
              <a:t> offers a simplified client http API based on the </a:t>
            </a:r>
            <a:r>
              <a:rPr lang="en-US" sz="1600" dirty="0" err="1"/>
              <a:t>XMLHttpRequest</a:t>
            </a:r>
            <a:r>
              <a:rPr lang="en-US" sz="1600" dirty="0"/>
              <a:t> interface.</a:t>
            </a:r>
          </a:p>
          <a:p>
            <a:pPr marL="114300" indent="0">
              <a:lnSpc>
                <a:spcPct val="114999"/>
              </a:lnSpc>
              <a:buNone/>
            </a:pPr>
            <a:endParaRPr lang="en-US" sz="1600" dirty="0"/>
          </a:p>
          <a:p>
            <a:pPr marL="114300" indent="0">
              <a:lnSpc>
                <a:spcPct val="114999"/>
              </a:lnSpc>
              <a:buNone/>
            </a:pPr>
            <a:r>
              <a:rPr lang="en-US" sz="1600" dirty="0"/>
              <a:t>The </a:t>
            </a:r>
            <a:r>
              <a:rPr lang="en-US" sz="1600" dirty="0" err="1"/>
              <a:t>HttpClient</a:t>
            </a:r>
            <a:r>
              <a:rPr lang="en-US" sz="1600" dirty="0"/>
              <a:t> supports sending data to the server with a range of HTTP methods such as GET, PUT, POST and DELETE.</a:t>
            </a:r>
          </a:p>
          <a:p>
            <a:pPr marL="114300" indent="0">
              <a:lnSpc>
                <a:spcPct val="114999"/>
              </a:lnSpc>
              <a:buNone/>
            </a:pPr>
            <a:endParaRPr lang="en-US" sz="1600" dirty="0"/>
          </a:p>
          <a:p>
            <a:pPr marL="114300" indent="0">
              <a:lnSpc>
                <a:spcPct val="114999"/>
              </a:lnSpc>
              <a:buNone/>
            </a:pPr>
            <a:r>
              <a:rPr lang="en-US" sz="1600" dirty="0"/>
              <a:t>The Http requests are returned as Observables.</a:t>
            </a:r>
            <a:endParaRPr lang="en-US" dirty="0"/>
          </a:p>
          <a:p>
            <a:pPr marL="114300" indent="0">
              <a:lnSpc>
                <a:spcPct val="114999"/>
              </a:lnSpc>
              <a:buNone/>
            </a:pPr>
            <a:endParaRPr lang="en-US" sz="1600" dirty="0"/>
          </a:p>
          <a:p>
            <a:pPr marL="114300" indent="0">
              <a:lnSpc>
                <a:spcPct val="114999"/>
              </a:lnSpc>
              <a:buNone/>
            </a:pPr>
            <a:endParaRPr lang="en-US" sz="1600" dirty="0"/>
          </a:p>
          <a:p>
            <a:pPr marL="114300" indent="0">
              <a:lnSpc>
                <a:spcPct val="114999"/>
              </a:lnSpc>
              <a:buNone/>
            </a:pPr>
            <a:endParaRPr lang="en-US" sz="1600" dirty="0"/>
          </a:p>
          <a:p>
            <a:pPr marL="114300" indent="0">
              <a:lnSpc>
                <a:spcPct val="114999"/>
              </a:lnSpc>
              <a:buNone/>
            </a:pPr>
            <a:endParaRPr lang="en-US" sz="1600" dirty="0"/>
          </a:p>
          <a:p>
            <a:pPr marL="114300" indent="0">
              <a:lnSpc>
                <a:spcPct val="114999"/>
              </a:lnSpc>
              <a:buNone/>
            </a:pPr>
            <a:endParaRPr lang="en-US" sz="1600"/>
          </a:p>
        </p:txBody>
      </p:sp>
    </p:spTree>
    <p:extLst>
      <p:ext uri="{BB962C8B-B14F-4D97-AF65-F5344CB8AC3E}">
        <p14:creationId xmlns:p14="http://schemas.microsoft.com/office/powerpoint/2010/main" val="130301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5A24-D98C-4911-AC90-8A6DD3359AD8}"/>
              </a:ext>
            </a:extLst>
          </p:cNvPr>
          <p:cNvSpPr>
            <a:spLocks noGrp="1"/>
          </p:cNvSpPr>
          <p:nvPr>
            <p:ph type="title"/>
          </p:nvPr>
        </p:nvSpPr>
        <p:spPr/>
        <p:txBody>
          <a:bodyPr/>
          <a:lstStyle/>
          <a:p>
            <a:r>
              <a:rPr lang="en-US"/>
              <a:t>Observables</a:t>
            </a:r>
          </a:p>
        </p:txBody>
      </p:sp>
      <p:sp>
        <p:nvSpPr>
          <p:cNvPr id="3" name="Text Placeholder 2">
            <a:extLst>
              <a:ext uri="{FF2B5EF4-FFF2-40B4-BE49-F238E27FC236}">
                <a16:creationId xmlns:a16="http://schemas.microsoft.com/office/drawing/2014/main" id="{D6CC893E-DA75-4980-B251-B32D80A2F462}"/>
              </a:ext>
            </a:extLst>
          </p:cNvPr>
          <p:cNvSpPr>
            <a:spLocks noGrp="1"/>
          </p:cNvSpPr>
          <p:nvPr>
            <p:ph type="body" idx="1"/>
          </p:nvPr>
        </p:nvSpPr>
        <p:spPr/>
        <p:txBody>
          <a:bodyPr/>
          <a:lstStyle/>
          <a:p>
            <a:pPr marL="114300" indent="0">
              <a:lnSpc>
                <a:spcPct val="114999"/>
              </a:lnSpc>
              <a:buNone/>
            </a:pPr>
            <a:r>
              <a:rPr lang="en-US" sz="1600" dirty="0"/>
              <a:t>Observable provide support for passing asynchronous messages between publishers and subscribers. A Publisher could be a service that is available to be initiated to get some data from a data source. The Subscriber could be triggered by the actions of a user on screen, that then needs the data from the data source to complete its display.</a:t>
            </a:r>
          </a:p>
          <a:p>
            <a:pPr marL="114300" indent="0">
              <a:lnSpc>
                <a:spcPct val="114999"/>
              </a:lnSpc>
              <a:buNone/>
            </a:pPr>
            <a:endParaRPr lang="en-US" sz="1600"/>
          </a:p>
          <a:p>
            <a:pPr marL="114300" indent="0">
              <a:lnSpc>
                <a:spcPct val="114999"/>
              </a:lnSpc>
              <a:buNone/>
            </a:pPr>
            <a:r>
              <a:rPr lang="en-US" sz="1600" dirty="0"/>
              <a:t>A subscriber receives notifications until the function completes or until they unsubscribe.</a:t>
            </a:r>
          </a:p>
          <a:p>
            <a:pPr marL="114300" indent="0">
              <a:lnSpc>
                <a:spcPct val="114999"/>
              </a:lnSpc>
              <a:buNone/>
            </a:pPr>
            <a:endParaRPr lang="en-US" sz="1600" dirty="0"/>
          </a:p>
          <a:p>
            <a:pPr marL="114300" indent="0">
              <a:lnSpc>
                <a:spcPct val="114999"/>
              </a:lnSpc>
              <a:buNone/>
            </a:pPr>
            <a:r>
              <a:rPr lang="en-US" sz="1600" dirty="0"/>
              <a:t>The data published by an Observable is known as a Stream. This steam can be of any datatype.</a:t>
            </a:r>
          </a:p>
          <a:p>
            <a:pPr marL="114300" indent="0">
              <a:lnSpc>
                <a:spcPct val="114999"/>
              </a:lnSpc>
              <a:buNone/>
            </a:pPr>
            <a:endParaRPr lang="en-US" sz="1600"/>
          </a:p>
          <a:p>
            <a:pPr marL="114300" indent="0">
              <a:lnSpc>
                <a:spcPct val="114999"/>
              </a:lnSpc>
              <a:buNone/>
            </a:pPr>
            <a:r>
              <a:rPr lang="en-US" sz="1600" dirty="0"/>
              <a:t>Angular uses a third-party library called Reactive </a:t>
            </a:r>
            <a:r>
              <a:rPr lang="en-US" sz="1600" dirty="0" err="1"/>
              <a:t>Extentions</a:t>
            </a:r>
            <a:r>
              <a:rPr lang="en-US" sz="1600" dirty="0"/>
              <a:t> (</a:t>
            </a:r>
            <a:r>
              <a:rPr lang="en-US" sz="1600" dirty="0" err="1"/>
              <a:t>RxJS</a:t>
            </a:r>
            <a:r>
              <a:rPr lang="en-US" sz="1600" dirty="0"/>
              <a:t>) to implement an Observable type. The library provides utility functions for creating and working with observables. This may change if observables become part of the language.</a:t>
            </a:r>
          </a:p>
          <a:p>
            <a:pPr marL="114300" indent="0">
              <a:lnSpc>
                <a:spcPct val="114999"/>
              </a:lnSpc>
              <a:buNone/>
            </a:pPr>
            <a:endParaRPr lang="en-US" sz="1600"/>
          </a:p>
        </p:txBody>
      </p:sp>
    </p:spTree>
    <p:extLst>
      <p:ext uri="{BB962C8B-B14F-4D97-AF65-F5344CB8AC3E}">
        <p14:creationId xmlns:p14="http://schemas.microsoft.com/office/powerpoint/2010/main" val="135512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4B34-6957-4859-8EB3-FD58D4EA4EE7}"/>
              </a:ext>
            </a:extLst>
          </p:cNvPr>
          <p:cNvSpPr>
            <a:spLocks noGrp="1"/>
          </p:cNvSpPr>
          <p:nvPr>
            <p:ph type="title"/>
          </p:nvPr>
        </p:nvSpPr>
        <p:spPr/>
        <p:txBody>
          <a:bodyPr/>
          <a:lstStyle/>
          <a:p>
            <a:r>
              <a:rPr lang="en-US" dirty="0"/>
              <a:t>Observer</a:t>
            </a:r>
          </a:p>
        </p:txBody>
      </p:sp>
      <p:sp>
        <p:nvSpPr>
          <p:cNvPr id="3" name="Text Placeholder 2">
            <a:extLst>
              <a:ext uri="{FF2B5EF4-FFF2-40B4-BE49-F238E27FC236}">
                <a16:creationId xmlns:a16="http://schemas.microsoft.com/office/drawing/2014/main" id="{A0197830-2756-499F-82BB-D1644D5DFEDD}"/>
              </a:ext>
            </a:extLst>
          </p:cNvPr>
          <p:cNvSpPr>
            <a:spLocks noGrp="1"/>
          </p:cNvSpPr>
          <p:nvPr>
            <p:ph type="body" idx="1"/>
          </p:nvPr>
        </p:nvSpPr>
        <p:spPr>
          <a:xfrm>
            <a:off x="226842" y="982900"/>
            <a:ext cx="8738515" cy="3712800"/>
          </a:xfrm>
        </p:spPr>
        <p:txBody>
          <a:bodyPr/>
          <a:lstStyle/>
          <a:p>
            <a:pPr marL="0" indent="0">
              <a:lnSpc>
                <a:spcPct val="114999"/>
              </a:lnSpc>
              <a:buNone/>
            </a:pPr>
            <a:r>
              <a:rPr lang="en-US" sz="1200" dirty="0"/>
              <a:t>To execute the observable you have created and begin receiving notifications, you call its subscribe() method, passing </a:t>
            </a:r>
            <a:endParaRPr lang="en-US" dirty="0"/>
          </a:p>
          <a:p>
            <a:pPr marL="0" indent="0">
              <a:lnSpc>
                <a:spcPct val="114999"/>
              </a:lnSpc>
              <a:buNone/>
            </a:pPr>
            <a:r>
              <a:rPr lang="en-US" sz="1200" dirty="0"/>
              <a:t>an </a:t>
            </a:r>
            <a:r>
              <a:rPr lang="en-US" sz="1200" i="1" dirty="0"/>
              <a:t>observer</a:t>
            </a:r>
            <a:r>
              <a:rPr lang="en-US" sz="1200" dirty="0"/>
              <a:t>. The </a:t>
            </a:r>
            <a:r>
              <a:rPr lang="en-US" sz="1200" i="1" dirty="0"/>
              <a:t>observer</a:t>
            </a:r>
            <a:r>
              <a:rPr lang="en-US" sz="1200" dirty="0"/>
              <a:t> is a JavaScript object that defines the handlers for the notifications you receive. </a:t>
            </a:r>
          </a:p>
          <a:p>
            <a:pPr marL="0" indent="0">
              <a:lnSpc>
                <a:spcPct val="114999"/>
              </a:lnSpc>
              <a:buNone/>
            </a:pPr>
            <a:endParaRPr lang="en-US" sz="1200" dirty="0"/>
          </a:p>
          <a:p>
            <a:pPr marL="0" indent="0">
              <a:lnSpc>
                <a:spcPct val="114999"/>
              </a:lnSpc>
              <a:buNone/>
            </a:pPr>
            <a:r>
              <a:rPr lang="en-US" sz="1200" dirty="0"/>
              <a:t>The subscribe() call returns an object that has an unsubscribe() method, which you call to stop receiving notifications. (</a:t>
            </a:r>
            <a:r>
              <a:rPr lang="en-US" sz="1200" dirty="0">
                <a:hlinkClick r:id="rId2"/>
              </a:rPr>
              <a:t>https://angular.io/guide/observables</a:t>
            </a:r>
            <a:r>
              <a:rPr lang="en-US" sz="1200" dirty="0"/>
              <a:t>)</a:t>
            </a:r>
          </a:p>
          <a:p>
            <a:pPr marL="0" indent="0">
              <a:lnSpc>
                <a:spcPct val="114999"/>
              </a:lnSpc>
              <a:buNone/>
            </a:pPr>
            <a:endParaRPr lang="en-US" sz="1200" dirty="0"/>
          </a:p>
          <a:p>
            <a:pPr marL="0" indent="0">
              <a:lnSpc>
                <a:spcPct val="114999"/>
              </a:lnSpc>
              <a:buNone/>
            </a:pPr>
            <a:r>
              <a:rPr lang="en-US" sz="1200" dirty="0"/>
              <a:t>The handler for receiving observable notifications implements the Observer interface:</a:t>
            </a:r>
          </a:p>
          <a:p>
            <a:pPr marL="114300" indent="0">
              <a:lnSpc>
                <a:spcPct val="114999"/>
              </a:lnSpc>
              <a:buNone/>
            </a:pPr>
            <a:endParaRPr lang="en-US" sz="1200" dirty="0"/>
          </a:p>
          <a:p>
            <a:pPr marL="114300" indent="0">
              <a:lnSpc>
                <a:spcPct val="114999"/>
              </a:lnSpc>
              <a:buNone/>
            </a:pPr>
            <a:endParaRPr lang="en-US" sz="1200" dirty="0"/>
          </a:p>
          <a:p>
            <a:pPr marL="114300" indent="0">
              <a:lnSpc>
                <a:spcPct val="114999"/>
              </a:lnSpc>
              <a:buNone/>
            </a:pPr>
            <a:endParaRPr lang="en-US" sz="1200" dirty="0"/>
          </a:p>
          <a:p>
            <a:pPr marL="114300" indent="0">
              <a:lnSpc>
                <a:spcPct val="114999"/>
              </a:lnSpc>
              <a:buNone/>
            </a:pPr>
            <a:endParaRPr lang="en-US" sz="1200" dirty="0"/>
          </a:p>
          <a:p>
            <a:pPr marL="114300" indent="0">
              <a:lnSpc>
                <a:spcPct val="114999"/>
              </a:lnSpc>
              <a:buNone/>
            </a:pPr>
            <a:endParaRPr lang="en-US" sz="1200" dirty="0"/>
          </a:p>
          <a:p>
            <a:pPr marL="0" indent="0">
              <a:lnSpc>
                <a:spcPct val="114999"/>
              </a:lnSpc>
              <a:buNone/>
            </a:pPr>
            <a:r>
              <a:rPr lang="en-US" sz="1200" dirty="0"/>
              <a:t>Where T indicate the data type or interface for delivered value, and </a:t>
            </a:r>
            <a:r>
              <a:rPr lang="en-US" sz="1200" b="1" dirty="0"/>
              <a:t>next</a:t>
            </a:r>
            <a:r>
              <a:rPr lang="en-US" sz="1200" dirty="0"/>
              <a:t> (required) will handle each delivered value,</a:t>
            </a:r>
          </a:p>
          <a:p>
            <a:pPr marL="0" indent="0">
              <a:lnSpc>
                <a:spcPct val="114999"/>
              </a:lnSpc>
              <a:buNone/>
            </a:pPr>
            <a:r>
              <a:rPr lang="en-US" sz="1200" b="1" dirty="0"/>
              <a:t>error</a:t>
            </a:r>
            <a:r>
              <a:rPr lang="en-US" sz="1200" dirty="0"/>
              <a:t> (optional) is a handler for error notification, and </a:t>
            </a:r>
            <a:r>
              <a:rPr lang="en-US" sz="1200" b="1" dirty="0"/>
              <a:t>complete </a:t>
            </a:r>
            <a:r>
              <a:rPr lang="en-US" sz="1200" dirty="0"/>
              <a:t>(optional) a handler to notify of completion.</a:t>
            </a:r>
          </a:p>
          <a:p>
            <a:pPr marL="114300" indent="0">
              <a:lnSpc>
                <a:spcPct val="114999"/>
              </a:lnSpc>
              <a:buNone/>
            </a:pPr>
            <a:endParaRPr lang="en-US" sz="1200" dirty="0"/>
          </a:p>
          <a:p>
            <a:pPr marL="0" indent="0">
              <a:lnSpc>
                <a:spcPct val="114999"/>
              </a:lnSpc>
              <a:buNone/>
            </a:pPr>
            <a:r>
              <a:rPr lang="en-US" sz="1200" dirty="0"/>
              <a:t> We will explain the Observer interface later in more detail. </a:t>
            </a:r>
          </a:p>
          <a:p>
            <a:pPr marL="114300" indent="0">
              <a:lnSpc>
                <a:spcPct val="114999"/>
              </a:lnSpc>
              <a:buNone/>
            </a:pPr>
            <a:endParaRPr lang="en-US" sz="1200" dirty="0"/>
          </a:p>
        </p:txBody>
      </p:sp>
      <p:pic>
        <p:nvPicPr>
          <p:cNvPr id="4" name="Picture 4" descr="A screenshot of a cell phone&#10;&#10;Description generated with very high confidence">
            <a:extLst>
              <a:ext uri="{FF2B5EF4-FFF2-40B4-BE49-F238E27FC236}">
                <a16:creationId xmlns:a16="http://schemas.microsoft.com/office/drawing/2014/main" id="{141D8D0D-5550-4358-AEC6-CD70C09AE444}"/>
              </a:ext>
            </a:extLst>
          </p:cNvPr>
          <p:cNvPicPr>
            <a:picLocks noChangeAspect="1"/>
          </p:cNvPicPr>
          <p:nvPr/>
        </p:nvPicPr>
        <p:blipFill>
          <a:blip r:embed="rId3"/>
          <a:stretch>
            <a:fillRect/>
          </a:stretch>
        </p:blipFill>
        <p:spPr>
          <a:xfrm>
            <a:off x="2765590" y="2564428"/>
            <a:ext cx="2657475" cy="1038225"/>
          </a:xfrm>
          <a:prstGeom prst="rect">
            <a:avLst/>
          </a:prstGeom>
        </p:spPr>
      </p:pic>
    </p:spTree>
    <p:extLst>
      <p:ext uri="{BB962C8B-B14F-4D97-AF65-F5344CB8AC3E}">
        <p14:creationId xmlns:p14="http://schemas.microsoft.com/office/powerpoint/2010/main" val="77800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4B34-6957-4859-8EB3-FD58D4EA4EE7}"/>
              </a:ext>
            </a:extLst>
          </p:cNvPr>
          <p:cNvSpPr>
            <a:spLocks noGrp="1"/>
          </p:cNvSpPr>
          <p:nvPr>
            <p:ph type="title"/>
          </p:nvPr>
        </p:nvSpPr>
        <p:spPr/>
        <p:txBody>
          <a:bodyPr/>
          <a:lstStyle/>
          <a:p>
            <a:r>
              <a:rPr lang="en-US" dirty="0"/>
              <a:t>Example for observable, observer and subscribe() </a:t>
            </a:r>
          </a:p>
        </p:txBody>
      </p:sp>
      <p:sp>
        <p:nvSpPr>
          <p:cNvPr id="3" name="Text Placeholder 2">
            <a:extLst>
              <a:ext uri="{FF2B5EF4-FFF2-40B4-BE49-F238E27FC236}">
                <a16:creationId xmlns:a16="http://schemas.microsoft.com/office/drawing/2014/main" id="{A0197830-2756-499F-82BB-D1644D5DFEDD}"/>
              </a:ext>
            </a:extLst>
          </p:cNvPr>
          <p:cNvSpPr>
            <a:spLocks noGrp="1"/>
          </p:cNvSpPr>
          <p:nvPr>
            <p:ph type="body" idx="1"/>
          </p:nvPr>
        </p:nvSpPr>
        <p:spPr>
          <a:xfrm>
            <a:off x="226842" y="982900"/>
            <a:ext cx="8738515" cy="3712800"/>
          </a:xfrm>
        </p:spPr>
        <p:txBody>
          <a:bodyPr/>
          <a:lstStyle/>
          <a:p>
            <a:pPr marL="114300" indent="0">
              <a:lnSpc>
                <a:spcPct val="114999"/>
              </a:lnSpc>
              <a:buNone/>
            </a:pPr>
            <a:r>
              <a:rPr lang="en-US" sz="1200" dirty="0"/>
              <a:t>The following creates a observable that emits 4 numbers, and an observer</a:t>
            </a:r>
          </a:p>
          <a:p>
            <a:pPr marL="114300" indent="0">
              <a:lnSpc>
                <a:spcPct val="114999"/>
              </a:lnSpc>
              <a:buNone/>
            </a:pPr>
            <a:r>
              <a:rPr lang="en-US" sz="1200" dirty="0">
                <a:latin typeface="Consolas"/>
              </a:rPr>
              <a:t>const </a:t>
            </a:r>
            <a:r>
              <a:rPr lang="en-US" sz="1200" dirty="0" err="1">
                <a:latin typeface="Consolas"/>
              </a:rPr>
              <a:t>myObservable</a:t>
            </a:r>
            <a:r>
              <a:rPr lang="en-US" sz="1200" dirty="0">
                <a:latin typeface="Consolas"/>
              </a:rPr>
              <a:t> = of (3, 5, 7, 9); </a:t>
            </a:r>
          </a:p>
          <a:p>
            <a:pPr marL="0" indent="0">
              <a:lnSpc>
                <a:spcPct val="114999"/>
              </a:lnSpc>
              <a:buNone/>
            </a:pPr>
            <a:r>
              <a:rPr lang="en-US" sz="1200" dirty="0">
                <a:latin typeface="Consolas"/>
              </a:rPr>
              <a:t>  const </a:t>
            </a:r>
            <a:r>
              <a:rPr lang="en-US" sz="1200" dirty="0" err="1">
                <a:latin typeface="Consolas"/>
              </a:rPr>
              <a:t>myObserver</a:t>
            </a:r>
            <a:r>
              <a:rPr lang="en-US" sz="1200" dirty="0">
                <a:latin typeface="Consolas"/>
              </a:rPr>
              <a:t> = {</a:t>
            </a:r>
            <a:endParaRPr lang="en-US">
              <a:latin typeface="Consolas"/>
            </a:endParaRPr>
          </a:p>
          <a:p>
            <a:pPr marL="0" indent="0">
              <a:lnSpc>
                <a:spcPct val="114999"/>
              </a:lnSpc>
              <a:buNone/>
            </a:pPr>
            <a:r>
              <a:rPr lang="en-US" sz="1200" dirty="0">
                <a:latin typeface="Consolas"/>
              </a:rPr>
              <a:t>      next: x =&gt; console.log( x),</a:t>
            </a:r>
            <a:endParaRPr lang="en-US" dirty="0">
              <a:latin typeface="Consolas"/>
            </a:endParaRPr>
          </a:p>
          <a:p>
            <a:pPr marL="0" indent="0">
              <a:lnSpc>
                <a:spcPct val="114999"/>
              </a:lnSpc>
              <a:buNone/>
            </a:pPr>
            <a:r>
              <a:rPr lang="en-US" sz="1200" dirty="0">
                <a:latin typeface="Consolas"/>
              </a:rPr>
              <a:t>      error: err =&gt; console.log(err),</a:t>
            </a:r>
            <a:endParaRPr lang="en-US" dirty="0">
              <a:latin typeface="Consolas"/>
            </a:endParaRPr>
          </a:p>
          <a:p>
            <a:pPr marL="0" indent="0">
              <a:lnSpc>
                <a:spcPct val="114999"/>
              </a:lnSpc>
              <a:buNone/>
            </a:pPr>
            <a:r>
              <a:rPr lang="en-US" sz="1200" dirty="0">
                <a:latin typeface="Consolas"/>
              </a:rPr>
              <a:t>      complete: () =&gt; console.log('Observer Complete'),</a:t>
            </a:r>
            <a:endParaRPr lang="en-US" dirty="0">
              <a:latin typeface="Consolas"/>
            </a:endParaRPr>
          </a:p>
          <a:p>
            <a:pPr marL="0" indent="0">
              <a:lnSpc>
                <a:spcPct val="114999"/>
              </a:lnSpc>
              <a:buNone/>
            </a:pPr>
            <a:r>
              <a:rPr lang="en-US" sz="1200" dirty="0">
                <a:latin typeface="Consolas"/>
              </a:rPr>
              <a:t>  };</a:t>
            </a:r>
            <a:endParaRPr lang="en-US" dirty="0">
              <a:latin typeface="Consolas"/>
            </a:endParaRPr>
          </a:p>
          <a:p>
            <a:pPr marL="114300" indent="0">
              <a:lnSpc>
                <a:spcPct val="114999"/>
              </a:lnSpc>
              <a:buNone/>
            </a:pPr>
            <a:r>
              <a:rPr lang="en-US" sz="1200" dirty="0"/>
              <a:t>Then we can </a:t>
            </a:r>
            <a:r>
              <a:rPr lang="en-US" sz="1200" dirty="0" err="1"/>
              <a:t>excute</a:t>
            </a:r>
            <a:r>
              <a:rPr lang="en-US" sz="1200" dirty="0">
                <a:latin typeface="Consolas"/>
              </a:rPr>
              <a:t> </a:t>
            </a:r>
            <a:endParaRPr lang="en-US" dirty="0">
              <a:latin typeface="Consolas"/>
            </a:endParaRPr>
          </a:p>
          <a:p>
            <a:pPr marL="114300" indent="0">
              <a:lnSpc>
                <a:spcPct val="114999"/>
              </a:lnSpc>
              <a:buNone/>
            </a:pPr>
            <a:r>
              <a:rPr lang="en-US" sz="1200" dirty="0">
                <a:latin typeface="Consolas"/>
              </a:rPr>
              <a:t>           </a:t>
            </a:r>
            <a:r>
              <a:rPr lang="en-US" sz="1200" dirty="0" err="1">
                <a:latin typeface="Consolas"/>
              </a:rPr>
              <a:t>myObservable.subscribe</a:t>
            </a:r>
            <a:r>
              <a:rPr lang="en-US" sz="1200" dirty="0">
                <a:latin typeface="Consolas"/>
              </a:rPr>
              <a:t>(</a:t>
            </a:r>
            <a:r>
              <a:rPr lang="en-US" sz="1200" dirty="0" err="1">
                <a:latin typeface="Consolas"/>
              </a:rPr>
              <a:t>myObserver</a:t>
            </a:r>
            <a:r>
              <a:rPr lang="en-US" sz="1200" dirty="0">
                <a:latin typeface="Consolas"/>
              </a:rPr>
              <a:t>);</a:t>
            </a:r>
            <a:endParaRPr lang="en-US" dirty="0">
              <a:latin typeface="Consolas"/>
            </a:endParaRPr>
          </a:p>
          <a:p>
            <a:pPr marL="114300" indent="0">
              <a:lnSpc>
                <a:spcPct val="114999"/>
              </a:lnSpc>
              <a:buNone/>
            </a:pPr>
            <a:r>
              <a:rPr lang="en-US" sz="1200" dirty="0"/>
              <a:t>In practice, we need not to give the observer but pass the three functions (or the first two or one function) of the observer as parameters of subscribe (). For example, we can write: </a:t>
            </a:r>
          </a:p>
          <a:p>
            <a:pPr marL="114300" indent="0">
              <a:lnSpc>
                <a:spcPct val="114999"/>
              </a:lnSpc>
              <a:buNone/>
            </a:pPr>
            <a:endParaRPr lang="en-US" sz="1200" dirty="0">
              <a:latin typeface="Consolas"/>
            </a:endParaRPr>
          </a:p>
          <a:p>
            <a:pPr marL="114300" indent="0">
              <a:lnSpc>
                <a:spcPct val="114999"/>
              </a:lnSpc>
              <a:buNone/>
            </a:pPr>
            <a:r>
              <a:rPr lang="en-US" sz="1200" dirty="0" err="1">
                <a:latin typeface="Consolas"/>
              </a:rPr>
              <a:t>myObservable.subscribe</a:t>
            </a:r>
            <a:r>
              <a:rPr lang="en-US" sz="1200" dirty="0">
                <a:latin typeface="Consolas"/>
              </a:rPr>
              <a:t>(</a:t>
            </a:r>
            <a:endParaRPr lang="en-US" dirty="0">
              <a:latin typeface="Consolas"/>
            </a:endParaRPr>
          </a:p>
          <a:p>
            <a:pPr marL="114300" indent="0">
              <a:lnSpc>
                <a:spcPct val="114999"/>
              </a:lnSpc>
              <a:buNone/>
            </a:pPr>
            <a:r>
              <a:rPr lang="en-US" sz="1200" dirty="0">
                <a:latin typeface="Consolas"/>
              </a:rPr>
              <a:t>  x =&gt; console.log(x),         // NEXT</a:t>
            </a:r>
          </a:p>
          <a:p>
            <a:pPr marL="114300" indent="0">
              <a:lnSpc>
                <a:spcPct val="114999"/>
              </a:lnSpc>
              <a:buNone/>
            </a:pPr>
            <a:r>
              <a:rPr lang="en-US" sz="1200" dirty="0">
                <a:latin typeface="Consolas"/>
              </a:rPr>
              <a:t>  err=&gt; console.log(err),       // ERROR</a:t>
            </a:r>
          </a:p>
          <a:p>
            <a:pPr marL="114300" indent="0">
              <a:lnSpc>
                <a:spcPct val="114999"/>
              </a:lnSpc>
              <a:buNone/>
            </a:pPr>
            <a:r>
              <a:rPr lang="en-US" sz="1200" dirty="0">
                <a:latin typeface="Consolas"/>
              </a:rPr>
              <a:t>   () =&gt; console.log(‘Observer Complete’),  // COMPLETE</a:t>
            </a:r>
          </a:p>
          <a:p>
            <a:pPr marL="114300" indent="0">
              <a:lnSpc>
                <a:spcPct val="114999"/>
              </a:lnSpc>
              <a:buNone/>
            </a:pPr>
            <a:r>
              <a:rPr lang="en-US" sz="1200" dirty="0">
                <a:latin typeface="Consolas"/>
              </a:rPr>
              <a:t>  );</a:t>
            </a:r>
          </a:p>
          <a:p>
            <a:pPr marL="114300" indent="0">
              <a:lnSpc>
                <a:spcPct val="114999"/>
              </a:lnSpc>
              <a:buNone/>
            </a:pPr>
            <a:endParaRPr lang="en-US" sz="1200"/>
          </a:p>
          <a:p>
            <a:pPr marL="114300" indent="0">
              <a:lnSpc>
                <a:spcPct val="114999"/>
              </a:lnSpc>
              <a:buNone/>
            </a:pPr>
            <a:endParaRPr lang="en-US" sz="1200"/>
          </a:p>
        </p:txBody>
      </p:sp>
    </p:spTree>
    <p:extLst>
      <p:ext uri="{BB962C8B-B14F-4D97-AF65-F5344CB8AC3E}">
        <p14:creationId xmlns:p14="http://schemas.microsoft.com/office/powerpoint/2010/main" val="176166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2561-77A4-437A-9749-47B10FE469B4}"/>
              </a:ext>
            </a:extLst>
          </p:cNvPr>
          <p:cNvSpPr>
            <a:spLocks noGrp="1"/>
          </p:cNvSpPr>
          <p:nvPr>
            <p:ph type="title"/>
          </p:nvPr>
        </p:nvSpPr>
        <p:spPr/>
        <p:txBody>
          <a:bodyPr/>
          <a:lstStyle/>
          <a:p>
            <a:r>
              <a:rPr lang="en-US" dirty="0" err="1"/>
              <a:t>HttpClientModule</a:t>
            </a:r>
            <a:r>
              <a:rPr lang="en-US" dirty="0"/>
              <a:t> Set up</a:t>
            </a:r>
          </a:p>
        </p:txBody>
      </p:sp>
      <p:sp>
        <p:nvSpPr>
          <p:cNvPr id="3" name="Text Placeholder 2">
            <a:extLst>
              <a:ext uri="{FF2B5EF4-FFF2-40B4-BE49-F238E27FC236}">
                <a16:creationId xmlns:a16="http://schemas.microsoft.com/office/drawing/2014/main" id="{C9D9F89F-3977-48D8-B9EB-513B9AE080EA}"/>
              </a:ext>
            </a:extLst>
          </p:cNvPr>
          <p:cNvSpPr>
            <a:spLocks noGrp="1"/>
          </p:cNvSpPr>
          <p:nvPr>
            <p:ph type="body" idx="1"/>
          </p:nvPr>
        </p:nvSpPr>
        <p:spPr/>
        <p:txBody>
          <a:bodyPr/>
          <a:lstStyle/>
          <a:p>
            <a:pPr marL="114300" indent="0">
              <a:buNone/>
            </a:pPr>
            <a:r>
              <a:rPr lang="en-US" sz="1600" dirty="0"/>
              <a:t>The </a:t>
            </a:r>
            <a:r>
              <a:rPr lang="en-US" sz="1600" dirty="0" err="1"/>
              <a:t>HttpClientModule</a:t>
            </a:r>
            <a:r>
              <a:rPr lang="en-US" sz="1600" dirty="0"/>
              <a:t> is found in the @angular/common/http package</a:t>
            </a:r>
          </a:p>
          <a:p>
            <a:pPr marL="114300" indent="0">
              <a:lnSpc>
                <a:spcPct val="114999"/>
              </a:lnSpc>
              <a:buNone/>
            </a:pPr>
            <a:endParaRPr lang="en-US" sz="1600" dirty="0"/>
          </a:p>
          <a:p>
            <a:pPr marL="114300" indent="0">
              <a:lnSpc>
                <a:spcPct val="114999"/>
              </a:lnSpc>
              <a:buNone/>
            </a:pPr>
            <a:r>
              <a:rPr lang="en-US" sz="1600" dirty="0"/>
              <a:t>To access the </a:t>
            </a:r>
            <a:r>
              <a:rPr lang="en-US" sz="1600" dirty="0" err="1"/>
              <a:t>HttpClient</a:t>
            </a:r>
            <a:r>
              <a:rPr lang="en-US" sz="1600" dirty="0"/>
              <a:t> in a module use (in </a:t>
            </a:r>
            <a:r>
              <a:rPr lang="en-US" sz="1600" dirty="0" err="1"/>
              <a:t>app.module.ts</a:t>
            </a:r>
            <a:r>
              <a:rPr lang="en-US" sz="1600" dirty="0"/>
              <a:t>):</a:t>
            </a:r>
          </a:p>
          <a:p>
            <a:pPr marL="114300" indent="0">
              <a:lnSpc>
                <a:spcPct val="114999"/>
              </a:lnSpc>
              <a:buNone/>
            </a:pPr>
            <a:endParaRPr lang="en-US" sz="1600" dirty="0"/>
          </a:p>
          <a:p>
            <a:pPr marL="114300" indent="0">
              <a:lnSpc>
                <a:spcPct val="114999"/>
              </a:lnSpc>
              <a:buNone/>
            </a:pPr>
            <a:r>
              <a:rPr lang="en-US" sz="1600" dirty="0"/>
              <a:t>    </a:t>
            </a:r>
            <a:r>
              <a:rPr lang="en-US" sz="1600" i="1" dirty="0"/>
              <a:t>import {</a:t>
            </a:r>
            <a:r>
              <a:rPr lang="en-US" sz="1600" i="1" dirty="0" err="1"/>
              <a:t>HttpClientModule</a:t>
            </a:r>
            <a:r>
              <a:rPr lang="en-US" sz="1600" i="1" dirty="0"/>
              <a:t>} from ‘@angular/common/http</a:t>
            </a:r>
          </a:p>
          <a:p>
            <a:pPr marL="114300" indent="0">
              <a:lnSpc>
                <a:spcPct val="114999"/>
              </a:lnSpc>
              <a:buNone/>
            </a:pPr>
            <a:endParaRPr lang="en-US" sz="1600" dirty="0"/>
          </a:p>
          <a:p>
            <a:pPr marL="114300" indent="0">
              <a:lnSpc>
                <a:spcPct val="114999"/>
              </a:lnSpc>
              <a:buNone/>
            </a:pPr>
            <a:r>
              <a:rPr lang="en-US" sz="1600" dirty="0"/>
              <a:t>also add </a:t>
            </a:r>
            <a:r>
              <a:rPr lang="en-US" sz="1600" dirty="0" err="1"/>
              <a:t>HttpClientModule</a:t>
            </a:r>
            <a:r>
              <a:rPr lang="en-US" sz="1600" dirty="0"/>
              <a:t> to the Imports array of the @</a:t>
            </a:r>
            <a:r>
              <a:rPr lang="en-US" sz="1600" dirty="0" err="1"/>
              <a:t>NgModule</a:t>
            </a:r>
            <a:r>
              <a:rPr lang="en-US" sz="1600" dirty="0"/>
              <a:t> decorator.</a:t>
            </a:r>
          </a:p>
          <a:p>
            <a:pPr marL="114300" indent="0">
              <a:lnSpc>
                <a:spcPct val="114999"/>
              </a:lnSpc>
              <a:buNone/>
            </a:pPr>
            <a:endParaRPr lang="en-US" sz="1600" dirty="0"/>
          </a:p>
          <a:p>
            <a:pPr marL="114300" indent="0">
              <a:lnSpc>
                <a:spcPct val="114999"/>
              </a:lnSpc>
              <a:buNone/>
            </a:pPr>
            <a:r>
              <a:rPr lang="en-US" sz="1600" dirty="0"/>
              <a:t>In a Component or Service use:</a:t>
            </a:r>
          </a:p>
          <a:p>
            <a:pPr marL="114300" indent="0">
              <a:lnSpc>
                <a:spcPct val="114999"/>
              </a:lnSpc>
              <a:buNone/>
            </a:pPr>
            <a:r>
              <a:rPr lang="en-US" sz="1600" dirty="0"/>
              <a:t>  </a:t>
            </a:r>
            <a:r>
              <a:rPr lang="en-US" sz="1600" i="1" dirty="0"/>
              <a:t>import{</a:t>
            </a:r>
            <a:r>
              <a:rPr lang="en-US" sz="1600" i="1" dirty="0" err="1"/>
              <a:t>httpClient</a:t>
            </a:r>
            <a:r>
              <a:rPr lang="en-US" sz="1600" i="1" dirty="0"/>
              <a:t>} from ‘@angular/common/http’;</a:t>
            </a:r>
          </a:p>
          <a:p>
            <a:pPr marL="114300" indent="0">
              <a:lnSpc>
                <a:spcPct val="114999"/>
              </a:lnSpc>
              <a:buNone/>
            </a:pPr>
            <a:endParaRPr lang="en-US" sz="1600" dirty="0"/>
          </a:p>
          <a:p>
            <a:pPr marL="114300" indent="0">
              <a:lnSpc>
                <a:spcPct val="114999"/>
              </a:lnSpc>
              <a:buNone/>
            </a:pPr>
            <a:r>
              <a:rPr lang="en-US" sz="1600" dirty="0"/>
              <a:t>Also inject the http client to the class via the constructor:</a:t>
            </a:r>
            <a:endParaRPr lang="en-US"/>
          </a:p>
          <a:p>
            <a:pPr marL="114300" indent="0">
              <a:lnSpc>
                <a:spcPct val="114999"/>
              </a:lnSpc>
              <a:buNone/>
            </a:pPr>
            <a:r>
              <a:rPr lang="en-US" sz="1600" dirty="0"/>
              <a:t>  </a:t>
            </a:r>
            <a:r>
              <a:rPr lang="en-US" sz="1600" i="1" dirty="0"/>
              <a:t>constructor (private </a:t>
            </a:r>
            <a:r>
              <a:rPr lang="en-US" sz="1600" i="1" dirty="0" err="1"/>
              <a:t>http:HttpClient</a:t>
            </a:r>
            <a:r>
              <a:rPr lang="en-US" sz="1600" i="1" dirty="0"/>
              <a:t>){}</a:t>
            </a:r>
          </a:p>
          <a:p>
            <a:pPr marL="114300" indent="0">
              <a:lnSpc>
                <a:spcPct val="114999"/>
              </a:lnSpc>
              <a:buNone/>
            </a:pPr>
            <a:endParaRPr lang="en-US" sz="1600"/>
          </a:p>
          <a:p>
            <a:pPr marL="114300" indent="0">
              <a:lnSpc>
                <a:spcPct val="114999"/>
              </a:lnSpc>
              <a:buNone/>
            </a:pPr>
            <a:endParaRPr lang="en-US" sz="1600" dirty="0"/>
          </a:p>
          <a:p>
            <a:pPr marL="114300" indent="0">
              <a:lnSpc>
                <a:spcPct val="114999"/>
              </a:lnSpc>
              <a:buNone/>
            </a:pPr>
            <a:endParaRPr lang="en-US" sz="1600"/>
          </a:p>
        </p:txBody>
      </p:sp>
    </p:spTree>
    <p:extLst>
      <p:ext uri="{BB962C8B-B14F-4D97-AF65-F5344CB8AC3E}">
        <p14:creationId xmlns:p14="http://schemas.microsoft.com/office/powerpoint/2010/main" val="363689219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8A6E5EAEDE224B836CCAB704F72294" ma:contentTypeVersion="5" ma:contentTypeDescription="Create a new document." ma:contentTypeScope="" ma:versionID="f6e965745ff55db59bc571f4e9f251f8">
  <xsd:schema xmlns:xsd="http://www.w3.org/2001/XMLSchema" xmlns:xs="http://www.w3.org/2001/XMLSchema" xmlns:p="http://schemas.microsoft.com/office/2006/metadata/properties" xmlns:ns2="30a25961-9bff-4aee-b49a-ffa08e4b240f" xmlns:ns3="e9ff6b31-2d37-44ea-8bb4-862baf53b3cc" targetNamespace="http://schemas.microsoft.com/office/2006/metadata/properties" ma:root="true" ma:fieldsID="2e111c2c72aed25555cbfcd5d191423d" ns2:_="" ns3:_="">
    <xsd:import namespace="30a25961-9bff-4aee-b49a-ffa08e4b240f"/>
    <xsd:import namespace="e9ff6b31-2d37-44ea-8bb4-862baf53b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25961-9bff-4aee-b49a-ffa08e4b2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f6b31-2d37-44ea-8bb4-862baf53b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7FDD18-4E6E-4B52-BC4C-B5C8DE23BEB5}">
  <ds:schemaRefs>
    <ds:schemaRef ds:uri="http://schemas.microsoft.com/sharepoint/v3/contenttype/forms"/>
  </ds:schemaRefs>
</ds:datastoreItem>
</file>

<file path=customXml/itemProps2.xml><?xml version="1.0" encoding="utf-8"?>
<ds:datastoreItem xmlns:ds="http://schemas.openxmlformats.org/officeDocument/2006/customXml" ds:itemID="{ED5316AB-E4DA-493F-AFCE-8FD277D05C14}">
  <ds:schemaRefs>
    <ds:schemaRef ds:uri="30a25961-9bff-4aee-b49a-ffa08e4b240f"/>
    <ds:schemaRef ds:uri="e9ff6b31-2d37-44ea-8bb4-862baf53b3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FC51F55-8589-4658-A0FF-E973F08739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Material</vt:lpstr>
      <vt:lpstr>HTTP Request Module</vt:lpstr>
      <vt:lpstr>What is an Angular Module</vt:lpstr>
      <vt:lpstr>What is an Angular Module</vt:lpstr>
      <vt:lpstr>Frequently Used  Angular libraries (NgModules)</vt:lpstr>
      <vt:lpstr>HttpClientModule </vt:lpstr>
      <vt:lpstr>Observables</vt:lpstr>
      <vt:lpstr>Observer</vt:lpstr>
      <vt:lpstr>Example for observable, observer and subscribe() </vt:lpstr>
      <vt:lpstr>HttpClientModule Set up</vt:lpstr>
      <vt:lpstr>HttpClientModule Basic Usage – get </vt:lpstr>
      <vt:lpstr> Interface for Response</vt:lpstr>
      <vt:lpstr>HttpClientModule Basic Usage - post</vt:lpstr>
      <vt:lpstr>HTTP Options – Headers and HttpParams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dc:title>
  <cp:revision>740</cp:revision>
  <dcterms:modified xsi:type="dcterms:W3CDTF">2019-07-09T00:31:35Z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0x0101001F8A6E5EAEDE224B836CCAB704F72294</vt:lpwstr>
  </property>
  <property fmtid="{D5CDD505-2E9C-101B-9397-08002B2CF9AE}" pid="3" name="AuthorIds_UIVersion_1024">
    <vt:lpwstr>6</vt:lpwstr>
  </property>
</Properties>
</file>