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14"/>
  </p:notesMasterIdLst>
  <p:sldIdLst>
    <p:sldId id="306" r:id="rId5"/>
    <p:sldId id="303" r:id="rId6"/>
    <p:sldId id="305" r:id="rId7"/>
    <p:sldId id="307" r:id="rId8"/>
    <p:sldId id="308" r:id="rId9"/>
    <p:sldId id="309" r:id="rId10"/>
    <p:sldId id="310" r:id="rId11"/>
    <p:sldId id="311" r:id="rId12"/>
    <p:sldId id="304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B99E3-939B-2761-3700-32AAE45C751D}" v="360" dt="2019-07-24T02:09:4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C9F70D02-3124-C1E2-A31C-604B2603D523}"/>
    <pc:docChg chg="modSld">
      <pc:chgData name="Kaile Su" userId="S::k.su@griffith.edu.au::1636eb44-51af-46aa-b91c-16ad8b70fe25" providerId="AD" clId="Web-{C9F70D02-3124-C1E2-A31C-604B2603D523}" dt="2019-07-24T10:38:44.881" v="49" actId="20577"/>
      <pc:docMkLst>
        <pc:docMk/>
      </pc:docMkLst>
      <pc:sldChg chg="modSp">
        <pc:chgData name="Kaile Su" userId="S::k.su@griffith.edu.au::1636eb44-51af-46aa-b91c-16ad8b70fe25" providerId="AD" clId="Web-{C9F70D02-3124-C1E2-A31C-604B2603D523}" dt="2019-07-24T10:37:48.689" v="27" actId="20577"/>
        <pc:sldMkLst>
          <pc:docMk/>
          <pc:sldMk cId="284226755" sldId="308"/>
        </pc:sldMkLst>
        <pc:spChg chg="mod">
          <ac:chgData name="Kaile Su" userId="S::k.su@griffith.edu.au::1636eb44-51af-46aa-b91c-16ad8b70fe25" providerId="AD" clId="Web-{C9F70D02-3124-C1E2-A31C-604B2603D523}" dt="2019-07-24T10:37:48.689" v="27" actId="20577"/>
          <ac:spMkLst>
            <pc:docMk/>
            <pc:sldMk cId="284226755" sldId="308"/>
            <ac:spMk id="2" creationId="{E4C2A9A2-7D0E-1948-91AF-2BED0C11C6A1}"/>
          </ac:spMkLst>
        </pc:spChg>
      </pc:sldChg>
      <pc:sldChg chg="modSp">
        <pc:chgData name="Kaile Su" userId="S::k.su@griffith.edu.au::1636eb44-51af-46aa-b91c-16ad8b70fe25" providerId="AD" clId="Web-{C9F70D02-3124-C1E2-A31C-604B2603D523}" dt="2019-07-24T10:38:44.881" v="49" actId="20577"/>
        <pc:sldMkLst>
          <pc:docMk/>
          <pc:sldMk cId="592800372" sldId="309"/>
        </pc:sldMkLst>
        <pc:spChg chg="mod">
          <ac:chgData name="Kaile Su" userId="S::k.su@griffith.edu.au::1636eb44-51af-46aa-b91c-16ad8b70fe25" providerId="AD" clId="Web-{C9F70D02-3124-C1E2-A31C-604B2603D523}" dt="2019-07-24T10:38:44.881" v="49" actId="20577"/>
          <ac:spMkLst>
            <pc:docMk/>
            <pc:sldMk cId="592800372" sldId="309"/>
            <ac:spMk id="2" creationId="{E4C2A9A2-7D0E-1948-91AF-2BED0C11C6A1}"/>
          </ac:spMkLst>
        </pc:spChg>
      </pc:sldChg>
    </pc:docChg>
  </pc:docChgLst>
  <pc:docChgLst>
    <pc:chgData name="Kaile Su" userId="S::k.su@griffith.edu.au::1636eb44-51af-46aa-b91c-16ad8b70fe25" providerId="AD" clId="Web-{EF8B99E3-939B-2761-3700-32AAE45C751D}"/>
    <pc:docChg chg="addSld delSld modSld sldOrd">
      <pc:chgData name="Kaile Su" userId="S::k.su@griffith.edu.au::1636eb44-51af-46aa-b91c-16ad8b70fe25" providerId="AD" clId="Web-{EF8B99E3-939B-2761-3700-32AAE45C751D}" dt="2019-07-24T02:09:45.716" v="385" actId="20577"/>
      <pc:docMkLst>
        <pc:docMk/>
      </pc:docMkLst>
      <pc:sldChg chg="del">
        <pc:chgData name="Kaile Su" userId="S::k.su@griffith.edu.au::1636eb44-51af-46aa-b91c-16ad8b70fe25" providerId="AD" clId="Web-{EF8B99E3-939B-2761-3700-32AAE45C751D}" dt="2019-07-24T01:22:48.308" v="2"/>
        <pc:sldMkLst>
          <pc:docMk/>
          <pc:sldMk cId="0" sldId="256"/>
        </pc:sldMkLst>
      </pc:sldChg>
      <pc:sldChg chg="ord">
        <pc:chgData name="Kaile Su" userId="S::k.su@griffith.edu.au::1636eb44-51af-46aa-b91c-16ad8b70fe25" providerId="AD" clId="Web-{EF8B99E3-939B-2761-3700-32AAE45C751D}" dt="2019-07-24T02:00:33.766" v="292"/>
        <pc:sldMkLst>
          <pc:docMk/>
          <pc:sldMk cId="202721659" sldId="303"/>
        </pc:sldMkLst>
      </pc:sldChg>
      <pc:sldChg chg="ord">
        <pc:chgData name="Kaile Su" userId="S::k.su@griffith.edu.au::1636eb44-51af-46aa-b91c-16ad8b70fe25" providerId="AD" clId="Web-{EF8B99E3-939B-2761-3700-32AAE45C751D}" dt="2019-07-24T02:00:50.047" v="293"/>
        <pc:sldMkLst>
          <pc:docMk/>
          <pc:sldMk cId="285236609" sldId="305"/>
        </pc:sldMkLst>
      </pc:sldChg>
      <pc:sldChg chg="del">
        <pc:chgData name="Kaile Su" userId="S::k.su@griffith.edu.au::1636eb44-51af-46aa-b91c-16ad8b70fe25" providerId="AD" clId="Web-{EF8B99E3-939B-2761-3700-32AAE45C751D}" dt="2019-07-24T01:20:48.465" v="0"/>
        <pc:sldMkLst>
          <pc:docMk/>
          <pc:sldMk cId="1070689881" sldId="306"/>
        </pc:sldMkLst>
      </pc:sldChg>
      <pc:sldChg chg="add ord replId">
        <pc:chgData name="Kaile Su" userId="S::k.su@griffith.edu.au::1636eb44-51af-46aa-b91c-16ad8b70fe25" providerId="AD" clId="Web-{EF8B99E3-939B-2761-3700-32AAE45C751D}" dt="2019-07-24T02:00:24.750" v="291"/>
        <pc:sldMkLst>
          <pc:docMk/>
          <pc:sldMk cId="2553143312" sldId="306"/>
        </pc:sldMkLst>
      </pc:sldChg>
      <pc:sldChg chg="addSp modSp add ord replId">
        <pc:chgData name="Kaile Su" userId="S::k.su@griffith.edu.au::1636eb44-51af-46aa-b91c-16ad8b70fe25" providerId="AD" clId="Web-{EF8B99E3-939B-2761-3700-32AAE45C751D}" dt="2019-07-24T02:00:19.984" v="289"/>
        <pc:sldMkLst>
          <pc:docMk/>
          <pc:sldMk cId="1313886631" sldId="307"/>
        </pc:sldMkLst>
        <pc:spChg chg="mod">
          <ac:chgData name="Kaile Su" userId="S::k.su@griffith.edu.au::1636eb44-51af-46aa-b91c-16ad8b70fe25" providerId="AD" clId="Web-{EF8B99E3-939B-2761-3700-32AAE45C751D}" dt="2019-07-24T01:40:58.443" v="156" actId="20577"/>
          <ac:spMkLst>
            <pc:docMk/>
            <pc:sldMk cId="1313886631" sldId="307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EF8B99E3-939B-2761-3700-32AAE45C751D}" dt="2019-07-24T01:39:03.491" v="140" actId="20577"/>
          <ac:spMkLst>
            <pc:docMk/>
            <pc:sldMk cId="1313886631" sldId="307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EF8B99E3-939B-2761-3700-32AAE45C751D}" dt="2019-07-24T01:39:27.615" v="142" actId="1076"/>
          <ac:picMkLst>
            <pc:docMk/>
            <pc:sldMk cId="1313886631" sldId="307"/>
            <ac:picMk id="4" creationId="{DE5AA148-1E52-4FD6-B59C-41315BA16B75}"/>
          </ac:picMkLst>
        </pc:picChg>
      </pc:sldChg>
      <pc:sldChg chg="addSp delSp modSp add ord replId">
        <pc:chgData name="Kaile Su" userId="S::k.su@griffith.edu.au::1636eb44-51af-46aa-b91c-16ad8b70fe25" providerId="AD" clId="Web-{EF8B99E3-939B-2761-3700-32AAE45C751D}" dt="2019-07-24T02:00:13.609" v="287"/>
        <pc:sldMkLst>
          <pc:docMk/>
          <pc:sldMk cId="284226755" sldId="308"/>
        </pc:sldMkLst>
        <pc:spChg chg="mod">
          <ac:chgData name="Kaile Su" userId="S::k.su@griffith.edu.au::1636eb44-51af-46aa-b91c-16ad8b70fe25" providerId="AD" clId="Web-{EF8B99E3-939B-2761-3700-32AAE45C751D}" dt="2019-07-24T02:00:13.547" v="286" actId="20577"/>
          <ac:spMkLst>
            <pc:docMk/>
            <pc:sldMk cId="284226755" sldId="308"/>
            <ac:spMk id="3" creationId="{A4DE5085-FA54-4F46-9E2D-244A87DD547B}"/>
          </ac:spMkLst>
        </pc:spChg>
        <pc:picChg chg="del">
          <ac:chgData name="Kaile Su" userId="S::k.su@griffith.edu.au::1636eb44-51af-46aa-b91c-16ad8b70fe25" providerId="AD" clId="Web-{EF8B99E3-939B-2761-3700-32AAE45C751D}" dt="2019-07-24T01:45:05.239" v="158"/>
          <ac:picMkLst>
            <pc:docMk/>
            <pc:sldMk cId="284226755" sldId="308"/>
            <ac:picMk id="4" creationId="{654813D8-8176-4CF1-9625-705E638D73A2}"/>
          </ac:picMkLst>
        </pc:picChg>
        <pc:picChg chg="add mod">
          <ac:chgData name="Kaile Su" userId="S::k.su@griffith.edu.au::1636eb44-51af-46aa-b91c-16ad8b70fe25" providerId="AD" clId="Web-{EF8B99E3-939B-2761-3700-32AAE45C751D}" dt="2019-07-24T01:45:38.473" v="164" actId="1076"/>
          <ac:picMkLst>
            <pc:docMk/>
            <pc:sldMk cId="284226755" sldId="308"/>
            <ac:picMk id="5" creationId="{6D23DEBF-445E-4EE2-A35A-BBC44EF4B580}"/>
          </ac:picMkLst>
        </pc:picChg>
        <pc:picChg chg="add mod">
          <ac:chgData name="Kaile Su" userId="S::k.su@griffith.edu.au::1636eb44-51af-46aa-b91c-16ad8b70fe25" providerId="AD" clId="Web-{EF8B99E3-939B-2761-3700-32AAE45C751D}" dt="2019-07-24T01:49:19.941" v="171" actId="14100"/>
          <ac:picMkLst>
            <pc:docMk/>
            <pc:sldMk cId="284226755" sldId="308"/>
            <ac:picMk id="7" creationId="{28374AC8-03B2-4CA3-81FB-B6AAD74BFB65}"/>
          </ac:picMkLst>
        </pc:picChg>
      </pc:sldChg>
      <pc:sldChg chg="addSp delSp modSp add replId">
        <pc:chgData name="Kaile Su" userId="S::k.su@griffith.edu.au::1636eb44-51af-46aa-b91c-16ad8b70fe25" providerId="AD" clId="Web-{EF8B99E3-939B-2761-3700-32AAE45C751D}" dt="2019-07-24T02:09:44.372" v="383" actId="20577"/>
        <pc:sldMkLst>
          <pc:docMk/>
          <pc:sldMk cId="592800372" sldId="309"/>
        </pc:sldMkLst>
        <pc:spChg chg="mod">
          <ac:chgData name="Kaile Su" userId="S::k.su@griffith.edu.au::1636eb44-51af-46aa-b91c-16ad8b70fe25" providerId="AD" clId="Web-{EF8B99E3-939B-2761-3700-32AAE45C751D}" dt="2019-07-24T02:04:03.624" v="319" actId="20577"/>
          <ac:spMkLst>
            <pc:docMk/>
            <pc:sldMk cId="592800372" sldId="309"/>
            <ac:spMk id="3" creationId="{A4DE5085-FA54-4F46-9E2D-244A87DD547B}"/>
          </ac:spMkLst>
        </pc:spChg>
        <pc:spChg chg="add mod">
          <ac:chgData name="Kaile Su" userId="S::k.su@griffith.edu.au::1636eb44-51af-46aa-b91c-16ad8b70fe25" providerId="AD" clId="Web-{EF8B99E3-939B-2761-3700-32AAE45C751D}" dt="2019-07-24T02:09:44.372" v="383" actId="20577"/>
          <ac:spMkLst>
            <pc:docMk/>
            <pc:sldMk cId="592800372" sldId="309"/>
            <ac:spMk id="10" creationId="{4DD26EBF-7321-4E34-BEEC-DDDD267A425D}"/>
          </ac:spMkLst>
        </pc:spChg>
        <pc:picChg chg="add del mod">
          <ac:chgData name="Kaile Su" userId="S::k.su@griffith.edu.au::1636eb44-51af-46aa-b91c-16ad8b70fe25" providerId="AD" clId="Web-{EF8B99E3-939B-2761-3700-32AAE45C751D}" dt="2019-07-24T02:02:58.202" v="302"/>
          <ac:picMkLst>
            <pc:docMk/>
            <pc:sldMk cId="592800372" sldId="309"/>
            <ac:picMk id="4" creationId="{FD0CC340-94C1-498F-BAE0-4E8A73A7F4E0}"/>
          </ac:picMkLst>
        </pc:picChg>
        <pc:picChg chg="del">
          <ac:chgData name="Kaile Su" userId="S::k.su@griffith.edu.au::1636eb44-51af-46aa-b91c-16ad8b70fe25" providerId="AD" clId="Web-{EF8B99E3-939B-2761-3700-32AAE45C751D}" dt="2019-07-24T02:01:12.062" v="295"/>
          <ac:picMkLst>
            <pc:docMk/>
            <pc:sldMk cId="592800372" sldId="309"/>
            <ac:picMk id="5" creationId="{6D23DEBF-445E-4EE2-A35A-BBC44EF4B580}"/>
          </ac:picMkLst>
        </pc:picChg>
        <pc:picChg chg="del">
          <ac:chgData name="Kaile Su" userId="S::k.su@griffith.edu.au::1636eb44-51af-46aa-b91c-16ad8b70fe25" providerId="AD" clId="Web-{EF8B99E3-939B-2761-3700-32AAE45C751D}" dt="2019-07-24T02:01:13.765" v="296"/>
          <ac:picMkLst>
            <pc:docMk/>
            <pc:sldMk cId="592800372" sldId="309"/>
            <ac:picMk id="7" creationId="{28374AC8-03B2-4CA3-81FB-B6AAD74BFB65}"/>
          </ac:picMkLst>
        </pc:picChg>
        <pc:picChg chg="add mod">
          <ac:chgData name="Kaile Su" userId="S::k.su@griffith.edu.au::1636eb44-51af-46aa-b91c-16ad8b70fe25" providerId="AD" clId="Web-{EF8B99E3-939B-2761-3700-32AAE45C751D}" dt="2019-07-24T02:09:31.325" v="380" actId="1076"/>
          <ac:picMkLst>
            <pc:docMk/>
            <pc:sldMk cId="592800372" sldId="309"/>
            <ac:picMk id="8" creationId="{014C130D-E31C-4A70-ABAD-CFD8070B7C90}"/>
          </ac:picMkLst>
        </pc:picChg>
      </pc:sldChg>
    </pc:docChg>
  </pc:docChgLst>
  <pc:docChgLst>
    <pc:chgData name="Kaile Su" userId="S::k.su@griffith.edu.au::1636eb44-51af-46aa-b91c-16ad8b70fe25" providerId="AD" clId="Web-{8F537DB0-5119-CE29-00AD-2E3BC355D4BA}"/>
    <pc:docChg chg="modSld">
      <pc:chgData name="Kaile Su" userId="S::k.su@griffith.edu.au::1636eb44-51af-46aa-b91c-16ad8b70fe25" providerId="AD" clId="Web-{8F537DB0-5119-CE29-00AD-2E3BC355D4BA}" dt="2019-08-19T05:33:35.337" v="37" actId="20577"/>
      <pc:docMkLst>
        <pc:docMk/>
      </pc:docMkLst>
      <pc:sldChg chg="modSp">
        <pc:chgData name="Kaile Su" userId="S::k.su@griffith.edu.au::1636eb44-51af-46aa-b91c-16ad8b70fe25" providerId="AD" clId="Web-{8F537DB0-5119-CE29-00AD-2E3BC355D4BA}" dt="2019-08-19T05:33:35.337" v="37" actId="20577"/>
        <pc:sldMkLst>
          <pc:docMk/>
          <pc:sldMk cId="2553143312" sldId="306"/>
        </pc:sldMkLst>
        <pc:spChg chg="mod">
          <ac:chgData name="Kaile Su" userId="S::k.su@griffith.edu.au::1636eb44-51af-46aa-b91c-16ad8b70fe25" providerId="AD" clId="Web-{8F537DB0-5119-CE29-00AD-2E3BC355D4BA}" dt="2019-08-19T05:33:35.337" v="37" actId="20577"/>
          <ac:spMkLst>
            <pc:docMk/>
            <pc:sldMk cId="2553143312" sldId="306"/>
            <ac:spMk id="69" creationId="{00000000-0000-0000-0000-000000000000}"/>
          </ac:spMkLst>
        </pc:spChg>
      </pc:sldChg>
    </pc:docChg>
  </pc:docChgLst>
  <pc:docChgLst>
    <pc:chgData name="Allan Browning" userId="S::a.browning@griffith.edu.au::361db90e-b631-48a3-b9ec-50a48aed1fdf" providerId="AD" clId="Web-{1A319591-7D60-E500-C7AE-12BA2734EBD4}"/>
    <pc:docChg chg="modSld">
      <pc:chgData name="Allan Browning" userId="S::a.browning@griffith.edu.au::361db90e-b631-48a3-b9ec-50a48aed1fdf" providerId="AD" clId="Web-{1A319591-7D60-E500-C7AE-12BA2734EBD4}" dt="2019-08-20T01:38:42.022" v="114" actId="14100"/>
      <pc:docMkLst>
        <pc:docMk/>
      </pc:docMkLst>
      <pc:sldChg chg="modSp">
        <pc:chgData name="Allan Browning" userId="S::a.browning@griffith.edu.au::361db90e-b631-48a3-b9ec-50a48aed1fdf" providerId="AD" clId="Web-{1A319591-7D60-E500-C7AE-12BA2734EBD4}" dt="2019-08-20T01:34:21.584" v="51" actId="20577"/>
        <pc:sldMkLst>
          <pc:docMk/>
          <pc:sldMk cId="202721659" sldId="303"/>
        </pc:sldMkLst>
        <pc:spChg chg="mod">
          <ac:chgData name="Allan Browning" userId="S::a.browning@griffith.edu.au::361db90e-b631-48a3-b9ec-50a48aed1fdf" providerId="AD" clId="Web-{1A319591-7D60-E500-C7AE-12BA2734EBD4}" dt="2019-08-20T01:34:21.584" v="51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modSp">
        <pc:chgData name="Allan Browning" userId="S::a.browning@griffith.edu.au::361db90e-b631-48a3-b9ec-50a48aed1fdf" providerId="AD" clId="Web-{1A319591-7D60-E500-C7AE-12BA2734EBD4}" dt="2019-08-20T01:38:15.819" v="113" actId="20577"/>
        <pc:sldMkLst>
          <pc:docMk/>
          <pc:sldMk cId="285236609" sldId="305"/>
        </pc:sldMkLst>
        <pc:spChg chg="mod">
          <ac:chgData name="Allan Browning" userId="S::a.browning@griffith.edu.au::361db90e-b631-48a3-b9ec-50a48aed1fdf" providerId="AD" clId="Web-{1A319591-7D60-E500-C7AE-12BA2734EBD4}" dt="2019-08-20T01:38:15.819" v="113" actId="20577"/>
          <ac:spMkLst>
            <pc:docMk/>
            <pc:sldMk cId="285236609" sldId="305"/>
            <ac:spMk id="3" creationId="{A4DE5085-FA54-4F46-9E2D-244A87DD547B}"/>
          </ac:spMkLst>
        </pc:spChg>
        <pc:picChg chg="mod">
          <ac:chgData name="Allan Browning" userId="S::a.browning@griffith.edu.au::361db90e-b631-48a3-b9ec-50a48aed1fdf" providerId="AD" clId="Web-{1A319591-7D60-E500-C7AE-12BA2734EBD4}" dt="2019-08-20T01:37:41.568" v="87" actId="14100"/>
          <ac:picMkLst>
            <pc:docMk/>
            <pc:sldMk cId="285236609" sldId="305"/>
            <ac:picMk id="4" creationId="{654813D8-8176-4CF1-9625-705E638D73A2}"/>
          </ac:picMkLst>
        </pc:picChg>
      </pc:sldChg>
      <pc:sldChg chg="modSp">
        <pc:chgData name="Allan Browning" userId="S::a.browning@griffith.edu.au::361db90e-b631-48a3-b9ec-50a48aed1fdf" providerId="AD" clId="Web-{1A319591-7D60-E500-C7AE-12BA2734EBD4}" dt="2019-08-20T01:38:42.022" v="114" actId="14100"/>
        <pc:sldMkLst>
          <pc:docMk/>
          <pc:sldMk cId="1313886631" sldId="307"/>
        </pc:sldMkLst>
        <pc:picChg chg="mod">
          <ac:chgData name="Allan Browning" userId="S::a.browning@griffith.edu.au::361db90e-b631-48a3-b9ec-50a48aed1fdf" providerId="AD" clId="Web-{1A319591-7D60-E500-C7AE-12BA2734EBD4}" dt="2019-08-20T01:38:42.022" v="114" actId="14100"/>
          <ac:picMkLst>
            <pc:docMk/>
            <pc:sldMk cId="1313886631" sldId="307"/>
            <ac:picMk id="4" creationId="{DE5AA148-1E52-4FD6-B59C-41315BA16B75}"/>
          </ac:picMkLst>
        </pc:picChg>
      </pc:sldChg>
    </pc:docChg>
  </pc:docChgLst>
  <pc:docChgLst>
    <pc:chgData name="Kaile Su" userId="S::k.su@griffith.edu.au::1636eb44-51af-46aa-b91c-16ad8b70fe25" providerId="AD" clId="Web-{2C0B9A03-8200-AA39-4B2C-6CF58192578A}"/>
    <pc:docChg chg="modSld">
      <pc:chgData name="Kaile Su" userId="S::k.su@griffith.edu.au::1636eb44-51af-46aa-b91c-16ad8b70fe25" providerId="AD" clId="Web-{2C0B9A03-8200-AA39-4B2C-6CF58192578A}" dt="2019-07-20T11:48:07.559" v="92" actId="20577"/>
      <pc:docMkLst>
        <pc:docMk/>
      </pc:docMkLst>
      <pc:sldChg chg="modSp">
        <pc:chgData name="Kaile Su" userId="S::k.su@griffith.edu.au::1636eb44-51af-46aa-b91c-16ad8b70fe25" providerId="AD" clId="Web-{2C0B9A03-8200-AA39-4B2C-6CF58192578A}" dt="2019-07-20T11:46:17.730" v="66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2C0B9A03-8200-AA39-4B2C-6CF58192578A}" dt="2019-07-20T11:46:17.730" v="66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addSp modSp">
        <pc:chgData name="Kaile Su" userId="S::k.su@griffith.edu.au::1636eb44-51af-46aa-b91c-16ad8b70fe25" providerId="AD" clId="Web-{2C0B9A03-8200-AA39-4B2C-6CF58192578A}" dt="2019-07-20T11:48:07.559" v="92" actId="20577"/>
        <pc:sldMkLst>
          <pc:docMk/>
          <pc:sldMk cId="285236609" sldId="305"/>
        </pc:sldMkLst>
        <pc:spChg chg="mod">
          <ac:chgData name="Kaile Su" userId="S::k.su@griffith.edu.au::1636eb44-51af-46aa-b91c-16ad8b70fe25" providerId="AD" clId="Web-{2C0B9A03-8200-AA39-4B2C-6CF58192578A}" dt="2019-07-20T11:39:01.392" v="18" actId="20577"/>
          <ac:spMkLst>
            <pc:docMk/>
            <pc:sldMk cId="285236609" sldId="305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2C0B9A03-8200-AA39-4B2C-6CF58192578A}" dt="2019-07-20T11:48:07.559" v="92" actId="20577"/>
          <ac:spMkLst>
            <pc:docMk/>
            <pc:sldMk cId="285236609" sldId="305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2C0B9A03-8200-AA39-4B2C-6CF58192578A}" dt="2019-07-20T11:47:58.215" v="90" actId="1076"/>
          <ac:picMkLst>
            <pc:docMk/>
            <pc:sldMk cId="285236609" sldId="305"/>
            <ac:picMk id="4" creationId="{654813D8-8176-4CF1-9625-705E638D73A2}"/>
          </ac:picMkLst>
        </pc:picChg>
      </pc:sldChg>
    </pc:docChg>
  </pc:docChgLst>
  <pc:docChgLst>
    <pc:chgData name="Kaile Su" userId="S::k.su@griffith.edu.au::1636eb44-51af-46aa-b91c-16ad8b70fe25" providerId="AD" clId="Web-{982BABD1-D676-7E46-E7F1-1B2288A49CE5}"/>
    <pc:docChg chg="addSld modSld">
      <pc:chgData name="Kaile Su" userId="S::k.su@griffith.edu.au::1636eb44-51af-46aa-b91c-16ad8b70fe25" providerId="AD" clId="Web-{982BABD1-D676-7E46-E7F1-1B2288A49CE5}" dt="2019-07-20T05:20:01.381" v="5"/>
      <pc:docMkLst>
        <pc:docMk/>
      </pc:docMkLst>
      <pc:sldChg chg="modSp">
        <pc:chgData name="Kaile Su" userId="S::k.su@griffith.edu.au::1636eb44-51af-46aa-b91c-16ad8b70fe25" providerId="AD" clId="Web-{982BABD1-D676-7E46-E7F1-1B2288A49CE5}" dt="2019-07-20T05:18:36.506" v="4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982BABD1-D676-7E46-E7F1-1B2288A49CE5}" dt="2019-07-20T05:18:36.506" v="4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add replId">
        <pc:chgData name="Kaile Su" userId="S::k.su@griffith.edu.au::1636eb44-51af-46aa-b91c-16ad8b70fe25" providerId="AD" clId="Web-{982BABD1-D676-7E46-E7F1-1B2288A49CE5}" dt="2019-07-20T05:20:01.381" v="5"/>
        <pc:sldMkLst>
          <pc:docMk/>
          <pc:sldMk cId="1490756505" sldId="304"/>
        </pc:sldMkLst>
      </pc:sldChg>
    </pc:docChg>
  </pc:docChgLst>
  <pc:docChgLst>
    <pc:chgData name="Kaile Su" userId="S::k.su@griffith.edu.au::1636eb44-51af-46aa-b91c-16ad8b70fe25" providerId="AD" clId="Web-{BBAD0BDE-087D-C6B0-4B17-F409BE5000A6}"/>
    <pc:docChg chg="modSld">
      <pc:chgData name="Kaile Su" userId="S::k.su@griffith.edu.au::1636eb44-51af-46aa-b91c-16ad8b70fe25" providerId="AD" clId="Web-{BBAD0BDE-087D-C6B0-4B17-F409BE5000A6}" dt="2019-07-21T05:17:20.845" v="55" actId="20577"/>
      <pc:docMkLst>
        <pc:docMk/>
      </pc:docMkLst>
      <pc:sldChg chg="modSp">
        <pc:chgData name="Kaile Su" userId="S::k.su@griffith.edu.au::1636eb44-51af-46aa-b91c-16ad8b70fe25" providerId="AD" clId="Web-{BBAD0BDE-087D-C6B0-4B17-F409BE5000A6}" dt="2019-07-21T05:13:10.451" v="26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BBAD0BDE-087D-C6B0-4B17-F409BE5000A6}" dt="2019-07-21T05:13:10.451" v="26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modSp">
        <pc:chgData name="Kaile Su" userId="S::k.su@griffith.edu.au::1636eb44-51af-46aa-b91c-16ad8b70fe25" providerId="AD" clId="Web-{BBAD0BDE-087D-C6B0-4B17-F409BE5000A6}" dt="2019-07-21T05:17:20.845" v="55" actId="20577"/>
        <pc:sldMkLst>
          <pc:docMk/>
          <pc:sldMk cId="1490756505" sldId="304"/>
        </pc:sldMkLst>
        <pc:spChg chg="mod">
          <ac:chgData name="Kaile Su" userId="S::k.su@griffith.edu.au::1636eb44-51af-46aa-b91c-16ad8b70fe25" providerId="AD" clId="Web-{BBAD0BDE-087D-C6B0-4B17-F409BE5000A6}" dt="2019-07-21T05:17:20.845" v="55" actId="20577"/>
          <ac:spMkLst>
            <pc:docMk/>
            <pc:sldMk cId="1490756505" sldId="304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3B681EA0-283C-2F00-96B8-E7C26AEA8212}"/>
    <pc:docChg chg="delSld modSld">
      <pc:chgData name="Kaile Su" userId="S::k.su@griffith.edu.au::1636eb44-51af-46aa-b91c-16ad8b70fe25" providerId="AD" clId="Web-{3B681EA0-283C-2F00-96B8-E7C26AEA8212}" dt="2019-07-19T11:30:18.597" v="28"/>
      <pc:docMkLst>
        <pc:docMk/>
      </pc:docMkLst>
      <pc:sldChg chg="modSp">
        <pc:chgData name="Kaile Su" userId="S::k.su@griffith.edu.au::1636eb44-51af-46aa-b91c-16ad8b70fe25" providerId="AD" clId="Web-{3B681EA0-283C-2F00-96B8-E7C26AEA8212}" dt="2019-07-19T11:30:02.717" v="16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3B681EA0-283C-2F00-96B8-E7C26AEA8212}" dt="2019-07-19T11:30:02.717" v="16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Kaile Su" userId="S::k.su@griffith.edu.au::1636eb44-51af-46aa-b91c-16ad8b70fe25" providerId="AD" clId="Web-{3B681EA0-283C-2F00-96B8-E7C26AEA8212}" dt="2019-07-19T11:30:18.597" v="28"/>
        <pc:sldMkLst>
          <pc:docMk/>
          <pc:sldMk cId="2808550274" sldId="322"/>
        </pc:sldMkLst>
      </pc:sldChg>
      <pc:sldChg chg="del">
        <pc:chgData name="Kaile Su" userId="S::k.su@griffith.edu.au::1636eb44-51af-46aa-b91c-16ad8b70fe25" providerId="AD" clId="Web-{3B681EA0-283C-2F00-96B8-E7C26AEA8212}" dt="2019-07-19T11:30:18.597" v="27"/>
        <pc:sldMkLst>
          <pc:docMk/>
          <pc:sldMk cId="1754972014" sldId="323"/>
        </pc:sldMkLst>
      </pc:sldChg>
      <pc:sldChg chg="del">
        <pc:chgData name="Kaile Su" userId="S::k.su@griffith.edu.au::1636eb44-51af-46aa-b91c-16ad8b70fe25" providerId="AD" clId="Web-{3B681EA0-283C-2F00-96B8-E7C26AEA8212}" dt="2019-07-19T11:30:18.597" v="26"/>
        <pc:sldMkLst>
          <pc:docMk/>
          <pc:sldMk cId="3880078228" sldId="324"/>
        </pc:sldMkLst>
      </pc:sldChg>
      <pc:sldChg chg="del">
        <pc:chgData name="Kaile Su" userId="S::k.su@griffith.edu.au::1636eb44-51af-46aa-b91c-16ad8b70fe25" providerId="AD" clId="Web-{3B681EA0-283C-2F00-96B8-E7C26AEA8212}" dt="2019-07-19T11:30:18.597" v="25"/>
        <pc:sldMkLst>
          <pc:docMk/>
          <pc:sldMk cId="61118606" sldId="325"/>
        </pc:sldMkLst>
      </pc:sldChg>
      <pc:sldChg chg="del">
        <pc:chgData name="Kaile Su" userId="S::k.su@griffith.edu.au::1636eb44-51af-46aa-b91c-16ad8b70fe25" providerId="AD" clId="Web-{3B681EA0-283C-2F00-96B8-E7C26AEA8212}" dt="2019-07-19T11:30:18.597" v="24"/>
        <pc:sldMkLst>
          <pc:docMk/>
          <pc:sldMk cId="809855800" sldId="326"/>
        </pc:sldMkLst>
      </pc:sldChg>
      <pc:sldChg chg="del">
        <pc:chgData name="Kaile Su" userId="S::k.su@griffith.edu.au::1636eb44-51af-46aa-b91c-16ad8b70fe25" providerId="AD" clId="Web-{3B681EA0-283C-2F00-96B8-E7C26AEA8212}" dt="2019-07-19T11:30:18.581" v="23"/>
        <pc:sldMkLst>
          <pc:docMk/>
          <pc:sldMk cId="1973377465" sldId="327"/>
        </pc:sldMkLst>
      </pc:sldChg>
      <pc:sldChg chg="del">
        <pc:chgData name="Kaile Su" userId="S::k.su@griffith.edu.au::1636eb44-51af-46aa-b91c-16ad8b70fe25" providerId="AD" clId="Web-{3B681EA0-283C-2F00-96B8-E7C26AEA8212}" dt="2019-07-19T11:30:18.581" v="22"/>
        <pc:sldMkLst>
          <pc:docMk/>
          <pc:sldMk cId="2004729789" sldId="328"/>
        </pc:sldMkLst>
      </pc:sldChg>
      <pc:sldChg chg="del">
        <pc:chgData name="Kaile Su" userId="S::k.su@griffith.edu.au::1636eb44-51af-46aa-b91c-16ad8b70fe25" providerId="AD" clId="Web-{3B681EA0-283C-2F00-96B8-E7C26AEA8212}" dt="2019-07-19T11:30:18.581" v="21"/>
        <pc:sldMkLst>
          <pc:docMk/>
          <pc:sldMk cId="372852798" sldId="329"/>
        </pc:sldMkLst>
      </pc:sldChg>
      <pc:sldChg chg="del">
        <pc:chgData name="Kaile Su" userId="S::k.su@griffith.edu.au::1636eb44-51af-46aa-b91c-16ad8b70fe25" providerId="AD" clId="Web-{3B681EA0-283C-2F00-96B8-E7C26AEA8212}" dt="2019-07-19T11:30:18.581" v="20"/>
        <pc:sldMkLst>
          <pc:docMk/>
          <pc:sldMk cId="3543295528" sldId="330"/>
        </pc:sldMkLst>
      </pc:sldChg>
      <pc:sldChg chg="del">
        <pc:chgData name="Kaile Su" userId="S::k.su@griffith.edu.au::1636eb44-51af-46aa-b91c-16ad8b70fe25" providerId="AD" clId="Web-{3B681EA0-283C-2F00-96B8-E7C26AEA8212}" dt="2019-07-19T11:30:18.581" v="19"/>
        <pc:sldMkLst>
          <pc:docMk/>
          <pc:sldMk cId="85566806" sldId="331"/>
        </pc:sldMkLst>
      </pc:sldChg>
      <pc:sldChg chg="del">
        <pc:chgData name="Kaile Su" userId="S::k.su@griffith.edu.au::1636eb44-51af-46aa-b91c-16ad8b70fe25" providerId="AD" clId="Web-{3B681EA0-283C-2F00-96B8-E7C26AEA8212}" dt="2019-07-19T11:30:18.581" v="18"/>
        <pc:sldMkLst>
          <pc:docMk/>
          <pc:sldMk cId="636313098" sldId="332"/>
        </pc:sldMkLst>
      </pc:sldChg>
      <pc:sldChg chg="del">
        <pc:chgData name="Kaile Su" userId="S::k.su@griffith.edu.au::1636eb44-51af-46aa-b91c-16ad8b70fe25" providerId="AD" clId="Web-{3B681EA0-283C-2F00-96B8-E7C26AEA8212}" dt="2019-07-19T11:30:18.581" v="17"/>
        <pc:sldMkLst>
          <pc:docMk/>
          <pc:sldMk cId="1624762085" sldId="333"/>
        </pc:sldMkLst>
      </pc:sldChg>
    </pc:docChg>
  </pc:docChgLst>
  <pc:docChgLst>
    <pc:chgData name="Kaile Su" userId="S::k.su@griffith.edu.au::1636eb44-51af-46aa-b91c-16ad8b70fe25" providerId="AD" clId="Web-{D02EE5F0-92BE-90D8-1B82-020B7BECE365}"/>
    <pc:docChg chg="modSld">
      <pc:chgData name="Kaile Su" userId="S::k.su@griffith.edu.au::1636eb44-51af-46aa-b91c-16ad8b70fe25" providerId="AD" clId="Web-{D02EE5F0-92BE-90D8-1B82-020B7BECE365}" dt="2019-07-20T10:42:11.183" v="19" actId="20577"/>
      <pc:docMkLst>
        <pc:docMk/>
      </pc:docMkLst>
      <pc:sldChg chg="modSp">
        <pc:chgData name="Kaile Su" userId="S::k.su@griffith.edu.au::1636eb44-51af-46aa-b91c-16ad8b70fe25" providerId="AD" clId="Web-{D02EE5F0-92BE-90D8-1B82-020B7BECE365}" dt="2019-07-20T10:42:11.183" v="19" actId="20577"/>
        <pc:sldMkLst>
          <pc:docMk/>
          <pc:sldMk cId="1490756505" sldId="304"/>
        </pc:sldMkLst>
        <pc:spChg chg="mod">
          <ac:chgData name="Kaile Su" userId="S::k.su@griffith.edu.au::1636eb44-51af-46aa-b91c-16ad8b70fe25" providerId="AD" clId="Web-{D02EE5F0-92BE-90D8-1B82-020B7BECE365}" dt="2019-07-20T10:42:11.183" v="19" actId="20577"/>
          <ac:spMkLst>
            <pc:docMk/>
            <pc:sldMk cId="1490756505" sldId="304"/>
            <ac:spMk id="3" creationId="{A4DE5085-FA54-4F46-9E2D-244A87DD547B}"/>
          </ac:spMkLst>
        </pc:spChg>
      </pc:sldChg>
      <pc:sldChg chg="modSp">
        <pc:chgData name="Kaile Su" userId="S::k.su@griffith.edu.au::1636eb44-51af-46aa-b91c-16ad8b70fe25" providerId="AD" clId="Web-{D02EE5F0-92BE-90D8-1B82-020B7BECE365}" dt="2019-07-20T10:35:35.378" v="5" actId="20577"/>
        <pc:sldMkLst>
          <pc:docMk/>
          <pc:sldMk cId="285236609" sldId="305"/>
        </pc:sldMkLst>
        <pc:spChg chg="mod">
          <ac:chgData name="Kaile Su" userId="S::k.su@griffith.edu.au::1636eb44-51af-46aa-b91c-16ad8b70fe25" providerId="AD" clId="Web-{D02EE5F0-92BE-90D8-1B82-020B7BECE365}" dt="2019-07-20T10:35:35.378" v="5" actId="20577"/>
          <ac:spMkLst>
            <pc:docMk/>
            <pc:sldMk cId="285236609" sldId="305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F218ED5C-33D7-74D3-BCED-E3BE31D7D951}"/>
    <pc:docChg chg="addSld modSld">
      <pc:chgData name="Kaile Su" userId="S::k.su@griffith.edu.au::1636eb44-51af-46aa-b91c-16ad8b70fe25" providerId="AD" clId="Web-{F218ED5C-33D7-74D3-BCED-E3BE31D7D951}" dt="2019-07-20T05:40:51.817" v="141"/>
      <pc:docMkLst>
        <pc:docMk/>
      </pc:docMkLst>
      <pc:sldChg chg="modSp">
        <pc:chgData name="Kaile Su" userId="S::k.su@griffith.edu.au::1636eb44-51af-46aa-b91c-16ad8b70fe25" providerId="AD" clId="Web-{F218ED5C-33D7-74D3-BCED-E3BE31D7D951}" dt="2019-07-20T05:40:39.442" v="140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F218ED5C-33D7-74D3-BCED-E3BE31D7D951}" dt="2019-07-20T05:40:39.442" v="140" actId="20577"/>
          <ac:spMkLst>
            <pc:docMk/>
            <pc:sldMk cId="202721659" sldId="303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F218ED5C-33D7-74D3-BCED-E3BE31D7D951}" dt="2019-07-20T05:40:15.973" v="134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add replId">
        <pc:chgData name="Kaile Su" userId="S::k.su@griffith.edu.au::1636eb44-51af-46aa-b91c-16ad8b70fe25" providerId="AD" clId="Web-{F218ED5C-33D7-74D3-BCED-E3BE31D7D951}" dt="2019-07-20T05:40:51.817" v="141"/>
        <pc:sldMkLst>
          <pc:docMk/>
          <pc:sldMk cId="285236609" sldId="305"/>
        </pc:sldMkLst>
      </pc:sldChg>
    </pc:docChg>
  </pc:docChgLst>
  <pc:docChgLst>
    <pc:chgData name="Kaile Su" userId="S::k.su@griffith.edu.au::1636eb44-51af-46aa-b91c-16ad8b70fe25" providerId="AD" clId="Web-{A82F0C77-F936-1299-2BD5-B629BCDAEBB4}"/>
    <pc:docChg chg="addSld modSld sldOrd">
      <pc:chgData name="Kaile Su" userId="S::k.su@griffith.edu.au::1636eb44-51af-46aa-b91c-16ad8b70fe25" providerId="AD" clId="Web-{A82F0C77-F936-1299-2BD5-B629BCDAEBB4}" dt="2019-07-24T01:11:08.350" v="4" actId="20577"/>
      <pc:docMkLst>
        <pc:docMk/>
      </pc:docMkLst>
      <pc:sldChg chg="modSp add ord replId">
        <pc:chgData name="Kaile Su" userId="S::k.su@griffith.edu.au::1636eb44-51af-46aa-b91c-16ad8b70fe25" providerId="AD" clId="Web-{A82F0C77-F936-1299-2BD5-B629BCDAEBB4}" dt="2019-07-24T01:11:08.350" v="4" actId="20577"/>
        <pc:sldMkLst>
          <pc:docMk/>
          <pc:sldMk cId="1070689881" sldId="306"/>
        </pc:sldMkLst>
        <pc:spChg chg="mod">
          <ac:chgData name="Kaile Su" userId="S::k.su@griffith.edu.au::1636eb44-51af-46aa-b91c-16ad8b70fe25" providerId="AD" clId="Web-{A82F0C77-F936-1299-2BD5-B629BCDAEBB4}" dt="2019-07-24T01:11:08.350" v="4" actId="20577"/>
          <ac:spMkLst>
            <pc:docMk/>
            <pc:sldMk cId="1070689881" sldId="306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C475FE3B-76F0-3575-BBF0-1BD99BCC6B6B}"/>
    <pc:docChg chg="modSld">
      <pc:chgData name="Kaile Su" userId="S::k.su@griffith.edu.au::1636eb44-51af-46aa-b91c-16ad8b70fe25" providerId="AD" clId="Web-{C475FE3B-76F0-3575-BBF0-1BD99BCC6B6B}" dt="2019-07-29T12:18:37.760" v="38" actId="20577"/>
      <pc:docMkLst>
        <pc:docMk/>
      </pc:docMkLst>
      <pc:sldChg chg="modSp">
        <pc:chgData name="Kaile Su" userId="S::k.su@griffith.edu.au::1636eb44-51af-46aa-b91c-16ad8b70fe25" providerId="AD" clId="Web-{C475FE3B-76F0-3575-BBF0-1BD99BCC6B6B}" dt="2019-07-29T12:18:37.760" v="38" actId="20577"/>
        <pc:sldMkLst>
          <pc:docMk/>
          <pc:sldMk cId="284226755" sldId="308"/>
        </pc:sldMkLst>
        <pc:spChg chg="mod">
          <ac:chgData name="Kaile Su" userId="S::k.su@griffith.edu.au::1636eb44-51af-46aa-b91c-16ad8b70fe25" providerId="AD" clId="Web-{C475FE3B-76F0-3575-BBF0-1BD99BCC6B6B}" dt="2019-07-29T12:18:37.760" v="38" actId="20577"/>
          <ac:spMkLst>
            <pc:docMk/>
            <pc:sldMk cId="284226755" sldId="308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0020FF6A-4EBB-E75E-6FD3-59859C68E10F}"/>
    <pc:docChg chg="modSld">
      <pc:chgData name="Kaile Su" userId="S::k.su@griffith.edu.au::1636eb44-51af-46aa-b91c-16ad8b70fe25" providerId="AD" clId="Web-{0020FF6A-4EBB-E75E-6FD3-59859C68E10F}" dt="2019-07-19T11:47:10.757" v="20" actId="20577"/>
      <pc:docMkLst>
        <pc:docMk/>
      </pc:docMkLst>
      <pc:sldChg chg="modSp">
        <pc:chgData name="Kaile Su" userId="S::k.su@griffith.edu.au::1636eb44-51af-46aa-b91c-16ad8b70fe25" providerId="AD" clId="Web-{0020FF6A-4EBB-E75E-6FD3-59859C68E10F}" dt="2019-07-19T11:47:10.757" v="20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0020FF6A-4EBB-E75E-6FD3-59859C68E10F}" dt="2019-07-19T11:47:10.757" v="20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0020FF6A-4EBB-E75E-6FD3-59859C68E10F}" dt="2019-07-19T11:41:22.266" v="17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0020FF6A-4EBB-E75E-6FD3-59859C68E10F}" dt="2019-07-19T11:41:22.266" v="17" actId="20577"/>
          <ac:spMkLst>
            <pc:docMk/>
            <pc:sldMk cId="202721659" sldId="303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0020FF6A-4EBB-E75E-6FD3-59859C68E10F}" dt="2019-07-19T11:40:15.610" v="2" actId="20577"/>
          <ac:spMkLst>
            <pc:docMk/>
            <pc:sldMk cId="202721659" sldId="303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C969A046-810C-32ED-CEE4-49AE7B855EF3}"/>
    <pc:docChg chg="addSld delSld modSld sldOrd">
      <pc:chgData name="Kaile Su" userId="S::k.su@griffith.edu.au::1636eb44-51af-46aa-b91c-16ad8b70fe25" providerId="AD" clId="Web-{C969A046-810C-32ED-CEE4-49AE7B855EF3}" dt="2019-08-01T09:45:18.288" v="726" actId="14100"/>
      <pc:docMkLst>
        <pc:docMk/>
      </pc:docMkLst>
      <pc:sldChg chg="ord">
        <pc:chgData name="Kaile Su" userId="S::k.su@griffith.edu.au::1636eb44-51af-46aa-b91c-16ad8b70fe25" providerId="AD" clId="Web-{C969A046-810C-32ED-CEE4-49AE7B855EF3}" dt="2019-08-01T09:13:08.585" v="2"/>
        <pc:sldMkLst>
          <pc:docMk/>
          <pc:sldMk cId="284226755" sldId="308"/>
        </pc:sldMkLst>
      </pc:sldChg>
      <pc:sldChg chg="addSp delSp modSp add replId">
        <pc:chgData name="Kaile Su" userId="S::k.su@griffith.edu.au::1636eb44-51af-46aa-b91c-16ad8b70fe25" providerId="AD" clId="Web-{C969A046-810C-32ED-CEE4-49AE7B855EF3}" dt="2019-08-01T09:45:18.288" v="726" actId="14100"/>
        <pc:sldMkLst>
          <pc:docMk/>
          <pc:sldMk cId="430781759" sldId="310"/>
        </pc:sldMkLst>
        <pc:spChg chg="mod">
          <ac:chgData name="Kaile Su" userId="S::k.su@griffith.edu.au::1636eb44-51af-46aa-b91c-16ad8b70fe25" providerId="AD" clId="Web-{C969A046-810C-32ED-CEE4-49AE7B855EF3}" dt="2019-08-01T09:29:12.391" v="230" actId="20577"/>
          <ac:spMkLst>
            <pc:docMk/>
            <pc:sldMk cId="430781759" sldId="310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C969A046-810C-32ED-CEE4-49AE7B855EF3}" dt="2019-08-01T09:44:56.584" v="721" actId="20577"/>
          <ac:spMkLst>
            <pc:docMk/>
            <pc:sldMk cId="430781759" sldId="310"/>
            <ac:spMk id="10" creationId="{4DD26EBF-7321-4E34-BEEC-DDDD267A425D}"/>
          </ac:spMkLst>
        </pc:spChg>
        <pc:picChg chg="add mod">
          <ac:chgData name="Kaile Su" userId="S::k.su@griffith.edu.au::1636eb44-51af-46aa-b91c-16ad8b70fe25" providerId="AD" clId="Web-{C969A046-810C-32ED-CEE4-49AE7B855EF3}" dt="2019-08-01T09:45:15.038" v="725" actId="14100"/>
          <ac:picMkLst>
            <pc:docMk/>
            <pc:sldMk cId="430781759" sldId="310"/>
            <ac:picMk id="4" creationId="{011D945C-5F29-416B-8B27-2F57ACFA9D63}"/>
          </ac:picMkLst>
        </pc:picChg>
        <pc:picChg chg="add mod">
          <ac:chgData name="Kaile Su" userId="S::k.su@griffith.edu.au::1636eb44-51af-46aa-b91c-16ad8b70fe25" providerId="AD" clId="Web-{C969A046-810C-32ED-CEE4-49AE7B855EF3}" dt="2019-08-01T09:45:18.288" v="726" actId="14100"/>
          <ac:picMkLst>
            <pc:docMk/>
            <pc:sldMk cId="430781759" sldId="310"/>
            <ac:picMk id="6" creationId="{B4CBC11B-C3CB-4677-8C03-97A86D74AF37}"/>
          </ac:picMkLst>
        </pc:picChg>
        <pc:picChg chg="del">
          <ac:chgData name="Kaile Su" userId="S::k.su@griffith.edu.au::1636eb44-51af-46aa-b91c-16ad8b70fe25" providerId="AD" clId="Web-{C969A046-810C-32ED-CEE4-49AE7B855EF3}" dt="2019-08-01T09:22:21.729" v="88"/>
          <ac:picMkLst>
            <pc:docMk/>
            <pc:sldMk cId="430781759" sldId="310"/>
            <ac:picMk id="8" creationId="{014C130D-E31C-4A70-ABAD-CFD8070B7C90}"/>
          </ac:picMkLst>
        </pc:picChg>
      </pc:sldChg>
      <pc:sldChg chg="add del replId">
        <pc:chgData name="Kaile Su" userId="S::k.su@griffith.edu.au::1636eb44-51af-46aa-b91c-16ad8b70fe25" providerId="AD" clId="Web-{C969A046-810C-32ED-CEE4-49AE7B855EF3}" dt="2019-08-01T09:13:11.132" v="3"/>
        <pc:sldMkLst>
          <pc:docMk/>
          <pc:sldMk cId="1655235965" sldId="310"/>
        </pc:sldMkLst>
      </pc:sldChg>
      <pc:sldChg chg="addSp delSp modSp add replId">
        <pc:chgData name="Kaile Su" userId="S::k.su@griffith.edu.au::1636eb44-51af-46aa-b91c-16ad8b70fe25" providerId="AD" clId="Web-{C969A046-810C-32ED-CEE4-49AE7B855EF3}" dt="2019-08-01T09:43:45.395" v="717" actId="20577"/>
        <pc:sldMkLst>
          <pc:docMk/>
          <pc:sldMk cId="3121285767" sldId="311"/>
        </pc:sldMkLst>
        <pc:spChg chg="mod">
          <ac:chgData name="Kaile Su" userId="S::k.su@griffith.edu.au::1636eb44-51af-46aa-b91c-16ad8b70fe25" providerId="AD" clId="Web-{C969A046-810C-32ED-CEE4-49AE7B855EF3}" dt="2019-08-01T09:30:08.313" v="249" actId="20577"/>
          <ac:spMkLst>
            <pc:docMk/>
            <pc:sldMk cId="3121285767" sldId="311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C969A046-810C-32ED-CEE4-49AE7B855EF3}" dt="2019-08-01T09:43:45.395" v="717" actId="20577"/>
          <ac:spMkLst>
            <pc:docMk/>
            <pc:sldMk cId="3121285767" sldId="311"/>
            <ac:spMk id="10" creationId="{4DD26EBF-7321-4E34-BEEC-DDDD267A425D}"/>
          </ac:spMkLst>
        </pc:spChg>
        <pc:picChg chg="add mod">
          <ac:chgData name="Kaile Su" userId="S::k.su@griffith.edu.au::1636eb44-51af-46aa-b91c-16ad8b70fe25" providerId="AD" clId="Web-{C969A046-810C-32ED-CEE4-49AE7B855EF3}" dt="2019-08-01T09:36:35.987" v="540" actId="14100"/>
          <ac:picMkLst>
            <pc:docMk/>
            <pc:sldMk cId="3121285767" sldId="311"/>
            <ac:picMk id="4" creationId="{47B6211D-5D0D-4996-A000-8AF8D53690E5}"/>
          </ac:picMkLst>
        </pc:picChg>
        <pc:picChg chg="add mod">
          <ac:chgData name="Kaile Su" userId="S::k.su@griffith.edu.au::1636eb44-51af-46aa-b91c-16ad8b70fe25" providerId="AD" clId="Web-{C969A046-810C-32ED-CEE4-49AE7B855EF3}" dt="2019-08-01T09:36:50.159" v="543" actId="14100"/>
          <ac:picMkLst>
            <pc:docMk/>
            <pc:sldMk cId="3121285767" sldId="311"/>
            <ac:picMk id="6" creationId="{616152DD-0D71-4B78-9E61-FE60C3E48E48}"/>
          </ac:picMkLst>
        </pc:picChg>
        <pc:picChg chg="del mod">
          <ac:chgData name="Kaile Su" userId="S::k.su@griffith.edu.au::1636eb44-51af-46aa-b91c-16ad8b70fe25" providerId="AD" clId="Web-{C969A046-810C-32ED-CEE4-49AE7B855EF3}" dt="2019-08-01T09:34:24.736" v="532"/>
          <ac:picMkLst>
            <pc:docMk/>
            <pc:sldMk cId="3121285767" sldId="311"/>
            <ac:picMk id="8" creationId="{014C130D-E31C-4A70-ABAD-CFD8070B7C90}"/>
          </ac:picMkLst>
        </pc:picChg>
      </pc:sldChg>
      <pc:sldChg chg="add del replId">
        <pc:chgData name="Kaile Su" userId="S::k.su@griffith.edu.au::1636eb44-51af-46aa-b91c-16ad8b70fe25" providerId="AD" clId="Web-{C969A046-810C-32ED-CEE4-49AE7B855EF3}" dt="2019-08-01T09:44:15.131" v="720"/>
        <pc:sldMkLst>
          <pc:docMk/>
          <pc:sldMk cId="4161911382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db.github.io/node-mongodb-native/3.2/quick-start/quick-start/" TargetMode="External"/><Relationship Id="rId2" Type="http://schemas.openxmlformats.org/officeDocument/2006/relationships/hyperlink" Target="https://www.w3schools.com/nodejs/nodejs_mongodb.as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altLang="zh-CN" sz="4400"/>
              <a:t>MongoDB with NodeJS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AU" dirty="0"/>
              <a:t>MongoDB Driver for Node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Connection to MongoDB</a:t>
            </a:r>
            <a:endParaRPr lang="en-AU" dirty="0"/>
          </a:p>
          <a:p>
            <a:pPr>
              <a:buFont typeface="Arial"/>
              <a:buChar char="•"/>
            </a:pPr>
            <a:r>
              <a:rPr lang="en-US" dirty="0"/>
              <a:t>CRUD Methods on a Collection</a:t>
            </a:r>
          </a:p>
          <a:p>
            <a:pPr>
              <a:buFont typeface="Arial"/>
              <a:buChar char="•"/>
            </a:pPr>
            <a:r>
              <a:rPr lang="en-AU">
                <a:solidFill>
                  <a:schemeClr val="bg1"/>
                </a:solidFill>
              </a:rPr>
              <a:t>Utilizing asnc/await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AU" dirty="0"/>
          </a:p>
          <a:p>
            <a:pPr>
              <a:buFont typeface="Arial"/>
              <a:buChar char="•"/>
            </a:pPr>
            <a:endParaRPr lang="en-AU" dirty="0"/>
          </a:p>
          <a:p>
            <a:pPr marL="0" indent="0"/>
            <a:endParaRPr lang="en-AU" dirty="0"/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Start a MongoDB Server</a:t>
            </a:r>
            <a:endParaRPr lang="en-US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 marL="285750" indent="-285750">
              <a:lnSpc>
                <a:spcPct val="114999"/>
              </a:lnSpc>
            </a:pPr>
            <a:r>
              <a:rPr lang="en-AU"/>
              <a:t>Download and install the right MongoDB version</a:t>
            </a:r>
          </a:p>
          <a:p>
            <a:pPr marL="285750" indent="-285750">
              <a:lnSpc>
                <a:spcPct val="114999"/>
              </a:lnSpc>
            </a:pPr>
            <a:r>
              <a:rPr lang="en-AU"/>
              <a:t>Create a new Node project (</a:t>
            </a:r>
            <a:r>
              <a:rPr lang="en-AU" b="1" err="1"/>
              <a:t>npm</a:t>
            </a:r>
            <a:r>
              <a:rPr lang="en-AU" b="1" dirty="0"/>
              <a:t> </a:t>
            </a:r>
            <a:r>
              <a:rPr lang="en-AU" b="1" err="1"/>
              <a:t>init</a:t>
            </a:r>
            <a:r>
              <a:rPr lang="en-AU"/>
              <a:t>)</a:t>
            </a:r>
          </a:p>
          <a:p>
            <a:pPr marL="285750" indent="-285750">
              <a:lnSpc>
                <a:spcPct val="114999"/>
              </a:lnSpc>
            </a:pPr>
            <a:r>
              <a:rPr lang="en-AU"/>
              <a:t>Install the </a:t>
            </a:r>
            <a:r>
              <a:rPr lang="en-AU" err="1"/>
              <a:t>mongoDB</a:t>
            </a:r>
            <a:r>
              <a:rPr lang="en-AU"/>
              <a:t>  driver dependency (</a:t>
            </a:r>
            <a:r>
              <a:rPr lang="en-AU" b="1" err="1"/>
              <a:t>npm</a:t>
            </a:r>
            <a:r>
              <a:rPr lang="en-AU" b="1"/>
              <a:t> install </a:t>
            </a:r>
            <a:r>
              <a:rPr lang="en-AU" b="1" err="1"/>
              <a:t>mongodb</a:t>
            </a:r>
            <a:r>
              <a:rPr lang="en-AU" b="1"/>
              <a:t> –save</a:t>
            </a:r>
            <a:r>
              <a:rPr lang="en-AU"/>
              <a:t>)</a:t>
            </a:r>
          </a:p>
          <a:p>
            <a:pPr marL="285750" indent="-285750">
              <a:lnSpc>
                <a:spcPct val="114999"/>
              </a:lnSpc>
            </a:pPr>
            <a:r>
              <a:rPr lang="en-AU"/>
              <a:t>start a </a:t>
            </a:r>
            <a:r>
              <a:rPr lang="en-AU" err="1"/>
              <a:t>mongod</a:t>
            </a:r>
            <a:r>
              <a:rPr lang="en-AU"/>
              <a:t> process (</a:t>
            </a:r>
            <a:r>
              <a:rPr lang="en-AU" b="1" err="1"/>
              <a:t>mongod</a:t>
            </a:r>
            <a:r>
              <a:rPr lang="en-AU" b="1"/>
              <a:t> --</a:t>
            </a:r>
            <a:r>
              <a:rPr lang="en-AU" b="1" err="1"/>
              <a:t>dbpath</a:t>
            </a:r>
            <a:r>
              <a:rPr lang="en-AU" b="1"/>
              <a:t>=/data</a:t>
            </a:r>
            <a:r>
              <a:rPr lang="en-AU"/>
              <a:t>). In this case, the database directory is </a:t>
            </a:r>
            <a:r>
              <a:rPr lang="en-AU" b="1"/>
              <a:t>/data . </a:t>
            </a:r>
            <a:r>
              <a:rPr lang="en-AU"/>
              <a:t>Your process may already be running if it was installed as a service (Windows)</a:t>
            </a:r>
          </a:p>
          <a:p>
            <a:pPr marL="285750" indent="-285750">
              <a:lnSpc>
                <a:spcPct val="114999"/>
              </a:lnSpc>
            </a:pP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 marL="114300" indent="0">
              <a:lnSpc>
                <a:spcPct val="114999"/>
              </a:lnSpc>
              <a:buNone/>
            </a:pP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27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to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altLang="zh-CN"/>
              <a:t>Create app.js as follows and "node app.js" command will </a:t>
            </a:r>
            <a:r>
              <a:rPr lang="en-AU"/>
              <a:t>print </a:t>
            </a:r>
            <a:r>
              <a:rPr lang="en-AU" b="1"/>
              <a:t>Connected successfully </a:t>
            </a:r>
            <a:r>
              <a:rPr lang="en-AU" b="1" dirty="0"/>
              <a:t>to server</a:t>
            </a:r>
            <a:r>
              <a:rPr lang="en-AU"/>
              <a:t> to the console. The "connect" method is asynchronous and a call back it used to respond to a connection (or failed connection)</a:t>
            </a:r>
            <a:endParaRPr lang="en-AU" altLang="zh-CN" dirty="0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54813D8-8176-4CF1-9625-705E638D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066164"/>
            <a:ext cx="6044912" cy="23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/>
              <a:t>On the connection to the </a:t>
            </a:r>
            <a:r>
              <a:rPr lang="en-AU" err="1"/>
              <a:t>mongoDB</a:t>
            </a:r>
            <a:r>
              <a:rPr lang="en-AU"/>
              <a:t> server, we can start or open an existing data base </a:t>
            </a:r>
            <a:r>
              <a:rPr lang="en-AU" b="1" err="1"/>
              <a:t>db</a:t>
            </a:r>
            <a:r>
              <a:rPr lang="en-AU"/>
              <a:t> by </a:t>
            </a:r>
            <a:r>
              <a:rPr lang="en-AU" b="1" err="1"/>
              <a:t>client.db</a:t>
            </a:r>
            <a:r>
              <a:rPr lang="en-AU" b="1"/>
              <a:t>(</a:t>
            </a:r>
            <a:r>
              <a:rPr lang="en-AU" b="1" err="1"/>
              <a:t>dbName</a:t>
            </a:r>
            <a:r>
              <a:rPr lang="en-AU" b="1"/>
              <a:t>) </a:t>
            </a:r>
            <a:r>
              <a:rPr lang="en-AU"/>
              <a:t>and a collection by </a:t>
            </a:r>
            <a:r>
              <a:rPr lang="en-AU" b="1" err="1"/>
              <a:t>db.connection</a:t>
            </a:r>
            <a:r>
              <a:rPr lang="en-AU" b="1"/>
              <a:t>(</a:t>
            </a:r>
            <a:r>
              <a:rPr lang="en-AU" b="1" err="1"/>
              <a:t>colName</a:t>
            </a:r>
            <a:r>
              <a:rPr lang="en-AU" b="1"/>
              <a:t>). </a:t>
            </a:r>
            <a:r>
              <a:rPr lang="en-AU"/>
              <a:t>We can put more </a:t>
            </a:r>
            <a:r>
              <a:rPr lang="en-AU" err="1"/>
              <a:t>db</a:t>
            </a:r>
            <a:r>
              <a:rPr lang="en-AU"/>
              <a:t> operations in module </a:t>
            </a:r>
            <a:r>
              <a:rPr lang="en-AU" b="1" err="1"/>
              <a:t>funOrders</a:t>
            </a:r>
            <a:r>
              <a:rPr lang="en-AU" b="1"/>
              <a:t>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 marL="285750" indent="-285750">
              <a:lnSpc>
                <a:spcPct val="114999"/>
              </a:lnSpc>
            </a:pP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 marL="114300" indent="0">
              <a:lnSpc>
                <a:spcPct val="114999"/>
              </a:lnSpc>
              <a:buNone/>
            </a:pPr>
            <a:endParaRPr lang="en-AU" altLang="zh-CN"/>
          </a:p>
        </p:txBody>
      </p:sp>
      <p:pic>
        <p:nvPicPr>
          <p:cNvPr id="4" name="Picture 4" descr="A close up of text on a screen&#10;&#10;Description generated with high confidence">
            <a:extLst>
              <a:ext uri="{FF2B5EF4-FFF2-40B4-BE49-F238E27FC236}">
                <a16:creationId xmlns:a16="http://schemas.microsoft.com/office/drawing/2014/main" id="{DE5AA148-1E52-4FD6-B59C-41315BA1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69" y="2314949"/>
            <a:ext cx="6289098" cy="2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8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on 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altLang="zh-CN" dirty="0"/>
              <a:t>We may create some methods as follows.  We put a parameter </a:t>
            </a:r>
            <a:r>
              <a:rPr lang="en-AU" altLang="zh-CN" dirty="0" err="1"/>
              <a:t>callback</a:t>
            </a:r>
            <a:r>
              <a:rPr lang="en-AU" altLang="zh-CN" dirty="0"/>
              <a:t> in each method so that we can use </a:t>
            </a:r>
            <a:r>
              <a:rPr lang="en-AU" altLang="zh-CN" dirty="0" err="1"/>
              <a:t>callback</a:t>
            </a:r>
            <a:r>
              <a:rPr lang="en-AU" altLang="zh-CN" dirty="0"/>
              <a:t> as other method and execute two methods in sequence.   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23DEBF-445E-4EE2-A35A-BBC44EF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" y="2133533"/>
            <a:ext cx="4343399" cy="2619508"/>
          </a:xfrm>
          <a:prstGeom prst="rect">
            <a:avLst/>
          </a:prstGeom>
        </p:spPr>
      </p:pic>
      <p:pic>
        <p:nvPicPr>
          <p:cNvPr id="7" name="Picture 7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28374AC8-03B2-4CA3-81FB-B6AAD74B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116965"/>
            <a:ext cx="4564855" cy="26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CRUD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altLang="zh-CN"/>
              <a:t>  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4C130D-E31C-4A70-ABAD-CFD8070B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0" y="1219334"/>
            <a:ext cx="8601074" cy="3869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26EBF-7321-4E34-BEEC-DDDD267A425D}"/>
              </a:ext>
            </a:extLst>
          </p:cNvPr>
          <p:cNvSpPr txBox="1"/>
          <p:nvPr/>
        </p:nvSpPr>
        <p:spPr>
          <a:xfrm>
            <a:off x="514351" y="700088"/>
            <a:ext cx="81581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800">
                <a:solidFill>
                  <a:srgbClr val="434343"/>
                </a:solidFill>
                <a:latin typeface="Roboto"/>
                <a:cs typeface="Segoe UI"/>
              </a:rPr>
              <a:t>The following module executes the fours methods in sequence</a:t>
            </a:r>
          </a:p>
          <a:p>
            <a:r>
              <a:rPr lang="en-AU" sz="1800">
                <a:solidFill>
                  <a:srgbClr val="4285F4"/>
                </a:solidFill>
                <a:latin typeface="Roboto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9280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altLang="zh-CN"/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26EBF-7321-4E34-BEEC-DDDD267A425D}"/>
              </a:ext>
            </a:extLst>
          </p:cNvPr>
          <p:cNvSpPr txBox="1"/>
          <p:nvPr/>
        </p:nvSpPr>
        <p:spPr>
          <a:xfrm>
            <a:off x="514351" y="700088"/>
            <a:ext cx="8158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We may get an all-in-one module to executes the fours methods.</a:t>
            </a:r>
            <a:endParaRPr lang="en-US" dirty="0"/>
          </a:p>
          <a:p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However, the function </a:t>
            </a:r>
            <a:r>
              <a:rPr lang="en-AU" sz="1800" dirty="0" err="1">
                <a:solidFill>
                  <a:srgbClr val="434343"/>
                </a:solidFill>
                <a:latin typeface="Consolas"/>
                <a:cs typeface="Segoe UI"/>
              </a:rPr>
              <a:t>callbackHell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looks messy, involving nest of </a:t>
            </a:r>
            <a:r>
              <a:rPr lang="en-AU" sz="1800" dirty="0" err="1">
                <a:solidFill>
                  <a:srgbClr val="434343"/>
                </a:solidFill>
                <a:latin typeface="Roboto"/>
                <a:cs typeface="Segoe UI"/>
              </a:rPr>
              <a:t>callback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functions. </a:t>
            </a:r>
          </a:p>
          <a:p>
            <a:r>
              <a:rPr lang="en-AU" sz="1800" dirty="0">
                <a:solidFill>
                  <a:srgbClr val="4285F4"/>
                </a:solidFill>
                <a:latin typeface="Roboto"/>
                <a:cs typeface="Segoe UI"/>
              </a:rPr>
              <a:t>​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1D945C-5F29-416B-8B27-2F57ACFA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7" y="1633937"/>
            <a:ext cx="4336256" cy="2932903"/>
          </a:xfrm>
          <a:prstGeom prst="rect">
            <a:avLst/>
          </a:prstGeom>
        </p:spPr>
      </p:pic>
      <p:pic>
        <p:nvPicPr>
          <p:cNvPr id="6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B4CBC11B-C3CB-4677-8C03-97A86D74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45" y="1633197"/>
            <a:ext cx="4457699" cy="29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by using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altLang="zh-CN"/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26EBF-7321-4E34-BEEC-DDDD267A425D}"/>
              </a:ext>
            </a:extLst>
          </p:cNvPr>
          <p:cNvSpPr txBox="1"/>
          <p:nvPr/>
        </p:nvSpPr>
        <p:spPr>
          <a:xfrm>
            <a:off x="514351" y="700088"/>
            <a:ext cx="81581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Fortunately, Node </a:t>
            </a:r>
            <a:r>
              <a:rPr lang="en-AU" sz="1800" dirty="0" err="1">
                <a:solidFill>
                  <a:srgbClr val="434343"/>
                </a:solidFill>
                <a:latin typeface="Roboto"/>
                <a:cs typeface="Segoe UI"/>
              </a:rPr>
              <a:t>mongoDB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driver provides both </a:t>
            </a:r>
            <a:r>
              <a:rPr lang="en-AU" sz="1800" dirty="0" err="1">
                <a:solidFill>
                  <a:srgbClr val="434343"/>
                </a:solidFill>
                <a:latin typeface="Roboto"/>
                <a:cs typeface="Segoe UI"/>
              </a:rPr>
              <a:t>callback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and promise version for all-most all operations. We may use the following alternatives: </a:t>
            </a:r>
            <a:r>
              <a:rPr lang="en-AU" sz="1800" dirty="0" err="1">
                <a:solidFill>
                  <a:srgbClr val="434343"/>
                </a:solidFill>
                <a:latin typeface="Consolas"/>
                <a:cs typeface="Segoe UI"/>
              </a:rPr>
              <a:t>promiseWorld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or </a:t>
            </a:r>
            <a:r>
              <a:rPr lang="en-AU" sz="1800" dirty="0" err="1">
                <a:solidFill>
                  <a:srgbClr val="434343"/>
                </a:solidFill>
                <a:latin typeface="Consolas"/>
                <a:cs typeface="Segoe UI"/>
              </a:rPr>
              <a:t>awaitHeaven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 to replace </a:t>
            </a:r>
            <a:r>
              <a:rPr lang="en-AU" sz="1800" dirty="0" err="1">
                <a:solidFill>
                  <a:srgbClr val="434343"/>
                </a:solidFill>
                <a:latin typeface="Consolas"/>
                <a:cs typeface="Segoe UI"/>
              </a:rPr>
              <a:t>callbackHell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. By utilizing </a:t>
            </a:r>
            <a:r>
              <a:rPr lang="en-AU" sz="1800" dirty="0" err="1">
                <a:solidFill>
                  <a:srgbClr val="434343"/>
                </a:solidFill>
                <a:latin typeface="Consolas"/>
                <a:cs typeface="Segoe UI"/>
              </a:rPr>
              <a:t>asnc</a:t>
            </a:r>
            <a:r>
              <a:rPr lang="en-AU" sz="1800" dirty="0">
                <a:solidFill>
                  <a:srgbClr val="434343"/>
                </a:solidFill>
                <a:latin typeface="Consolas"/>
                <a:cs typeface="Segoe UI"/>
              </a:rPr>
              <a:t>/await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, </a:t>
            </a:r>
            <a:r>
              <a:rPr lang="en-AU" sz="1800" dirty="0" err="1">
                <a:solidFill>
                  <a:srgbClr val="434343"/>
                </a:solidFill>
                <a:latin typeface="Consolas"/>
              </a:rPr>
              <a:t>awaitHeaven</a:t>
            </a:r>
            <a:r>
              <a:rPr lang="en-AU" sz="1800" dirty="0">
                <a:solidFill>
                  <a:srgbClr val="434343"/>
                </a:solidFill>
              </a:rPr>
              <a:t> seems succinct and elegant.</a:t>
            </a:r>
            <a:r>
              <a:rPr lang="en-AU" sz="1800" dirty="0">
                <a:solidFill>
                  <a:srgbClr val="434343"/>
                </a:solidFill>
                <a:latin typeface="Roboto"/>
                <a:cs typeface="Segoe UI"/>
              </a:rPr>
              <a:t> </a:t>
            </a:r>
          </a:p>
          <a:p>
            <a:r>
              <a:rPr lang="en-AU" sz="1800" dirty="0">
                <a:solidFill>
                  <a:srgbClr val="4285F4"/>
                </a:solidFill>
                <a:latin typeface="Roboto"/>
                <a:cs typeface="Segoe UI"/>
              </a:rPr>
              <a:t>​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B6211D-5D0D-4996-A000-8AF8D53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" y="2031041"/>
            <a:ext cx="4636293" cy="2853067"/>
          </a:xfrm>
          <a:prstGeom prst="rect">
            <a:avLst/>
          </a:prstGeom>
        </p:spPr>
      </p:pic>
      <p:pic>
        <p:nvPicPr>
          <p:cNvPr id="6" name="Picture 6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16152DD-0D71-4B78-9E61-FE60C3E4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072569"/>
            <a:ext cx="4157662" cy="22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MongoDB with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The following links show how to set up a simple application using Node.js and MongoDB, including  setting up the driver and performing the simple CRUD operations.</a:t>
            </a:r>
            <a:endParaRPr lang="en-US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>
              <a:lnSpc>
                <a:spcPct val="114999"/>
              </a:lnSpc>
              <a:buNone/>
            </a:pPr>
            <a:r>
              <a:rPr lang="en-AU">
                <a:hlinkClick r:id="rId2"/>
              </a:rPr>
              <a:t>https://www.w3schools.com/nodejs/nodejs_mongodb.asp</a:t>
            </a: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>
              <a:lnSpc>
                <a:spcPct val="114999"/>
              </a:lnSpc>
              <a:buNone/>
            </a:pPr>
            <a:r>
              <a:rPr lang="en-AU">
                <a:hlinkClick r:id="rId3"/>
              </a:rPr>
              <a:t>https://mongodb.github.io/node-mongodb-native/3.2/quick-start/quick-start/</a:t>
            </a: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>
              <a:lnSpc>
                <a:spcPct val="114999"/>
              </a:lnSpc>
              <a:buNone/>
            </a:pPr>
            <a:endParaRPr lang="en-AU"/>
          </a:p>
          <a:p>
            <a:pPr marL="114300" indent="0">
              <a:lnSpc>
                <a:spcPct val="114999"/>
              </a:lnSpc>
              <a:buNone/>
            </a:pP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9075650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AE3D8D-E1EB-4C62-A60D-86675A781E62}">
  <ds:schemaRefs>
    <ds:schemaRef ds:uri="30a25961-9bff-4aee-b49a-ffa08e4b240f"/>
    <ds:schemaRef ds:uri="e9ff6b31-2d37-44ea-8bb4-862baf53b3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17E682-E539-46D3-8316-6E6EB98C3CEC}">
  <ds:schemaRefs>
    <ds:schemaRef ds:uri="30a25961-9bff-4aee-b49a-ffa08e4b240f"/>
    <ds:schemaRef ds:uri="e9ff6b31-2d37-44ea-8bb4-862baf53b3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AA6C18-BBEA-4C3E-9D83-EB148F08C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Material</vt:lpstr>
      <vt:lpstr>MongoDB with NodeJS</vt:lpstr>
      <vt:lpstr>Start Point</vt:lpstr>
      <vt:lpstr>Connection to MongoDB</vt:lpstr>
      <vt:lpstr>On Connection</vt:lpstr>
      <vt:lpstr>CRUD Methods on a Collection</vt:lpstr>
      <vt:lpstr>Sequence of CRUD Methods</vt:lpstr>
      <vt:lpstr>All-in-One version</vt:lpstr>
      <vt:lpstr>All-in-One by using Promise</vt:lpstr>
      <vt:lpstr>MongoDB with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cp:revision>278</cp:revision>
  <dcterms:modified xsi:type="dcterms:W3CDTF">2019-08-20T01:38:45Z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5120">
    <vt:lpwstr>6</vt:lpwstr>
  </property>
  <property fmtid="{D5CDD505-2E9C-101B-9397-08002B2CF9AE}" pid="4" name="AuthorIds_UIVersion_2048">
    <vt:lpwstr>6</vt:lpwstr>
  </property>
</Properties>
</file>