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17"/>
  </p:notesMasterIdLst>
  <p:sldIdLst>
    <p:sldId id="256" r:id="rId5"/>
    <p:sldId id="303" r:id="rId6"/>
    <p:sldId id="305" r:id="rId7"/>
    <p:sldId id="306" r:id="rId8"/>
    <p:sldId id="311" r:id="rId9"/>
    <p:sldId id="307" r:id="rId10"/>
    <p:sldId id="308" r:id="rId11"/>
    <p:sldId id="309" r:id="rId12"/>
    <p:sldId id="312" r:id="rId13"/>
    <p:sldId id="310" r:id="rId14"/>
    <p:sldId id="313" r:id="rId15"/>
    <p:sldId id="304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361db90e-b631-48a3-b9ec-50a48aed1fdf" providerId="ADAL" clId="{EDD05CE5-FC42-451D-BA33-2B9D05297383}"/>
    <pc:docChg chg="modSld">
      <pc:chgData name="Allan Browning" userId="361db90e-b631-48a3-b9ec-50a48aed1fdf" providerId="ADAL" clId="{EDD05CE5-FC42-451D-BA33-2B9D05297383}" dt="2019-08-29T00:30:31.081" v="13" actId="1076"/>
      <pc:docMkLst>
        <pc:docMk/>
      </pc:docMkLst>
      <pc:sldChg chg="modSp">
        <pc:chgData name="Allan Browning" userId="361db90e-b631-48a3-b9ec-50a48aed1fdf" providerId="ADAL" clId="{EDD05CE5-FC42-451D-BA33-2B9D05297383}" dt="2019-08-29T00:27:31.898" v="0" actId="14100"/>
        <pc:sldMkLst>
          <pc:docMk/>
          <pc:sldMk cId="202721659" sldId="303"/>
        </pc:sldMkLst>
        <pc:picChg chg="mod">
          <ac:chgData name="Allan Browning" userId="361db90e-b631-48a3-b9ec-50a48aed1fdf" providerId="ADAL" clId="{EDD05CE5-FC42-451D-BA33-2B9D05297383}" dt="2019-08-29T00:27:31.898" v="0" actId="14100"/>
          <ac:picMkLst>
            <pc:docMk/>
            <pc:sldMk cId="202721659" sldId="303"/>
            <ac:picMk id="4" creationId="{EA24DEC7-AA82-4AB2-8140-25135B5D9FC5}"/>
          </ac:picMkLst>
        </pc:picChg>
      </pc:sldChg>
      <pc:sldChg chg="modSp">
        <pc:chgData name="Allan Browning" userId="361db90e-b631-48a3-b9ec-50a48aed1fdf" providerId="ADAL" clId="{EDD05CE5-FC42-451D-BA33-2B9D05297383}" dt="2019-08-29T00:28:07.538" v="2" actId="1076"/>
        <pc:sldMkLst>
          <pc:docMk/>
          <pc:sldMk cId="1278915943" sldId="305"/>
        </pc:sldMkLst>
        <pc:picChg chg="mod">
          <ac:chgData name="Allan Browning" userId="361db90e-b631-48a3-b9ec-50a48aed1fdf" providerId="ADAL" clId="{EDD05CE5-FC42-451D-BA33-2B9D05297383}" dt="2019-08-29T00:28:07.538" v="2" actId="1076"/>
          <ac:picMkLst>
            <pc:docMk/>
            <pc:sldMk cId="1278915943" sldId="305"/>
            <ac:picMk id="7" creationId="{F20A90A9-DCA2-4384-A23F-52F3D6397AAF}"/>
          </ac:picMkLst>
        </pc:picChg>
      </pc:sldChg>
      <pc:sldChg chg="modSp">
        <pc:chgData name="Allan Browning" userId="361db90e-b631-48a3-b9ec-50a48aed1fdf" providerId="ADAL" clId="{EDD05CE5-FC42-451D-BA33-2B9D05297383}" dt="2019-08-29T00:28:47.344" v="4" actId="1076"/>
        <pc:sldMkLst>
          <pc:docMk/>
          <pc:sldMk cId="3236853056" sldId="306"/>
        </pc:sldMkLst>
        <pc:picChg chg="mod">
          <ac:chgData name="Allan Browning" userId="361db90e-b631-48a3-b9ec-50a48aed1fdf" providerId="ADAL" clId="{EDD05CE5-FC42-451D-BA33-2B9D05297383}" dt="2019-08-29T00:28:47.344" v="4" actId="1076"/>
          <ac:picMkLst>
            <pc:docMk/>
            <pc:sldMk cId="3236853056" sldId="306"/>
            <ac:picMk id="4" creationId="{96FAFC37-AB7B-4632-BC92-8E3BDDBF28E1}"/>
          </ac:picMkLst>
        </pc:picChg>
      </pc:sldChg>
      <pc:sldChg chg="modSp">
        <pc:chgData name="Allan Browning" userId="361db90e-b631-48a3-b9ec-50a48aed1fdf" providerId="ADAL" clId="{EDD05CE5-FC42-451D-BA33-2B9D05297383}" dt="2019-08-29T00:29:45.080" v="9" actId="1076"/>
        <pc:sldMkLst>
          <pc:docMk/>
          <pc:sldMk cId="891117236" sldId="307"/>
        </pc:sldMkLst>
        <pc:picChg chg="mod">
          <ac:chgData name="Allan Browning" userId="361db90e-b631-48a3-b9ec-50a48aed1fdf" providerId="ADAL" clId="{EDD05CE5-FC42-451D-BA33-2B9D05297383}" dt="2019-08-29T00:29:45.080" v="9" actId="1076"/>
          <ac:picMkLst>
            <pc:docMk/>
            <pc:sldMk cId="891117236" sldId="307"/>
            <ac:picMk id="4" creationId="{5C5032E3-2715-4470-9F39-7E1F5299DCE3}"/>
          </ac:picMkLst>
        </pc:picChg>
      </pc:sldChg>
      <pc:sldChg chg="modSp">
        <pc:chgData name="Allan Browning" userId="361db90e-b631-48a3-b9ec-50a48aed1fdf" providerId="ADAL" clId="{EDD05CE5-FC42-451D-BA33-2B9D05297383}" dt="2019-08-29T00:30:31.081" v="13" actId="1076"/>
        <pc:sldMkLst>
          <pc:docMk/>
          <pc:sldMk cId="858201765" sldId="308"/>
        </pc:sldMkLst>
        <pc:picChg chg="mod">
          <ac:chgData name="Allan Browning" userId="361db90e-b631-48a3-b9ec-50a48aed1fdf" providerId="ADAL" clId="{EDD05CE5-FC42-451D-BA33-2B9D05297383}" dt="2019-08-29T00:30:31.081" v="13" actId="1076"/>
          <ac:picMkLst>
            <pc:docMk/>
            <pc:sldMk cId="858201765" sldId="308"/>
            <ac:picMk id="4" creationId="{BD6A513E-C29F-490F-8084-12F891C74F3C}"/>
          </ac:picMkLst>
        </pc:picChg>
      </pc:sldChg>
      <pc:sldChg chg="modSp">
        <pc:chgData name="Allan Browning" userId="361db90e-b631-48a3-b9ec-50a48aed1fdf" providerId="ADAL" clId="{EDD05CE5-FC42-451D-BA33-2B9D05297383}" dt="2019-08-29T00:29:31.414" v="7" actId="14100"/>
        <pc:sldMkLst>
          <pc:docMk/>
          <pc:sldMk cId="1392489524" sldId="311"/>
        </pc:sldMkLst>
        <pc:picChg chg="mod">
          <ac:chgData name="Allan Browning" userId="361db90e-b631-48a3-b9ec-50a48aed1fdf" providerId="ADAL" clId="{EDD05CE5-FC42-451D-BA33-2B9D05297383}" dt="2019-08-29T00:29:31.414" v="7" actId="14100"/>
          <ac:picMkLst>
            <pc:docMk/>
            <pc:sldMk cId="1392489524" sldId="311"/>
            <ac:picMk id="4" creationId="{0C3149EE-D028-4A12-8340-6D6C14CC2725}"/>
          </ac:picMkLst>
        </pc:picChg>
      </pc:sldChg>
      <pc:sldChg chg="modSp">
        <pc:chgData name="Allan Browning" userId="361db90e-b631-48a3-b9ec-50a48aed1fdf" providerId="ADAL" clId="{EDD05CE5-FC42-451D-BA33-2B9D05297383}" dt="2019-08-29T00:30:11.372" v="10" actId="14100"/>
        <pc:sldMkLst>
          <pc:docMk/>
          <pc:sldMk cId="2885001102" sldId="313"/>
        </pc:sldMkLst>
        <pc:picChg chg="mod">
          <ac:chgData name="Allan Browning" userId="361db90e-b631-48a3-b9ec-50a48aed1fdf" providerId="ADAL" clId="{EDD05CE5-FC42-451D-BA33-2B9D05297383}" dt="2019-08-29T00:30:11.372" v="10" actId="14100"/>
          <ac:picMkLst>
            <pc:docMk/>
            <pc:sldMk cId="2885001102" sldId="313"/>
            <ac:picMk id="5" creationId="{C6409F49-47B4-4460-B139-A92E659B7E8A}"/>
          </ac:picMkLst>
        </pc:picChg>
      </pc:sldChg>
    </pc:docChg>
  </pc:docChgLst>
  <pc:docChgLst>
    <pc:chgData name="Kaile Su" userId="S::k.su@griffith.edu.au::1636eb44-51af-46aa-b91c-16ad8b70fe25" providerId="AD" clId="Web-{3355DB0B-3E01-31ED-FBD4-7ECBC301DB62}"/>
    <pc:docChg chg="modSld">
      <pc:chgData name="Kaile Su" userId="S::k.su@griffith.edu.au::1636eb44-51af-46aa-b91c-16ad8b70fe25" providerId="AD" clId="Web-{3355DB0B-3E01-31ED-FBD4-7ECBC301DB62}" dt="2019-08-19T05:19:26.265" v="29" actId="20577"/>
      <pc:docMkLst>
        <pc:docMk/>
      </pc:docMkLst>
      <pc:sldChg chg="modSp">
        <pc:chgData name="Kaile Su" userId="S::k.su@griffith.edu.au::1636eb44-51af-46aa-b91c-16ad8b70fe25" providerId="AD" clId="Web-{3355DB0B-3E01-31ED-FBD4-7ECBC301DB62}" dt="2019-08-19T05:19:26.265" v="29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3355DB0B-3E01-31ED-FBD4-7ECBC301DB62}" dt="2019-08-19T05:19:26.265" v="29" actId="20577"/>
          <ac:spMkLst>
            <pc:docMk/>
            <pc:sldMk cId="0" sldId="256"/>
            <ac:spMk id="69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3355DB0B-3E01-31ED-FBD4-7ECBC301DB62}" dt="2019-08-19T05:16:06.251" v="5" actId="20577"/>
        <pc:sldMkLst>
          <pc:docMk/>
          <pc:sldMk cId="1392489524" sldId="311"/>
        </pc:sldMkLst>
        <pc:spChg chg="mod">
          <ac:chgData name="Kaile Su" userId="S::k.su@griffith.edu.au::1636eb44-51af-46aa-b91c-16ad8b70fe25" providerId="AD" clId="Web-{3355DB0B-3E01-31ED-FBD4-7ECBC301DB62}" dt="2019-08-19T05:16:06.251" v="5" actId="20577"/>
          <ac:spMkLst>
            <pc:docMk/>
            <pc:sldMk cId="1392489524" sldId="311"/>
            <ac:spMk id="2" creationId="{E4C2A9A2-7D0E-1948-91AF-2BED0C11C6A1}"/>
          </ac:spMkLst>
        </pc:spChg>
      </pc:sldChg>
    </pc:docChg>
  </pc:docChgLst>
  <pc:docChgLst>
    <pc:chgData name="dylanprior@hotmail.com" userId="S::urn:spo:guest#dylanprior@hotmail.com::" providerId="AD" clId="Web-{2C323D22-7F3D-F4F9-F0F3-DEEB0E49C373}"/>
    <pc:docChg chg="modSld">
      <pc:chgData name="dylanprior@hotmail.com" userId="S::urn:spo:guest#dylanprior@hotmail.com::" providerId="AD" clId="Web-{2C323D22-7F3D-F4F9-F0F3-DEEB0E49C373}" dt="2019-08-17T07:06:13.770" v="0" actId="1076"/>
      <pc:docMkLst>
        <pc:docMk/>
      </pc:docMkLst>
      <pc:sldChg chg="modSp">
        <pc:chgData name="dylanprior@hotmail.com" userId="S::urn:spo:guest#dylanprior@hotmail.com::" providerId="AD" clId="Web-{2C323D22-7F3D-F4F9-F0F3-DEEB0E49C373}" dt="2019-08-17T07:06:13.770" v="0" actId="1076"/>
        <pc:sldMkLst>
          <pc:docMk/>
          <pc:sldMk cId="1278915943" sldId="305"/>
        </pc:sldMkLst>
        <pc:picChg chg="mod">
          <ac:chgData name="dylanprior@hotmail.com" userId="S::urn:spo:guest#dylanprior@hotmail.com::" providerId="AD" clId="Web-{2C323D22-7F3D-F4F9-F0F3-DEEB0E49C373}" dt="2019-08-17T07:06:13.770" v="0" actId="1076"/>
          <ac:picMkLst>
            <pc:docMk/>
            <pc:sldMk cId="1278915943" sldId="305"/>
            <ac:picMk id="7" creationId="{F20A90A9-DCA2-4384-A23F-52F3D6397AAF}"/>
          </ac:picMkLst>
        </pc:picChg>
      </pc:sldChg>
    </pc:docChg>
  </pc:docChgLst>
  <pc:docChgLst>
    <pc:chgData name="Kaile Su" userId="S::k.su@griffith.edu.au::1636eb44-51af-46aa-b91c-16ad8b70fe25" providerId="AD" clId="Web-{C93EECEA-BBAC-DFF5-1185-4EDE34855003}"/>
    <pc:docChg chg="addSld modSld">
      <pc:chgData name="Kaile Su" userId="S::k.su@griffith.edu.au::1636eb44-51af-46aa-b91c-16ad8b70fe25" providerId="AD" clId="Web-{C93EECEA-BBAC-DFF5-1185-4EDE34855003}" dt="2019-07-30T05:58:04.225" v="69" actId="20577"/>
      <pc:docMkLst>
        <pc:docMk/>
      </pc:docMkLst>
      <pc:sldChg chg="delSp modSp add replId">
        <pc:chgData name="Kaile Su" userId="S::k.su@griffith.edu.au::1636eb44-51af-46aa-b91c-16ad8b70fe25" providerId="AD" clId="Web-{C93EECEA-BBAC-DFF5-1185-4EDE34855003}" dt="2019-07-30T05:58:04.225" v="69" actId="20577"/>
        <pc:sldMkLst>
          <pc:docMk/>
          <pc:sldMk cId="891117236" sldId="307"/>
        </pc:sldMkLst>
        <pc:spChg chg="mod">
          <ac:chgData name="Kaile Su" userId="S::k.su@griffith.edu.au::1636eb44-51af-46aa-b91c-16ad8b70fe25" providerId="AD" clId="Web-{C93EECEA-BBAC-DFF5-1185-4EDE34855003}" dt="2019-07-30T05:53:28.738" v="44" actId="20577"/>
          <ac:spMkLst>
            <pc:docMk/>
            <pc:sldMk cId="891117236" sldId="307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C93EECEA-BBAC-DFF5-1185-4EDE34855003}" dt="2019-07-30T05:58:04.225" v="69" actId="20577"/>
          <ac:spMkLst>
            <pc:docMk/>
            <pc:sldMk cId="891117236" sldId="307"/>
            <ac:spMk id="3" creationId="{A4DE5085-FA54-4F46-9E2D-244A87DD547B}"/>
          </ac:spMkLst>
        </pc:spChg>
        <pc:picChg chg="del">
          <ac:chgData name="Kaile Su" userId="S::k.su@griffith.edu.au::1636eb44-51af-46aa-b91c-16ad8b70fe25" providerId="AD" clId="Web-{C93EECEA-BBAC-DFF5-1185-4EDE34855003}" dt="2019-07-30T05:52:56.691" v="1"/>
          <ac:picMkLst>
            <pc:docMk/>
            <pc:sldMk cId="891117236" sldId="307"/>
            <ac:picMk id="4" creationId="{96FAFC37-AB7B-4632-BC92-8E3BDDBF28E1}"/>
          </ac:picMkLst>
        </pc:picChg>
      </pc:sldChg>
    </pc:docChg>
  </pc:docChgLst>
  <pc:docChgLst>
    <pc:chgData name="Kaile Su" userId="S::k.su@griffith.edu.au::1636eb44-51af-46aa-b91c-16ad8b70fe25" providerId="AD" clId="Web-{3B681EA0-283C-2F00-96B8-E7C26AEA8212}"/>
    <pc:docChg chg="delSld modSld">
      <pc:chgData name="Kaile Su" userId="S::k.su@griffith.edu.au::1636eb44-51af-46aa-b91c-16ad8b70fe25" providerId="AD" clId="Web-{3B681EA0-283C-2F00-96B8-E7C26AEA8212}" dt="2019-07-19T11:30:18.597" v="28"/>
      <pc:docMkLst>
        <pc:docMk/>
      </pc:docMkLst>
      <pc:sldChg chg="modSp">
        <pc:chgData name="Kaile Su" userId="S::k.su@griffith.edu.au::1636eb44-51af-46aa-b91c-16ad8b70fe25" providerId="AD" clId="Web-{3B681EA0-283C-2F00-96B8-E7C26AEA8212}" dt="2019-07-19T11:30:02.717" v="16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3B681EA0-283C-2F00-96B8-E7C26AEA8212}" dt="2019-07-19T11:30:02.717" v="16" actId="20577"/>
          <ac:spMkLst>
            <pc:docMk/>
            <pc:sldMk cId="0" sldId="256"/>
            <ac:spMk id="68" creationId="{00000000-0000-0000-0000-000000000000}"/>
          </ac:spMkLst>
        </pc:spChg>
      </pc:sldChg>
    </pc:docChg>
  </pc:docChgLst>
  <pc:docChgLst>
    <pc:chgData name="Kaile Su" userId="S::k.su@griffith.edu.au::1636eb44-51af-46aa-b91c-16ad8b70fe25" providerId="AD" clId="Web-{69B4D5AA-6258-F021-2FE2-D8293093FA49}"/>
    <pc:docChg chg="addSld modSld sldOrd">
      <pc:chgData name="Kaile Su" userId="S::k.su@griffith.edu.au::1636eb44-51af-46aa-b91c-16ad8b70fe25" providerId="AD" clId="Web-{69B4D5AA-6258-F021-2FE2-D8293093FA49}" dt="2019-08-01T11:49:35.614" v="738" actId="20577"/>
      <pc:docMkLst>
        <pc:docMk/>
      </pc:docMkLst>
      <pc:sldChg chg="modSp">
        <pc:chgData name="Kaile Su" userId="S::k.su@griffith.edu.au::1636eb44-51af-46aa-b91c-16ad8b70fe25" providerId="AD" clId="Web-{69B4D5AA-6258-F021-2FE2-D8293093FA49}" dt="2019-08-01T11:49:35.614" v="738" actId="20577"/>
        <pc:sldMkLst>
          <pc:docMk/>
          <pc:sldMk cId="3671897725" sldId="304"/>
        </pc:sldMkLst>
        <pc:spChg chg="mod">
          <ac:chgData name="Kaile Su" userId="S::k.su@griffith.edu.au::1636eb44-51af-46aa-b91c-16ad8b70fe25" providerId="AD" clId="Web-{69B4D5AA-6258-F021-2FE2-D8293093FA49}" dt="2019-08-01T11:49:35.614" v="738" actId="20577"/>
          <ac:spMkLst>
            <pc:docMk/>
            <pc:sldMk cId="3671897725" sldId="304"/>
            <ac:spMk id="3" creationId="{A4DE5085-FA54-4F46-9E2D-244A87DD547B}"/>
          </ac:spMkLst>
        </pc:spChg>
      </pc:sldChg>
      <pc:sldChg chg="addSp modSp">
        <pc:chgData name="Kaile Su" userId="S::k.su@griffith.edu.au::1636eb44-51af-46aa-b91c-16ad8b70fe25" providerId="AD" clId="Web-{69B4D5AA-6258-F021-2FE2-D8293093FA49}" dt="2019-08-01T11:01:06.409" v="237" actId="20577"/>
        <pc:sldMkLst>
          <pc:docMk/>
          <pc:sldMk cId="891117236" sldId="307"/>
        </pc:sldMkLst>
        <pc:spChg chg="mod">
          <ac:chgData name="Kaile Su" userId="S::k.su@griffith.edu.au::1636eb44-51af-46aa-b91c-16ad8b70fe25" providerId="AD" clId="Web-{69B4D5AA-6258-F021-2FE2-D8293093FA49}" dt="2019-08-01T11:01:06.409" v="237" actId="20577"/>
          <ac:spMkLst>
            <pc:docMk/>
            <pc:sldMk cId="891117236" sldId="307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0:59:58.010" v="211" actId="20577"/>
          <ac:spMkLst>
            <pc:docMk/>
            <pc:sldMk cId="891117236" sldId="307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0:56:13.024" v="152" actId="14100"/>
          <ac:picMkLst>
            <pc:docMk/>
            <pc:sldMk cId="891117236" sldId="307"/>
            <ac:picMk id="4" creationId="{5C5032E3-2715-4470-9F39-7E1F5299DCE3}"/>
          </ac:picMkLst>
        </pc:picChg>
      </pc:sldChg>
      <pc:sldChg chg="addSp modSp add replId">
        <pc:chgData name="Kaile Su" userId="S::k.su@griffith.edu.au::1636eb44-51af-46aa-b91c-16ad8b70fe25" providerId="AD" clId="Web-{69B4D5AA-6258-F021-2FE2-D8293093FA49}" dt="2019-08-01T11:07:55.445" v="311" actId="1076"/>
        <pc:sldMkLst>
          <pc:docMk/>
          <pc:sldMk cId="858201765" sldId="308"/>
        </pc:sldMkLst>
        <pc:spChg chg="mod">
          <ac:chgData name="Kaile Su" userId="S::k.su@griffith.edu.au::1636eb44-51af-46aa-b91c-16ad8b70fe25" providerId="AD" clId="Web-{69B4D5AA-6258-F021-2FE2-D8293093FA49}" dt="2019-08-01T11:07:33.023" v="309" actId="20577"/>
          <ac:spMkLst>
            <pc:docMk/>
            <pc:sldMk cId="858201765" sldId="308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1:07:55.445" v="311" actId="1076"/>
          <ac:picMkLst>
            <pc:docMk/>
            <pc:sldMk cId="858201765" sldId="308"/>
            <ac:picMk id="4" creationId="{BD6A513E-C29F-490F-8084-12F891C74F3C}"/>
          </ac:picMkLst>
        </pc:picChg>
      </pc:sldChg>
      <pc:sldChg chg="addSp modSp add replId">
        <pc:chgData name="Kaile Su" userId="S::k.su@griffith.edu.au::1636eb44-51af-46aa-b91c-16ad8b70fe25" providerId="AD" clId="Web-{69B4D5AA-6258-F021-2FE2-D8293093FA49}" dt="2019-08-01T11:17:13.466" v="437" actId="20577"/>
        <pc:sldMkLst>
          <pc:docMk/>
          <pc:sldMk cId="2365366814" sldId="309"/>
        </pc:sldMkLst>
        <pc:spChg chg="mod">
          <ac:chgData name="Kaile Su" userId="S::k.su@griffith.edu.au::1636eb44-51af-46aa-b91c-16ad8b70fe25" providerId="AD" clId="Web-{69B4D5AA-6258-F021-2FE2-D8293093FA49}" dt="2019-08-01T11:13:07.526" v="335" actId="20577"/>
          <ac:spMkLst>
            <pc:docMk/>
            <pc:sldMk cId="2365366814" sldId="309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1:17:13.466" v="437" actId="20577"/>
          <ac:spMkLst>
            <pc:docMk/>
            <pc:sldMk cId="2365366814" sldId="309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1:13:30.307" v="342" actId="14100"/>
          <ac:picMkLst>
            <pc:docMk/>
            <pc:sldMk cId="2365366814" sldId="309"/>
            <ac:picMk id="4" creationId="{C694E0EA-CA6A-40B5-8612-FF190CC36519}"/>
          </ac:picMkLst>
        </pc:picChg>
      </pc:sldChg>
      <pc:sldChg chg="addSp modSp add replId">
        <pc:chgData name="Kaile Su" userId="S::k.su@griffith.edu.au::1636eb44-51af-46aa-b91c-16ad8b70fe25" providerId="AD" clId="Web-{69B4D5AA-6258-F021-2FE2-D8293093FA49}" dt="2019-08-01T11:42:14.438" v="667" actId="1076"/>
        <pc:sldMkLst>
          <pc:docMk/>
          <pc:sldMk cId="2700709233" sldId="310"/>
        </pc:sldMkLst>
        <pc:spChg chg="mod">
          <ac:chgData name="Kaile Su" userId="S::k.su@griffith.edu.au::1636eb44-51af-46aa-b91c-16ad8b70fe25" providerId="AD" clId="Web-{69B4D5AA-6258-F021-2FE2-D8293093FA49}" dt="2019-08-01T11:37:02.498" v="573" actId="20577"/>
          <ac:spMkLst>
            <pc:docMk/>
            <pc:sldMk cId="2700709233" sldId="310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1:42:10.282" v="666" actId="20577"/>
          <ac:spMkLst>
            <pc:docMk/>
            <pc:sldMk cId="2700709233" sldId="310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1:42:14.438" v="667" actId="1076"/>
          <ac:picMkLst>
            <pc:docMk/>
            <pc:sldMk cId="2700709233" sldId="310"/>
            <ac:picMk id="4" creationId="{6667CA77-EE00-4455-97A1-6AA2A720689D}"/>
          </ac:picMkLst>
        </pc:picChg>
      </pc:sldChg>
      <pc:sldChg chg="addSp modSp add ord replId">
        <pc:chgData name="Kaile Su" userId="S::k.su@griffith.edu.au::1636eb44-51af-46aa-b91c-16ad8b70fe25" providerId="AD" clId="Web-{69B4D5AA-6258-F021-2FE2-D8293093FA49}" dt="2019-08-01T11:43:04.064" v="668"/>
        <pc:sldMkLst>
          <pc:docMk/>
          <pc:sldMk cId="1392489524" sldId="311"/>
        </pc:sldMkLst>
        <pc:spChg chg="mod">
          <ac:chgData name="Kaile Su" userId="S::k.su@griffith.edu.au::1636eb44-51af-46aa-b91c-16ad8b70fe25" providerId="AD" clId="Web-{69B4D5AA-6258-F021-2FE2-D8293093FA49}" dt="2019-08-01T10:46:27.141" v="13" actId="20577"/>
          <ac:spMkLst>
            <pc:docMk/>
            <pc:sldMk cId="1392489524" sldId="311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0:52:48.976" v="144" actId="20577"/>
          <ac:spMkLst>
            <pc:docMk/>
            <pc:sldMk cId="1392489524" sldId="311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0:52:52.772" v="145" actId="1076"/>
          <ac:picMkLst>
            <pc:docMk/>
            <pc:sldMk cId="1392489524" sldId="311"/>
            <ac:picMk id="4" creationId="{0C3149EE-D028-4A12-8340-6D6C14CC2725}"/>
          </ac:picMkLst>
        </pc:picChg>
      </pc:sldChg>
      <pc:sldChg chg="addSp modSp add ord replId">
        <pc:chgData name="Kaile Su" userId="S::k.su@griffith.edu.au::1636eb44-51af-46aa-b91c-16ad8b70fe25" providerId="AD" clId="Web-{69B4D5AA-6258-F021-2FE2-D8293093FA49}" dt="2019-08-01T11:30:55.354" v="533" actId="20577"/>
        <pc:sldMkLst>
          <pc:docMk/>
          <pc:sldMk cId="1672847864" sldId="312"/>
        </pc:sldMkLst>
        <pc:spChg chg="mod">
          <ac:chgData name="Kaile Su" userId="S::k.su@griffith.edu.au::1636eb44-51af-46aa-b91c-16ad8b70fe25" providerId="AD" clId="Web-{69B4D5AA-6258-F021-2FE2-D8293093FA49}" dt="2019-08-01T11:30:55.354" v="533" actId="20577"/>
          <ac:spMkLst>
            <pc:docMk/>
            <pc:sldMk cId="1672847864" sldId="312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1:29:58.276" v="529" actId="20577"/>
          <ac:spMkLst>
            <pc:docMk/>
            <pc:sldMk cId="1672847864" sldId="312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69B4D5AA-6258-F021-2FE2-D8293093FA49}" dt="2019-08-01T11:26:33.508" v="465" actId="14100"/>
          <ac:picMkLst>
            <pc:docMk/>
            <pc:sldMk cId="1672847864" sldId="312"/>
            <ac:picMk id="4" creationId="{5FE401E8-A7D8-407E-8A8E-ADF7FF37ED34}"/>
          </ac:picMkLst>
        </pc:picChg>
        <pc:picChg chg="add mod">
          <ac:chgData name="Kaile Su" userId="S::k.su@griffith.edu.au::1636eb44-51af-46aa-b91c-16ad8b70fe25" providerId="AD" clId="Web-{69B4D5AA-6258-F021-2FE2-D8293093FA49}" dt="2019-08-01T11:25:55.867" v="457" actId="1076"/>
          <ac:picMkLst>
            <pc:docMk/>
            <pc:sldMk cId="1672847864" sldId="312"/>
            <ac:picMk id="6" creationId="{88A0774F-BD74-49A5-B495-B529E74AFDFB}"/>
          </ac:picMkLst>
        </pc:picChg>
        <pc:picChg chg="add mod">
          <ac:chgData name="Kaile Su" userId="S::k.su@griffith.edu.au::1636eb44-51af-46aa-b91c-16ad8b70fe25" providerId="AD" clId="Web-{69B4D5AA-6258-F021-2FE2-D8293093FA49}" dt="2019-08-01T11:26:19.383" v="463" actId="1076"/>
          <ac:picMkLst>
            <pc:docMk/>
            <pc:sldMk cId="1672847864" sldId="312"/>
            <ac:picMk id="8" creationId="{F51C907D-4E7A-4B85-9E06-27A119C99E9A}"/>
          </ac:picMkLst>
        </pc:picChg>
      </pc:sldChg>
      <pc:sldChg chg="addSp delSp modSp add replId">
        <pc:chgData name="Kaile Su" userId="S::k.su@griffith.edu.au::1636eb44-51af-46aa-b91c-16ad8b70fe25" providerId="AD" clId="Web-{69B4D5AA-6258-F021-2FE2-D8293093FA49}" dt="2019-08-01T11:48:37.176" v="736" actId="20577"/>
        <pc:sldMkLst>
          <pc:docMk/>
          <pc:sldMk cId="2885001102" sldId="313"/>
        </pc:sldMkLst>
        <pc:spChg chg="mod">
          <ac:chgData name="Kaile Su" userId="S::k.su@griffith.edu.au::1636eb44-51af-46aa-b91c-16ad8b70fe25" providerId="AD" clId="Web-{69B4D5AA-6258-F021-2FE2-D8293093FA49}" dt="2019-08-01T11:43:53.720" v="673" actId="20577"/>
          <ac:spMkLst>
            <pc:docMk/>
            <pc:sldMk cId="2885001102" sldId="313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69B4D5AA-6258-F021-2FE2-D8293093FA49}" dt="2019-08-01T11:48:37.176" v="736" actId="20577"/>
          <ac:spMkLst>
            <pc:docMk/>
            <pc:sldMk cId="2885001102" sldId="313"/>
            <ac:spMk id="3" creationId="{A4DE5085-FA54-4F46-9E2D-244A87DD547B}"/>
          </ac:spMkLst>
        </pc:spChg>
        <pc:picChg chg="del">
          <ac:chgData name="Kaile Su" userId="S::k.su@griffith.edu.au::1636eb44-51af-46aa-b91c-16ad8b70fe25" providerId="AD" clId="Web-{69B4D5AA-6258-F021-2FE2-D8293093FA49}" dt="2019-08-01T11:46:01.581" v="674"/>
          <ac:picMkLst>
            <pc:docMk/>
            <pc:sldMk cId="2885001102" sldId="313"/>
            <ac:picMk id="4" creationId="{6667CA77-EE00-4455-97A1-6AA2A720689D}"/>
          </ac:picMkLst>
        </pc:picChg>
        <pc:picChg chg="add mod">
          <ac:chgData name="Kaile Su" userId="S::k.su@griffith.edu.au::1636eb44-51af-46aa-b91c-16ad8b70fe25" providerId="AD" clId="Web-{69B4D5AA-6258-F021-2FE2-D8293093FA49}" dt="2019-08-01T11:46:18.175" v="679" actId="14100"/>
          <ac:picMkLst>
            <pc:docMk/>
            <pc:sldMk cId="2885001102" sldId="313"/>
            <ac:picMk id="5" creationId="{C6409F49-47B4-4460-B139-A92E659B7E8A}"/>
          </ac:picMkLst>
        </pc:picChg>
      </pc:sldChg>
    </pc:docChg>
  </pc:docChgLst>
  <pc:docChgLst>
    <pc:chgData name="Kaile Su" userId="S::k.su@griffith.edu.au::1636eb44-51af-46aa-b91c-16ad8b70fe25" providerId="AD" clId="Web-{754C0AA5-6EA3-237C-C151-E45AFDE82B89}"/>
    <pc:docChg chg="modSld">
      <pc:chgData name="Kaile Su" userId="S::k.su@griffith.edu.au::1636eb44-51af-46aa-b91c-16ad8b70fe25" providerId="AD" clId="Web-{754C0AA5-6EA3-237C-C151-E45AFDE82B89}" dt="2019-07-24T09:26:05.888" v="8" actId="20577"/>
      <pc:docMkLst>
        <pc:docMk/>
      </pc:docMkLst>
      <pc:sldChg chg="modSp">
        <pc:chgData name="Kaile Su" userId="S::k.su@griffith.edu.au::1636eb44-51af-46aa-b91c-16ad8b70fe25" providerId="AD" clId="Web-{754C0AA5-6EA3-237C-C151-E45AFDE82B89}" dt="2019-07-24T09:26:05.888" v="8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754C0AA5-6EA3-237C-C151-E45AFDE82B89}" dt="2019-07-24T09:26:05.888" v="8" actId="20577"/>
          <ac:spMkLst>
            <pc:docMk/>
            <pc:sldMk cId="202721659" sldId="303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49D7BF2C-FC42-A756-2AC2-7B505A187712}"/>
    <pc:docChg chg="modSld">
      <pc:chgData name="Kaile Su" userId="S::k.su@griffith.edu.au::1636eb44-51af-46aa-b91c-16ad8b70fe25" providerId="AD" clId="Web-{49D7BF2C-FC42-A756-2AC2-7B505A187712}" dt="2019-07-19T11:46:56.996" v="31" actId="20577"/>
      <pc:docMkLst>
        <pc:docMk/>
      </pc:docMkLst>
      <pc:sldChg chg="modSp">
        <pc:chgData name="Kaile Su" userId="S::k.su@griffith.edu.au::1636eb44-51af-46aa-b91c-16ad8b70fe25" providerId="AD" clId="Web-{49D7BF2C-FC42-A756-2AC2-7B505A187712}" dt="2019-07-19T11:46:56.996" v="31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49D7BF2C-FC42-A756-2AC2-7B505A187712}" dt="2019-07-19T11:46:56.996" v="31" actId="20577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Kaile Su" userId="S::k.su@griffith.edu.au::1636eb44-51af-46aa-b91c-16ad8b70fe25" providerId="AD" clId="Web-{49D7BF2C-FC42-A756-2AC2-7B505A187712}" dt="2019-07-19T11:46:01.383" v="15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49D7BF2C-FC42-A756-2AC2-7B505A187712}" dt="2019-07-19T11:42:26.697" v="13" actId="20577"/>
          <ac:spMkLst>
            <pc:docMk/>
            <pc:sldMk cId="202721659" sldId="303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49D7BF2C-FC42-A756-2AC2-7B505A187712}" dt="2019-07-19T11:46:01.383" v="15" actId="20577"/>
          <ac:spMkLst>
            <pc:docMk/>
            <pc:sldMk cId="202721659" sldId="303"/>
            <ac:spMk id="3" creationId="{A4DE5085-FA54-4F46-9E2D-244A87DD547B}"/>
          </ac:spMkLst>
        </pc:spChg>
      </pc:sldChg>
    </pc:docChg>
  </pc:docChgLst>
  <pc:docChgLst>
    <pc:chgData name="Kaile Su" userId="S::k.su@griffith.edu.au::1636eb44-51af-46aa-b91c-16ad8b70fe25" providerId="AD" clId="Web-{7B7E2ACB-4A69-0C6C-8415-1E9AE894D2C0}"/>
    <pc:docChg chg="addSld delSld modSld">
      <pc:chgData name="Kaile Su" userId="S::k.su@griffith.edu.au::1636eb44-51af-46aa-b91c-16ad8b70fe25" providerId="AD" clId="Web-{7B7E2ACB-4A69-0C6C-8415-1E9AE894D2C0}" dt="2019-07-29T13:37:48.003" v="393" actId="20577"/>
      <pc:docMkLst>
        <pc:docMk/>
      </pc:docMkLst>
      <pc:sldChg chg="modSp">
        <pc:chgData name="Kaile Su" userId="S::k.su@griffith.edu.au::1636eb44-51af-46aa-b91c-16ad8b70fe25" providerId="AD" clId="Web-{7B7E2ACB-4A69-0C6C-8415-1E9AE894D2C0}" dt="2019-07-29T12:52:28.796" v="34" actId="20577"/>
        <pc:sldMkLst>
          <pc:docMk/>
          <pc:sldMk cId="0" sldId="256"/>
        </pc:sldMkLst>
        <pc:spChg chg="mod">
          <ac:chgData name="Kaile Su" userId="S::k.su@griffith.edu.au::1636eb44-51af-46aa-b91c-16ad8b70fe25" providerId="AD" clId="Web-{7B7E2ACB-4A69-0C6C-8415-1E9AE894D2C0}" dt="2019-07-29T12:52:28.796" v="34" actId="20577"/>
          <ac:spMkLst>
            <pc:docMk/>
            <pc:sldMk cId="0" sldId="256"/>
            <ac:spMk id="68" creationId="{00000000-0000-0000-0000-000000000000}"/>
          </ac:spMkLst>
        </pc:spChg>
      </pc:sldChg>
      <pc:sldChg chg="addSp modSp">
        <pc:chgData name="Kaile Su" userId="S::k.su@griffith.edu.au::1636eb44-51af-46aa-b91c-16ad8b70fe25" providerId="AD" clId="Web-{7B7E2ACB-4A69-0C6C-8415-1E9AE894D2C0}" dt="2019-07-29T13:12:45.824" v="201" actId="20577"/>
        <pc:sldMkLst>
          <pc:docMk/>
          <pc:sldMk cId="202721659" sldId="303"/>
        </pc:sldMkLst>
        <pc:spChg chg="mod">
          <ac:chgData name="Kaile Su" userId="S::k.su@griffith.edu.au::1636eb44-51af-46aa-b91c-16ad8b70fe25" providerId="AD" clId="Web-{7B7E2ACB-4A69-0C6C-8415-1E9AE894D2C0}" dt="2019-07-29T12:53:21.436" v="47" actId="20577"/>
          <ac:spMkLst>
            <pc:docMk/>
            <pc:sldMk cId="202721659" sldId="303"/>
            <ac:spMk id="2" creationId="{E4C2A9A2-7D0E-1948-91AF-2BED0C11C6A1}"/>
          </ac:spMkLst>
        </pc:spChg>
        <pc:spChg chg="mod">
          <ac:chgData name="Kaile Su" userId="S::k.su@griffith.edu.au::1636eb44-51af-46aa-b91c-16ad8b70fe25" providerId="AD" clId="Web-{7B7E2ACB-4A69-0C6C-8415-1E9AE894D2C0}" dt="2019-07-29T13:12:45.824" v="201" actId="20577"/>
          <ac:spMkLst>
            <pc:docMk/>
            <pc:sldMk cId="202721659" sldId="303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7B7E2ACB-4A69-0C6C-8415-1E9AE894D2C0}" dt="2019-07-29T13:08:59.442" v="143" actId="1076"/>
          <ac:picMkLst>
            <pc:docMk/>
            <pc:sldMk cId="202721659" sldId="303"/>
            <ac:picMk id="4" creationId="{EA24DEC7-AA82-4AB2-8140-25135B5D9FC5}"/>
          </ac:picMkLst>
        </pc:picChg>
      </pc:sldChg>
      <pc:sldChg chg="add replId">
        <pc:chgData name="Kaile Su" userId="S::k.su@griffith.edu.au::1636eb44-51af-46aa-b91c-16ad8b70fe25" providerId="AD" clId="Web-{7B7E2ACB-4A69-0C6C-8415-1E9AE894D2C0}" dt="2019-07-29T12:49:52.886" v="0"/>
        <pc:sldMkLst>
          <pc:docMk/>
          <pc:sldMk cId="3671897725" sldId="304"/>
        </pc:sldMkLst>
      </pc:sldChg>
      <pc:sldChg chg="addSp delSp modSp add replId">
        <pc:chgData name="Kaile Su" userId="S::k.su@griffith.edu.au::1636eb44-51af-46aa-b91c-16ad8b70fe25" providerId="AD" clId="Web-{7B7E2ACB-4A69-0C6C-8415-1E9AE894D2C0}" dt="2019-07-29T13:24:42.326" v="350" actId="14100"/>
        <pc:sldMkLst>
          <pc:docMk/>
          <pc:sldMk cId="1278915943" sldId="305"/>
        </pc:sldMkLst>
        <pc:spChg chg="mod">
          <ac:chgData name="Kaile Su" userId="S::k.su@griffith.edu.au::1636eb44-51af-46aa-b91c-16ad8b70fe25" providerId="AD" clId="Web-{7B7E2ACB-4A69-0C6C-8415-1E9AE894D2C0}" dt="2019-07-29T13:24:37.092" v="348" actId="1076"/>
          <ac:spMkLst>
            <pc:docMk/>
            <pc:sldMk cId="1278915943" sldId="305"/>
            <ac:spMk id="3" creationId="{A4DE5085-FA54-4F46-9E2D-244A87DD547B}"/>
          </ac:spMkLst>
        </pc:spChg>
        <pc:picChg chg="del">
          <ac:chgData name="Kaile Su" userId="S::k.su@griffith.edu.au::1636eb44-51af-46aa-b91c-16ad8b70fe25" providerId="AD" clId="Web-{7B7E2ACB-4A69-0C6C-8415-1E9AE894D2C0}" dt="2019-07-29T13:15:05.777" v="212"/>
          <ac:picMkLst>
            <pc:docMk/>
            <pc:sldMk cId="1278915943" sldId="305"/>
            <ac:picMk id="4" creationId="{EA24DEC7-AA82-4AB2-8140-25135B5D9FC5}"/>
          </ac:picMkLst>
        </pc:picChg>
        <pc:picChg chg="add del mod">
          <ac:chgData name="Kaile Su" userId="S::k.su@griffith.edu.au::1636eb44-51af-46aa-b91c-16ad8b70fe25" providerId="AD" clId="Web-{7B7E2ACB-4A69-0C6C-8415-1E9AE894D2C0}" dt="2019-07-29T13:15:14.371" v="214"/>
          <ac:picMkLst>
            <pc:docMk/>
            <pc:sldMk cId="1278915943" sldId="305"/>
            <ac:picMk id="5" creationId="{F0E00B90-A4D6-4E1C-90FF-FE9296C95396}"/>
          </ac:picMkLst>
        </pc:picChg>
        <pc:picChg chg="add mod">
          <ac:chgData name="Kaile Su" userId="S::k.su@griffith.edu.au::1636eb44-51af-46aa-b91c-16ad8b70fe25" providerId="AD" clId="Web-{7B7E2ACB-4A69-0C6C-8415-1E9AE894D2C0}" dt="2019-07-29T13:24:42.326" v="350" actId="14100"/>
          <ac:picMkLst>
            <pc:docMk/>
            <pc:sldMk cId="1278915943" sldId="305"/>
            <ac:picMk id="7" creationId="{F20A90A9-DCA2-4384-A23F-52F3D6397AAF}"/>
          </ac:picMkLst>
        </pc:picChg>
      </pc:sldChg>
      <pc:sldChg chg="addSp delSp modSp add replId">
        <pc:chgData name="Kaile Su" userId="S::k.su@griffith.edu.au::1636eb44-51af-46aa-b91c-16ad8b70fe25" providerId="AD" clId="Web-{7B7E2ACB-4A69-0C6C-8415-1E9AE894D2C0}" dt="2019-07-29T13:37:48.003" v="393" actId="20577"/>
        <pc:sldMkLst>
          <pc:docMk/>
          <pc:sldMk cId="3236853056" sldId="306"/>
        </pc:sldMkLst>
        <pc:spChg chg="mod">
          <ac:chgData name="Kaile Su" userId="S::k.su@griffith.edu.au::1636eb44-51af-46aa-b91c-16ad8b70fe25" providerId="AD" clId="Web-{7B7E2ACB-4A69-0C6C-8415-1E9AE894D2C0}" dt="2019-07-29T13:37:48.003" v="393" actId="20577"/>
          <ac:spMkLst>
            <pc:docMk/>
            <pc:sldMk cId="3236853056" sldId="306"/>
            <ac:spMk id="3" creationId="{A4DE5085-FA54-4F46-9E2D-244A87DD547B}"/>
          </ac:spMkLst>
        </pc:spChg>
        <pc:picChg chg="add mod">
          <ac:chgData name="Kaile Su" userId="S::k.su@griffith.edu.au::1636eb44-51af-46aa-b91c-16ad8b70fe25" providerId="AD" clId="Web-{7B7E2ACB-4A69-0C6C-8415-1E9AE894D2C0}" dt="2019-07-29T13:37:41.003" v="392" actId="1076"/>
          <ac:picMkLst>
            <pc:docMk/>
            <pc:sldMk cId="3236853056" sldId="306"/>
            <ac:picMk id="4" creationId="{96FAFC37-AB7B-4632-BC92-8E3BDDBF28E1}"/>
          </ac:picMkLst>
        </pc:picChg>
        <pc:picChg chg="del">
          <ac:chgData name="Kaile Su" userId="S::k.su@griffith.edu.au::1636eb44-51af-46aa-b91c-16ad8b70fe25" providerId="AD" clId="Web-{7B7E2ACB-4A69-0C6C-8415-1E9AE894D2C0}" dt="2019-07-29T13:31:50.695" v="352"/>
          <ac:picMkLst>
            <pc:docMk/>
            <pc:sldMk cId="3236853056" sldId="306"/>
            <ac:picMk id="7" creationId="{F20A90A9-DCA2-4384-A23F-52F3D6397A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ptobook.com/how-to-create-restful-crud-api-with-node-js-mongodb-and-express-js/" TargetMode="External"/><Relationship Id="rId2" Type="http://schemas.openxmlformats.org/officeDocument/2006/relationships/hyperlink" Target="https://github.com/zeptobook/Angular7CRU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altLang="zh-CN" sz="4000" dirty="0"/>
              <a:t>MongoDB with Node and Angular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Node Routes for MongoDB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 Angular Service and Component for MongoDB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html file for prod-add Componet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 dirty="0"/>
              <a:t>The html for prod-add can be simply as below, where function insertfunc() can </a:t>
            </a:r>
            <a:r>
              <a:rPr lang="en-AU"/>
              <a:t>be defined in ts file by using method </a:t>
            </a:r>
            <a:r>
              <a:rPr lang="en-AU" b="1"/>
              <a:t>productInsert</a:t>
            </a:r>
            <a:r>
              <a:rPr lang="en-AU"/>
              <a:t> of </a:t>
            </a:r>
            <a:r>
              <a:rPr lang="en-AU" b="1"/>
              <a:t>ProdService</a:t>
            </a:r>
          </a:p>
          <a:p>
            <a:pPr>
              <a:lnSpc>
                <a:spcPct val="114999"/>
              </a:lnSpc>
              <a:buNone/>
            </a:pPr>
            <a:endParaRPr lang="en-AU" dirty="0"/>
          </a:p>
          <a:p>
            <a:pPr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67CA77-EE00-4455-97A1-6AA2A720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1642321"/>
            <a:ext cx="5429249" cy="16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ts file for prod-edit Componet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The ts file for prod-edit component can be as below; while </a:t>
            </a:r>
            <a:endParaRPr lang="en-AU" dirty="0"/>
          </a:p>
          <a:p>
            <a:pPr>
              <a:lnSpc>
                <a:spcPct val="114999"/>
              </a:lnSpc>
              <a:buNone/>
            </a:pPr>
            <a:r>
              <a:rPr lang="en-AU"/>
              <a:t>the html can be similar as the same for prod-add.</a:t>
            </a:r>
            <a:endParaRPr lang="en-AU" b="1"/>
          </a:p>
          <a:p>
            <a:pPr>
              <a:lnSpc>
                <a:spcPct val="114999"/>
              </a:lnSpc>
              <a:buNone/>
            </a:pPr>
            <a:endParaRPr lang="en-AU" dirty="0"/>
          </a:p>
          <a:p>
            <a:pPr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409F49-47B4-4460-B139-A92E659B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661291"/>
            <a:ext cx="5174476" cy="30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MongoDB with 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hlinkClick r:id="rId2"/>
              </a:rPr>
              <a:t>https://github.com/zeptobook/Angular7CRUD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  <a:p>
            <a:pPr marL="114300" indent="0">
              <a:lnSpc>
                <a:spcPct val="114999"/>
              </a:lnSpc>
              <a:buNone/>
            </a:pPr>
            <a:r>
              <a:rPr lang="en-AU" dirty="0">
                <a:hlinkClick r:id="rId3"/>
              </a:rPr>
              <a:t>https://www.zeptobook.com/how-to-create-restful-crud-api-with-node-js-mongodb-and-express-js/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8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Node Routes for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To define Node Routes for MongoDB, we create server.js and operations.js </a:t>
            </a:r>
            <a:r>
              <a:rPr lang="en-AU"/>
              <a:t>file. As shown below, there are four routes in server.js.</a:t>
            </a:r>
            <a:endParaRPr lang="en-AU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24DEC7-AA82-4AB2-8140-25135B5D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9" y="1771651"/>
            <a:ext cx="5396712" cy="3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Node Routes for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 dirty="0"/>
              <a:t>The operations.js exports four four functions: insert, find, and update and </a:t>
            </a:r>
            <a:r>
              <a:rPr lang="en-AU"/>
              <a:t>delete. The node driver provide database operations with both callback and  as promises.</a:t>
            </a:r>
            <a:endParaRPr lang="en-AU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0A90A9-DCA2-4384-A23F-52F3D639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84" y="1546950"/>
            <a:ext cx="4589094" cy="3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Node Routes for 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AU"/>
              <a:t>We may test the four node routes by postman.</a:t>
            </a:r>
            <a:endParaRPr lang="en-AU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FAFC37-AB7B-4632-BC92-8E3BDDBF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82" y="1279688"/>
            <a:ext cx="4290211" cy="33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Our angular project will have 3 page components: prod-add, prod-edit and prod-get. Also, we have a prod-service.ts for httpClient services. 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3149EE-D028-4A12-8340-6D6C14CC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99" y="1452176"/>
            <a:ext cx="5463529" cy="36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Create Navbar in app.component.html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 dirty="0"/>
              <a:t>Write the following code inside the </a:t>
            </a:r>
            <a:r>
              <a:rPr lang="en-AU" b="1" dirty="0"/>
              <a:t>app.component.html </a:t>
            </a:r>
            <a:r>
              <a:rPr lang="en-AU" dirty="0"/>
              <a:t>file as navbar. There </a:t>
            </a:r>
            <a:r>
              <a:rPr lang="en-AU"/>
              <a:t>are buttons in the navbar to navigate to pages prod-add and pro-get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C5032E3-2715-4470-9F39-7E1F5299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4" y="1456233"/>
            <a:ext cx="6007113" cy="35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Create an Angular Navigation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In prod.service.ts, http services are created related to the routes in the backend.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6A513E-C29F-490F-8084-12F891C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41" y="1303567"/>
            <a:ext cx="4999303" cy="36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To Display Products as a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We may display all products as a table in prod.get.component.html, where two functions deleteProduct(prod) and updateProduct(prod) are define in ts file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694E0EA-CA6A-40B5-8612-FF190CC3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1432605"/>
            <a:ext cx="5957887" cy="28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9A2-7D0E-1948-91AF-2BED0C1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getProducts(), deleteProduct() and updateProduct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5085-FA54-4F46-9E2D-244A87D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668575"/>
            <a:ext cx="8222100" cy="371280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AU"/>
              <a:t>Functions getProducts(), deleteProduct() and updateProduct in pro-get page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AU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E401E8-A7D8-407E-8A8E-ADF7FF37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427212"/>
            <a:ext cx="4457700" cy="338921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A0774F-BD74-49A5-B495-B529E74A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572331"/>
            <a:ext cx="4107655" cy="2241975"/>
          </a:xfrm>
          <a:prstGeom prst="rect">
            <a:avLst/>
          </a:prstGeom>
        </p:spPr>
      </p:pic>
      <p:pic>
        <p:nvPicPr>
          <p:cNvPr id="8" name="Picture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51C907D-4E7A-4B85-9E06-27A119C9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3" y="1429648"/>
            <a:ext cx="2500313" cy="10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786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A6E5EAEDE224B836CCAB704F72294" ma:contentTypeVersion="5" ma:contentTypeDescription="Create a new document." ma:contentTypeScope="" ma:versionID="f6e965745ff55db59bc571f4e9f251f8">
  <xsd:schema xmlns:xsd="http://www.w3.org/2001/XMLSchema" xmlns:xs="http://www.w3.org/2001/XMLSchema" xmlns:p="http://schemas.microsoft.com/office/2006/metadata/properties" xmlns:ns2="30a25961-9bff-4aee-b49a-ffa08e4b240f" xmlns:ns3="e9ff6b31-2d37-44ea-8bb4-862baf53b3cc" targetNamespace="http://schemas.microsoft.com/office/2006/metadata/properties" ma:root="true" ma:fieldsID="2e111c2c72aed25555cbfcd5d191423d" ns2:_="" ns3:_="">
    <xsd:import namespace="30a25961-9bff-4aee-b49a-ffa08e4b240f"/>
    <xsd:import namespace="e9ff6b31-2d37-44ea-8bb4-862baf53b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25961-9bff-4aee-b49a-ffa08e4b2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f6b31-2d37-44ea-8bb4-862baf53b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17E682-E539-46D3-8316-6E6EB98C3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25961-9bff-4aee-b49a-ffa08e4b240f"/>
    <ds:schemaRef ds:uri="e9ff6b31-2d37-44ea-8bb4-862baf53b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AA6C18-BBEA-4C3E-9D83-EB148F08CE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AE3D8D-E1EB-4C62-A60D-86675A781E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295</Words>
  <Application>Microsoft Office PowerPoint</Application>
  <PresentationFormat>On-screen Show (16:9)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MongoDB with Node and Angular</vt:lpstr>
      <vt:lpstr>Node Routes for MongoDB</vt:lpstr>
      <vt:lpstr>Node Routes for MongoDB</vt:lpstr>
      <vt:lpstr>Node Routes for MongoDB</vt:lpstr>
      <vt:lpstr>Angular Structure</vt:lpstr>
      <vt:lpstr>Create Navbar in app.component.html</vt:lpstr>
      <vt:lpstr>Create an Angular Navigation</vt:lpstr>
      <vt:lpstr>To Display Products as a Table</vt:lpstr>
      <vt:lpstr>Functions getProducts(), deleteProduct() and updateProduct</vt:lpstr>
      <vt:lpstr>The html file for prod-add Componet</vt:lpstr>
      <vt:lpstr>The ts file for prod-edit Componet</vt:lpstr>
      <vt:lpstr>MongoDB with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cp:lastModifiedBy>Allan</cp:lastModifiedBy>
  <cp:revision>633</cp:revision>
  <dcterms:modified xsi:type="dcterms:W3CDTF">2019-08-29T00:30:36Z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0x0101001F8A6E5EAEDE224B836CCAB704F72294</vt:lpwstr>
  </property>
  <property fmtid="{D5CDD505-2E9C-101B-9397-08002B2CF9AE}" pid="3" name="AuthorIds_UIVersion_5120">
    <vt:lpwstr>6</vt:lpwstr>
  </property>
  <property fmtid="{D5CDD505-2E9C-101B-9397-08002B2CF9AE}" pid="4" name="AuthorIds_UIVersion_2048">
    <vt:lpwstr>6</vt:lpwstr>
  </property>
</Properties>
</file>