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4"/>
  </p:sldMasterIdLst>
  <p:notesMasterIdLst>
    <p:notesMasterId r:id="rId35"/>
  </p:notesMasterIdLst>
  <p:sldIdLst>
    <p:sldId id="256" r:id="rId5"/>
    <p:sldId id="310" r:id="rId6"/>
    <p:sldId id="304" r:id="rId7"/>
    <p:sldId id="305" r:id="rId8"/>
    <p:sldId id="306" r:id="rId9"/>
    <p:sldId id="307" r:id="rId10"/>
    <p:sldId id="308" r:id="rId11"/>
    <p:sldId id="309" r:id="rId12"/>
    <p:sldId id="312" r:id="rId13"/>
    <p:sldId id="311" r:id="rId14"/>
    <p:sldId id="317" r:id="rId15"/>
    <p:sldId id="313" r:id="rId16"/>
    <p:sldId id="314" r:id="rId17"/>
    <p:sldId id="315" r:id="rId18"/>
    <p:sldId id="316" r:id="rId19"/>
    <p:sldId id="331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2" r:id="rId3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696788-277A-4881-B7F6-C4FFFE0F6B2C}" v="3" dt="2019-08-31T05:31:32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an Browning" userId="S::a.browning@griffith.edu.au::361db90e-b631-48a3-b9ec-50a48aed1fdf" providerId="AD" clId="Web-{0E9778D3-DC0A-1598-CA1B-2881F24D9C00}"/>
    <pc:docChg chg="modSld">
      <pc:chgData name="Allan Browning" userId="S::a.browning@griffith.edu.au::361db90e-b631-48a3-b9ec-50a48aed1fdf" providerId="AD" clId="Web-{0E9778D3-DC0A-1598-CA1B-2881F24D9C00}" dt="2019-08-29T01:26:33.097" v="302" actId="20577"/>
      <pc:docMkLst>
        <pc:docMk/>
      </pc:docMkLst>
    </pc:docChg>
  </pc:docChgLst>
  <pc:docChgLst>
    <pc:chgData name="Allan Browning" userId="S::a.browning@griffith.edu.au::361db90e-b631-48a3-b9ec-50a48aed1fdf" providerId="AD" clId="Web-{04702941-9575-0374-0B87-B3A8013BB9BB}"/>
    <pc:docChg chg="addSld delSld modSld sldOrd">
      <pc:chgData name="Allan Browning" userId="S::a.browning@griffith.edu.au::361db90e-b631-48a3-b9ec-50a48aed1fdf" providerId="AD" clId="Web-{04702941-9575-0374-0B87-B3A8013BB9BB}" dt="2019-08-31T05:25:40.414" v="5031"/>
      <pc:docMkLst>
        <pc:docMk/>
      </pc:docMkLst>
      <pc:sldChg chg="modSp">
        <pc:chgData name="Allan Browning" userId="S::a.browning@griffith.edu.au::361db90e-b631-48a3-b9ec-50a48aed1fdf" providerId="AD" clId="Web-{04702941-9575-0374-0B87-B3A8013BB9BB}" dt="2019-08-31T03:57:12.917" v="2354" actId="20577"/>
        <pc:sldMkLst>
          <pc:docMk/>
          <pc:sldMk cId="0" sldId="256"/>
        </pc:sldMkLst>
        <pc:spChg chg="mod">
          <ac:chgData name="Allan Browning" userId="S::a.browning@griffith.edu.au::361db90e-b631-48a3-b9ec-50a48aed1fdf" providerId="AD" clId="Web-{04702941-9575-0374-0B87-B3A8013BB9BB}" dt="2019-08-31T03:57:12.917" v="2354" actId="20577"/>
          <ac:spMkLst>
            <pc:docMk/>
            <pc:sldMk cId="0" sldId="256"/>
            <ac:spMk id="69" creationId="{00000000-0000-0000-0000-000000000000}"/>
          </ac:spMkLst>
        </pc:spChg>
      </pc:sldChg>
      <pc:sldChg chg="modSp del">
        <pc:chgData name="Allan Browning" userId="S::a.browning@griffith.edu.au::361db90e-b631-48a3-b9ec-50a48aed1fdf" providerId="AD" clId="Web-{04702941-9575-0374-0B87-B3A8013BB9BB}" dt="2019-08-31T03:02:08.514" v="1275"/>
        <pc:sldMkLst>
          <pc:docMk/>
          <pc:sldMk cId="202721659" sldId="303"/>
        </pc:sldMkLst>
        <pc:spChg chg="mod">
          <ac:chgData name="Allan Browning" userId="S::a.browning@griffith.edu.au::361db90e-b631-48a3-b9ec-50a48aed1fdf" providerId="AD" clId="Web-{04702941-9575-0374-0B87-B3A8013BB9BB}" dt="2019-08-31T02:37:03.837" v="38" actId="20577"/>
          <ac:spMkLst>
            <pc:docMk/>
            <pc:sldMk cId="202721659" sldId="303"/>
            <ac:spMk id="2" creationId="{E4C2A9A2-7D0E-1948-91AF-2BED0C11C6A1}"/>
          </ac:spMkLst>
        </pc:spChg>
        <pc:spChg chg="mod">
          <ac:chgData name="Allan Browning" userId="S::a.browning@griffith.edu.au::361db90e-b631-48a3-b9ec-50a48aed1fdf" providerId="AD" clId="Web-{04702941-9575-0374-0B87-B3A8013BB9BB}" dt="2019-08-31T02:38:51.838" v="195" actId="20577"/>
          <ac:spMkLst>
            <pc:docMk/>
            <pc:sldMk cId="202721659" sldId="303"/>
            <ac:spMk id="3" creationId="{A4DE5085-FA54-4F46-9E2D-244A87DD547B}"/>
          </ac:spMkLst>
        </pc:spChg>
      </pc:sldChg>
      <pc:sldChg chg="modSp new">
        <pc:chgData name="Allan Browning" userId="S::a.browning@griffith.edu.au::361db90e-b631-48a3-b9ec-50a48aed1fdf" providerId="AD" clId="Web-{04702941-9575-0374-0B87-B3A8013BB9BB}" dt="2019-08-31T03:01:52.702" v="1273" actId="20577"/>
        <pc:sldMkLst>
          <pc:docMk/>
          <pc:sldMk cId="1609102044" sldId="304"/>
        </pc:sldMkLst>
        <pc:spChg chg="mod">
          <ac:chgData name="Allan Browning" userId="S::a.browning@griffith.edu.au::361db90e-b631-48a3-b9ec-50a48aed1fdf" providerId="AD" clId="Web-{04702941-9575-0374-0B87-B3A8013BB9BB}" dt="2019-08-31T02:42:45.059" v="442" actId="20577"/>
          <ac:spMkLst>
            <pc:docMk/>
            <pc:sldMk cId="1609102044" sldId="304"/>
            <ac:spMk id="2" creationId="{EC715B4C-8D5A-4A52-86D7-EA09D9E6AEFA}"/>
          </ac:spMkLst>
        </pc:spChg>
        <pc:spChg chg="mod">
          <ac:chgData name="Allan Browning" userId="S::a.browning@griffith.edu.au::361db90e-b631-48a3-b9ec-50a48aed1fdf" providerId="AD" clId="Web-{04702941-9575-0374-0B87-B3A8013BB9BB}" dt="2019-08-31T03:01:52.702" v="1273" actId="20577"/>
          <ac:spMkLst>
            <pc:docMk/>
            <pc:sldMk cId="1609102044" sldId="304"/>
            <ac:spMk id="3" creationId="{9899CCEF-2250-4ACF-B804-4D12A3B273D4}"/>
          </ac:spMkLst>
        </pc:spChg>
      </pc:sldChg>
      <pc:sldChg chg="del">
        <pc:chgData name="Allan Browning" userId="S::a.browning@griffith.edu.au::361db90e-b631-48a3-b9ec-50a48aed1fdf" providerId="AD" clId="Web-{04702941-9575-0374-0B87-B3A8013BB9BB}" dt="2019-08-31T02:36:22.024" v="0"/>
        <pc:sldMkLst>
          <pc:docMk/>
          <pc:sldMk cId="3671897725" sldId="304"/>
        </pc:sldMkLst>
      </pc:sldChg>
      <pc:sldChg chg="del">
        <pc:chgData name="Allan Browning" userId="S::a.browning@griffith.edu.au::361db90e-b631-48a3-b9ec-50a48aed1fdf" providerId="AD" clId="Web-{04702941-9575-0374-0B87-B3A8013BB9BB}" dt="2019-08-31T02:36:22.024" v="9"/>
        <pc:sldMkLst>
          <pc:docMk/>
          <pc:sldMk cId="1278915943" sldId="305"/>
        </pc:sldMkLst>
      </pc:sldChg>
      <pc:sldChg chg="modSp new">
        <pc:chgData name="Allan Browning" userId="S::a.browning@griffith.edu.au::361db90e-b631-48a3-b9ec-50a48aed1fdf" providerId="AD" clId="Web-{04702941-9575-0374-0B87-B3A8013BB9BB}" dt="2019-08-31T02:47:13.940" v="621" actId="20577"/>
        <pc:sldMkLst>
          <pc:docMk/>
          <pc:sldMk cId="3033259611" sldId="305"/>
        </pc:sldMkLst>
        <pc:spChg chg="mod">
          <ac:chgData name="Allan Browning" userId="S::a.browning@griffith.edu.au::361db90e-b631-48a3-b9ec-50a48aed1fdf" providerId="AD" clId="Web-{04702941-9575-0374-0B87-B3A8013BB9BB}" dt="2019-08-31T02:43:23.750" v="463" actId="20577"/>
          <ac:spMkLst>
            <pc:docMk/>
            <pc:sldMk cId="3033259611" sldId="305"/>
            <ac:spMk id="2" creationId="{77240B72-38CC-43CD-9A6D-F6AE2B7EE190}"/>
          </ac:spMkLst>
        </pc:spChg>
        <pc:spChg chg="mod">
          <ac:chgData name="Allan Browning" userId="S::a.browning@griffith.edu.au::361db90e-b631-48a3-b9ec-50a48aed1fdf" providerId="AD" clId="Web-{04702941-9575-0374-0B87-B3A8013BB9BB}" dt="2019-08-31T02:47:13.940" v="621" actId="20577"/>
          <ac:spMkLst>
            <pc:docMk/>
            <pc:sldMk cId="3033259611" sldId="305"/>
            <ac:spMk id="3" creationId="{3125D51B-B2D1-47FB-A658-E5C3D55E7C50}"/>
          </ac:spMkLst>
        </pc:spChg>
      </pc:sldChg>
      <pc:sldChg chg="del">
        <pc:chgData name="Allan Browning" userId="S::a.browning@griffith.edu.au::361db90e-b631-48a3-b9ec-50a48aed1fdf" providerId="AD" clId="Web-{04702941-9575-0374-0B87-B3A8013BB9BB}" dt="2019-08-31T02:36:22.024" v="8"/>
        <pc:sldMkLst>
          <pc:docMk/>
          <pc:sldMk cId="3236853056" sldId="306"/>
        </pc:sldMkLst>
      </pc:sldChg>
      <pc:sldChg chg="modSp new">
        <pc:chgData name="Allan Browning" userId="S::a.browning@griffith.edu.au::361db90e-b631-48a3-b9ec-50a48aed1fdf" providerId="AD" clId="Web-{04702941-9575-0374-0B87-B3A8013BB9BB}" dt="2019-08-31T03:01:23.952" v="1251" actId="20577"/>
        <pc:sldMkLst>
          <pc:docMk/>
          <pc:sldMk cId="3789877627" sldId="306"/>
        </pc:sldMkLst>
        <pc:spChg chg="mod">
          <ac:chgData name="Allan Browning" userId="S::a.browning@griffith.edu.au::361db90e-b631-48a3-b9ec-50a48aed1fdf" providerId="AD" clId="Web-{04702941-9575-0374-0B87-B3A8013BB9BB}" dt="2019-08-31T02:46:57.955" v="615" actId="20577"/>
          <ac:spMkLst>
            <pc:docMk/>
            <pc:sldMk cId="3789877627" sldId="306"/>
            <ac:spMk id="2" creationId="{6487C539-AA89-4361-A5E1-4BFE4F1250A3}"/>
          </ac:spMkLst>
        </pc:spChg>
        <pc:spChg chg="mod">
          <ac:chgData name="Allan Browning" userId="S::a.browning@griffith.edu.au::361db90e-b631-48a3-b9ec-50a48aed1fdf" providerId="AD" clId="Web-{04702941-9575-0374-0B87-B3A8013BB9BB}" dt="2019-08-31T03:01:23.952" v="1251" actId="20577"/>
          <ac:spMkLst>
            <pc:docMk/>
            <pc:sldMk cId="3789877627" sldId="306"/>
            <ac:spMk id="3" creationId="{1319999A-B9DC-40B0-BE3A-F2E766E84791}"/>
          </ac:spMkLst>
        </pc:spChg>
      </pc:sldChg>
      <pc:sldChg chg="modSp new">
        <pc:chgData name="Allan Browning" userId="S::a.browning@griffith.edu.au::361db90e-b631-48a3-b9ec-50a48aed1fdf" providerId="AD" clId="Web-{04702941-9575-0374-0B87-B3A8013BB9BB}" dt="2019-08-31T02:55:20.870" v="981" actId="20577"/>
        <pc:sldMkLst>
          <pc:docMk/>
          <pc:sldMk cId="377229875" sldId="307"/>
        </pc:sldMkLst>
        <pc:spChg chg="mod">
          <ac:chgData name="Allan Browning" userId="S::a.browning@griffith.edu.au::361db90e-b631-48a3-b9ec-50a48aed1fdf" providerId="AD" clId="Web-{04702941-9575-0374-0B87-B3A8013BB9BB}" dt="2019-08-31T02:50:17.801" v="763" actId="20577"/>
          <ac:spMkLst>
            <pc:docMk/>
            <pc:sldMk cId="377229875" sldId="307"/>
            <ac:spMk id="2" creationId="{B7E5FD99-E11A-4613-96FD-ACBD5F68FE4D}"/>
          </ac:spMkLst>
        </pc:spChg>
        <pc:spChg chg="mod">
          <ac:chgData name="Allan Browning" userId="S::a.browning@griffith.edu.au::361db90e-b631-48a3-b9ec-50a48aed1fdf" providerId="AD" clId="Web-{04702941-9575-0374-0B87-B3A8013BB9BB}" dt="2019-08-31T02:55:20.870" v="981" actId="20577"/>
          <ac:spMkLst>
            <pc:docMk/>
            <pc:sldMk cId="377229875" sldId="307"/>
            <ac:spMk id="3" creationId="{F54496F1-0CC8-4E10-85DC-D0E99B45064A}"/>
          </ac:spMkLst>
        </pc:spChg>
      </pc:sldChg>
      <pc:sldChg chg="del">
        <pc:chgData name="Allan Browning" userId="S::a.browning@griffith.edu.au::361db90e-b631-48a3-b9ec-50a48aed1fdf" providerId="AD" clId="Web-{04702941-9575-0374-0B87-B3A8013BB9BB}" dt="2019-08-31T02:36:22.024" v="6"/>
        <pc:sldMkLst>
          <pc:docMk/>
          <pc:sldMk cId="891117236" sldId="307"/>
        </pc:sldMkLst>
      </pc:sldChg>
      <pc:sldChg chg="modSp add replId">
        <pc:chgData name="Allan Browning" userId="S::a.browning@griffith.edu.au::361db90e-b631-48a3-b9ec-50a48aed1fdf" providerId="AD" clId="Web-{04702941-9575-0374-0B87-B3A8013BB9BB}" dt="2019-08-31T02:56:26.417" v="1024" actId="20577"/>
        <pc:sldMkLst>
          <pc:docMk/>
          <pc:sldMk cId="662605903" sldId="308"/>
        </pc:sldMkLst>
        <pc:spChg chg="mod">
          <ac:chgData name="Allan Browning" userId="S::a.browning@griffith.edu.au::361db90e-b631-48a3-b9ec-50a48aed1fdf" providerId="AD" clId="Web-{04702941-9575-0374-0B87-B3A8013BB9BB}" dt="2019-08-31T02:53:26.255" v="885" actId="20577"/>
          <ac:spMkLst>
            <pc:docMk/>
            <pc:sldMk cId="662605903" sldId="308"/>
            <ac:spMk id="2" creationId="{B7E5FD99-E11A-4613-96FD-ACBD5F68FE4D}"/>
          </ac:spMkLst>
        </pc:spChg>
        <pc:spChg chg="mod">
          <ac:chgData name="Allan Browning" userId="S::a.browning@griffith.edu.au::361db90e-b631-48a3-b9ec-50a48aed1fdf" providerId="AD" clId="Web-{04702941-9575-0374-0B87-B3A8013BB9BB}" dt="2019-08-31T02:56:26.417" v="1024" actId="20577"/>
          <ac:spMkLst>
            <pc:docMk/>
            <pc:sldMk cId="662605903" sldId="308"/>
            <ac:spMk id="3" creationId="{F54496F1-0CC8-4E10-85DC-D0E99B45064A}"/>
          </ac:spMkLst>
        </pc:spChg>
      </pc:sldChg>
      <pc:sldChg chg="del">
        <pc:chgData name="Allan Browning" userId="S::a.browning@griffith.edu.au::361db90e-b631-48a3-b9ec-50a48aed1fdf" providerId="AD" clId="Web-{04702941-9575-0374-0B87-B3A8013BB9BB}" dt="2019-08-31T02:36:22.024" v="5"/>
        <pc:sldMkLst>
          <pc:docMk/>
          <pc:sldMk cId="858201765" sldId="308"/>
        </pc:sldMkLst>
      </pc:sldChg>
      <pc:sldChg chg="del">
        <pc:chgData name="Allan Browning" userId="S::a.browning@griffith.edu.au::361db90e-b631-48a3-b9ec-50a48aed1fdf" providerId="AD" clId="Web-{04702941-9575-0374-0B87-B3A8013BB9BB}" dt="2019-08-31T02:36:22.024" v="4"/>
        <pc:sldMkLst>
          <pc:docMk/>
          <pc:sldMk cId="2365366814" sldId="309"/>
        </pc:sldMkLst>
      </pc:sldChg>
      <pc:sldChg chg="modSp add replId">
        <pc:chgData name="Allan Browning" userId="S::a.browning@griffith.edu.au::361db90e-b631-48a3-b9ec-50a48aed1fdf" providerId="AD" clId="Web-{04702941-9575-0374-0B87-B3A8013BB9BB}" dt="2019-08-31T03:01:09.888" v="1248" actId="20577"/>
        <pc:sldMkLst>
          <pc:docMk/>
          <pc:sldMk cId="3097403043" sldId="309"/>
        </pc:sldMkLst>
        <pc:spChg chg="mod">
          <ac:chgData name="Allan Browning" userId="S::a.browning@griffith.edu.au::361db90e-b631-48a3-b9ec-50a48aed1fdf" providerId="AD" clId="Web-{04702941-9575-0374-0B87-B3A8013BB9BB}" dt="2019-08-31T02:57:14.480" v="1032" actId="20577"/>
          <ac:spMkLst>
            <pc:docMk/>
            <pc:sldMk cId="3097403043" sldId="309"/>
            <ac:spMk id="2" creationId="{B7E5FD99-E11A-4613-96FD-ACBD5F68FE4D}"/>
          </ac:spMkLst>
        </pc:spChg>
        <pc:spChg chg="mod">
          <ac:chgData name="Allan Browning" userId="S::a.browning@griffith.edu.au::361db90e-b631-48a3-b9ec-50a48aed1fdf" providerId="AD" clId="Web-{04702941-9575-0374-0B87-B3A8013BB9BB}" dt="2019-08-31T03:01:09.888" v="1248" actId="20577"/>
          <ac:spMkLst>
            <pc:docMk/>
            <pc:sldMk cId="3097403043" sldId="309"/>
            <ac:spMk id="3" creationId="{F54496F1-0CC8-4E10-85DC-D0E99B45064A}"/>
          </ac:spMkLst>
        </pc:spChg>
      </pc:sldChg>
      <pc:sldChg chg="modSp add replId">
        <pc:chgData name="Allan Browning" userId="S::a.browning@griffith.edu.au::361db90e-b631-48a3-b9ec-50a48aed1fdf" providerId="AD" clId="Web-{04702941-9575-0374-0B87-B3A8013BB9BB}" dt="2019-08-31T03:03:57.218" v="1358" actId="20577"/>
        <pc:sldMkLst>
          <pc:docMk/>
          <pc:sldMk cId="675318847" sldId="310"/>
        </pc:sldMkLst>
        <pc:spChg chg="mod">
          <ac:chgData name="Allan Browning" userId="S::a.browning@griffith.edu.au::361db90e-b631-48a3-b9ec-50a48aed1fdf" providerId="AD" clId="Web-{04702941-9575-0374-0B87-B3A8013BB9BB}" dt="2019-08-31T03:03:57.218" v="1358" actId="20577"/>
          <ac:spMkLst>
            <pc:docMk/>
            <pc:sldMk cId="675318847" sldId="310"/>
            <ac:spMk id="3" creationId="{A4DE5085-FA54-4F46-9E2D-244A87DD547B}"/>
          </ac:spMkLst>
        </pc:spChg>
      </pc:sldChg>
      <pc:sldChg chg="del">
        <pc:chgData name="Allan Browning" userId="S::a.browning@griffith.edu.au::361db90e-b631-48a3-b9ec-50a48aed1fdf" providerId="AD" clId="Web-{04702941-9575-0374-0B87-B3A8013BB9BB}" dt="2019-08-31T02:36:22.024" v="2"/>
        <pc:sldMkLst>
          <pc:docMk/>
          <pc:sldMk cId="2700709233" sldId="310"/>
        </pc:sldMkLst>
      </pc:sldChg>
      <pc:sldChg chg="del">
        <pc:chgData name="Allan Browning" userId="S::a.browning@griffith.edu.au::361db90e-b631-48a3-b9ec-50a48aed1fdf" providerId="AD" clId="Web-{04702941-9575-0374-0B87-B3A8013BB9BB}" dt="2019-08-31T02:36:22.024" v="7"/>
        <pc:sldMkLst>
          <pc:docMk/>
          <pc:sldMk cId="1392489524" sldId="311"/>
        </pc:sldMkLst>
      </pc:sldChg>
      <pc:sldChg chg="addSp delSp modSp add replId">
        <pc:chgData name="Allan Browning" userId="S::a.browning@griffith.edu.au::361db90e-b631-48a3-b9ec-50a48aed1fdf" providerId="AD" clId="Web-{04702941-9575-0374-0B87-B3A8013BB9BB}" dt="2019-08-31T03:41:21.725" v="1966" actId="20577"/>
        <pc:sldMkLst>
          <pc:docMk/>
          <pc:sldMk cId="4290856157" sldId="311"/>
        </pc:sldMkLst>
        <pc:spChg chg="mod">
          <ac:chgData name="Allan Browning" userId="S::a.browning@griffith.edu.au::361db90e-b631-48a3-b9ec-50a48aed1fdf" providerId="AD" clId="Web-{04702941-9575-0374-0B87-B3A8013BB9BB}" dt="2019-08-31T03:37:30.363" v="1812" actId="20577"/>
          <ac:spMkLst>
            <pc:docMk/>
            <pc:sldMk cId="4290856157" sldId="311"/>
            <ac:spMk id="2" creationId="{B7E5FD99-E11A-4613-96FD-ACBD5F68FE4D}"/>
          </ac:spMkLst>
        </pc:spChg>
        <pc:spChg chg="mod">
          <ac:chgData name="Allan Browning" userId="S::a.browning@griffith.edu.au::361db90e-b631-48a3-b9ec-50a48aed1fdf" providerId="AD" clId="Web-{04702941-9575-0374-0B87-B3A8013BB9BB}" dt="2019-08-31T03:41:21.725" v="1966" actId="20577"/>
          <ac:spMkLst>
            <pc:docMk/>
            <pc:sldMk cId="4290856157" sldId="311"/>
            <ac:spMk id="3" creationId="{F54496F1-0CC8-4E10-85DC-D0E99B45064A}"/>
          </ac:spMkLst>
        </pc:spChg>
        <pc:spChg chg="add del mod ord">
          <ac:chgData name="Allan Browning" userId="S::a.browning@griffith.edu.au::361db90e-b631-48a3-b9ec-50a48aed1fdf" providerId="AD" clId="Web-{04702941-9575-0374-0B87-B3A8013BB9BB}" dt="2019-08-31T03:28:46.560" v="1517"/>
          <ac:spMkLst>
            <pc:docMk/>
            <pc:sldMk cId="4290856157" sldId="311"/>
            <ac:spMk id="8" creationId="{7B083F29-D529-4564-A33D-4F4E87F3A42F}"/>
          </ac:spMkLst>
        </pc:spChg>
        <pc:spChg chg="add del mod ord">
          <ac:chgData name="Allan Browning" userId="S::a.browning@griffith.edu.au::361db90e-b631-48a3-b9ec-50a48aed1fdf" providerId="AD" clId="Web-{04702941-9575-0374-0B87-B3A8013BB9BB}" dt="2019-08-31T03:37:32.910" v="1814"/>
          <ac:spMkLst>
            <pc:docMk/>
            <pc:sldMk cId="4290856157" sldId="311"/>
            <ac:spMk id="9" creationId="{18187C75-8DF3-4814-B695-A948E2B31DFF}"/>
          </ac:spMkLst>
        </pc:spChg>
        <pc:picChg chg="add del mod">
          <ac:chgData name="Allan Browning" userId="S::a.browning@griffith.edu.au::361db90e-b631-48a3-b9ec-50a48aed1fdf" providerId="AD" clId="Web-{04702941-9575-0374-0B87-B3A8013BB9BB}" dt="2019-08-31T03:26:20.887" v="1452"/>
          <ac:picMkLst>
            <pc:docMk/>
            <pc:sldMk cId="4290856157" sldId="311"/>
            <ac:picMk id="4" creationId="{117DDB66-BAFF-42DE-BAE7-17A716DCC542}"/>
          </ac:picMkLst>
        </pc:picChg>
        <pc:picChg chg="add del mod">
          <ac:chgData name="Allan Browning" userId="S::a.browning@griffith.edu.au::361db90e-b631-48a3-b9ec-50a48aed1fdf" providerId="AD" clId="Web-{04702941-9575-0374-0B87-B3A8013BB9BB}" dt="2019-08-31T03:37:32.456" v="1813"/>
          <ac:picMkLst>
            <pc:docMk/>
            <pc:sldMk cId="4290856157" sldId="311"/>
            <ac:picMk id="6" creationId="{C5199773-1BD1-4AEA-A0AD-C1429E398080}"/>
          </ac:picMkLst>
        </pc:picChg>
      </pc:sldChg>
      <pc:sldChg chg="del">
        <pc:chgData name="Allan Browning" userId="S::a.browning@griffith.edu.au::361db90e-b631-48a3-b9ec-50a48aed1fdf" providerId="AD" clId="Web-{04702941-9575-0374-0B87-B3A8013BB9BB}" dt="2019-08-31T02:36:22.024" v="3"/>
        <pc:sldMkLst>
          <pc:docMk/>
          <pc:sldMk cId="1672847864" sldId="312"/>
        </pc:sldMkLst>
      </pc:sldChg>
      <pc:sldChg chg="modSp add replId">
        <pc:chgData name="Allan Browning" userId="S::a.browning@griffith.edu.au::361db90e-b631-48a3-b9ec-50a48aed1fdf" providerId="AD" clId="Web-{04702941-9575-0374-0B87-B3A8013BB9BB}" dt="2019-08-31T03:12:27.785" v="1439" actId="20577"/>
        <pc:sldMkLst>
          <pc:docMk/>
          <pc:sldMk cId="3034109871" sldId="312"/>
        </pc:sldMkLst>
        <pc:spChg chg="mod">
          <ac:chgData name="Allan Browning" userId="S::a.browning@griffith.edu.au::361db90e-b631-48a3-b9ec-50a48aed1fdf" providerId="AD" clId="Web-{04702941-9575-0374-0B87-B3A8013BB9BB}" dt="2019-08-31T03:12:27.785" v="1439" actId="20577"/>
          <ac:spMkLst>
            <pc:docMk/>
            <pc:sldMk cId="3034109871" sldId="312"/>
            <ac:spMk id="3" creationId="{F54496F1-0CC8-4E10-85DC-D0E99B45064A}"/>
          </ac:spMkLst>
        </pc:spChg>
      </pc:sldChg>
      <pc:sldChg chg="addSp delSp modSp add replId">
        <pc:chgData name="Allan Browning" userId="S::a.browning@griffith.edu.au::361db90e-b631-48a3-b9ec-50a48aed1fdf" providerId="AD" clId="Web-{04702941-9575-0374-0B87-B3A8013BB9BB}" dt="2019-08-31T03:36:59.362" v="1794" actId="20577"/>
        <pc:sldMkLst>
          <pc:docMk/>
          <pc:sldMk cId="1296200189" sldId="313"/>
        </pc:sldMkLst>
        <pc:spChg chg="mod">
          <ac:chgData name="Allan Browning" userId="S::a.browning@griffith.edu.au::361db90e-b631-48a3-b9ec-50a48aed1fdf" providerId="AD" clId="Web-{04702941-9575-0374-0B87-B3A8013BB9BB}" dt="2019-08-31T03:36:59.362" v="1794" actId="20577"/>
          <ac:spMkLst>
            <pc:docMk/>
            <pc:sldMk cId="1296200189" sldId="313"/>
            <ac:spMk id="2" creationId="{B7E5FD99-E11A-4613-96FD-ACBD5F68FE4D}"/>
          </ac:spMkLst>
        </pc:spChg>
        <pc:spChg chg="mod">
          <ac:chgData name="Allan Browning" userId="S::a.browning@griffith.edu.au::361db90e-b631-48a3-b9ec-50a48aed1fdf" providerId="AD" clId="Web-{04702941-9575-0374-0B87-B3A8013BB9BB}" dt="2019-08-31T03:30:52.280" v="1564" actId="20577"/>
          <ac:spMkLst>
            <pc:docMk/>
            <pc:sldMk cId="1296200189" sldId="313"/>
            <ac:spMk id="3" creationId="{F54496F1-0CC8-4E10-85DC-D0E99B45064A}"/>
          </ac:spMkLst>
        </pc:spChg>
        <pc:picChg chg="add mod">
          <ac:chgData name="Allan Browning" userId="S::a.browning@griffith.edu.au::361db90e-b631-48a3-b9ec-50a48aed1fdf" providerId="AD" clId="Web-{04702941-9575-0374-0B87-B3A8013BB9BB}" dt="2019-08-31T03:30:13.640" v="1533" actId="1076"/>
          <ac:picMkLst>
            <pc:docMk/>
            <pc:sldMk cId="1296200189" sldId="313"/>
            <ac:picMk id="4" creationId="{E0CA9E6C-5E46-432B-B99A-C33440563515}"/>
          </ac:picMkLst>
        </pc:picChg>
        <pc:picChg chg="add del">
          <ac:chgData name="Allan Browning" userId="S::a.browning@griffith.edu.au::361db90e-b631-48a3-b9ec-50a48aed1fdf" providerId="AD" clId="Web-{04702941-9575-0374-0B87-B3A8013BB9BB}" dt="2019-08-31T03:30:10.296" v="1532"/>
          <ac:picMkLst>
            <pc:docMk/>
            <pc:sldMk cId="1296200189" sldId="313"/>
            <ac:picMk id="6" creationId="{C5199773-1BD1-4AEA-A0AD-C1429E398080}"/>
          </ac:picMkLst>
        </pc:picChg>
      </pc:sldChg>
      <pc:sldChg chg="del">
        <pc:chgData name="Allan Browning" userId="S::a.browning@griffith.edu.au::361db90e-b631-48a3-b9ec-50a48aed1fdf" providerId="AD" clId="Web-{04702941-9575-0374-0B87-B3A8013BB9BB}" dt="2019-08-31T02:36:22.024" v="1"/>
        <pc:sldMkLst>
          <pc:docMk/>
          <pc:sldMk cId="2885001102" sldId="313"/>
        </pc:sldMkLst>
      </pc:sldChg>
      <pc:sldChg chg="addSp delSp modSp add replId">
        <pc:chgData name="Allan Browning" userId="S::a.browning@griffith.edu.au::361db90e-b631-48a3-b9ec-50a48aed1fdf" providerId="AD" clId="Web-{04702941-9575-0374-0B87-B3A8013BB9BB}" dt="2019-08-31T03:37:05.581" v="1802" actId="20577"/>
        <pc:sldMkLst>
          <pc:docMk/>
          <pc:sldMk cId="606344534" sldId="314"/>
        </pc:sldMkLst>
        <pc:spChg chg="mod">
          <ac:chgData name="Allan Browning" userId="S::a.browning@griffith.edu.au::361db90e-b631-48a3-b9ec-50a48aed1fdf" providerId="AD" clId="Web-{04702941-9575-0374-0B87-B3A8013BB9BB}" dt="2019-08-31T03:37:05.581" v="1802" actId="20577"/>
          <ac:spMkLst>
            <pc:docMk/>
            <pc:sldMk cId="606344534" sldId="314"/>
            <ac:spMk id="2" creationId="{B7E5FD99-E11A-4613-96FD-ACBD5F68FE4D}"/>
          </ac:spMkLst>
        </pc:spChg>
        <pc:spChg chg="mod">
          <ac:chgData name="Allan Browning" userId="S::a.browning@griffith.edu.au::361db90e-b631-48a3-b9ec-50a48aed1fdf" providerId="AD" clId="Web-{04702941-9575-0374-0B87-B3A8013BB9BB}" dt="2019-08-31T03:32:36.625" v="1634" actId="20577"/>
          <ac:spMkLst>
            <pc:docMk/>
            <pc:sldMk cId="606344534" sldId="314"/>
            <ac:spMk id="3" creationId="{F54496F1-0CC8-4E10-85DC-D0E99B45064A}"/>
          </ac:spMkLst>
        </pc:spChg>
        <pc:picChg chg="del">
          <ac:chgData name="Allan Browning" userId="S::a.browning@griffith.edu.au::361db90e-b631-48a3-b9ec-50a48aed1fdf" providerId="AD" clId="Web-{04702941-9575-0374-0B87-B3A8013BB9BB}" dt="2019-08-31T03:31:21.656" v="1570"/>
          <ac:picMkLst>
            <pc:docMk/>
            <pc:sldMk cId="606344534" sldId="314"/>
            <ac:picMk id="4" creationId="{E0CA9E6C-5E46-432B-B99A-C33440563515}"/>
          </ac:picMkLst>
        </pc:picChg>
        <pc:picChg chg="add mod">
          <ac:chgData name="Allan Browning" userId="S::a.browning@griffith.edu.au::361db90e-b631-48a3-b9ec-50a48aed1fdf" providerId="AD" clId="Web-{04702941-9575-0374-0B87-B3A8013BB9BB}" dt="2019-08-31T03:31:28.468" v="1572" actId="1076"/>
          <ac:picMkLst>
            <pc:docMk/>
            <pc:sldMk cId="606344534" sldId="314"/>
            <ac:picMk id="5" creationId="{57B26C46-0DB2-4A12-B0FD-77F1F9F7E0BC}"/>
          </ac:picMkLst>
        </pc:picChg>
      </pc:sldChg>
      <pc:sldChg chg="addSp delSp modSp add replId">
        <pc:chgData name="Allan Browning" userId="S::a.browning@griffith.edu.au::361db90e-b631-48a3-b9ec-50a48aed1fdf" providerId="AD" clId="Web-{04702941-9575-0374-0B87-B3A8013BB9BB}" dt="2019-08-31T03:37:10.847" v="1804" actId="20577"/>
        <pc:sldMkLst>
          <pc:docMk/>
          <pc:sldMk cId="2987855111" sldId="315"/>
        </pc:sldMkLst>
        <pc:spChg chg="mod">
          <ac:chgData name="Allan Browning" userId="S::a.browning@griffith.edu.au::361db90e-b631-48a3-b9ec-50a48aed1fdf" providerId="AD" clId="Web-{04702941-9575-0374-0B87-B3A8013BB9BB}" dt="2019-08-31T03:37:10.847" v="1804" actId="20577"/>
          <ac:spMkLst>
            <pc:docMk/>
            <pc:sldMk cId="2987855111" sldId="315"/>
            <ac:spMk id="2" creationId="{B7E5FD99-E11A-4613-96FD-ACBD5F68FE4D}"/>
          </ac:spMkLst>
        </pc:spChg>
        <pc:spChg chg="mod">
          <ac:chgData name="Allan Browning" userId="S::a.browning@griffith.edu.au::361db90e-b631-48a3-b9ec-50a48aed1fdf" providerId="AD" clId="Web-{04702941-9575-0374-0B87-B3A8013BB9BB}" dt="2019-08-31T03:34:05.063" v="1683" actId="20577"/>
          <ac:spMkLst>
            <pc:docMk/>
            <pc:sldMk cId="2987855111" sldId="315"/>
            <ac:spMk id="3" creationId="{F54496F1-0CC8-4E10-85DC-D0E99B45064A}"/>
          </ac:spMkLst>
        </pc:spChg>
        <pc:picChg chg="add mod">
          <ac:chgData name="Allan Browning" userId="S::a.browning@griffith.edu.au::361db90e-b631-48a3-b9ec-50a48aed1fdf" providerId="AD" clId="Web-{04702941-9575-0374-0B87-B3A8013BB9BB}" dt="2019-08-31T03:33:15.297" v="1642" actId="1076"/>
          <ac:picMkLst>
            <pc:docMk/>
            <pc:sldMk cId="2987855111" sldId="315"/>
            <ac:picMk id="4" creationId="{CEAB7764-EB72-4EAF-8197-4DB34597B6A2}"/>
          </ac:picMkLst>
        </pc:picChg>
        <pc:picChg chg="del">
          <ac:chgData name="Allan Browning" userId="S::a.browning@griffith.edu.au::361db90e-b631-48a3-b9ec-50a48aed1fdf" providerId="AD" clId="Web-{04702941-9575-0374-0B87-B3A8013BB9BB}" dt="2019-08-31T03:33:05.594" v="1640"/>
          <ac:picMkLst>
            <pc:docMk/>
            <pc:sldMk cId="2987855111" sldId="315"/>
            <ac:picMk id="5" creationId="{57B26C46-0DB2-4A12-B0FD-77F1F9F7E0BC}"/>
          </ac:picMkLst>
        </pc:picChg>
      </pc:sldChg>
      <pc:sldChg chg="addSp delSp modSp add replId">
        <pc:chgData name="Allan Browning" userId="S::a.browning@griffith.edu.au::361db90e-b631-48a3-b9ec-50a48aed1fdf" providerId="AD" clId="Web-{04702941-9575-0374-0B87-B3A8013BB9BB}" dt="2019-08-31T03:37:16.050" v="1810" actId="20577"/>
        <pc:sldMkLst>
          <pc:docMk/>
          <pc:sldMk cId="1654763870" sldId="316"/>
        </pc:sldMkLst>
        <pc:spChg chg="mod">
          <ac:chgData name="Allan Browning" userId="S::a.browning@griffith.edu.au::361db90e-b631-48a3-b9ec-50a48aed1fdf" providerId="AD" clId="Web-{04702941-9575-0374-0B87-B3A8013BB9BB}" dt="2019-08-31T03:37:16.050" v="1810" actId="20577"/>
          <ac:spMkLst>
            <pc:docMk/>
            <pc:sldMk cId="1654763870" sldId="316"/>
            <ac:spMk id="2" creationId="{B7E5FD99-E11A-4613-96FD-ACBD5F68FE4D}"/>
          </ac:spMkLst>
        </pc:spChg>
        <pc:spChg chg="mod">
          <ac:chgData name="Allan Browning" userId="S::a.browning@griffith.edu.au::361db90e-b631-48a3-b9ec-50a48aed1fdf" providerId="AD" clId="Web-{04702941-9575-0374-0B87-B3A8013BB9BB}" dt="2019-08-31T03:36:04.174" v="1785" actId="20577"/>
          <ac:spMkLst>
            <pc:docMk/>
            <pc:sldMk cId="1654763870" sldId="316"/>
            <ac:spMk id="3" creationId="{F54496F1-0CC8-4E10-85DC-D0E99B45064A}"/>
          </ac:spMkLst>
        </pc:spChg>
        <pc:picChg chg="del">
          <ac:chgData name="Allan Browning" userId="S::a.browning@griffith.edu.au::361db90e-b631-48a3-b9ec-50a48aed1fdf" providerId="AD" clId="Web-{04702941-9575-0374-0B87-B3A8013BB9BB}" dt="2019-08-31T03:34:26.142" v="1689"/>
          <ac:picMkLst>
            <pc:docMk/>
            <pc:sldMk cId="1654763870" sldId="316"/>
            <ac:picMk id="4" creationId="{CEAB7764-EB72-4EAF-8197-4DB34597B6A2}"/>
          </ac:picMkLst>
        </pc:picChg>
        <pc:picChg chg="add mod">
          <ac:chgData name="Allan Browning" userId="S::a.browning@griffith.edu.au::361db90e-b631-48a3-b9ec-50a48aed1fdf" providerId="AD" clId="Web-{04702941-9575-0374-0B87-B3A8013BB9BB}" dt="2019-08-31T03:34:30.189" v="1690" actId="1076"/>
          <ac:picMkLst>
            <pc:docMk/>
            <pc:sldMk cId="1654763870" sldId="316"/>
            <ac:picMk id="5" creationId="{EAD2976D-94D1-4516-B3FD-280D4E6B2991}"/>
          </ac:picMkLst>
        </pc:picChg>
      </pc:sldChg>
      <pc:sldChg chg="add replId">
        <pc:chgData name="Allan Browning" userId="S::a.browning@griffith.edu.au::361db90e-b631-48a3-b9ec-50a48aed1fdf" providerId="AD" clId="Web-{04702941-9575-0374-0B87-B3A8013BB9BB}" dt="2019-08-31T03:37:27.035" v="1811"/>
        <pc:sldMkLst>
          <pc:docMk/>
          <pc:sldMk cId="4202469191" sldId="317"/>
        </pc:sldMkLst>
      </pc:sldChg>
      <pc:sldChg chg="addSp delSp modSp new">
        <pc:chgData name="Allan Browning" userId="S::a.browning@griffith.edu.au::361db90e-b631-48a3-b9ec-50a48aed1fdf" providerId="AD" clId="Web-{04702941-9575-0374-0B87-B3A8013BB9BB}" dt="2019-08-31T03:55:41.963" v="2290" actId="20577"/>
        <pc:sldMkLst>
          <pc:docMk/>
          <pc:sldMk cId="3211432308" sldId="318"/>
        </pc:sldMkLst>
        <pc:spChg chg="mod">
          <ac:chgData name="Allan Browning" userId="S::a.browning@griffith.edu.au::361db90e-b631-48a3-b9ec-50a48aed1fdf" providerId="AD" clId="Web-{04702941-9575-0374-0B87-B3A8013BB9BB}" dt="2019-08-31T03:51:53.273" v="2182" actId="20577"/>
          <ac:spMkLst>
            <pc:docMk/>
            <pc:sldMk cId="3211432308" sldId="318"/>
            <ac:spMk id="2" creationId="{C0E517FC-8705-4E6B-8770-AF99BE63E8F8}"/>
          </ac:spMkLst>
        </pc:spChg>
        <pc:spChg chg="add del mod">
          <ac:chgData name="Allan Browning" userId="S::a.browning@griffith.edu.au::361db90e-b631-48a3-b9ec-50a48aed1fdf" providerId="AD" clId="Web-{04702941-9575-0374-0B87-B3A8013BB9BB}" dt="2019-08-31T03:55:41.963" v="2290" actId="20577"/>
          <ac:spMkLst>
            <pc:docMk/>
            <pc:sldMk cId="3211432308" sldId="318"/>
            <ac:spMk id="3" creationId="{0A2678D4-9AA3-48CD-A2A8-23BD4CB60A1F}"/>
          </ac:spMkLst>
        </pc:spChg>
        <pc:spChg chg="add del mod">
          <ac:chgData name="Allan Browning" userId="S::a.browning@griffith.edu.au::361db90e-b631-48a3-b9ec-50a48aed1fdf" providerId="AD" clId="Web-{04702941-9575-0374-0B87-B3A8013BB9BB}" dt="2019-08-31T03:54:32.900" v="2283"/>
          <ac:spMkLst>
            <pc:docMk/>
            <pc:sldMk cId="3211432308" sldId="318"/>
            <ac:spMk id="5" creationId="{9DA28B1C-1989-4CDB-9DBB-07749CAAD0A7}"/>
          </ac:spMkLst>
        </pc:spChg>
      </pc:sldChg>
      <pc:sldChg chg="addSp modSp new">
        <pc:chgData name="Allan Browning" userId="S::a.browning@griffith.edu.au::361db90e-b631-48a3-b9ec-50a48aed1fdf" providerId="AD" clId="Web-{04702941-9575-0374-0B87-B3A8013BB9BB}" dt="2019-08-31T04:31:56.564" v="3728" actId="20577"/>
        <pc:sldMkLst>
          <pc:docMk/>
          <pc:sldMk cId="951592050" sldId="319"/>
        </pc:sldMkLst>
        <pc:spChg chg="mod">
          <ac:chgData name="Allan Browning" userId="S::a.browning@griffith.edu.au::361db90e-b631-48a3-b9ec-50a48aed1fdf" providerId="AD" clId="Web-{04702941-9575-0374-0B87-B3A8013BB9BB}" dt="2019-08-31T04:31:56.564" v="3728" actId="20577"/>
          <ac:spMkLst>
            <pc:docMk/>
            <pc:sldMk cId="951592050" sldId="319"/>
            <ac:spMk id="2" creationId="{A5DC4D8C-9174-46E1-BDDA-A748DF4A23E5}"/>
          </ac:spMkLst>
        </pc:spChg>
        <pc:spChg chg="mod">
          <ac:chgData name="Allan Browning" userId="S::a.browning@griffith.edu.au::361db90e-b631-48a3-b9ec-50a48aed1fdf" providerId="AD" clId="Web-{04702941-9575-0374-0B87-B3A8013BB9BB}" dt="2019-08-31T04:01:44.047" v="2469" actId="20577"/>
          <ac:spMkLst>
            <pc:docMk/>
            <pc:sldMk cId="951592050" sldId="319"/>
            <ac:spMk id="3" creationId="{CC4D9720-D831-4CF4-8977-D0CE1709E238}"/>
          </ac:spMkLst>
        </pc:spChg>
        <pc:picChg chg="add mod">
          <ac:chgData name="Allan Browning" userId="S::a.browning@griffith.edu.au::361db90e-b631-48a3-b9ec-50a48aed1fdf" providerId="AD" clId="Web-{04702941-9575-0374-0B87-B3A8013BB9BB}" dt="2019-08-31T04:00:57.937" v="2437" actId="1076"/>
          <ac:picMkLst>
            <pc:docMk/>
            <pc:sldMk cId="951592050" sldId="319"/>
            <ac:picMk id="4" creationId="{5A7858A1-F6DA-4B3C-A939-4C28A4E5F7B4}"/>
          </ac:picMkLst>
        </pc:picChg>
      </pc:sldChg>
      <pc:sldChg chg="addSp delSp modSp add replId">
        <pc:chgData name="Allan Browning" userId="S::a.browning@griffith.edu.au::361db90e-b631-48a3-b9ec-50a48aed1fdf" providerId="AD" clId="Web-{04702941-9575-0374-0B87-B3A8013BB9BB}" dt="2019-08-31T04:31:49.377" v="3725" actId="20577"/>
        <pc:sldMkLst>
          <pc:docMk/>
          <pc:sldMk cId="1400651406" sldId="320"/>
        </pc:sldMkLst>
        <pc:spChg chg="mod">
          <ac:chgData name="Allan Browning" userId="S::a.browning@griffith.edu.au::361db90e-b631-48a3-b9ec-50a48aed1fdf" providerId="AD" clId="Web-{04702941-9575-0374-0B87-B3A8013BB9BB}" dt="2019-08-31T04:31:49.377" v="3725" actId="20577"/>
          <ac:spMkLst>
            <pc:docMk/>
            <pc:sldMk cId="1400651406" sldId="320"/>
            <ac:spMk id="2" creationId="{A5DC4D8C-9174-46E1-BDDA-A748DF4A23E5}"/>
          </ac:spMkLst>
        </pc:spChg>
        <pc:spChg chg="mod">
          <ac:chgData name="Allan Browning" userId="S::a.browning@griffith.edu.au::361db90e-b631-48a3-b9ec-50a48aed1fdf" providerId="AD" clId="Web-{04702941-9575-0374-0B87-B3A8013BB9BB}" dt="2019-08-31T04:09:57.990" v="2695" actId="20577"/>
          <ac:spMkLst>
            <pc:docMk/>
            <pc:sldMk cId="1400651406" sldId="320"/>
            <ac:spMk id="3" creationId="{CC4D9720-D831-4CF4-8977-D0CE1709E238}"/>
          </ac:spMkLst>
        </pc:spChg>
        <pc:picChg chg="del">
          <ac:chgData name="Allan Browning" userId="S::a.browning@griffith.edu.au::361db90e-b631-48a3-b9ec-50a48aed1fdf" providerId="AD" clId="Web-{04702941-9575-0374-0B87-B3A8013BB9BB}" dt="2019-08-31T04:03:27.157" v="2475"/>
          <ac:picMkLst>
            <pc:docMk/>
            <pc:sldMk cId="1400651406" sldId="320"/>
            <ac:picMk id="4" creationId="{5A7858A1-F6DA-4B3C-A939-4C28A4E5F7B4}"/>
          </ac:picMkLst>
        </pc:picChg>
        <pc:picChg chg="add mod">
          <ac:chgData name="Allan Browning" userId="S::a.browning@griffith.edu.au::361db90e-b631-48a3-b9ec-50a48aed1fdf" providerId="AD" clId="Web-{04702941-9575-0374-0B87-B3A8013BB9BB}" dt="2019-08-31T04:03:29.501" v="2476" actId="1076"/>
          <ac:picMkLst>
            <pc:docMk/>
            <pc:sldMk cId="1400651406" sldId="320"/>
            <ac:picMk id="5" creationId="{BC10F35F-DDF3-4403-A3A2-FEB324EEFB2D}"/>
          </ac:picMkLst>
        </pc:picChg>
      </pc:sldChg>
      <pc:sldChg chg="addSp delSp modSp add replId">
        <pc:chgData name="Allan Browning" userId="S::a.browning@griffith.edu.au::361db90e-b631-48a3-b9ec-50a48aed1fdf" providerId="AD" clId="Web-{04702941-9575-0374-0B87-B3A8013BB9BB}" dt="2019-08-31T04:31:45.533" v="3724" actId="20577"/>
        <pc:sldMkLst>
          <pc:docMk/>
          <pc:sldMk cId="2788225514" sldId="321"/>
        </pc:sldMkLst>
        <pc:spChg chg="mod">
          <ac:chgData name="Allan Browning" userId="S::a.browning@griffith.edu.au::361db90e-b631-48a3-b9ec-50a48aed1fdf" providerId="AD" clId="Web-{04702941-9575-0374-0B87-B3A8013BB9BB}" dt="2019-08-31T04:31:45.533" v="3724" actId="20577"/>
          <ac:spMkLst>
            <pc:docMk/>
            <pc:sldMk cId="2788225514" sldId="321"/>
            <ac:spMk id="2" creationId="{A5DC4D8C-9174-46E1-BDDA-A748DF4A23E5}"/>
          </ac:spMkLst>
        </pc:spChg>
        <pc:spChg chg="mod">
          <ac:chgData name="Allan Browning" userId="S::a.browning@griffith.edu.au::361db90e-b631-48a3-b9ec-50a48aed1fdf" providerId="AD" clId="Web-{04702941-9575-0374-0B87-B3A8013BB9BB}" dt="2019-08-31T04:14:59.524" v="2983" actId="20577"/>
          <ac:spMkLst>
            <pc:docMk/>
            <pc:sldMk cId="2788225514" sldId="321"/>
            <ac:spMk id="3" creationId="{CC4D9720-D831-4CF4-8977-D0CE1709E238}"/>
          </ac:spMkLst>
        </pc:spChg>
        <pc:picChg chg="add mod">
          <ac:chgData name="Allan Browning" userId="S::a.browning@griffith.edu.au::361db90e-b631-48a3-b9ec-50a48aed1fdf" providerId="AD" clId="Web-{04702941-9575-0374-0B87-B3A8013BB9BB}" dt="2019-08-31T04:10:28.271" v="2701" actId="1076"/>
          <ac:picMkLst>
            <pc:docMk/>
            <pc:sldMk cId="2788225514" sldId="321"/>
            <ac:picMk id="4" creationId="{E1392FC6-F5CE-486E-B1BE-BCD57E7DE218}"/>
          </ac:picMkLst>
        </pc:picChg>
        <pc:picChg chg="del">
          <ac:chgData name="Allan Browning" userId="S::a.browning@griffith.edu.au::361db90e-b631-48a3-b9ec-50a48aed1fdf" providerId="AD" clId="Web-{04702941-9575-0374-0B87-B3A8013BB9BB}" dt="2019-08-31T04:10:24.349" v="2700"/>
          <ac:picMkLst>
            <pc:docMk/>
            <pc:sldMk cId="2788225514" sldId="321"/>
            <ac:picMk id="5" creationId="{BC10F35F-DDF3-4403-A3A2-FEB324EEFB2D}"/>
          </ac:picMkLst>
        </pc:picChg>
      </pc:sldChg>
      <pc:sldChg chg="addSp delSp modSp add replId">
        <pc:chgData name="Allan Browning" userId="S::a.browning@griffith.edu.au::361db90e-b631-48a3-b9ec-50a48aed1fdf" providerId="AD" clId="Web-{04702941-9575-0374-0B87-B3A8013BB9BB}" dt="2019-08-31T04:31:41.517" v="3723" actId="20577"/>
        <pc:sldMkLst>
          <pc:docMk/>
          <pc:sldMk cId="1119586737" sldId="322"/>
        </pc:sldMkLst>
        <pc:spChg chg="mod">
          <ac:chgData name="Allan Browning" userId="S::a.browning@griffith.edu.au::361db90e-b631-48a3-b9ec-50a48aed1fdf" providerId="AD" clId="Web-{04702941-9575-0374-0B87-B3A8013BB9BB}" dt="2019-08-31T04:31:41.517" v="3723" actId="20577"/>
          <ac:spMkLst>
            <pc:docMk/>
            <pc:sldMk cId="1119586737" sldId="322"/>
            <ac:spMk id="2" creationId="{A5DC4D8C-9174-46E1-BDDA-A748DF4A23E5}"/>
          </ac:spMkLst>
        </pc:spChg>
        <pc:spChg chg="mod">
          <ac:chgData name="Allan Browning" userId="S::a.browning@griffith.edu.au::361db90e-b631-48a3-b9ec-50a48aed1fdf" providerId="AD" clId="Web-{04702941-9575-0374-0B87-B3A8013BB9BB}" dt="2019-08-31T04:18:53.041" v="3155" actId="20577"/>
          <ac:spMkLst>
            <pc:docMk/>
            <pc:sldMk cId="1119586737" sldId="322"/>
            <ac:spMk id="3" creationId="{CC4D9720-D831-4CF4-8977-D0CE1709E238}"/>
          </ac:spMkLst>
        </pc:spChg>
        <pc:picChg chg="del">
          <ac:chgData name="Allan Browning" userId="S::a.browning@griffith.edu.au::361db90e-b631-48a3-b9ec-50a48aed1fdf" providerId="AD" clId="Web-{04702941-9575-0374-0B87-B3A8013BB9BB}" dt="2019-08-31T04:16:36.056" v="2988"/>
          <ac:picMkLst>
            <pc:docMk/>
            <pc:sldMk cId="1119586737" sldId="322"/>
            <ac:picMk id="4" creationId="{E1392FC6-F5CE-486E-B1BE-BCD57E7DE218}"/>
          </ac:picMkLst>
        </pc:picChg>
        <pc:picChg chg="add mod">
          <ac:chgData name="Allan Browning" userId="S::a.browning@griffith.edu.au::361db90e-b631-48a3-b9ec-50a48aed1fdf" providerId="AD" clId="Web-{04702941-9575-0374-0B87-B3A8013BB9BB}" dt="2019-08-31T04:16:34.665" v="2987" actId="14100"/>
          <ac:picMkLst>
            <pc:docMk/>
            <pc:sldMk cId="1119586737" sldId="322"/>
            <ac:picMk id="5" creationId="{D2A5AF5F-6B4D-4FCB-B2D9-DF028224FE61}"/>
          </ac:picMkLst>
        </pc:picChg>
      </pc:sldChg>
      <pc:sldChg chg="addSp delSp modSp add replId">
        <pc:chgData name="Allan Browning" userId="S::a.browning@griffith.edu.au::361db90e-b631-48a3-b9ec-50a48aed1fdf" providerId="AD" clId="Web-{04702941-9575-0374-0B87-B3A8013BB9BB}" dt="2019-08-31T04:31:37.392" v="3716" actId="20577"/>
        <pc:sldMkLst>
          <pc:docMk/>
          <pc:sldMk cId="3846625696" sldId="323"/>
        </pc:sldMkLst>
        <pc:spChg chg="mod">
          <ac:chgData name="Allan Browning" userId="S::a.browning@griffith.edu.au::361db90e-b631-48a3-b9ec-50a48aed1fdf" providerId="AD" clId="Web-{04702941-9575-0374-0B87-B3A8013BB9BB}" dt="2019-08-31T04:31:37.392" v="3716" actId="20577"/>
          <ac:spMkLst>
            <pc:docMk/>
            <pc:sldMk cId="3846625696" sldId="323"/>
            <ac:spMk id="2" creationId="{A5DC4D8C-9174-46E1-BDDA-A748DF4A23E5}"/>
          </ac:spMkLst>
        </pc:spChg>
        <pc:spChg chg="mod">
          <ac:chgData name="Allan Browning" userId="S::a.browning@griffith.edu.au::361db90e-b631-48a3-b9ec-50a48aed1fdf" providerId="AD" clId="Web-{04702941-9575-0374-0B87-B3A8013BB9BB}" dt="2019-08-31T04:28:41.984" v="3527" actId="20577"/>
          <ac:spMkLst>
            <pc:docMk/>
            <pc:sldMk cId="3846625696" sldId="323"/>
            <ac:spMk id="3" creationId="{CC4D9720-D831-4CF4-8977-D0CE1709E238}"/>
          </ac:spMkLst>
        </pc:spChg>
        <pc:picChg chg="add mod">
          <ac:chgData name="Allan Browning" userId="S::a.browning@griffith.edu.au::361db90e-b631-48a3-b9ec-50a48aed1fdf" providerId="AD" clId="Web-{04702941-9575-0374-0B87-B3A8013BB9BB}" dt="2019-08-31T04:26:30.327" v="3489" actId="1076"/>
          <ac:picMkLst>
            <pc:docMk/>
            <pc:sldMk cId="3846625696" sldId="323"/>
            <ac:picMk id="4" creationId="{1444D00C-1602-49CC-9E4D-DE0D8991E580}"/>
          </ac:picMkLst>
        </pc:picChg>
        <pc:picChg chg="del">
          <ac:chgData name="Allan Browning" userId="S::a.browning@griffith.edu.au::361db90e-b631-48a3-b9ec-50a48aed1fdf" providerId="AD" clId="Web-{04702941-9575-0374-0B87-B3A8013BB9BB}" dt="2019-08-31T04:20:36.589" v="3160"/>
          <ac:picMkLst>
            <pc:docMk/>
            <pc:sldMk cId="3846625696" sldId="323"/>
            <ac:picMk id="5" creationId="{D2A5AF5F-6B4D-4FCB-B2D9-DF028224FE61}"/>
          </ac:picMkLst>
        </pc:picChg>
      </pc:sldChg>
      <pc:sldChg chg="addSp delSp modSp add ord replId">
        <pc:chgData name="Allan Browning" userId="S::a.browning@griffith.edu.au::361db90e-b631-48a3-b9ec-50a48aed1fdf" providerId="AD" clId="Web-{04702941-9575-0374-0B87-B3A8013BB9BB}" dt="2019-08-31T04:34:43.378" v="3733" actId="20577"/>
        <pc:sldMkLst>
          <pc:docMk/>
          <pc:sldMk cId="3333784843" sldId="324"/>
        </pc:sldMkLst>
        <pc:spChg chg="mod">
          <ac:chgData name="Allan Browning" userId="S::a.browning@griffith.edu.au::361db90e-b631-48a3-b9ec-50a48aed1fdf" providerId="AD" clId="Web-{04702941-9575-0374-0B87-B3A8013BB9BB}" dt="2019-08-31T04:34:43.378" v="3733" actId="20577"/>
          <ac:spMkLst>
            <pc:docMk/>
            <pc:sldMk cId="3333784843" sldId="324"/>
            <ac:spMk id="2" creationId="{A5DC4D8C-9174-46E1-BDDA-A748DF4A23E5}"/>
          </ac:spMkLst>
        </pc:spChg>
        <pc:spChg chg="mod">
          <ac:chgData name="Allan Browning" userId="S::a.browning@griffith.edu.au::361db90e-b631-48a3-b9ec-50a48aed1fdf" providerId="AD" clId="Web-{04702941-9575-0374-0B87-B3A8013BB9BB}" dt="2019-08-31T04:31:30.501" v="3713" actId="20577"/>
          <ac:spMkLst>
            <pc:docMk/>
            <pc:sldMk cId="3333784843" sldId="324"/>
            <ac:spMk id="3" creationId="{CC4D9720-D831-4CF4-8977-D0CE1709E238}"/>
          </ac:spMkLst>
        </pc:spChg>
        <pc:picChg chg="del">
          <ac:chgData name="Allan Browning" userId="S::a.browning@griffith.edu.au::361db90e-b631-48a3-b9ec-50a48aed1fdf" providerId="AD" clId="Web-{04702941-9575-0374-0B87-B3A8013BB9BB}" dt="2019-08-31T04:29:05.313" v="3533"/>
          <ac:picMkLst>
            <pc:docMk/>
            <pc:sldMk cId="3333784843" sldId="324"/>
            <ac:picMk id="4" creationId="{E1392FC6-F5CE-486E-B1BE-BCD57E7DE218}"/>
          </ac:picMkLst>
        </pc:picChg>
        <pc:picChg chg="add mod">
          <ac:chgData name="Allan Browning" userId="S::a.browning@griffith.edu.au::361db90e-b631-48a3-b9ec-50a48aed1fdf" providerId="AD" clId="Web-{04702941-9575-0374-0B87-B3A8013BB9BB}" dt="2019-08-31T04:29:03.938" v="3532" actId="14100"/>
          <ac:picMkLst>
            <pc:docMk/>
            <pc:sldMk cId="3333784843" sldId="324"/>
            <ac:picMk id="5" creationId="{D36FD005-8ACC-4281-B6C3-B104D5020A5D}"/>
          </ac:picMkLst>
        </pc:picChg>
      </pc:sldChg>
      <pc:sldChg chg="addSp delSp modSp add replId">
        <pc:chgData name="Allan Browning" userId="S::a.browning@griffith.edu.au::361db90e-b631-48a3-b9ec-50a48aed1fdf" providerId="AD" clId="Web-{04702941-9575-0374-0B87-B3A8013BB9BB}" dt="2019-08-31T04:36:19.382" v="3842" actId="20577"/>
        <pc:sldMkLst>
          <pc:docMk/>
          <pc:sldMk cId="3395360995" sldId="325"/>
        </pc:sldMkLst>
        <pc:spChg chg="mod">
          <ac:chgData name="Allan Browning" userId="S::a.browning@griffith.edu.au::361db90e-b631-48a3-b9ec-50a48aed1fdf" providerId="AD" clId="Web-{04702941-9575-0374-0B87-B3A8013BB9BB}" dt="2019-08-31T04:35:22.738" v="3743" actId="20577"/>
          <ac:spMkLst>
            <pc:docMk/>
            <pc:sldMk cId="3395360995" sldId="325"/>
            <ac:spMk id="2" creationId="{A5DC4D8C-9174-46E1-BDDA-A748DF4A23E5}"/>
          </ac:spMkLst>
        </pc:spChg>
        <pc:spChg chg="mod">
          <ac:chgData name="Allan Browning" userId="S::a.browning@griffith.edu.au::361db90e-b631-48a3-b9ec-50a48aed1fdf" providerId="AD" clId="Web-{04702941-9575-0374-0B87-B3A8013BB9BB}" dt="2019-08-31T04:36:19.382" v="3842" actId="20577"/>
          <ac:spMkLst>
            <pc:docMk/>
            <pc:sldMk cId="3395360995" sldId="325"/>
            <ac:spMk id="3" creationId="{CC4D9720-D831-4CF4-8977-D0CE1709E238}"/>
          </ac:spMkLst>
        </pc:spChg>
        <pc:picChg chg="add mod">
          <ac:chgData name="Allan Browning" userId="S::a.browning@griffith.edu.au::361db90e-b631-48a3-b9ec-50a48aed1fdf" providerId="AD" clId="Web-{04702941-9575-0374-0B87-B3A8013BB9BB}" dt="2019-08-31T04:35:12.738" v="3736" actId="14100"/>
          <ac:picMkLst>
            <pc:docMk/>
            <pc:sldMk cId="3395360995" sldId="325"/>
            <ac:picMk id="4" creationId="{C9C19150-D57C-4A13-88E6-6F50B1AB43D7}"/>
          </ac:picMkLst>
        </pc:picChg>
        <pc:picChg chg="del">
          <ac:chgData name="Allan Browning" userId="S::a.browning@griffith.edu.au::361db90e-b631-48a3-b9ec-50a48aed1fdf" providerId="AD" clId="Web-{04702941-9575-0374-0B87-B3A8013BB9BB}" dt="2019-08-31T04:35:14.941" v="3737"/>
          <ac:picMkLst>
            <pc:docMk/>
            <pc:sldMk cId="3395360995" sldId="325"/>
            <ac:picMk id="5" creationId="{D36FD005-8ACC-4281-B6C3-B104D5020A5D}"/>
          </ac:picMkLst>
        </pc:picChg>
      </pc:sldChg>
      <pc:sldChg chg="addSp delSp modSp add replId">
        <pc:chgData name="Allan Browning" userId="S::a.browning@griffith.edu.au::361db90e-b631-48a3-b9ec-50a48aed1fdf" providerId="AD" clId="Web-{04702941-9575-0374-0B87-B3A8013BB9BB}" dt="2019-08-31T04:41:28.244" v="4055" actId="20577"/>
        <pc:sldMkLst>
          <pc:docMk/>
          <pc:sldMk cId="3024948773" sldId="326"/>
        </pc:sldMkLst>
        <pc:spChg chg="mod">
          <ac:chgData name="Allan Browning" userId="S::a.browning@griffith.edu.au::361db90e-b631-48a3-b9ec-50a48aed1fdf" providerId="AD" clId="Web-{04702941-9575-0374-0B87-B3A8013BB9BB}" dt="2019-08-31T04:41:28.244" v="4055" actId="20577"/>
          <ac:spMkLst>
            <pc:docMk/>
            <pc:sldMk cId="3024948773" sldId="326"/>
            <ac:spMk id="3" creationId="{CC4D9720-D831-4CF4-8977-D0CE1709E238}"/>
          </ac:spMkLst>
        </pc:spChg>
        <pc:picChg chg="del">
          <ac:chgData name="Allan Browning" userId="S::a.browning@griffith.edu.au::361db90e-b631-48a3-b9ec-50a48aed1fdf" providerId="AD" clId="Web-{04702941-9575-0374-0B87-B3A8013BB9BB}" dt="2019-08-31T04:38:27.648" v="3848"/>
          <ac:picMkLst>
            <pc:docMk/>
            <pc:sldMk cId="3024948773" sldId="326"/>
            <ac:picMk id="4" creationId="{C9C19150-D57C-4A13-88E6-6F50B1AB43D7}"/>
          </ac:picMkLst>
        </pc:picChg>
        <pc:picChg chg="add mod">
          <ac:chgData name="Allan Browning" userId="S::a.browning@griffith.edu.au::361db90e-b631-48a3-b9ec-50a48aed1fdf" providerId="AD" clId="Web-{04702941-9575-0374-0B87-B3A8013BB9BB}" dt="2019-08-31T04:38:30.664" v="3849" actId="1076"/>
          <ac:picMkLst>
            <pc:docMk/>
            <pc:sldMk cId="3024948773" sldId="326"/>
            <ac:picMk id="5" creationId="{40A40A33-6688-412F-94DB-476719AF0DF5}"/>
          </ac:picMkLst>
        </pc:picChg>
      </pc:sldChg>
      <pc:sldChg chg="addSp modSp new">
        <pc:chgData name="Allan Browning" userId="S::a.browning@griffith.edu.au::361db90e-b631-48a3-b9ec-50a48aed1fdf" providerId="AD" clId="Web-{04702941-9575-0374-0B87-B3A8013BB9BB}" dt="2019-08-31T04:51:44.390" v="4326" actId="20577"/>
        <pc:sldMkLst>
          <pc:docMk/>
          <pc:sldMk cId="4135468579" sldId="327"/>
        </pc:sldMkLst>
        <pc:spChg chg="mod">
          <ac:chgData name="Allan Browning" userId="S::a.browning@griffith.edu.au::361db90e-b631-48a3-b9ec-50a48aed1fdf" providerId="AD" clId="Web-{04702941-9575-0374-0B87-B3A8013BB9BB}" dt="2019-08-31T04:46:55.372" v="4251" actId="20577"/>
          <ac:spMkLst>
            <pc:docMk/>
            <pc:sldMk cId="4135468579" sldId="327"/>
            <ac:spMk id="2" creationId="{864F951F-B448-4584-8937-7A6B96F26D82}"/>
          </ac:spMkLst>
        </pc:spChg>
        <pc:spChg chg="mod">
          <ac:chgData name="Allan Browning" userId="S::a.browning@griffith.edu.au::361db90e-b631-48a3-b9ec-50a48aed1fdf" providerId="AD" clId="Web-{04702941-9575-0374-0B87-B3A8013BB9BB}" dt="2019-08-31T04:51:44.390" v="4326" actId="20577"/>
          <ac:spMkLst>
            <pc:docMk/>
            <pc:sldMk cId="4135468579" sldId="327"/>
            <ac:spMk id="3" creationId="{FEDA4045-8CE9-416D-AA0C-AFB1F59DD98D}"/>
          </ac:spMkLst>
        </pc:spChg>
        <pc:picChg chg="add mod">
          <ac:chgData name="Allan Browning" userId="S::a.browning@griffith.edu.au::361db90e-b631-48a3-b9ec-50a48aed1fdf" providerId="AD" clId="Web-{04702941-9575-0374-0B87-B3A8013BB9BB}" dt="2019-08-31T04:43:40.276" v="4068" actId="14100"/>
          <ac:picMkLst>
            <pc:docMk/>
            <pc:sldMk cId="4135468579" sldId="327"/>
            <ac:picMk id="4" creationId="{65D720D9-CCE7-4477-BF3A-115A65461251}"/>
          </ac:picMkLst>
        </pc:picChg>
      </pc:sldChg>
      <pc:sldChg chg="addSp delSp modSp add replId">
        <pc:chgData name="Allan Browning" userId="S::a.browning@griffith.edu.au::361db90e-b631-48a3-b9ec-50a48aed1fdf" providerId="AD" clId="Web-{04702941-9575-0374-0B87-B3A8013BB9BB}" dt="2019-08-31T05:02:11.640" v="4548" actId="20577"/>
        <pc:sldMkLst>
          <pc:docMk/>
          <pc:sldMk cId="3422385249" sldId="328"/>
        </pc:sldMkLst>
        <pc:spChg chg="mod">
          <ac:chgData name="Allan Browning" userId="S::a.browning@griffith.edu.au::361db90e-b631-48a3-b9ec-50a48aed1fdf" providerId="AD" clId="Web-{04702941-9575-0374-0B87-B3A8013BB9BB}" dt="2019-08-31T04:51:58.906" v="4338" actId="20577"/>
          <ac:spMkLst>
            <pc:docMk/>
            <pc:sldMk cId="3422385249" sldId="328"/>
            <ac:spMk id="2" creationId="{864F951F-B448-4584-8937-7A6B96F26D82}"/>
          </ac:spMkLst>
        </pc:spChg>
        <pc:spChg chg="mod">
          <ac:chgData name="Allan Browning" userId="S::a.browning@griffith.edu.au::361db90e-b631-48a3-b9ec-50a48aed1fdf" providerId="AD" clId="Web-{04702941-9575-0374-0B87-B3A8013BB9BB}" dt="2019-08-31T05:02:11.640" v="4548" actId="20577"/>
          <ac:spMkLst>
            <pc:docMk/>
            <pc:sldMk cId="3422385249" sldId="328"/>
            <ac:spMk id="3" creationId="{FEDA4045-8CE9-416D-AA0C-AFB1F59DD98D}"/>
          </ac:spMkLst>
        </pc:spChg>
        <pc:picChg chg="del">
          <ac:chgData name="Allan Browning" userId="S::a.browning@griffith.edu.au::361db90e-b631-48a3-b9ec-50a48aed1fdf" providerId="AD" clId="Web-{04702941-9575-0374-0B87-B3A8013BB9BB}" dt="2019-08-31T04:52:19.140" v="4342"/>
          <ac:picMkLst>
            <pc:docMk/>
            <pc:sldMk cId="3422385249" sldId="328"/>
            <ac:picMk id="4" creationId="{65D720D9-CCE7-4477-BF3A-115A65461251}"/>
          </ac:picMkLst>
        </pc:picChg>
        <pc:picChg chg="add del mod">
          <ac:chgData name="Allan Browning" userId="S::a.browning@griffith.edu.au::361db90e-b631-48a3-b9ec-50a48aed1fdf" providerId="AD" clId="Web-{04702941-9575-0374-0B87-B3A8013BB9BB}" dt="2019-08-31T04:54:41.188" v="4344"/>
          <ac:picMkLst>
            <pc:docMk/>
            <pc:sldMk cId="3422385249" sldId="328"/>
            <ac:picMk id="5" creationId="{8B21E7B8-35BA-4B29-A02D-608931D91EFC}"/>
          </ac:picMkLst>
        </pc:picChg>
        <pc:picChg chg="add mod">
          <ac:chgData name="Allan Browning" userId="S::a.browning@griffith.edu.au::361db90e-b631-48a3-b9ec-50a48aed1fdf" providerId="AD" clId="Web-{04702941-9575-0374-0B87-B3A8013BB9BB}" dt="2019-08-31T04:58:36.794" v="4476" actId="1076"/>
          <ac:picMkLst>
            <pc:docMk/>
            <pc:sldMk cId="3422385249" sldId="328"/>
            <ac:picMk id="7" creationId="{C30FBDC5-9BBC-4939-855E-212E851E21CC}"/>
          </ac:picMkLst>
        </pc:picChg>
        <pc:picChg chg="add mod">
          <ac:chgData name="Allan Browning" userId="S::a.browning@griffith.edu.au::361db90e-b631-48a3-b9ec-50a48aed1fdf" providerId="AD" clId="Web-{04702941-9575-0374-0B87-B3A8013BB9BB}" dt="2019-08-31T04:58:45.935" v="4478" actId="1076"/>
          <ac:picMkLst>
            <pc:docMk/>
            <pc:sldMk cId="3422385249" sldId="328"/>
            <ac:picMk id="9" creationId="{38ED3E2A-7A81-429B-B049-F3A2BFD65D63}"/>
          </ac:picMkLst>
        </pc:picChg>
      </pc:sldChg>
      <pc:sldChg chg="addSp delSp modSp add replId">
        <pc:chgData name="Allan Browning" userId="S::a.browning@griffith.edu.au::361db90e-b631-48a3-b9ec-50a48aed1fdf" providerId="AD" clId="Web-{04702941-9575-0374-0B87-B3A8013BB9BB}" dt="2019-08-31T05:09:12.946" v="4720" actId="20577"/>
        <pc:sldMkLst>
          <pc:docMk/>
          <pc:sldMk cId="1893559498" sldId="329"/>
        </pc:sldMkLst>
        <pc:spChg chg="mod">
          <ac:chgData name="Allan Browning" userId="S::a.browning@griffith.edu.au::361db90e-b631-48a3-b9ec-50a48aed1fdf" providerId="AD" clId="Web-{04702941-9575-0374-0B87-B3A8013BB9BB}" dt="2019-08-31T05:02:23.155" v="4550" actId="20577"/>
          <ac:spMkLst>
            <pc:docMk/>
            <pc:sldMk cId="1893559498" sldId="329"/>
            <ac:spMk id="2" creationId="{864F951F-B448-4584-8937-7A6B96F26D82}"/>
          </ac:spMkLst>
        </pc:spChg>
        <pc:spChg chg="mod">
          <ac:chgData name="Allan Browning" userId="S::a.browning@griffith.edu.au::361db90e-b631-48a3-b9ec-50a48aed1fdf" providerId="AD" clId="Web-{04702941-9575-0374-0B87-B3A8013BB9BB}" dt="2019-08-31T05:09:12.946" v="4720" actId="20577"/>
          <ac:spMkLst>
            <pc:docMk/>
            <pc:sldMk cId="1893559498" sldId="329"/>
            <ac:spMk id="3" creationId="{FEDA4045-8CE9-416D-AA0C-AFB1F59DD98D}"/>
          </ac:spMkLst>
        </pc:spChg>
        <pc:picChg chg="add mod">
          <ac:chgData name="Allan Browning" userId="S::a.browning@griffith.edu.au::361db90e-b631-48a3-b9ec-50a48aed1fdf" providerId="AD" clId="Web-{04702941-9575-0374-0B87-B3A8013BB9BB}" dt="2019-08-31T05:02:58.187" v="4558" actId="1076"/>
          <ac:picMkLst>
            <pc:docMk/>
            <pc:sldMk cId="1893559498" sldId="329"/>
            <ac:picMk id="4" creationId="{BDC886B2-3FCE-4D23-B370-25ABDE9E9026}"/>
          </ac:picMkLst>
        </pc:picChg>
        <pc:picChg chg="del">
          <ac:chgData name="Allan Browning" userId="S::a.browning@griffith.edu.au::361db90e-b631-48a3-b9ec-50a48aed1fdf" providerId="AD" clId="Web-{04702941-9575-0374-0B87-B3A8013BB9BB}" dt="2019-08-31T05:02:48.390" v="4555"/>
          <ac:picMkLst>
            <pc:docMk/>
            <pc:sldMk cId="1893559498" sldId="329"/>
            <ac:picMk id="7" creationId="{C30FBDC5-9BBC-4939-855E-212E851E21CC}"/>
          </ac:picMkLst>
        </pc:picChg>
        <pc:picChg chg="del">
          <ac:chgData name="Allan Browning" userId="S::a.browning@griffith.edu.au::361db90e-b631-48a3-b9ec-50a48aed1fdf" providerId="AD" clId="Web-{04702941-9575-0374-0B87-B3A8013BB9BB}" dt="2019-08-31T05:02:25.890" v="4551"/>
          <ac:picMkLst>
            <pc:docMk/>
            <pc:sldMk cId="1893559498" sldId="329"/>
            <ac:picMk id="9" creationId="{38ED3E2A-7A81-429B-B049-F3A2BFD65D63}"/>
          </ac:picMkLst>
        </pc:picChg>
      </pc:sldChg>
      <pc:sldChg chg="addSp delSp modSp add replId">
        <pc:chgData name="Allan Browning" userId="S::a.browning@griffith.edu.au::361db90e-b631-48a3-b9ec-50a48aed1fdf" providerId="AD" clId="Web-{04702941-9575-0374-0B87-B3A8013BB9BB}" dt="2019-08-31T05:16:57.144" v="5028" actId="20577"/>
        <pc:sldMkLst>
          <pc:docMk/>
          <pc:sldMk cId="4016562787" sldId="330"/>
        </pc:sldMkLst>
        <pc:spChg chg="del">
          <ac:chgData name="Allan Browning" userId="S::a.browning@griffith.edu.au::361db90e-b631-48a3-b9ec-50a48aed1fdf" providerId="AD" clId="Web-{04702941-9575-0374-0B87-B3A8013BB9BB}" dt="2019-08-31T05:09:18.150" v="4723"/>
          <ac:spMkLst>
            <pc:docMk/>
            <pc:sldMk cId="4016562787" sldId="330"/>
            <ac:spMk id="3" creationId="{FEDA4045-8CE9-416D-AA0C-AFB1F59DD98D}"/>
          </ac:spMkLst>
        </pc:spChg>
        <pc:spChg chg="add mod">
          <ac:chgData name="Allan Browning" userId="S::a.browning@griffith.edu.au::361db90e-b631-48a3-b9ec-50a48aed1fdf" providerId="AD" clId="Web-{04702941-9575-0374-0B87-B3A8013BB9BB}" dt="2019-08-31T05:15:01.596" v="4950" actId="20577"/>
          <ac:spMkLst>
            <pc:docMk/>
            <pc:sldMk cId="4016562787" sldId="330"/>
            <ac:spMk id="6" creationId="{D4B856D8-4B0B-41E1-A4DD-A1BBD2E1BCB9}"/>
          </ac:spMkLst>
        </pc:spChg>
        <pc:spChg chg="add mod">
          <ac:chgData name="Allan Browning" userId="S::a.browning@griffith.edu.au::361db90e-b631-48a3-b9ec-50a48aed1fdf" providerId="AD" clId="Web-{04702941-9575-0374-0B87-B3A8013BB9BB}" dt="2019-08-31T05:16:57.144" v="5028" actId="20577"/>
          <ac:spMkLst>
            <pc:docMk/>
            <pc:sldMk cId="4016562787" sldId="330"/>
            <ac:spMk id="13" creationId="{54007128-2F43-4F1A-8A4A-F59AF178E174}"/>
          </ac:spMkLst>
        </pc:spChg>
        <pc:picChg chg="del">
          <ac:chgData name="Allan Browning" userId="S::a.browning@griffith.edu.au::361db90e-b631-48a3-b9ec-50a48aed1fdf" providerId="AD" clId="Web-{04702941-9575-0374-0B87-B3A8013BB9BB}" dt="2019-08-31T05:09:16.556" v="4722"/>
          <ac:picMkLst>
            <pc:docMk/>
            <pc:sldMk cId="4016562787" sldId="330"/>
            <ac:picMk id="4" creationId="{BDC886B2-3FCE-4D23-B370-25ABDE9E9026}"/>
          </ac:picMkLst>
        </pc:picChg>
        <pc:picChg chg="add mod">
          <ac:chgData name="Allan Browning" userId="S::a.browning@griffith.edu.au::361db90e-b631-48a3-b9ec-50a48aed1fdf" providerId="AD" clId="Web-{04702941-9575-0374-0B87-B3A8013BB9BB}" dt="2019-08-31T05:09:49.009" v="4728" actId="1076"/>
          <ac:picMkLst>
            <pc:docMk/>
            <pc:sldMk cId="4016562787" sldId="330"/>
            <ac:picMk id="7" creationId="{A2834FFF-CEB3-4C23-A69B-BF5A2A0BF0AD}"/>
          </ac:picMkLst>
        </pc:picChg>
        <pc:picChg chg="add mod">
          <ac:chgData name="Allan Browning" userId="S::a.browning@griffith.edu.au::361db90e-b631-48a3-b9ec-50a48aed1fdf" providerId="AD" clId="Web-{04702941-9575-0374-0B87-B3A8013BB9BB}" dt="2019-08-31T05:09:58.759" v="4731" actId="14100"/>
          <ac:picMkLst>
            <pc:docMk/>
            <pc:sldMk cId="4016562787" sldId="330"/>
            <ac:picMk id="9" creationId="{A4363CC8-85A3-48AA-8953-AEBBB56ADCDB}"/>
          </ac:picMkLst>
        </pc:picChg>
        <pc:picChg chg="add mod">
          <ac:chgData name="Allan Browning" userId="S::a.browning@griffith.edu.au::361db90e-b631-48a3-b9ec-50a48aed1fdf" providerId="AD" clId="Web-{04702941-9575-0374-0B87-B3A8013BB9BB}" dt="2019-08-31T05:10:05.072" v="4732" actId="1076"/>
          <ac:picMkLst>
            <pc:docMk/>
            <pc:sldMk cId="4016562787" sldId="330"/>
            <ac:picMk id="11" creationId="{604C30D0-3418-4AE4-8461-F7F6FFBCA29C}"/>
          </ac:picMkLst>
        </pc:picChg>
      </pc:sldChg>
      <pc:sldChg chg="delSp new">
        <pc:chgData name="Allan Browning" userId="S::a.browning@griffith.edu.au::361db90e-b631-48a3-b9ec-50a48aed1fdf" providerId="AD" clId="Web-{04702941-9575-0374-0B87-B3A8013BB9BB}" dt="2019-08-31T05:25:40.414" v="5031"/>
        <pc:sldMkLst>
          <pc:docMk/>
          <pc:sldMk cId="3337294562" sldId="331"/>
        </pc:sldMkLst>
        <pc:spChg chg="del">
          <ac:chgData name="Allan Browning" userId="S::a.browning@griffith.edu.au::361db90e-b631-48a3-b9ec-50a48aed1fdf" providerId="AD" clId="Web-{04702941-9575-0374-0B87-B3A8013BB9BB}" dt="2019-08-31T05:25:40.414" v="5031"/>
          <ac:spMkLst>
            <pc:docMk/>
            <pc:sldMk cId="3337294562" sldId="331"/>
            <ac:spMk id="3" creationId="{A3EDF454-5F40-4592-B1D2-7478D10794D5}"/>
          </ac:spMkLst>
        </pc:spChg>
      </pc:sldChg>
    </pc:docChg>
  </pc:docChgLst>
  <pc:docChgLst>
    <pc:chgData name="dylanprior@hotmail.com" userId="S::urn:spo:guest#dylanprior@hotmail.com::" providerId="AD" clId="Web-{2C323D22-7F3D-F4F9-F0F3-DEEB0E49C373}"/>
    <pc:docChg chg="modSld">
      <pc:chgData name="dylanprior@hotmail.com" userId="S::urn:spo:guest#dylanprior@hotmail.com::" providerId="AD" clId="Web-{2C323D22-7F3D-F4F9-F0F3-DEEB0E49C373}" dt="2019-08-17T07:06:13.770" v="0" actId="1076"/>
      <pc:docMkLst>
        <pc:docMk/>
      </pc:docMkLst>
    </pc:docChg>
  </pc:docChgLst>
  <pc:docChgLst>
    <pc:chgData name="Kaile Su" userId="S::k.su@griffith.edu.au::1636eb44-51af-46aa-b91c-16ad8b70fe25" providerId="AD" clId="Web-{3B681EA0-283C-2F00-96B8-E7C26AEA8212}"/>
    <pc:docChg chg="delSld modSld">
      <pc:chgData name="Kaile Su" userId="S::k.su@griffith.edu.au::1636eb44-51af-46aa-b91c-16ad8b70fe25" providerId="AD" clId="Web-{3B681EA0-283C-2F00-96B8-E7C26AEA8212}" dt="2019-07-19T11:30:18.597" v="28"/>
      <pc:docMkLst>
        <pc:docMk/>
      </pc:docMkLst>
      <pc:sldChg chg="modSp">
        <pc:chgData name="Kaile Su" userId="S::k.su@griffith.edu.au::1636eb44-51af-46aa-b91c-16ad8b70fe25" providerId="AD" clId="Web-{3B681EA0-283C-2F00-96B8-E7C26AEA8212}" dt="2019-07-19T11:30:02.717" v="16" actId="20577"/>
        <pc:sldMkLst>
          <pc:docMk/>
          <pc:sldMk cId="0" sldId="256"/>
        </pc:sldMkLst>
        <pc:spChg chg="mod">
          <ac:chgData name="Kaile Su" userId="S::k.su@griffith.edu.au::1636eb44-51af-46aa-b91c-16ad8b70fe25" providerId="AD" clId="Web-{3B681EA0-283C-2F00-96B8-E7C26AEA8212}" dt="2019-07-19T11:30:02.717" v="16" actId="20577"/>
          <ac:spMkLst>
            <pc:docMk/>
            <pc:sldMk cId="0" sldId="256"/>
            <ac:spMk id="68" creationId="{00000000-0000-0000-0000-000000000000}"/>
          </ac:spMkLst>
        </pc:spChg>
      </pc:sldChg>
    </pc:docChg>
  </pc:docChgLst>
  <pc:docChgLst>
    <pc:chgData name="Kaile Su" userId="S::k.su@griffith.edu.au::1636eb44-51af-46aa-b91c-16ad8b70fe25" providerId="AD" clId="Web-{69B4D5AA-6258-F021-2FE2-D8293093FA49}"/>
    <pc:docChg chg="addSld modSld sldOrd">
      <pc:chgData name="Kaile Su" userId="S::k.su@griffith.edu.au::1636eb44-51af-46aa-b91c-16ad8b70fe25" providerId="AD" clId="Web-{69B4D5AA-6258-F021-2FE2-D8293093FA49}" dt="2019-08-01T11:49:35.614" v="738" actId="20577"/>
      <pc:docMkLst>
        <pc:docMk/>
      </pc:docMkLst>
    </pc:docChg>
  </pc:docChgLst>
  <pc:docChgLst>
    <pc:chgData name="Kaile Su" userId="S::k.su@griffith.edu.au::1636eb44-51af-46aa-b91c-16ad8b70fe25" providerId="AD" clId="Web-{754C0AA5-6EA3-237C-C151-E45AFDE82B89}"/>
    <pc:docChg chg="modSld">
      <pc:chgData name="Kaile Su" userId="S::k.su@griffith.edu.au::1636eb44-51af-46aa-b91c-16ad8b70fe25" providerId="AD" clId="Web-{754C0AA5-6EA3-237C-C151-E45AFDE82B89}" dt="2019-07-24T09:26:05.888" v="8" actId="20577"/>
      <pc:docMkLst>
        <pc:docMk/>
      </pc:docMkLst>
    </pc:docChg>
  </pc:docChgLst>
  <pc:docChgLst>
    <pc:chgData name="Allan Browning" userId="361db90e-b631-48a3-b9ec-50a48aed1fdf" providerId="ADAL" clId="{EDD05CE5-FC42-451D-BA33-2B9D05297383}"/>
    <pc:docChg chg="custSel modSld">
      <pc:chgData name="Allan Browning" userId="361db90e-b631-48a3-b9ec-50a48aed1fdf" providerId="ADAL" clId="{EDD05CE5-FC42-451D-BA33-2B9D05297383}" dt="2019-08-29T23:02:13.593" v="805" actId="478"/>
      <pc:docMkLst>
        <pc:docMk/>
      </pc:docMkLst>
    </pc:docChg>
  </pc:docChgLst>
  <pc:docChgLst>
    <pc:chgData name="Kaile Su" userId="S::k.su@griffith.edu.au::1636eb44-51af-46aa-b91c-16ad8b70fe25" providerId="AD" clId="Web-{C93EECEA-BBAC-DFF5-1185-4EDE34855003}"/>
    <pc:docChg chg="addSld modSld">
      <pc:chgData name="Kaile Su" userId="S::k.su@griffith.edu.au::1636eb44-51af-46aa-b91c-16ad8b70fe25" providerId="AD" clId="Web-{C93EECEA-BBAC-DFF5-1185-4EDE34855003}" dt="2019-07-30T05:58:04.225" v="69" actId="20577"/>
      <pc:docMkLst>
        <pc:docMk/>
      </pc:docMkLst>
    </pc:docChg>
  </pc:docChgLst>
  <pc:docChgLst>
    <pc:chgData name="Kaile Su" userId="S::k.su@griffith.edu.au::1636eb44-51af-46aa-b91c-16ad8b70fe25" providerId="AD" clId="Web-{3355DB0B-3E01-31ED-FBD4-7ECBC301DB62}"/>
    <pc:docChg chg="modSld">
      <pc:chgData name="Kaile Su" userId="S::k.su@griffith.edu.au::1636eb44-51af-46aa-b91c-16ad8b70fe25" providerId="AD" clId="Web-{3355DB0B-3E01-31ED-FBD4-7ECBC301DB62}" dt="2019-08-19T05:19:26.265" v="29" actId="20577"/>
      <pc:docMkLst>
        <pc:docMk/>
      </pc:docMkLst>
      <pc:sldChg chg="modSp">
        <pc:chgData name="Kaile Su" userId="S::k.su@griffith.edu.au::1636eb44-51af-46aa-b91c-16ad8b70fe25" providerId="AD" clId="Web-{3355DB0B-3E01-31ED-FBD4-7ECBC301DB62}" dt="2019-08-19T05:19:26.265" v="29" actId="20577"/>
        <pc:sldMkLst>
          <pc:docMk/>
          <pc:sldMk cId="0" sldId="256"/>
        </pc:sldMkLst>
        <pc:spChg chg="mod">
          <ac:chgData name="Kaile Su" userId="S::k.su@griffith.edu.au::1636eb44-51af-46aa-b91c-16ad8b70fe25" providerId="AD" clId="Web-{3355DB0B-3E01-31ED-FBD4-7ECBC301DB62}" dt="2019-08-19T05:19:26.265" v="29" actId="20577"/>
          <ac:spMkLst>
            <pc:docMk/>
            <pc:sldMk cId="0" sldId="256"/>
            <ac:spMk id="69" creationId="{00000000-0000-0000-0000-000000000000}"/>
          </ac:spMkLst>
        </pc:spChg>
      </pc:sldChg>
    </pc:docChg>
  </pc:docChgLst>
  <pc:docChgLst>
    <pc:chgData name="Kaile Su" userId="S::k.su@griffith.edu.au::1636eb44-51af-46aa-b91c-16ad8b70fe25" providerId="AD" clId="Web-{49D7BF2C-FC42-A756-2AC2-7B505A187712}"/>
    <pc:docChg chg="modSld">
      <pc:chgData name="Kaile Su" userId="S::k.su@griffith.edu.au::1636eb44-51af-46aa-b91c-16ad8b70fe25" providerId="AD" clId="Web-{49D7BF2C-FC42-A756-2AC2-7B505A187712}" dt="2019-07-19T11:46:56.996" v="31" actId="20577"/>
      <pc:docMkLst>
        <pc:docMk/>
      </pc:docMkLst>
      <pc:sldChg chg="modSp">
        <pc:chgData name="Kaile Su" userId="S::k.su@griffith.edu.au::1636eb44-51af-46aa-b91c-16ad8b70fe25" providerId="AD" clId="Web-{49D7BF2C-FC42-A756-2AC2-7B505A187712}" dt="2019-07-19T11:46:56.996" v="31" actId="20577"/>
        <pc:sldMkLst>
          <pc:docMk/>
          <pc:sldMk cId="0" sldId="256"/>
        </pc:sldMkLst>
        <pc:spChg chg="mod">
          <ac:chgData name="Kaile Su" userId="S::k.su@griffith.edu.au::1636eb44-51af-46aa-b91c-16ad8b70fe25" providerId="AD" clId="Web-{49D7BF2C-FC42-A756-2AC2-7B505A187712}" dt="2019-07-19T11:46:56.996" v="31" actId="20577"/>
          <ac:spMkLst>
            <pc:docMk/>
            <pc:sldMk cId="0" sldId="256"/>
            <ac:spMk id="68" creationId="{00000000-0000-0000-0000-000000000000}"/>
          </ac:spMkLst>
        </pc:spChg>
      </pc:sldChg>
    </pc:docChg>
  </pc:docChgLst>
  <pc:docChgLst>
    <pc:chgData name="Kaile Su" userId="S::k.su@griffith.edu.au::1636eb44-51af-46aa-b91c-16ad8b70fe25" providerId="AD" clId="Web-{7B7E2ACB-4A69-0C6C-8415-1E9AE894D2C0}"/>
    <pc:docChg chg="addSld delSld modSld">
      <pc:chgData name="Kaile Su" userId="S::k.su@griffith.edu.au::1636eb44-51af-46aa-b91c-16ad8b70fe25" providerId="AD" clId="Web-{7B7E2ACB-4A69-0C6C-8415-1E9AE894D2C0}" dt="2019-07-29T13:37:48.003" v="393" actId="20577"/>
      <pc:docMkLst>
        <pc:docMk/>
      </pc:docMkLst>
      <pc:sldChg chg="modSp">
        <pc:chgData name="Kaile Su" userId="S::k.su@griffith.edu.au::1636eb44-51af-46aa-b91c-16ad8b70fe25" providerId="AD" clId="Web-{7B7E2ACB-4A69-0C6C-8415-1E9AE894D2C0}" dt="2019-07-29T12:52:28.796" v="34" actId="20577"/>
        <pc:sldMkLst>
          <pc:docMk/>
          <pc:sldMk cId="0" sldId="256"/>
        </pc:sldMkLst>
        <pc:spChg chg="mod">
          <ac:chgData name="Kaile Su" userId="S::k.su@griffith.edu.au::1636eb44-51af-46aa-b91c-16ad8b70fe25" providerId="AD" clId="Web-{7B7E2ACB-4A69-0C6C-8415-1E9AE894D2C0}" dt="2019-07-29T12:52:28.796" v="34" actId="20577"/>
          <ac:spMkLst>
            <pc:docMk/>
            <pc:sldMk cId="0" sldId="256"/>
            <ac:spMk id="68" creationId="{00000000-0000-0000-0000-000000000000}"/>
          </ac:spMkLst>
        </pc:spChg>
      </pc:sldChg>
    </pc:docChg>
  </pc:docChgLst>
  <pc:docChgLst>
    <pc:chgData name="Allan Browning" userId="361db90e-b631-48a3-b9ec-50a48aed1fdf" providerId="ADAL" clId="{7E696788-277A-4881-B7F6-C4FFFE0F6B2C}"/>
    <pc:docChg chg="addSld modSld">
      <pc:chgData name="Allan Browning" userId="361db90e-b631-48a3-b9ec-50a48aed1fdf" providerId="ADAL" clId="{7E696788-277A-4881-B7F6-C4FFFE0F6B2C}" dt="2019-08-31T05:32:24.015" v="488" actId="20577"/>
      <pc:docMkLst>
        <pc:docMk/>
      </pc:docMkLst>
      <pc:sldChg chg="addSp modSp modAnim">
        <pc:chgData name="Allan Browning" userId="361db90e-b631-48a3-b9ec-50a48aed1fdf" providerId="ADAL" clId="{7E696788-277A-4881-B7F6-C4FFFE0F6B2C}" dt="2019-08-31T05:30:56.534" v="341" actId="12"/>
        <pc:sldMkLst>
          <pc:docMk/>
          <pc:sldMk cId="3337294562" sldId="331"/>
        </pc:sldMkLst>
        <pc:spChg chg="mod">
          <ac:chgData name="Allan Browning" userId="361db90e-b631-48a3-b9ec-50a48aed1fdf" providerId="ADAL" clId="{7E696788-277A-4881-B7F6-C4FFFE0F6B2C}" dt="2019-08-31T05:29:06.580" v="22" actId="20577"/>
          <ac:spMkLst>
            <pc:docMk/>
            <pc:sldMk cId="3337294562" sldId="331"/>
            <ac:spMk id="2" creationId="{DCD1A81A-82C1-4B48-B45A-6B9A9058F8DD}"/>
          </ac:spMkLst>
        </pc:spChg>
        <pc:spChg chg="add mod">
          <ac:chgData name="Allan Browning" userId="361db90e-b631-48a3-b9ec-50a48aed1fdf" providerId="ADAL" clId="{7E696788-277A-4881-B7F6-C4FFFE0F6B2C}" dt="2019-08-31T05:30:56.534" v="341" actId="12"/>
          <ac:spMkLst>
            <pc:docMk/>
            <pc:sldMk cId="3337294562" sldId="331"/>
            <ac:spMk id="4" creationId="{4AFBA581-8EF3-4013-9C3F-649CE5F24B1F}"/>
          </ac:spMkLst>
        </pc:spChg>
        <pc:picChg chg="add mod">
          <ac:chgData name="Allan Browning" userId="361db90e-b631-48a3-b9ec-50a48aed1fdf" providerId="ADAL" clId="{7E696788-277A-4881-B7F6-C4FFFE0F6B2C}" dt="2019-08-31T05:28:58.456" v="3" actId="1076"/>
          <ac:picMkLst>
            <pc:docMk/>
            <pc:sldMk cId="3337294562" sldId="331"/>
            <ac:picMk id="3" creationId="{E7840C39-CC0E-4AC5-BADD-4814DBEA589D}"/>
          </ac:picMkLst>
        </pc:picChg>
      </pc:sldChg>
      <pc:sldChg chg="modSp add">
        <pc:chgData name="Allan Browning" userId="361db90e-b631-48a3-b9ec-50a48aed1fdf" providerId="ADAL" clId="{7E696788-277A-4881-B7F6-C4FFFE0F6B2C}" dt="2019-08-31T05:32:24.015" v="488" actId="20577"/>
        <pc:sldMkLst>
          <pc:docMk/>
          <pc:sldMk cId="1533496378" sldId="332"/>
        </pc:sldMkLst>
        <pc:spChg chg="mod">
          <ac:chgData name="Allan Browning" userId="361db90e-b631-48a3-b9ec-50a48aed1fdf" providerId="ADAL" clId="{7E696788-277A-4881-B7F6-C4FFFE0F6B2C}" dt="2019-08-31T05:31:41.205" v="360" actId="20577"/>
          <ac:spMkLst>
            <pc:docMk/>
            <pc:sldMk cId="1533496378" sldId="332"/>
            <ac:spMk id="2" creationId="{C4D65D7E-E90D-4C39-89BA-D8B01329B5E9}"/>
          </ac:spMkLst>
        </pc:spChg>
        <pc:spChg chg="mod">
          <ac:chgData name="Allan Browning" userId="361db90e-b631-48a3-b9ec-50a48aed1fdf" providerId="ADAL" clId="{7E696788-277A-4881-B7F6-C4FFFE0F6B2C}" dt="2019-08-31T05:32:24.015" v="488" actId="20577"/>
          <ac:spMkLst>
            <pc:docMk/>
            <pc:sldMk cId="1533496378" sldId="332"/>
            <ac:spMk id="3" creationId="{A9B44F51-0871-4A55-A649-2EC76CD926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llow Title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youtu.be/mVqQDEtRBwA" TargetMode="Externa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altLang="zh-CN" sz="4000"/>
              <a:t>MongoDB with Node and Angular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Design prep and basic application components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Server Code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Client Code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Animations (pretty stuff)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0" indent="0"/>
            <a:endParaRPr lang="en-US"/>
          </a:p>
          <a:p>
            <a:pPr marL="0" indent="0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FD99-E11A-4613-96FD-ACBD5F68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 Interface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496F1-0CC8-4E10-85DC-D0E99B450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006" y="968789"/>
            <a:ext cx="8398488" cy="3712800"/>
          </a:xfrm>
        </p:spPr>
        <p:txBody>
          <a:bodyPr/>
          <a:lstStyle/>
          <a:p>
            <a:pPr marL="400050" indent="-285750">
              <a:lnSpc>
                <a:spcPct val="114999"/>
              </a:lnSpc>
            </a:pPr>
            <a:r>
              <a:rPr lang="en-US" dirty="0"/>
              <a:t>The client interface is defined using Angular.</a:t>
            </a:r>
          </a:p>
          <a:p>
            <a:pPr marL="400050" indent="-285750">
              <a:lnSpc>
                <a:spcPct val="114999"/>
              </a:lnSpc>
            </a:pPr>
            <a:r>
              <a:rPr lang="en-US" dirty="0"/>
              <a:t>HTML/CSS styling is provided via the Bootstrap framework (added via </a:t>
            </a:r>
            <a:r>
              <a:rPr lang="en-US" dirty="0" err="1"/>
              <a:t>npm</a:t>
            </a:r>
            <a:r>
              <a:rPr lang="en-US" dirty="0"/>
              <a:t> install bootstrap and editing the </a:t>
            </a:r>
            <a:r>
              <a:rPr lang="en-US" dirty="0" err="1"/>
              <a:t>angular.json</a:t>
            </a:r>
            <a:r>
              <a:rPr lang="en-US" dirty="0"/>
              <a:t> file.</a:t>
            </a:r>
          </a:p>
          <a:p>
            <a:pPr marL="400050" indent="-285750">
              <a:lnSpc>
                <a:spcPct val="114999"/>
              </a:lnSpc>
            </a:pPr>
            <a:r>
              <a:rPr lang="en-US" dirty="0"/>
              <a:t>Icons are provided by Font </a:t>
            </a:r>
            <a:r>
              <a:rPr lang="en-US" dirty="0" err="1"/>
              <a:t>Awsome</a:t>
            </a:r>
            <a:r>
              <a:rPr lang="en-US" dirty="0"/>
              <a:t>. (CDN link added to index.html)</a:t>
            </a:r>
          </a:p>
        </p:txBody>
      </p:sp>
    </p:spTree>
    <p:extLst>
      <p:ext uri="{BB962C8B-B14F-4D97-AF65-F5344CB8AC3E}">
        <p14:creationId xmlns:p14="http://schemas.microsoft.com/office/powerpoint/2010/main" val="4290856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FD99-E11A-4613-96FD-ACBD5F68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 Interface – Home Component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496F1-0CC8-4E10-85DC-D0E99B450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006" y="968789"/>
            <a:ext cx="2888100" cy="3712800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The home component displays the title of the app and the number of items currently in the store.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187C75-8DF3-4814-B695-A948E2B31DFF}"/>
              </a:ext>
            </a:extLst>
          </p:cNvPr>
          <p:cNvSpPr/>
          <p:nvPr/>
        </p:nvSpPr>
        <p:spPr>
          <a:xfrm>
            <a:off x="3149953" y="938036"/>
            <a:ext cx="5961944" cy="416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Home Page of application">
            <a:extLst>
              <a:ext uri="{FF2B5EF4-FFF2-40B4-BE49-F238E27FC236}">
                <a16:creationId xmlns:a16="http://schemas.microsoft.com/office/drawing/2014/main" id="{C5199773-1BD1-4AEA-A0AD-C1429E398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11" y="1076891"/>
            <a:ext cx="5699477" cy="38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69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FD99-E11A-4613-96FD-ACBD5F68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 Interface – Add Component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496F1-0CC8-4E10-85DC-D0E99B450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006" y="968789"/>
            <a:ext cx="2888100" cy="3712800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The Add Product component Provides a form for the user to enter in the required data.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187C75-8DF3-4814-B695-A948E2B31DFF}"/>
              </a:ext>
            </a:extLst>
          </p:cNvPr>
          <p:cNvSpPr/>
          <p:nvPr/>
        </p:nvSpPr>
        <p:spPr>
          <a:xfrm>
            <a:off x="3149953" y="938036"/>
            <a:ext cx="5961944" cy="416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CA9E6C-5E46-432B-B99A-C33440563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066" y="1076891"/>
            <a:ext cx="5699477" cy="389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00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FD99-E11A-4613-96FD-ACBD5F68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 Interface – List Products Component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496F1-0CC8-4E10-85DC-D0E99B450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006" y="968789"/>
            <a:ext cx="2888100" cy="3712800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The List Products component displays the data for each item along with a button to either edit or delete that item.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187C75-8DF3-4814-B695-A948E2B31DFF}"/>
              </a:ext>
            </a:extLst>
          </p:cNvPr>
          <p:cNvSpPr/>
          <p:nvPr/>
        </p:nvSpPr>
        <p:spPr>
          <a:xfrm>
            <a:off x="3149953" y="938036"/>
            <a:ext cx="5961944" cy="416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7B26C46-0DB2-4A12-B0FD-77F1F9F7E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12" y="1076891"/>
            <a:ext cx="5699477" cy="389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44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FD99-E11A-4613-96FD-ACBD5F68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 Interface – Edit Product Component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496F1-0CC8-4E10-85DC-D0E99B450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006" y="968789"/>
            <a:ext cx="2888100" cy="3712800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The Edit Product component displays the data for each item. The product ID can not be edited.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187C75-8DF3-4814-B695-A948E2B31DFF}"/>
              </a:ext>
            </a:extLst>
          </p:cNvPr>
          <p:cNvSpPr/>
          <p:nvPr/>
        </p:nvSpPr>
        <p:spPr>
          <a:xfrm>
            <a:off x="3149953" y="938036"/>
            <a:ext cx="5961944" cy="416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EAB7764-EB72-4EAF-8197-4DB34597B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067" y="1083947"/>
            <a:ext cx="5658143" cy="386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55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FD99-E11A-4613-96FD-ACBD5F68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 Interface – Delete Product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496F1-0CC8-4E10-85DC-D0E99B450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006" y="968789"/>
            <a:ext cx="2888100" cy="3712800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The delete Product function confirms with the user for removing the item from the database. A new list is returned from the function to display the items that still remain.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187C75-8DF3-4814-B695-A948E2B31DFF}"/>
              </a:ext>
            </a:extLst>
          </p:cNvPr>
          <p:cNvSpPr/>
          <p:nvPr/>
        </p:nvSpPr>
        <p:spPr>
          <a:xfrm>
            <a:off x="3149953" y="938036"/>
            <a:ext cx="5961944" cy="416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AD2976D-94D1-4516-B3FD-280D4E6B2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067" y="1091003"/>
            <a:ext cx="5643033" cy="386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63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A81A-82C1-4B48-B45A-6B9A9058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Running</a:t>
            </a:r>
          </a:p>
        </p:txBody>
      </p:sp>
      <p:pic>
        <p:nvPicPr>
          <p:cNvPr id="3" name="week9-code-sample">
            <a:hlinkClick r:id="" action="ppaction://media"/>
            <a:extLst>
              <a:ext uri="{FF2B5EF4-FFF2-40B4-BE49-F238E27FC236}">
                <a16:creationId xmlns:a16="http://schemas.microsoft.com/office/drawing/2014/main" id="{E7840C39-CC0E-4AC5-BADD-4814DBEA589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62656" y="723608"/>
            <a:ext cx="4984656" cy="44198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FBA581-8EF3-4013-9C3F-649CE5F24B1F}"/>
              </a:ext>
            </a:extLst>
          </p:cNvPr>
          <p:cNvSpPr txBox="1"/>
          <p:nvPr/>
        </p:nvSpPr>
        <p:spPr>
          <a:xfrm>
            <a:off x="242048" y="948018"/>
            <a:ext cx="334831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This video quickly demonstrates the application being used.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current count of items is displayed on the home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 new product is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 product is edited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 product is deleted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 new product is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product count is shown again from the home page.</a:t>
            </a:r>
          </a:p>
        </p:txBody>
      </p:sp>
    </p:spTree>
    <p:extLst>
      <p:ext uri="{BB962C8B-B14F-4D97-AF65-F5344CB8AC3E}">
        <p14:creationId xmlns:p14="http://schemas.microsoft.com/office/powerpoint/2010/main" val="333729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0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17FC-8705-4E6B-8770-AF99BE63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– components, services,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678D4-9AA3-48CD-A2A8-23BD4CB60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450" y="862956"/>
            <a:ext cx="8222100" cy="4072633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Create the required components.</a:t>
            </a:r>
          </a:p>
          <a:p>
            <a:pPr marL="400050" indent="-285750">
              <a:lnSpc>
                <a:spcPct val="114999"/>
              </a:lnSpc>
            </a:pPr>
            <a:r>
              <a:rPr lang="en-US" dirty="0"/>
              <a:t>Home component</a:t>
            </a:r>
          </a:p>
          <a:p>
            <a:pPr marL="400050" indent="-285750">
              <a:lnSpc>
                <a:spcPct val="114999"/>
              </a:lnSpc>
            </a:pPr>
            <a:r>
              <a:rPr lang="en-US" dirty="0"/>
              <a:t>Add Product Component</a:t>
            </a:r>
          </a:p>
          <a:p>
            <a:pPr marL="400050" indent="-285750">
              <a:lnSpc>
                <a:spcPct val="114999"/>
              </a:lnSpc>
            </a:pPr>
            <a:r>
              <a:rPr lang="en-US" dirty="0"/>
              <a:t>List Product Component</a:t>
            </a:r>
          </a:p>
          <a:p>
            <a:pPr marL="400050" indent="-285750">
              <a:lnSpc>
                <a:spcPct val="114999"/>
              </a:lnSpc>
            </a:pPr>
            <a:r>
              <a:rPr lang="en-US" dirty="0"/>
              <a:t>Update Product Component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Create the required service to manage communication with the server</a:t>
            </a:r>
          </a:p>
          <a:p>
            <a:pPr marL="400050" indent="-285750">
              <a:lnSpc>
                <a:spcPct val="114999"/>
              </a:lnSpc>
            </a:pPr>
            <a:r>
              <a:rPr lang="en-US" dirty="0" err="1"/>
              <a:t>Proddata</a:t>
            </a:r>
            <a:r>
              <a:rPr lang="en-US" dirty="0"/>
              <a:t>  </a:t>
            </a:r>
            <a:endParaRPr lang="en-US" sz="1200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Create the required class to define the shape of the </a:t>
            </a:r>
            <a:r>
              <a:rPr lang="en-US" dirty="0" err="1"/>
              <a:t>proudct</a:t>
            </a:r>
            <a:r>
              <a:rPr lang="en-US" dirty="0"/>
              <a:t> object.</a:t>
            </a:r>
          </a:p>
          <a:p>
            <a:pPr marL="400050" indent="-285750">
              <a:lnSpc>
                <a:spcPct val="114999"/>
              </a:lnSpc>
            </a:pPr>
            <a:r>
              <a:rPr lang="en-US" dirty="0"/>
              <a:t>Product</a:t>
            </a:r>
          </a:p>
          <a:p>
            <a:pPr marL="400050" indent="-285750">
              <a:lnSpc>
                <a:spcPct val="114999"/>
              </a:lnSpc>
            </a:pP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*** The actual names used for any of these components, services and classes is up to you. These are the names I used in the example application</a:t>
            </a:r>
          </a:p>
          <a:p>
            <a:pPr marL="400050" indent="-285750">
              <a:lnSpc>
                <a:spcPct val="114999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32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4D8C-9174-46E1-BDDA-A748DF4A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Server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D9720-D831-4CF4-8977-D0CE1709E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982900"/>
            <a:ext cx="5569212" cy="37128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Now that we have an idea of what we are going to create and have the basic building block ready lets start with some code for the server.</a:t>
            </a:r>
            <a:endParaRPr lang="en-US"/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I have structured each of the endpoints that have their own module and be located within a routes directory to keep things a bit tidy.</a:t>
            </a:r>
          </a:p>
        </p:txBody>
      </p:sp>
      <p:pic>
        <p:nvPicPr>
          <p:cNvPr id="4" name="Picture 4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5A7858A1-F6DA-4B3C-A939-4C28A4E5F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264" y="1076325"/>
            <a:ext cx="23812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92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4D8C-9174-46E1-BDDA-A748DF4A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Server Code – server.js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D9720-D831-4CF4-8977-D0CE1709E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117" y="982900"/>
            <a:ext cx="2337768" cy="3712800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 sz="1400" dirty="0"/>
              <a:t>Appropriate modules are required to provide the </a:t>
            </a:r>
            <a:r>
              <a:rPr lang="en-US" sz="1400" dirty="0" err="1"/>
              <a:t>functionailty</a:t>
            </a:r>
            <a:r>
              <a:rPr lang="en-US" sz="1400" dirty="0"/>
              <a:t> needed for the app. This includes express, body-parser, </a:t>
            </a:r>
            <a:r>
              <a:rPr lang="en-US" sz="1400" dirty="0" err="1"/>
              <a:t>cors,MongoClient</a:t>
            </a:r>
            <a:r>
              <a:rPr lang="en-US" sz="1400" dirty="0"/>
              <a:t> and </a:t>
            </a:r>
            <a:r>
              <a:rPr lang="en-US" sz="1400" dirty="0" err="1"/>
              <a:t>ObjectID</a:t>
            </a:r>
            <a:r>
              <a:rPr lang="en-US" sz="1400" dirty="0"/>
              <a:t> (mongo)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sz="1400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sz="1400" dirty="0"/>
              <a:t>A connection is made to a Mongo database running on the local machine. </a:t>
            </a: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sz="1400" dirty="0"/>
              <a:t>If the connection is good the routes are required and the HTTP server is started.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C10F35F-DDF3-4403-A3A2-FEB324EEF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33" y="979734"/>
            <a:ext cx="6517922" cy="391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5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A9A2-7D0E-1948-91AF-2BED0C11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Server – Defining the routes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E5085-FA54-4F46-9E2D-244A87DD5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AU" dirty="0"/>
              <a:t>Our application must be able to perform the following functions.</a:t>
            </a:r>
          </a:p>
          <a:p>
            <a:pPr marL="114300" indent="0">
              <a:lnSpc>
                <a:spcPct val="114999"/>
              </a:lnSpc>
              <a:buNone/>
            </a:pPr>
            <a:endParaRPr lang="en-AU" dirty="0"/>
          </a:p>
          <a:p>
            <a:pPr marL="114300" indent="0">
              <a:lnSpc>
                <a:spcPct val="114999"/>
              </a:lnSpc>
              <a:buNone/>
            </a:pPr>
            <a:r>
              <a:rPr lang="en-AU" dirty="0"/>
              <a:t>1. Add a product to the database.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AU" dirty="0"/>
              <a:t>2. List all products in the database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AU" dirty="0"/>
              <a:t>3. Edit items in the database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AU" dirty="0"/>
              <a:t>4. Delete items from the database.</a:t>
            </a:r>
          </a:p>
          <a:p>
            <a:pPr marL="114300" indent="0">
              <a:lnSpc>
                <a:spcPct val="114999"/>
              </a:lnSpc>
              <a:buNone/>
            </a:pPr>
            <a:endParaRPr lang="en-AU" dirty="0"/>
          </a:p>
          <a:p>
            <a:pPr marL="114300" indent="0">
              <a:lnSpc>
                <a:spcPct val="114999"/>
              </a:lnSpc>
              <a:buNone/>
            </a:pPr>
            <a:r>
              <a:rPr lang="en-AU" dirty="0"/>
              <a:t>This encompasses the basic CRUD functionality of an application.</a:t>
            </a:r>
          </a:p>
          <a:p>
            <a:pPr marL="114300" indent="0">
              <a:lnSpc>
                <a:spcPct val="114999"/>
              </a:lnSpc>
              <a:buNone/>
            </a:pPr>
            <a:endParaRPr lang="en-AU" dirty="0"/>
          </a:p>
          <a:p>
            <a:pPr marL="114300" indent="0">
              <a:lnSpc>
                <a:spcPct val="114999"/>
              </a:lnSpc>
              <a:buNone/>
            </a:pPr>
            <a:r>
              <a:rPr lang="en-AU" dirty="0"/>
              <a:t>For the purposes of this example  product/item contains:  </a:t>
            </a:r>
            <a:r>
              <a:rPr lang="en-AU" dirty="0" err="1"/>
              <a:t>id:number</a:t>
            </a:r>
            <a:r>
              <a:rPr lang="en-AU" dirty="0"/>
              <a:t>, </a:t>
            </a:r>
            <a:r>
              <a:rPr lang="en-AU" dirty="0" err="1"/>
              <a:t>name:string</a:t>
            </a:r>
            <a:r>
              <a:rPr lang="en-AU" dirty="0"/>
              <a:t>, </a:t>
            </a:r>
            <a:r>
              <a:rPr lang="en-AU" dirty="0" err="1"/>
              <a:t>description:string</a:t>
            </a:r>
            <a:r>
              <a:rPr lang="en-AU" dirty="0"/>
              <a:t>, </a:t>
            </a:r>
            <a:r>
              <a:rPr lang="en-AU" dirty="0" err="1"/>
              <a:t>price:number</a:t>
            </a:r>
            <a:r>
              <a:rPr lang="en-AU" dirty="0"/>
              <a:t>, </a:t>
            </a:r>
            <a:r>
              <a:rPr lang="en-AU" dirty="0" err="1"/>
              <a:t>units:number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5318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4D8C-9174-46E1-BDDA-A748DF4A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Server Code – api-add.js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D9720-D831-4CF4-8977-D0CE1709E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117" y="982900"/>
            <a:ext cx="3367879" cy="3712800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 sz="1400" dirty="0"/>
              <a:t>The client will be sending back an object that contains the fields entered in the form. This will come via the body of the request.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sz="1400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sz="1400" dirty="0"/>
              <a:t>A check is done to see if an item with the same id already exists by counting up the number of items in the database with the same id.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sz="1400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sz="1400" dirty="0"/>
              <a:t>If none exists the one document(record) is inserted into the product collection of the database.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sz="1400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sz="1400" dirty="0"/>
              <a:t>Success or failure information is sent back to the client for it to use.</a:t>
            </a:r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1392FC6-F5CE-486E-B1BE-BCD57E7DE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0" y="1008220"/>
            <a:ext cx="5480755" cy="391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25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4D8C-9174-46E1-BDDA-A748DF4A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Server Code – api-getlist.js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D9720-D831-4CF4-8977-D0CE1709E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117" y="982900"/>
            <a:ext cx="3367879" cy="3712800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 sz="1400" dirty="0"/>
              <a:t>When the client request a list of all items in the database we can simply query for all items by passing and empty query object {} and use the </a:t>
            </a:r>
            <a:r>
              <a:rPr lang="en-US" sz="1400" dirty="0" err="1"/>
              <a:t>toArray</a:t>
            </a:r>
            <a:r>
              <a:rPr lang="en-US" sz="1400" dirty="0"/>
              <a:t>() method to output the data as an array rather than a database cursor.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sz="1400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sz="1400" dirty="0"/>
              <a:t>The array can be sent back to the client for it to use.</a:t>
            </a:r>
          </a:p>
        </p:txBody>
      </p:sp>
      <p:pic>
        <p:nvPicPr>
          <p:cNvPr id="5" name="Picture 5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D2A5AF5F-6B4D-4FCB-B2D9-DF028224F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0" y="1007133"/>
            <a:ext cx="5438422" cy="256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86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4D8C-9174-46E1-BDDA-A748DF4A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Server Code – api-getlist.js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D9720-D831-4CF4-8977-D0CE1709E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95" y="3494678"/>
            <a:ext cx="9005267" cy="3712800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 sz="1400" dirty="0"/>
              <a:t>When the client requests for an item to be updated with some new data we have to grab the new data from the request body and do use the </a:t>
            </a:r>
            <a:r>
              <a:rPr lang="en-US" sz="1400" dirty="0" err="1"/>
              <a:t>updateOne</a:t>
            </a:r>
            <a:r>
              <a:rPr lang="en-US" sz="1400" dirty="0"/>
              <a:t>() mongo method to firstly filter for the item/s we want updated and set the data fields with new data. We can then respond back to the client with success.</a:t>
            </a: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sz="1400" dirty="0"/>
              <a:t>With each document/record an "_id" field is automatically created by mongo to uniquely identify a document. I am using the mongo </a:t>
            </a:r>
            <a:r>
              <a:rPr lang="en-US" sz="1400" dirty="0" err="1"/>
              <a:t>ObjectID</a:t>
            </a:r>
            <a:r>
              <a:rPr lang="en-US" sz="1400" dirty="0"/>
              <a:t> method to generate a valid object from the value stored in the _id field. If you manage your own primary key you may not need to do this.</a:t>
            </a:r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444D00C-1602-49CC-9E4D-DE0D8991E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23" y="726016"/>
            <a:ext cx="6715476" cy="261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25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4D8C-9174-46E1-BDDA-A748DF4A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Server Code – api-deleteitem.js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D9720-D831-4CF4-8977-D0CE1709E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117" y="982900"/>
            <a:ext cx="3367879" cy="3712800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 sz="1400" dirty="0"/>
              <a:t>The client has sent a request to delete and item. The _id of the item to delete has been passed in the request body.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sz="1400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sz="1400" dirty="0"/>
              <a:t>Once an item has been deleted I am then re-querying the database to get a fresh list of available products and then sending this list back to the client so it can refresh the list it uses to display the list of products.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36FD005-8ACC-4281-B6C3-B104D5020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0" y="1008903"/>
            <a:ext cx="5480755" cy="369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84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4D8C-9174-46E1-BDDA-A748DF4A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Server Code – api-prodcount.js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D9720-D831-4CF4-8977-D0CE1709E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117" y="982900"/>
            <a:ext cx="3367879" cy="3712800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 sz="1400" dirty="0"/>
              <a:t>The homepage displays a count of how many items are in the store.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sz="1400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sz="1400" dirty="0"/>
              <a:t>This route send back to the client a count of all of the items in the products collection.</a:t>
            </a:r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9C19150-D57C-4A13-88E6-6F50B1AB4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0" y="985143"/>
            <a:ext cx="5226755" cy="36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60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4D8C-9174-46E1-BDDA-A748DF4A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Server Code – api-prodcount.js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D9720-D831-4CF4-8977-D0CE1709E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117" y="982900"/>
            <a:ext cx="3367879" cy="3712800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 sz="1400" dirty="0"/>
              <a:t>Each time a user enters a product ID the app will check that that id has not been used before. If it has been used a recommendation for the next number will be provided.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sz="1400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sz="1400" dirty="0"/>
              <a:t>Sorting a query of numeric ID's in descending order and limiting the number of results to one will provide the largest number. This is what I am sending back as a recommendation.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0A40A33-6688-412F-94DB-476719AF0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89" y="1044852"/>
            <a:ext cx="5480755" cy="359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48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951F-B448-4584-8937-7A6B96F2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 Code -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A4045-8CE9-416D-AA0C-AFB1F59DD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061" y="982900"/>
            <a:ext cx="3523100" cy="3712800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/>
              <a:t>The </a:t>
            </a:r>
            <a:r>
              <a:rPr lang="en-US" sz="1400" dirty="0" err="1"/>
              <a:t>proddata</a:t>
            </a:r>
            <a:r>
              <a:rPr lang="en-US" sz="1400" dirty="0"/>
              <a:t> service provides the linked between the view and the server.</a:t>
            </a: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endParaRPr lang="en-US" sz="1400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sz="1400" dirty="0"/>
              <a:t>This is where all of the http requests are made to the server endpoints. The http request returns an observable which we will subscribe to in our components.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sz="1400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sz="1400" dirty="0"/>
              <a:t>The data sent back from the server will be available in the observer of the subscription.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sz="1400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sz="1400" dirty="0"/>
              <a:t>The products class is used to define the shape of an individual product object (what are the types of the properties of the object)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D720D9-CCE7-4477-BF3A-115A65461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844" y="982770"/>
            <a:ext cx="4902200" cy="407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68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951F-B448-4584-8937-7A6B96F2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 Code – List Products Component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A4045-8CE9-416D-AA0C-AFB1F59DD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061" y="982900"/>
            <a:ext cx="4828377" cy="1998301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 sz="1400" dirty="0"/>
              <a:t>When this component is loaded it request a list of products from the server via the </a:t>
            </a:r>
            <a:r>
              <a:rPr lang="en-US" sz="1400" dirty="0" err="1"/>
              <a:t>proddata</a:t>
            </a:r>
            <a:r>
              <a:rPr lang="en-US" sz="1400" dirty="0"/>
              <a:t> service. This returns an array of items that is then looped over in the view using an </a:t>
            </a:r>
            <a:r>
              <a:rPr lang="en-US" sz="1400" dirty="0" err="1"/>
              <a:t>ngFor</a:t>
            </a:r>
            <a:r>
              <a:rPr lang="en-US" sz="1400" dirty="0"/>
              <a:t> loop to display the list.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sz="1400" dirty="0"/>
              <a:t>Links for the edit and delete functions are created at this time using the </a:t>
            </a:r>
            <a:r>
              <a:rPr lang="en-US" sz="1400" dirty="0" err="1"/>
              <a:t>product._id</a:t>
            </a:r>
            <a:r>
              <a:rPr lang="en-US" sz="1400" dirty="0"/>
              <a:t> field to uniquely identify each item.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30FBDC5-9BBC-4939-855E-212E851E2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623" y="982807"/>
            <a:ext cx="3893255" cy="3333109"/>
          </a:xfrm>
          <a:prstGeom prst="rect">
            <a:avLst/>
          </a:prstGeom>
        </p:spPr>
      </p:pic>
      <p:pic>
        <p:nvPicPr>
          <p:cNvPr id="9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38ED3E2A-7A81-429B-B049-F3A2BFD65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56" y="3084993"/>
            <a:ext cx="4768143" cy="197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85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951F-B448-4584-8937-7A6B96F2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 Code – Add Products Component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A4045-8CE9-416D-AA0C-AFB1F59DD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061" y="982900"/>
            <a:ext cx="3692433" cy="3614023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 sz="1400" dirty="0"/>
              <a:t>The form used on this page makes use of the [(</a:t>
            </a:r>
            <a:r>
              <a:rPr lang="en-US" sz="1400" dirty="0" err="1"/>
              <a:t>ngModel</a:t>
            </a:r>
            <a:r>
              <a:rPr lang="en-US" sz="1400" dirty="0"/>
              <a:t>)] to bind to a range of product data properties.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sz="1400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sz="1400" dirty="0"/>
              <a:t>A function is called on the submission of the form that will action the adding of a product.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sz="1400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sz="1400" dirty="0"/>
              <a:t>Line 7 and 32 show example of using animation to fade a div block in and out as required.</a:t>
            </a:r>
          </a:p>
        </p:txBody>
      </p:sp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BDC886B2-3FCE-4D23-B370-25ABDE9E9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901" y="1014238"/>
            <a:ext cx="5029199" cy="341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59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951F-B448-4584-8937-7A6B96F2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 Code – Add Products Component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B856D8-4B0B-41E1-A4DD-A1BBD2E1B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450" y="4327233"/>
            <a:ext cx="8222100" cy="770634"/>
          </a:xfrm>
        </p:spPr>
        <p:txBody>
          <a:bodyPr/>
          <a:lstStyle/>
          <a:p>
            <a:pPr marL="114300" indent="0">
              <a:buNone/>
            </a:pPr>
            <a:r>
              <a:rPr lang="en-US" sz="1200" dirty="0"/>
              <a:t>When a user changes an id value it is checked against all existing id's in the database. If a conflict is found a message box is faded in below the id field to let the use know. When an item is successfully added to the database a message fades in at the bottom of the screen and all of the fields are cleared ready for more data entry. 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834FFF-CEB3-4C23-A69B-BF5A2A0BF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6" y="774677"/>
            <a:ext cx="2743200" cy="3495368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4363CC8-85A3-48AA-8953-AEBBB56AD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733" y="772142"/>
            <a:ext cx="3378200" cy="2907771"/>
          </a:xfrm>
          <a:prstGeom prst="rect">
            <a:avLst/>
          </a:prstGeom>
        </p:spPr>
      </p:pic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04C30D0-3418-4AE4-8461-F7F6FFBCA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511" y="772835"/>
            <a:ext cx="2743200" cy="23842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007128-2F43-4F1A-8A4A-F59AF178E174}"/>
              </a:ext>
            </a:extLst>
          </p:cNvPr>
          <p:cNvSpPr txBox="1"/>
          <p:nvPr/>
        </p:nvSpPr>
        <p:spPr>
          <a:xfrm>
            <a:off x="3291320" y="3836843"/>
            <a:ext cx="549029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 *** Watch </a:t>
            </a:r>
            <a:r>
              <a:rPr lang="en-US" sz="1200" dirty="0">
                <a:hlinkClick r:id="rId5"/>
              </a:rPr>
              <a:t>https://youtu.be/mVqQDEtRBwA</a:t>
            </a:r>
            <a:r>
              <a:rPr lang="en-US" sz="1200" dirty="0"/>
              <a:t>  for tips on using animation in angular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6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5B4C-8D5A-4A52-86D7-EA09D9E6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routes – Add a new product.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9CCEF-2250-4ACF-B804-4D12A3B27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To create a new product we will have to pass some form data from the client to the server where it can store it in the database.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Our first route will be: </a:t>
            </a:r>
            <a:r>
              <a:rPr lang="en-US" dirty="0" err="1"/>
              <a:t>app.post</a:t>
            </a:r>
            <a:r>
              <a:rPr lang="en-US" dirty="0"/>
              <a:t>('/</a:t>
            </a:r>
            <a:r>
              <a:rPr lang="en-US" dirty="0" err="1"/>
              <a:t>api</a:t>
            </a:r>
            <a:r>
              <a:rPr lang="en-US" dirty="0"/>
              <a:t>/add' ,  ….... )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It will have to:</a:t>
            </a:r>
          </a:p>
          <a:p>
            <a:pPr>
              <a:lnSpc>
                <a:spcPct val="114999"/>
              </a:lnSpc>
              <a:buAutoNum type="arabicPeriod"/>
            </a:pPr>
            <a:r>
              <a:rPr lang="en-US" dirty="0"/>
              <a:t>Read the body of the request (to get the data for a new item)</a:t>
            </a:r>
          </a:p>
          <a:p>
            <a:pPr>
              <a:lnSpc>
                <a:spcPct val="114999"/>
              </a:lnSpc>
              <a:buAutoNum type="arabicPeriod"/>
            </a:pPr>
            <a:r>
              <a:rPr lang="en-US" dirty="0"/>
              <a:t>Check if a product of that "id" already exists</a:t>
            </a:r>
          </a:p>
          <a:p>
            <a:pPr>
              <a:lnSpc>
                <a:spcPct val="114999"/>
              </a:lnSpc>
              <a:buAutoNum type="arabicPeriod"/>
            </a:pPr>
            <a:r>
              <a:rPr lang="en-US" dirty="0"/>
              <a:t>Add the request data to the database if it does not already exist.</a:t>
            </a:r>
          </a:p>
          <a:p>
            <a:pPr>
              <a:lnSpc>
                <a:spcPct val="114999"/>
              </a:lnSpc>
              <a:buAutoNum type="arabicPeriod"/>
            </a:pPr>
            <a:r>
              <a:rPr lang="en-US" dirty="0"/>
              <a:t>Report back to the client of success or failure.</a:t>
            </a:r>
          </a:p>
        </p:txBody>
      </p:sp>
    </p:spTree>
    <p:extLst>
      <p:ext uri="{BB962C8B-B14F-4D97-AF65-F5344CB8AC3E}">
        <p14:creationId xmlns:p14="http://schemas.microsoft.com/office/powerpoint/2010/main" val="1609102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5D7E-E90D-4C39-89BA-D8B01329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Finishing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44F51-0871-4A55-A649-2EC76CD92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should give you enough information to complete the rest of the exercise for the week </a:t>
            </a:r>
            <a:r>
              <a:rPr lang="en-AU"/>
              <a:t>9 tutorial.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349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0B72-38CC-43CD-9A6D-F6AE2B7E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routes – List all items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D51B-B2D1-47FB-A658-E5C3D55E7C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To list the items currently in the database we need to performs a find query on the database to return a list of items</a:t>
            </a:r>
            <a:endParaRPr lang="en-US"/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  <a:p>
            <a:pPr>
              <a:lnSpc>
                <a:spcPct val="114999"/>
              </a:lnSpc>
              <a:buNone/>
            </a:pPr>
            <a:r>
              <a:rPr lang="en-US" dirty="0"/>
              <a:t>Our second route will be: </a:t>
            </a:r>
            <a:r>
              <a:rPr lang="en-US" dirty="0" err="1"/>
              <a:t>app.get</a:t>
            </a:r>
            <a:r>
              <a:rPr lang="en-US" dirty="0"/>
              <a:t>('/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getlist</a:t>
            </a:r>
            <a:r>
              <a:rPr lang="en-US" dirty="0"/>
              <a:t> ,  ….... )</a:t>
            </a:r>
          </a:p>
          <a:p>
            <a:pPr>
              <a:lnSpc>
                <a:spcPct val="114999"/>
              </a:lnSpc>
              <a:buNone/>
            </a:pPr>
            <a:endParaRPr lang="en-US" dirty="0"/>
          </a:p>
          <a:p>
            <a:pPr>
              <a:lnSpc>
                <a:spcPct val="114999"/>
              </a:lnSpc>
              <a:buNone/>
            </a:pPr>
            <a:r>
              <a:rPr lang="en-US" dirty="0"/>
              <a:t>It will have to:</a:t>
            </a:r>
          </a:p>
          <a:p>
            <a:pPr>
              <a:lnSpc>
                <a:spcPct val="114999"/>
              </a:lnSpc>
              <a:buAutoNum type="arabicPeriod"/>
            </a:pPr>
            <a:r>
              <a:rPr lang="en-US" dirty="0"/>
              <a:t>Find all items in the collection</a:t>
            </a:r>
          </a:p>
          <a:p>
            <a:pPr>
              <a:lnSpc>
                <a:spcPct val="114999"/>
              </a:lnSpc>
              <a:buAutoNum type="arabicPeriod"/>
            </a:pPr>
            <a:r>
              <a:rPr lang="en-US" dirty="0"/>
              <a:t>Return the list to the client</a:t>
            </a:r>
          </a:p>
          <a:p>
            <a:pPr>
              <a:lnSpc>
                <a:spcPct val="114999"/>
              </a:lnSpc>
              <a:buNone/>
            </a:pP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5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C539-AA89-4361-A5E1-4BFE4F12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routes – Retrieve a single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9999A-B9DC-40B0-BE3A-F2E766E847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To be able to edit a single item we first have to get the data for that item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  <a:p>
            <a:pPr>
              <a:lnSpc>
                <a:spcPct val="114999"/>
              </a:lnSpc>
              <a:buNone/>
            </a:pPr>
            <a:r>
              <a:rPr lang="en-US" dirty="0"/>
              <a:t>Our third route will be: </a:t>
            </a:r>
            <a:r>
              <a:rPr lang="en-US" dirty="0" err="1"/>
              <a:t>app.post</a:t>
            </a:r>
            <a:r>
              <a:rPr lang="en-US" dirty="0"/>
              <a:t>('/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getitem</a:t>
            </a:r>
            <a:r>
              <a:rPr lang="en-US" dirty="0"/>
              <a:t> ,  ….... )</a:t>
            </a:r>
          </a:p>
          <a:p>
            <a:pPr>
              <a:lnSpc>
                <a:spcPct val="114999"/>
              </a:lnSpc>
              <a:buNone/>
            </a:pPr>
            <a:endParaRPr lang="en-US" dirty="0"/>
          </a:p>
          <a:p>
            <a:pPr>
              <a:lnSpc>
                <a:spcPct val="114999"/>
              </a:lnSpc>
              <a:buNone/>
            </a:pPr>
            <a:r>
              <a:rPr lang="en-US" dirty="0"/>
              <a:t>It will have to:</a:t>
            </a:r>
          </a:p>
          <a:p>
            <a:pPr marL="342900">
              <a:lnSpc>
                <a:spcPct val="114999"/>
              </a:lnSpc>
              <a:buAutoNum type="arabicPeriod"/>
            </a:pPr>
            <a:r>
              <a:rPr lang="en-US" dirty="0"/>
              <a:t>Read the body of the request (to identify which item to get)</a:t>
            </a:r>
          </a:p>
          <a:p>
            <a:pPr marL="342900">
              <a:lnSpc>
                <a:spcPct val="114999"/>
              </a:lnSpc>
              <a:buAutoNum type="arabicPeriod"/>
            </a:pPr>
            <a:r>
              <a:rPr lang="en-US" dirty="0"/>
              <a:t>Find the item in the collection using a query that will uniquely identify that item</a:t>
            </a:r>
          </a:p>
          <a:p>
            <a:pPr marL="342900">
              <a:lnSpc>
                <a:spcPct val="114999"/>
              </a:lnSpc>
              <a:buAutoNum type="arabicPeriod"/>
            </a:pPr>
            <a:r>
              <a:rPr lang="en-US" dirty="0"/>
              <a:t>Return the data to the client.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87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FD99-E11A-4613-96FD-ACBD5F68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routes – Update an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496F1-0CC8-4E10-85DC-D0E99B450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To save any changes made to the data of an item we need to read the request data and update an existing record with new values. 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Our fourth route will be: </a:t>
            </a:r>
            <a:r>
              <a:rPr lang="en-US" dirty="0" err="1"/>
              <a:t>app.post</a:t>
            </a:r>
            <a:r>
              <a:rPr lang="en-US" dirty="0"/>
              <a:t>('/</a:t>
            </a:r>
            <a:r>
              <a:rPr lang="en-US" dirty="0" err="1"/>
              <a:t>api</a:t>
            </a:r>
            <a:r>
              <a:rPr lang="en-US" dirty="0"/>
              <a:t>/update' ,  ….... )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It will have to:</a:t>
            </a:r>
          </a:p>
          <a:p>
            <a:pPr marL="342900">
              <a:lnSpc>
                <a:spcPct val="114999"/>
              </a:lnSpc>
              <a:buAutoNum type="arabicPeriod"/>
            </a:pPr>
            <a:r>
              <a:rPr lang="en-US" dirty="0"/>
              <a:t>Read the body of the request (to find out which item to update)</a:t>
            </a:r>
          </a:p>
          <a:p>
            <a:pPr marL="342900">
              <a:lnSpc>
                <a:spcPct val="114999"/>
              </a:lnSpc>
              <a:buAutoNum type="arabicPeriod"/>
            </a:pPr>
            <a:r>
              <a:rPr lang="en-US" dirty="0"/>
              <a:t>Set the data values of a uniquely identified item</a:t>
            </a:r>
          </a:p>
          <a:p>
            <a:pPr marL="342900">
              <a:lnSpc>
                <a:spcPct val="114999"/>
              </a:lnSpc>
              <a:buAutoNum type="arabicPeriod"/>
            </a:pPr>
            <a:r>
              <a:rPr lang="en-US" dirty="0"/>
              <a:t>Report back to the client of success or failure.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FD99-E11A-4613-96FD-ACBD5F68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routes – Delete an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496F1-0CC8-4E10-85DC-D0E99B450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To remove an item from the database we have to uniquely identify the item and then remove it from the database </a:t>
            </a:r>
            <a:endParaRPr lang="en-US"/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Our fifth route will be: </a:t>
            </a:r>
            <a:r>
              <a:rPr lang="en-US" dirty="0" err="1"/>
              <a:t>app.post</a:t>
            </a:r>
            <a:r>
              <a:rPr lang="en-US" dirty="0"/>
              <a:t>('/</a:t>
            </a:r>
            <a:r>
              <a:rPr lang="en-US" dirty="0" err="1"/>
              <a:t>api</a:t>
            </a:r>
            <a:r>
              <a:rPr lang="en-US" dirty="0"/>
              <a:t>/delete' ,  ….... )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It will have to:</a:t>
            </a:r>
          </a:p>
          <a:p>
            <a:pPr marL="342900">
              <a:lnSpc>
                <a:spcPct val="114999"/>
              </a:lnSpc>
              <a:buAutoNum type="arabicPeriod"/>
            </a:pPr>
            <a:r>
              <a:rPr lang="en-US" dirty="0"/>
              <a:t>Read the body of the request ( to find out which item to delete)</a:t>
            </a:r>
          </a:p>
          <a:p>
            <a:pPr marL="342900">
              <a:lnSpc>
                <a:spcPct val="114999"/>
              </a:lnSpc>
              <a:buAutoNum type="arabicPeriod"/>
            </a:pPr>
            <a:r>
              <a:rPr lang="en-US" dirty="0"/>
              <a:t>Delete the data of the uniquely identified item</a:t>
            </a:r>
          </a:p>
          <a:p>
            <a:pPr marL="342900">
              <a:lnSpc>
                <a:spcPct val="114999"/>
              </a:lnSpc>
              <a:buAutoNum type="arabicPeriod"/>
            </a:pPr>
            <a:r>
              <a:rPr lang="en-US" dirty="0"/>
              <a:t>Report back to the client  with an updated list of items.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0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FD99-E11A-4613-96FD-ACBD5F68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routes – Other routes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496F1-0CC8-4E10-85DC-D0E99B450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To make sure that we have no duplicate id values we can create another route that can check an entered id to see if it has been used before.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Our sixth route will be: </a:t>
            </a:r>
            <a:r>
              <a:rPr lang="en-US" dirty="0" err="1"/>
              <a:t>app.post</a:t>
            </a:r>
            <a:r>
              <a:rPr lang="en-US" dirty="0"/>
              <a:t>('/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checkvalidid</a:t>
            </a:r>
            <a:r>
              <a:rPr lang="en-US" dirty="0"/>
              <a:t>' ,  ….... )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It will have to:</a:t>
            </a:r>
          </a:p>
          <a:p>
            <a:pPr marL="342900">
              <a:lnSpc>
                <a:spcPct val="114999"/>
              </a:lnSpc>
              <a:buAutoNum type="arabicPeriod"/>
            </a:pPr>
            <a:r>
              <a:rPr lang="en-US" dirty="0"/>
              <a:t>Read the body of the request ( to find out which id number to check)</a:t>
            </a:r>
          </a:p>
          <a:p>
            <a:pPr marL="342900">
              <a:lnSpc>
                <a:spcPct val="114999"/>
              </a:lnSpc>
              <a:buAutoNum type="arabicPeriod"/>
            </a:pPr>
            <a:r>
              <a:rPr lang="en-US" dirty="0"/>
              <a:t>Count the number of items with that ID.</a:t>
            </a:r>
          </a:p>
          <a:p>
            <a:pPr marL="342900">
              <a:lnSpc>
                <a:spcPct val="114999"/>
              </a:lnSpc>
              <a:buAutoNum type="arabicPeriod"/>
            </a:pPr>
            <a:r>
              <a:rPr lang="en-US" dirty="0"/>
              <a:t>Report back to the client if the id value had been used before and/or provide advice on what number to use next.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0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FD99-E11A-4613-96FD-ACBD5F68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routes – Other routes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496F1-0CC8-4E10-85DC-D0E99B450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To display how many items are currently in the store we can create a route that returns the number of items.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Our seventh route will be: </a:t>
            </a:r>
            <a:r>
              <a:rPr lang="en-US" dirty="0" err="1"/>
              <a:t>app.get</a:t>
            </a:r>
            <a:r>
              <a:rPr lang="en-US" dirty="0"/>
              <a:t>('/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prodcount</a:t>
            </a:r>
            <a:r>
              <a:rPr lang="en-US" dirty="0"/>
              <a:t>' ,  ….... )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It will have to:</a:t>
            </a:r>
          </a:p>
          <a:p>
            <a:pPr marL="342900">
              <a:lnSpc>
                <a:spcPct val="114999"/>
              </a:lnSpc>
              <a:buAutoNum type="arabicPeriod"/>
            </a:pPr>
            <a:r>
              <a:rPr lang="en-US" dirty="0"/>
              <a:t>Count the number of items in the collection.</a:t>
            </a:r>
          </a:p>
          <a:p>
            <a:pPr marL="342900">
              <a:lnSpc>
                <a:spcPct val="114999"/>
              </a:lnSpc>
              <a:buAutoNum type="arabicPeriod"/>
            </a:pPr>
            <a:r>
              <a:rPr lang="en-US" dirty="0"/>
              <a:t>Report back to the client the number of items.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09871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8A6E5EAEDE224B836CCAB704F72294" ma:contentTypeVersion="5" ma:contentTypeDescription="Create a new document." ma:contentTypeScope="" ma:versionID="f6e965745ff55db59bc571f4e9f251f8">
  <xsd:schema xmlns:xsd="http://www.w3.org/2001/XMLSchema" xmlns:xs="http://www.w3.org/2001/XMLSchema" xmlns:p="http://schemas.microsoft.com/office/2006/metadata/properties" xmlns:ns2="30a25961-9bff-4aee-b49a-ffa08e4b240f" xmlns:ns3="e9ff6b31-2d37-44ea-8bb4-862baf53b3cc" targetNamespace="http://schemas.microsoft.com/office/2006/metadata/properties" ma:root="true" ma:fieldsID="2e111c2c72aed25555cbfcd5d191423d" ns2:_="" ns3:_="">
    <xsd:import namespace="30a25961-9bff-4aee-b49a-ffa08e4b240f"/>
    <xsd:import namespace="e9ff6b31-2d37-44ea-8bb4-862baf53b3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a25961-9bff-4aee-b49a-ffa08e4b24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ff6b31-2d37-44ea-8bb4-862baf53b3c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AE3D8D-E1EB-4C62-A60D-86675A781E62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30a25961-9bff-4aee-b49a-ffa08e4b240f"/>
    <ds:schemaRef ds:uri="http://purl.org/dc/elements/1.1/"/>
    <ds:schemaRef ds:uri="http://schemas.microsoft.com/office/2006/metadata/properties"/>
    <ds:schemaRef ds:uri="e9ff6b31-2d37-44ea-8bb4-862baf53b3cc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5AA6C18-BBEA-4C3E-9D83-EB148F08CE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17E682-E539-46D3-8316-6E6EB98C3C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a25961-9bff-4aee-b49a-ffa08e4b240f"/>
    <ds:schemaRef ds:uri="e9ff6b31-2d37-44ea-8bb4-862baf53b3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1284</Words>
  <Application>Microsoft Office PowerPoint</Application>
  <PresentationFormat>On-screen Show (16:9)</PresentationFormat>
  <Paragraphs>175</Paragraphs>
  <Slides>30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Roboto</vt:lpstr>
      <vt:lpstr>Arial</vt:lpstr>
      <vt:lpstr>Material</vt:lpstr>
      <vt:lpstr>MongoDB with Node and Angular</vt:lpstr>
      <vt:lpstr>Server – Defining the routes</vt:lpstr>
      <vt:lpstr>Defining the routes – Add a new product.</vt:lpstr>
      <vt:lpstr>Defining the routes – List all items</vt:lpstr>
      <vt:lpstr>Defining the routes – Retrieve a single item</vt:lpstr>
      <vt:lpstr>Defining the routes – Update an item</vt:lpstr>
      <vt:lpstr>Defining the routes – Delete an item</vt:lpstr>
      <vt:lpstr>Defining the routes – Other routes</vt:lpstr>
      <vt:lpstr>Defining the routes – Other routes</vt:lpstr>
      <vt:lpstr>The Client Interface </vt:lpstr>
      <vt:lpstr>The Client Interface – Home Component</vt:lpstr>
      <vt:lpstr>The Client Interface – Add Component</vt:lpstr>
      <vt:lpstr>The Client Interface – List Products Component</vt:lpstr>
      <vt:lpstr>The Client Interface – Edit Product Component</vt:lpstr>
      <vt:lpstr>The Client Interface – Delete Product function</vt:lpstr>
      <vt:lpstr>Application Running</vt:lpstr>
      <vt:lpstr>Angular – components, services, classes</vt:lpstr>
      <vt:lpstr>The Server Code</vt:lpstr>
      <vt:lpstr>The Server Code – server.js</vt:lpstr>
      <vt:lpstr>The Server Code – api-add.js</vt:lpstr>
      <vt:lpstr>The Server Code – api-getlist.js</vt:lpstr>
      <vt:lpstr>The Server Code – api-getlist.js</vt:lpstr>
      <vt:lpstr>The Server Code – api-deleteitem.js</vt:lpstr>
      <vt:lpstr>The Server Code – api-prodcount.js</vt:lpstr>
      <vt:lpstr>The Server Code – api-prodcount.js</vt:lpstr>
      <vt:lpstr>The Client Code - Service</vt:lpstr>
      <vt:lpstr>The Client Code – List Products Component</vt:lpstr>
      <vt:lpstr>The Client Code – Add Products Component</vt:lpstr>
      <vt:lpstr>The Client Code – Add Products Component</vt:lpstr>
      <vt:lpstr>Finishing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</dc:title>
  <cp:lastModifiedBy>allan Browning</cp:lastModifiedBy>
  <cp:revision>1089</cp:revision>
  <dcterms:modified xsi:type="dcterms:W3CDTF">2019-08-31T05:32:29Z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0x0101001F8A6E5EAEDE224B836CCAB704F72294</vt:lpwstr>
  </property>
  <property fmtid="{D5CDD505-2E9C-101B-9397-08002B2CF9AE}" pid="3" name="AuthorIds_UIVersion_5120">
    <vt:lpwstr>6</vt:lpwstr>
  </property>
  <property fmtid="{D5CDD505-2E9C-101B-9397-08002B2CF9AE}" pid="4" name="AuthorIds_UIVersion_2048">
    <vt:lpwstr>6</vt:lpwstr>
  </property>
</Properties>
</file>