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724400" y="0"/>
            <a:ext cx="3012140" cy="5140547"/>
          </a:xfrm>
          <a:custGeom>
            <a:pathLst>
              <a:path extrusionOk="0" h="6854064" w="3012141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4571999" y="0"/>
            <a:ext cx="4546600" cy="5143499"/>
            <a:chOff x="1447" y="0"/>
            <a:chExt cx="2863" cy="4319"/>
          </a:xfrm>
        </p:grpSpPr>
        <p:sp>
          <p:nvSpPr>
            <p:cNvPr id="12" name="Shape 12"/>
            <p:cNvSpPr/>
            <p:nvPr/>
          </p:nvSpPr>
          <p:spPr>
            <a:xfrm>
              <a:off x="1447" y="0"/>
              <a:ext cx="1885" cy="4319"/>
            </a:xfrm>
            <a:custGeom>
              <a:pathLst>
                <a:path extrusionOk="0" h="4320" w="1886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559" y="0"/>
              <a:ext cx="1978" cy="4319"/>
            </a:xfrm>
            <a:custGeom>
              <a:pathLst>
                <a:path extrusionOk="0" h="4320" w="1979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090" y="0"/>
              <a:ext cx="1805" cy="4319"/>
            </a:xfrm>
            <a:custGeom>
              <a:pathLst>
                <a:path extrusionOk="0" h="4320" w="1806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63" y="0"/>
              <a:ext cx="1847" cy="4319"/>
            </a:xfrm>
            <a:custGeom>
              <a:pathLst>
                <a:path extrusionOk="0" h="4320" w="1848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 rot="10800000">
            <a:off x="7938258" y="0"/>
            <a:ext cx="1205741" cy="3389922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x="1807794" y="-1807795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753577"/>
            <a:ext cx="1205741" cy="3389922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Rishi Run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 Endless Runner Game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this game about?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Rishi Run is a simple 2D endless runner game.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It consists of three characters: Rishi, Ryan, and Eion. They’re three young billionaire philanthropists getting attacked by a Yakuza clan with bombs.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the game is structured.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922" y="1200149"/>
            <a:ext cx="4805524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Progress...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25" y="1718116"/>
            <a:ext cx="5796374" cy="29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1725" y="1938350"/>
            <a:ext cx="1799933" cy="269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8625" y="490875"/>
            <a:ext cx="1227249" cy="12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