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8566-03FF-8E47-B9D8-15AC9712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0ED0-3F68-3343-B65F-9127B4FA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3BB4-8598-E64C-9CFA-8AED37DC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52141-A09E-1F45-8B97-66D04867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290B-6379-4B4A-A51C-1A8A3B7C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9DC7-3AB5-3D4A-AEB9-647AFAD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684D-6E0F-5B41-82C3-54EB66745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A365-00A4-CD47-86E7-C49C47AE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ED58-901E-3244-AC41-1EC285A0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EBBB-F3B1-D84B-8A6D-99FB775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E0C74-78AA-3E40-808E-020BCD41F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E01DA-D21F-D049-BBA5-A7D559FBF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A95C-11FE-9246-AAA5-91E8E4AE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6939-54C0-1B46-A9FE-445AFE6C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CF16-92FE-594F-B459-BC83EA0E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A344-67D2-A548-AD34-44EC39CB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7D8B-A4DB-5B40-8217-AFBAF2E0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4A80-C5BD-4247-96BC-5980AFB1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03CC-1F2D-E24C-9B66-8C0C75F6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AB9A-0F05-1449-9663-E281E2EE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D853-CE2F-A348-B8CD-60DC163A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34FE-9486-9242-8215-30B6D1F8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AAB-04E7-3346-B9FE-A514FE28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3385-049D-124C-8D75-A6DC013A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02B3-D707-D845-9625-9881F351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39E5-04F1-2743-83B3-FD4518ED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5B7A-B741-A34D-9493-21C257B29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7763A-B74C-7E43-AD88-E3D50843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A723C-E67D-B44B-BE6B-595A5CFB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8A97D-927E-114E-8D95-B1649856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2FDB-0DF1-FE48-9BBB-FC5F2178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DEE0-5CFD-0D47-AFA0-95F0C075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4E2A-A7DA-8347-884A-5D6AAAC3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0AFD5-2B74-3B4C-95C4-5220CAA2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2B2E1-D57B-AA4F-B6D8-63114041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D1572-5AEB-6842-A2F7-1BB519164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3478F-D7A2-8C4D-9C1F-3C1ED136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8E7B6-E025-194A-BF36-38E4D7AD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96811-0B78-6E47-9121-E924EB68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8659-D4FF-3146-869D-0237F7D6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045E9-00BD-C243-BDB3-BD23981F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75A84-CF4C-6B45-A5BB-9D5BBFAA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F8E9D-6C86-B84F-BAB6-EDD5A1E4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E39BB-8AAF-0549-84BD-51553027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11405-E382-C04E-830B-EA2026F3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B505-4C9A-0147-AA58-18C93143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A96D-2984-6847-8A3C-8CE58D0A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6084-A925-E94E-8AA9-D40F96F3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110EA-CEB8-D048-9243-55B843A07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74C7-DC32-2D4C-B9C7-D1B12277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79732-1AC7-6747-B384-C577A0F3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3103-5E64-F943-8740-675F639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9017-A0EA-D847-93BC-7351BFDD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D5BBA-83C4-9F4F-9D11-743DFE12F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8E362-9757-714F-84F5-514578C91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5E5E8-7BE8-8440-AC7E-AECA7263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820D4-71F6-4749-8A35-C2412C99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C0AC-2B58-EE4B-A80B-6F375D28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521E3-0C85-D048-A83B-88BD5AC0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C90C5-BFCA-7A43-B982-DAC6E1A5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04D1-E411-D743-8068-82641AA4F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0909-0A7B-9F41-8781-066DF74943AE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DA7A-DEDB-704F-A811-652062168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9423-D4E0-C343-AFDF-CF85F0E8E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4B5C-F15B-DD4F-9C88-B3347FA5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C7C-E893-354F-A9CC-7798D585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using Azure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382E75-1C53-3443-B96B-E61C8B2858E0}"/>
              </a:ext>
            </a:extLst>
          </p:cNvPr>
          <p:cNvCxnSpPr>
            <a:cxnSpLocks/>
          </p:cNvCxnSpPr>
          <p:nvPr/>
        </p:nvCxnSpPr>
        <p:spPr>
          <a:xfrm>
            <a:off x="8988817" y="2840101"/>
            <a:ext cx="769626" cy="60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Power BI Governance | element61">
            <a:extLst>
              <a:ext uri="{FF2B5EF4-FFF2-40B4-BE49-F238E27FC236}">
                <a16:creationId xmlns:a16="http://schemas.microsoft.com/office/drawing/2014/main" id="{99F7C92F-E954-2E4A-9104-3C49F0926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96" r="22539"/>
          <a:stretch/>
        </p:blipFill>
        <p:spPr bwMode="auto">
          <a:xfrm>
            <a:off x="9898618" y="3008209"/>
            <a:ext cx="936000" cy="87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017870-B9C4-A946-B6BC-66FE894FDEB2}"/>
              </a:ext>
            </a:extLst>
          </p:cNvPr>
          <p:cNvSpPr txBox="1"/>
          <p:nvPr/>
        </p:nvSpPr>
        <p:spPr>
          <a:xfrm>
            <a:off x="6646943" y="3501654"/>
            <a:ext cx="188641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3. Kafka on Azure </a:t>
            </a:r>
            <a:r>
              <a:rPr lang="en-US" sz="1400" dirty="0" err="1">
                <a:solidFill>
                  <a:srgbClr val="002060"/>
                </a:solidFill>
              </a:rPr>
              <a:t>HDInsights</a:t>
            </a:r>
            <a:endParaRPr lang="en-US" sz="14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30ECB5-0072-7C4F-8B6B-8A4CAA44D653}"/>
              </a:ext>
            </a:extLst>
          </p:cNvPr>
          <p:cNvSpPr txBox="1"/>
          <p:nvPr/>
        </p:nvSpPr>
        <p:spPr>
          <a:xfrm>
            <a:off x="9758443" y="3827157"/>
            <a:ext cx="1216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5. Real time dashboard on </a:t>
            </a:r>
            <a:r>
              <a:rPr lang="en-US" sz="1400" dirty="0" err="1">
                <a:solidFill>
                  <a:srgbClr val="002060"/>
                </a:solidFill>
              </a:rPr>
              <a:t>PowerBi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6A0995-BA10-CF4C-8930-A0FF2DC4E4BC}"/>
              </a:ext>
            </a:extLst>
          </p:cNvPr>
          <p:cNvSpPr/>
          <p:nvPr/>
        </p:nvSpPr>
        <p:spPr>
          <a:xfrm>
            <a:off x="6439265" y="2190312"/>
            <a:ext cx="2250211" cy="10181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BA00F4-3651-8643-9A72-46EADE565915}"/>
              </a:ext>
            </a:extLst>
          </p:cNvPr>
          <p:cNvCxnSpPr>
            <a:cxnSpLocks/>
          </p:cNvCxnSpPr>
          <p:nvPr/>
        </p:nvCxnSpPr>
        <p:spPr>
          <a:xfrm flipV="1">
            <a:off x="8988817" y="2039370"/>
            <a:ext cx="665769" cy="62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BD62D36C-1A66-984B-B8E0-750983382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718" y="1600700"/>
            <a:ext cx="958937" cy="95893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9381F16-519F-8F47-A8A9-9B55791F16A4}"/>
              </a:ext>
            </a:extLst>
          </p:cNvPr>
          <p:cNvSpPr txBox="1"/>
          <p:nvPr/>
        </p:nvSpPr>
        <p:spPr>
          <a:xfrm>
            <a:off x="9751672" y="2309186"/>
            <a:ext cx="121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4. Long Term Storage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07DC0F-3C9E-C74A-BCD1-5170B6EE7E7F}"/>
              </a:ext>
            </a:extLst>
          </p:cNvPr>
          <p:cNvSpPr txBox="1"/>
          <p:nvPr/>
        </p:nvSpPr>
        <p:spPr>
          <a:xfrm>
            <a:off x="838200" y="4584356"/>
            <a:ext cx="10604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Web Application used to collect images uploaded by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Azure Gateway services to manage web traffic to the web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Azure </a:t>
            </a:r>
            <a:r>
              <a:rPr lang="en-US" dirty="0" err="1"/>
              <a:t>HDInsights</a:t>
            </a:r>
            <a:r>
              <a:rPr lang="en-US" dirty="0"/>
              <a:t> is used to process and stream images through  a Kafka stream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Processed Images will be stored on the file system for a minimum of 7 days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PowerBi</a:t>
            </a:r>
            <a:r>
              <a:rPr lang="en-US" dirty="0"/>
              <a:t> is used to display key statistics including number and type of images processed</a:t>
            </a:r>
          </a:p>
        </p:txBody>
      </p:sp>
      <p:pic>
        <p:nvPicPr>
          <p:cNvPr id="51" name="Picture 50" descr="A picture containing dark, silhouette&#10;&#10;Description automatically generated">
            <a:extLst>
              <a:ext uri="{FF2B5EF4-FFF2-40B4-BE49-F238E27FC236}">
                <a16:creationId xmlns:a16="http://schemas.microsoft.com/office/drawing/2014/main" id="{6251949F-6AE2-9F40-9814-67675FC48A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0720"/>
          <a:stretch/>
        </p:blipFill>
        <p:spPr>
          <a:xfrm>
            <a:off x="1465139" y="2327164"/>
            <a:ext cx="937432" cy="74318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E7B4762-8713-6540-9376-9F5E4DBD29C4}"/>
              </a:ext>
            </a:extLst>
          </p:cNvPr>
          <p:cNvSpPr txBox="1"/>
          <p:nvPr/>
        </p:nvSpPr>
        <p:spPr>
          <a:xfrm>
            <a:off x="968971" y="3067944"/>
            <a:ext cx="188641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cs typeface="Calibri"/>
              </a:rPr>
              <a:t>1. Web Application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D9BBB4-1820-B647-BD62-112682D25FC7}"/>
              </a:ext>
            </a:extLst>
          </p:cNvPr>
          <p:cNvCxnSpPr>
            <a:cxnSpLocks/>
          </p:cNvCxnSpPr>
          <p:nvPr/>
        </p:nvCxnSpPr>
        <p:spPr>
          <a:xfrm>
            <a:off x="2550938" y="2664271"/>
            <a:ext cx="90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zure Application Gateway">
            <a:extLst>
              <a:ext uri="{FF2B5EF4-FFF2-40B4-BE49-F238E27FC236}">
                <a16:creationId xmlns:a16="http://schemas.microsoft.com/office/drawing/2014/main" id="{BD6787BA-C2C3-0249-AA77-E97DF88B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315" y="2446413"/>
            <a:ext cx="420179" cy="41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ACC60B3-7EE4-064C-A696-DBB9B91F1D69}"/>
              </a:ext>
            </a:extLst>
          </p:cNvPr>
          <p:cNvSpPr txBox="1"/>
          <p:nvPr/>
        </p:nvSpPr>
        <p:spPr>
          <a:xfrm>
            <a:off x="3308198" y="2944893"/>
            <a:ext cx="188641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2. Azure Gateway Services</a:t>
            </a:r>
            <a:endParaRPr lang="en-US" sz="1400" dirty="0">
              <a:solidFill>
                <a:srgbClr val="002060"/>
              </a:solidFill>
              <a:cs typeface="Calibri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B8F2F7-73E8-E543-8301-64873F66E7AC}"/>
              </a:ext>
            </a:extLst>
          </p:cNvPr>
          <p:cNvCxnSpPr>
            <a:cxnSpLocks/>
          </p:cNvCxnSpPr>
          <p:nvPr/>
        </p:nvCxnSpPr>
        <p:spPr>
          <a:xfrm>
            <a:off x="5053914" y="2699367"/>
            <a:ext cx="104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Apache Kafka-icon | Brands AP - AZ">
            <a:extLst>
              <a:ext uri="{FF2B5EF4-FFF2-40B4-BE49-F238E27FC236}">
                <a16:creationId xmlns:a16="http://schemas.microsoft.com/office/drawing/2014/main" id="{094843FD-0F2F-4A46-9EAA-2D13CAEC6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00" y="2483545"/>
            <a:ext cx="939300" cy="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23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System Design using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TAN Yi Hon</dc:creator>
  <cp:lastModifiedBy>Ryan TAN Yi Hon</cp:lastModifiedBy>
  <cp:revision>5</cp:revision>
  <dcterms:created xsi:type="dcterms:W3CDTF">2022-02-26T09:25:12Z</dcterms:created>
  <dcterms:modified xsi:type="dcterms:W3CDTF">2022-02-26T10:53:12Z</dcterms:modified>
</cp:coreProperties>
</file>