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60" r:id="rId5"/>
    <p:sldId id="259" r:id="rId6"/>
  </p:sldIdLst>
  <p:sldSz cx="16256000" cy="9144000"/>
  <p:notesSz cx="6858000" cy="9144000"/>
  <p:defaultTextStyle>
    <a:defPPr>
      <a:defRPr lang="en-GB">
        <a:uFillTx/>
      </a:defRPr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uFillTx/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uFillTx/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uFillTx/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uFillTx/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uFillTx/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uFillTx/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uFillTx/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uFillTx/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uFillTx/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80" autoAdjust="0"/>
    <p:restoredTop sz="94894"/>
  </p:normalViewPr>
  <p:slideViewPr>
    <p:cSldViewPr>
      <p:cViewPr varScale="1">
        <p:scale>
          <a:sx n="96" d="100"/>
          <a:sy n="96" d="100"/>
        </p:scale>
        <p:origin x="640" y="176"/>
      </p:cViewPr>
      <p:guideLst>
        <p:guide orient="horz" pos="2880"/>
        <p:guide pos="5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uFillTx/>
              </a:defRPr>
            </a:lvl1pPr>
          </a:lstStyle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uFillTx/>
              </a:defRPr>
            </a:lvl1pPr>
          </a:lstStyle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uFillTx/>
              </a:defRPr>
            </a:lvl1pPr>
          </a:lstStyle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uFillTx/>
              </a:defRPr>
            </a:lvl1pPr>
          </a:lstStyle>
          <a:p>
            <a:pPr>
              <a:defRPr>
                <a:uFillTx/>
              </a:defRPr>
            </a:pPr>
            <a:fld id="{F40C9A49-18B8-49E5-B14F-82A058406E51}" type="slidenum">
              <a:rPr lang="en-GB" altLang="en-US">
                <a:uFillTx/>
              </a:rPr>
              <a:pPr>
                <a:defRPr>
                  <a:uFillTx/>
                </a:defRPr>
              </a:pPr>
              <a:t>‹#›</a:t>
            </a:fld>
            <a:endParaRPr lang="en-GB" altLang="en-US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uFillTx/>
                <a:latin typeface="Arial" charset="0"/>
              </a:defRPr>
            </a:lvl1pPr>
          </a:lstStyle>
          <a:p>
            <a:pPr>
              <a:defRPr>
                <a:uFillTx/>
              </a:defRPr>
            </a:pPr>
            <a:endParaRPr lang="en-US" altLang="en-US" dirty="0">
              <a:uFillTx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uFillTx/>
                <a:latin typeface="Arial" charset="0"/>
              </a:defRPr>
            </a:lvl1pPr>
          </a:lstStyle>
          <a:p>
            <a:pPr>
              <a:defRPr>
                <a:uFillTx/>
              </a:defRPr>
            </a:pPr>
            <a:endParaRPr lang="en-US" altLang="en-US" dirty="0">
              <a:uFillTx/>
            </a:endParaRPr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829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dirty="0">
                <a:uFillTx/>
              </a:rPr>
              <a:t>Click to edit Master text styles</a:t>
            </a:r>
          </a:p>
          <a:p>
            <a:pPr lvl="1"/>
            <a:r>
              <a:rPr lang="en-US" altLang="en-US" noProof="0" dirty="0">
                <a:uFillTx/>
              </a:rPr>
              <a:t>Second level</a:t>
            </a:r>
          </a:p>
          <a:p>
            <a:pPr lvl="2"/>
            <a:r>
              <a:rPr lang="en-US" altLang="en-US" noProof="0" dirty="0">
                <a:uFillTx/>
              </a:rPr>
              <a:t>Third level</a:t>
            </a:r>
          </a:p>
          <a:p>
            <a:pPr lvl="3"/>
            <a:r>
              <a:rPr lang="en-US" altLang="en-US" noProof="0" dirty="0">
                <a:uFillTx/>
              </a:rPr>
              <a:t>Fourth level</a:t>
            </a:r>
          </a:p>
          <a:p>
            <a:pPr lvl="4"/>
            <a:r>
              <a:rPr lang="en-US" altLang="en-US" noProof="0" dirty="0">
                <a:uFillTx/>
              </a:rPr>
              <a:t>Fifth level</a:t>
            </a:r>
          </a:p>
        </p:txBody>
      </p:sp>
      <p:sp>
        <p:nvSpPr>
          <p:cNvPr id="829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uFillTx/>
                <a:latin typeface="Arial" charset="0"/>
              </a:defRPr>
            </a:lvl1pPr>
          </a:lstStyle>
          <a:p>
            <a:pPr>
              <a:defRPr>
                <a:uFillTx/>
              </a:defRPr>
            </a:pPr>
            <a:endParaRPr lang="en-US" altLang="en-US" dirty="0">
              <a:uFillTx/>
            </a:endParaRPr>
          </a:p>
        </p:txBody>
      </p:sp>
      <p:sp>
        <p:nvSpPr>
          <p:cNvPr id="829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uFillTx/>
                <a:latin typeface="Arial" charset="0"/>
              </a:defRPr>
            </a:lvl1pPr>
          </a:lstStyle>
          <a:p>
            <a:pPr>
              <a:defRPr>
                <a:uFillTx/>
              </a:defRPr>
            </a:pPr>
            <a:fld id="{B54BF76C-99F5-45A7-ABF8-86CE4D7F572C}" type="slidenum">
              <a:rPr lang="en-US" alt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US" altLang="en-US" dirty="0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uFillTx/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uFillTx/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uFillTx/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uFillTx/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uFillTx/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9pPr>
          </a:lstStyle>
          <a:p>
            <a:fld id="{66BA5D6A-C039-4940-97CB-6DA0CCCD35EE}" type="slidenum">
              <a:rPr lang="en-US" altLang="en-US" sz="1200">
                <a:uFillTx/>
                <a:latin typeface="Arial" charset="0"/>
              </a:rPr>
              <a:pPr/>
              <a:t>2</a:t>
            </a:fld>
            <a:endParaRPr lang="en-US" altLang="en-US" sz="1200" dirty="0">
              <a:uFillTx/>
              <a:latin typeface="Arial" charset="0"/>
            </a:endParaRPr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>
              <a:uFillTx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uFillTx/>
              </a:rPr>
              <a:t>http://</a:t>
            </a:r>
            <a:r>
              <a:rPr lang="en-US" dirty="0" err="1">
                <a:uFillTx/>
              </a:rPr>
              <a:t>eeweb.poly.edu</a:t>
            </a:r>
            <a:r>
              <a:rPr lang="en-US" dirty="0">
                <a:uFillTx/>
              </a:rPr>
              <a:t>/~</a:t>
            </a:r>
            <a:r>
              <a:rPr lang="en-US" dirty="0" err="1">
                <a:uFillTx/>
              </a:rPr>
              <a:t>yao</a:t>
            </a:r>
            <a:r>
              <a:rPr lang="en-US" dirty="0">
                <a:uFillTx/>
              </a:rPr>
              <a:t>/EL5123/lecture1_intro.pdf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B54BF76C-99F5-45A7-ABF8-86CE4D7F572C}" type="slidenum">
              <a:rPr lang="en-US" altLang="en-US" smtClean="0">
                <a:uFillTx/>
              </a:rPr>
              <a:pPr>
                <a:defRPr>
                  <a:uFillTx/>
                </a:defRPr>
              </a:pPr>
              <a:t>3</a:t>
            </a:fld>
            <a:endParaRPr lang="en-US" altLang="en-US" dirty="0">
              <a:uFillTx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4234" y="8534400"/>
            <a:ext cx="16251767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/>
          </p:cNvSpPr>
          <p:nvPr/>
        </p:nvSpPr>
        <p:spPr>
          <a:xfrm>
            <a:off x="21" y="8445755"/>
            <a:ext cx="16251767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3040" y="1011936"/>
            <a:ext cx="13411200" cy="475488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10666" spc="-67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6735" y="5940827"/>
            <a:ext cx="13411200" cy="1524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67" baseline="0">
                <a:solidFill>
                  <a:schemeClr val="tx2"/>
                </a:solidFill>
                <a:uFillTx/>
                <a:latin typeface="+mj-lt"/>
              </a:defRPr>
            </a:lvl1pPr>
            <a:lvl2pPr marL="609585" indent="0" algn="ctr">
              <a:buNone/>
              <a:defRPr sz="3200">
                <a:uFillTx/>
              </a:defRPr>
            </a:lvl2pPr>
            <a:lvl3pPr marL="1219170" indent="0" algn="ctr">
              <a:buNone/>
              <a:defRPr sz="3200">
                <a:uFillTx/>
              </a:defRPr>
            </a:lvl3pPr>
            <a:lvl4pPr marL="1828754" indent="0" algn="ctr">
              <a:buNone/>
              <a:defRPr sz="2667">
                <a:uFillTx/>
              </a:defRPr>
            </a:lvl4pPr>
            <a:lvl5pPr marL="2438339" indent="0" algn="ctr">
              <a:buNone/>
              <a:defRPr sz="2667">
                <a:uFillTx/>
              </a:defRPr>
            </a:lvl5pPr>
            <a:lvl6pPr marL="3047924" indent="0" algn="ctr">
              <a:buNone/>
              <a:defRPr sz="2667">
                <a:uFillTx/>
              </a:defRPr>
            </a:lvl6pPr>
            <a:lvl7pPr marL="3657509" indent="0" algn="ctr">
              <a:buNone/>
              <a:defRPr sz="2667">
                <a:uFillTx/>
              </a:defRPr>
            </a:lvl7pPr>
            <a:lvl8pPr marL="4267093" indent="0" algn="ctr">
              <a:buNone/>
              <a:defRPr sz="2667">
                <a:uFillTx/>
              </a:defRPr>
            </a:lvl8pPr>
            <a:lvl9pPr marL="4876678" indent="0" algn="ctr">
              <a:buNone/>
              <a:defRPr sz="2667">
                <a:uFillTx/>
              </a:defRPr>
            </a:lvl9pPr>
          </a:lstStyle>
          <a:p>
            <a:r>
              <a:rPr lang="en-US">
                <a:uFillTx/>
              </a:rPr>
              <a:t>Click to edit Master subtitle style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3E29C349-EDF3-4B0A-8A5A-85EF51EF77F7}" type="slidenum">
              <a:rPr lang="en-GB" alt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GB" altLang="en-US">
              <a:uFillTx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610211" y="5791200"/>
            <a:ext cx="131673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11D6171F-E296-44A5-817A-9E6034EA0295}" type="slidenum">
              <a:rPr lang="en-GB" alt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GB" altLang="en-US">
              <a:uFillTx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4234" y="8534400"/>
            <a:ext cx="16251767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/>
          </p:cNvSpPr>
          <p:nvPr/>
        </p:nvSpPr>
        <p:spPr>
          <a:xfrm>
            <a:off x="21" y="8445755"/>
            <a:ext cx="16251767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553038"/>
            <a:ext cx="3505200" cy="7676561"/>
          </a:xfrm>
        </p:spPr>
        <p:txBody>
          <a:bodyPr vert="eaVert"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553037"/>
            <a:ext cx="10312400" cy="7676563"/>
          </a:xfrm>
        </p:spPr>
        <p:txBody>
          <a:bodyPr vert="eaVert" lIns="45720" tIns="0" rIns="45720" bIns="0"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A9379D46-8A92-45F0-9219-4A40DBEC0EAB}" type="slidenum">
              <a:rPr lang="en-GB" alt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GB" altLang="en-US">
              <a:uFillTx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04C0B21-FF1C-4F17-BA0A-CA8931285EA3}" type="slidenum">
              <a:rPr lang="en-GB" alt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GB" altLang="en-US">
              <a:uFillTx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4234" y="8534400"/>
            <a:ext cx="16251767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>
            <a:spLocks/>
          </p:cNvSpPr>
          <p:nvPr/>
        </p:nvSpPr>
        <p:spPr>
          <a:xfrm>
            <a:off x="21" y="8445755"/>
            <a:ext cx="16251767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1011936"/>
            <a:ext cx="13411200" cy="475488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10666" b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5937504"/>
            <a:ext cx="13411200" cy="1524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200" cap="all" spc="267" baseline="0">
                <a:solidFill>
                  <a:schemeClr val="tx2"/>
                </a:solidFill>
                <a:uFillTx/>
                <a:latin typeface="+mj-lt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  <a:uFillTx/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  <a:uFillTx/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  <a:uFillTx/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  <a:uFillTx/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  <a:uFillTx/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  <a:uFillTx/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  <a:uFillTx/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50A7738F-D60B-4A11-919B-3E4B85D3DCD6}" type="slidenum">
              <a:rPr lang="en-GB" alt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GB" altLang="en-US">
              <a:uFillTx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610211" y="5791200"/>
            <a:ext cx="131673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463040" y="382138"/>
            <a:ext cx="13411200" cy="193434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63039" y="2460979"/>
            <a:ext cx="6583680" cy="5364480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90560" y="2460980"/>
            <a:ext cx="6583680" cy="5364480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9ECB2EFF-60F1-4AEA-947B-A9E5C3741943}" type="slidenum">
              <a:rPr lang="en-GB" alt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GB" altLang="en-US">
              <a:uFillTx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463040" y="382138"/>
            <a:ext cx="13411200" cy="1934343"/>
          </a:xfrm>
        </p:spPr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461403"/>
            <a:ext cx="6583680" cy="98170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667" b="0" cap="all" baseline="0">
                <a:solidFill>
                  <a:schemeClr val="tx2"/>
                </a:solidFill>
                <a:uFillTx/>
              </a:defRPr>
            </a:lvl1pPr>
            <a:lvl2pPr marL="609585" indent="0">
              <a:buNone/>
              <a:defRPr sz="2667" b="1">
                <a:uFillTx/>
              </a:defRPr>
            </a:lvl2pPr>
            <a:lvl3pPr marL="1219170" indent="0">
              <a:buNone/>
              <a:defRPr sz="2400" b="1">
                <a:uFillTx/>
              </a:defRPr>
            </a:lvl3pPr>
            <a:lvl4pPr marL="1828754" indent="0">
              <a:buNone/>
              <a:defRPr sz="2133" b="1">
                <a:uFillTx/>
              </a:defRPr>
            </a:lvl4pPr>
            <a:lvl5pPr marL="2438339" indent="0">
              <a:buNone/>
              <a:defRPr sz="2133" b="1">
                <a:uFillTx/>
              </a:defRPr>
            </a:lvl5pPr>
            <a:lvl6pPr marL="3047924" indent="0">
              <a:buNone/>
              <a:defRPr sz="2133" b="1">
                <a:uFillTx/>
              </a:defRPr>
            </a:lvl6pPr>
            <a:lvl7pPr marL="3657509" indent="0">
              <a:buNone/>
              <a:defRPr sz="2133" b="1">
                <a:uFillTx/>
              </a:defRPr>
            </a:lvl7pPr>
            <a:lvl8pPr marL="4267093" indent="0">
              <a:buNone/>
              <a:defRPr sz="2133" b="1">
                <a:uFillTx/>
              </a:defRPr>
            </a:lvl8pPr>
            <a:lvl9pPr marL="4876678" indent="0">
              <a:buNone/>
              <a:defRPr sz="2133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63040" y="3443112"/>
            <a:ext cx="6583680" cy="4504267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90560" y="2461403"/>
            <a:ext cx="6583680" cy="981709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667" b="0" cap="all" baseline="0">
                <a:solidFill>
                  <a:schemeClr val="tx2"/>
                </a:solidFill>
                <a:uFillTx/>
              </a:defRPr>
            </a:lvl1pPr>
            <a:lvl2pPr marL="609585" indent="0">
              <a:buNone/>
              <a:defRPr sz="2667" b="1">
                <a:uFillTx/>
              </a:defRPr>
            </a:lvl2pPr>
            <a:lvl3pPr marL="1219170" indent="0">
              <a:buNone/>
              <a:defRPr sz="2400" b="1">
                <a:uFillTx/>
              </a:defRPr>
            </a:lvl3pPr>
            <a:lvl4pPr marL="1828754" indent="0">
              <a:buNone/>
              <a:defRPr sz="2133" b="1">
                <a:uFillTx/>
              </a:defRPr>
            </a:lvl4pPr>
            <a:lvl5pPr marL="2438339" indent="0">
              <a:buNone/>
              <a:defRPr sz="2133" b="1">
                <a:uFillTx/>
              </a:defRPr>
            </a:lvl5pPr>
            <a:lvl6pPr marL="3047924" indent="0">
              <a:buNone/>
              <a:defRPr sz="2133" b="1">
                <a:uFillTx/>
              </a:defRPr>
            </a:lvl6pPr>
            <a:lvl7pPr marL="3657509" indent="0">
              <a:buNone/>
              <a:defRPr sz="2133" b="1">
                <a:uFillTx/>
              </a:defRPr>
            </a:lvl7pPr>
            <a:lvl8pPr marL="4267093" indent="0">
              <a:buNone/>
              <a:defRPr sz="2133" b="1">
                <a:uFillTx/>
              </a:defRPr>
            </a:lvl8pPr>
            <a:lvl9pPr marL="4876678" indent="0">
              <a:buNone/>
              <a:defRPr sz="2133" b="1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90560" y="3443112"/>
            <a:ext cx="6583680" cy="4504267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84764EDD-2860-4EE9-9416-AEA90CA411A4}" type="slidenum">
              <a:rPr lang="en-GB" alt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GB" altLang="en-US">
              <a:uFillTx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1452D556-C29B-4CDF-84BA-4AE51B1587B5}" type="slidenum">
              <a:rPr lang="en-GB" alt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GB" altLang="en-US">
              <a:uFillTx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/>
          </p:cNvSpPr>
          <p:nvPr/>
        </p:nvSpPr>
        <p:spPr>
          <a:xfrm>
            <a:off x="4234" y="8534400"/>
            <a:ext cx="16251767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>
            <a:spLocks/>
          </p:cNvSpPr>
          <p:nvPr/>
        </p:nvSpPr>
        <p:spPr>
          <a:xfrm>
            <a:off x="21" y="8445755"/>
            <a:ext cx="16251767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uFillTx/>
              </a:defRPr>
            </a:lvl1pPr>
          </a:lstStyle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A70CF4DA-8B04-4FB9-AD82-0E64F8A605E6}" type="slidenum">
              <a:rPr lang="en-GB" alt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GB" altLang="en-US">
              <a:uFillTx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22" y="0"/>
            <a:ext cx="5401055" cy="914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/>
          </p:cNvSpPr>
          <p:nvPr/>
        </p:nvSpPr>
        <p:spPr>
          <a:xfrm>
            <a:off x="5386761" y="0"/>
            <a:ext cx="85344" cy="9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79"/>
            <a:ext cx="4267200" cy="3048000"/>
          </a:xfrm>
        </p:spPr>
        <p:txBody>
          <a:bodyPr anchor="b">
            <a:normAutofit/>
          </a:bodyPr>
          <a:lstStyle>
            <a:lvl1pPr>
              <a:defRPr sz="4800" b="0">
                <a:solidFill>
                  <a:srgbClr val="FFFFFF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975360"/>
            <a:ext cx="8656320" cy="7010400"/>
          </a:xfrm>
        </p:spPr>
        <p:txBody>
          <a:bodyPr/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01440"/>
            <a:ext cx="4267200" cy="450549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uFillTx/>
              </a:defRPr>
            </a:lvl1pPr>
            <a:lvl2pPr marL="609585" indent="0">
              <a:buNone/>
              <a:defRPr sz="1600">
                <a:uFillTx/>
              </a:defRPr>
            </a:lvl2pPr>
            <a:lvl3pPr marL="1219170" indent="0">
              <a:buNone/>
              <a:defRPr sz="1333">
                <a:uFillTx/>
              </a:defRPr>
            </a:lvl3pPr>
            <a:lvl4pPr marL="1828754" indent="0">
              <a:buNone/>
              <a:defRPr sz="1200">
                <a:uFillTx/>
              </a:defRPr>
            </a:lvl4pPr>
            <a:lvl5pPr marL="2438339" indent="0">
              <a:buNone/>
              <a:defRPr sz="1200">
                <a:uFillTx/>
              </a:defRPr>
            </a:lvl5pPr>
            <a:lvl6pPr marL="3047924" indent="0">
              <a:buNone/>
              <a:defRPr sz="1200">
                <a:uFillTx/>
              </a:defRPr>
            </a:lvl6pPr>
            <a:lvl7pPr marL="3657509" indent="0">
              <a:buNone/>
              <a:defRPr sz="1200">
                <a:uFillTx/>
              </a:defRPr>
            </a:lvl7pPr>
            <a:lvl8pPr marL="4267093" indent="0">
              <a:buNone/>
              <a:defRPr sz="1200">
                <a:uFillTx/>
              </a:defRPr>
            </a:lvl8pPr>
            <a:lvl9pPr marL="4876678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0683" y="8613048"/>
            <a:ext cx="3491347" cy="486833"/>
          </a:xfrm>
        </p:spPr>
        <p:txBody>
          <a:bodyPr/>
          <a:lstStyle>
            <a:lvl1pPr algn="l">
              <a:defRPr>
                <a:uFillTx/>
              </a:defRPr>
            </a:lvl1pPr>
          </a:lstStyle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0" y="8613048"/>
            <a:ext cx="6197600" cy="486833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  <a:uFillTx/>
              </a:defRPr>
            </a:lvl1pPr>
          </a:lstStyle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uFillTx/>
              </a:defRPr>
            </a:lvl1pPr>
          </a:lstStyle>
          <a:p>
            <a:pPr>
              <a:defRPr>
                <a:uFillTx/>
              </a:defRPr>
            </a:pPr>
            <a:fld id="{12B5B674-E350-462F-A561-4EBFAB27755E}" type="slidenum">
              <a:rPr lang="en-GB" alt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GB" altLang="en-US">
              <a:uFillTx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/>
          </p:cNvSpPr>
          <p:nvPr/>
        </p:nvSpPr>
        <p:spPr>
          <a:xfrm>
            <a:off x="1" y="6604000"/>
            <a:ext cx="16251767" cy="2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/>
          </p:cNvSpPr>
          <p:nvPr/>
        </p:nvSpPr>
        <p:spPr>
          <a:xfrm>
            <a:off x="21" y="6553435"/>
            <a:ext cx="16251767" cy="853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6766560"/>
            <a:ext cx="13484352" cy="1097280"/>
          </a:xfrm>
        </p:spPr>
        <p:txBody>
          <a:bodyPr lIns="91440" tIns="0" rIns="91440" bIns="0" anchor="b">
            <a:noAutofit/>
          </a:bodyPr>
          <a:lstStyle>
            <a:lvl1pPr>
              <a:defRPr sz="4800" b="0">
                <a:solidFill>
                  <a:srgbClr val="FFFFFF"/>
                </a:solidFill>
                <a:uFillTx/>
              </a:defRPr>
            </a:lvl1pPr>
          </a:lstStyle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" y="0"/>
            <a:ext cx="16255980" cy="6553435"/>
          </a:xfrm>
          <a:solidFill>
            <a:schemeClr val="accent2"/>
          </a:solidFill>
        </p:spPr>
        <p:txBody>
          <a:bodyPr lIns="457200" tIns="457200" anchor="t"/>
          <a:lstStyle>
            <a:lvl1pPr marL="0" indent="0">
              <a:buNone/>
              <a:defRPr sz="4267">
                <a:solidFill>
                  <a:schemeClr val="bg1"/>
                </a:solidFill>
                <a:uFillTx/>
              </a:defRPr>
            </a:lvl1pPr>
            <a:lvl2pPr marL="609585" indent="0">
              <a:buNone/>
              <a:defRPr sz="3733">
                <a:uFillTx/>
              </a:defRPr>
            </a:lvl2pPr>
            <a:lvl3pPr marL="1219170" indent="0">
              <a:buNone/>
              <a:defRPr sz="3200">
                <a:uFillTx/>
              </a:defRPr>
            </a:lvl3pPr>
            <a:lvl4pPr marL="1828754" indent="0">
              <a:buNone/>
              <a:defRPr sz="2667">
                <a:uFillTx/>
              </a:defRPr>
            </a:lvl4pPr>
            <a:lvl5pPr marL="2438339" indent="0">
              <a:buNone/>
              <a:defRPr sz="2667">
                <a:uFillTx/>
              </a:defRPr>
            </a:lvl5pPr>
            <a:lvl6pPr marL="3047924" indent="0">
              <a:buNone/>
              <a:defRPr sz="2667">
                <a:uFillTx/>
              </a:defRPr>
            </a:lvl6pPr>
            <a:lvl7pPr marL="3657509" indent="0">
              <a:buNone/>
              <a:defRPr sz="2667">
                <a:uFillTx/>
              </a:defRPr>
            </a:lvl7pPr>
            <a:lvl8pPr marL="4267093" indent="0">
              <a:buNone/>
              <a:defRPr sz="2667">
                <a:uFillTx/>
              </a:defRPr>
            </a:lvl8pPr>
            <a:lvl9pPr marL="4876678" indent="0">
              <a:buNone/>
              <a:defRPr sz="2667">
                <a:uFillTx/>
              </a:defRPr>
            </a:lvl9pPr>
          </a:lstStyle>
          <a:p>
            <a:r>
              <a:rPr lang="en-US">
                <a:uFillTx/>
              </a:rPr>
              <a:t>Drag picture to placeholder or click icon to add</a:t>
            </a:r>
            <a:endParaRPr lang="en-US" dirty="0">
              <a:uFillTx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40" y="7876031"/>
            <a:ext cx="13484352" cy="79248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800"/>
              </a:spcAft>
              <a:buNone/>
              <a:defRPr sz="2000">
                <a:solidFill>
                  <a:srgbClr val="FFFFFF"/>
                </a:solidFill>
                <a:uFillTx/>
              </a:defRPr>
            </a:lvl1pPr>
            <a:lvl2pPr marL="609585" indent="0">
              <a:buNone/>
              <a:defRPr sz="1600">
                <a:uFillTx/>
              </a:defRPr>
            </a:lvl2pPr>
            <a:lvl3pPr marL="1219170" indent="0">
              <a:buNone/>
              <a:defRPr sz="1333">
                <a:uFillTx/>
              </a:defRPr>
            </a:lvl3pPr>
            <a:lvl4pPr marL="1828754" indent="0">
              <a:buNone/>
              <a:defRPr sz="1200">
                <a:uFillTx/>
              </a:defRPr>
            </a:lvl4pPr>
            <a:lvl5pPr marL="2438339" indent="0">
              <a:buNone/>
              <a:defRPr sz="1200">
                <a:uFillTx/>
              </a:defRPr>
            </a:lvl5pPr>
            <a:lvl6pPr marL="3047924" indent="0">
              <a:buNone/>
              <a:defRPr sz="1200">
                <a:uFillTx/>
              </a:defRPr>
            </a:lvl6pPr>
            <a:lvl7pPr marL="3657509" indent="0">
              <a:buNone/>
              <a:defRPr sz="1200">
                <a:uFillTx/>
              </a:defRPr>
            </a:lvl7pPr>
            <a:lvl8pPr marL="4267093" indent="0">
              <a:buNone/>
              <a:defRPr sz="1200">
                <a:uFillTx/>
              </a:defRPr>
            </a:lvl8pPr>
            <a:lvl9pPr marL="4876678" indent="0">
              <a:buNone/>
              <a:defRPr sz="1200">
                <a:uFillTx/>
              </a:defRPr>
            </a:lvl9pPr>
          </a:lstStyle>
          <a:p>
            <a:pPr lvl="0"/>
            <a:r>
              <a:rPr lang="en-US">
                <a:uFillTx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>
                <a:uFillTx/>
              </a:defRPr>
            </a:pPr>
            <a:fld id="{46696B69-8CA9-4616-AAAB-C9246492133A}" type="slidenum">
              <a:rPr lang="en-GB" alt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GB" altLang="en-US">
              <a:uFillTx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/>
          </p:cNvSpPr>
          <p:nvPr/>
        </p:nvSpPr>
        <p:spPr>
          <a:xfrm>
            <a:off x="1" y="8534400"/>
            <a:ext cx="16256000" cy="60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>
            <a:spLocks/>
          </p:cNvSpPr>
          <p:nvPr/>
        </p:nvSpPr>
        <p:spPr>
          <a:xfrm>
            <a:off x="1" y="8445755"/>
            <a:ext cx="16256001" cy="87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3040" y="382139"/>
            <a:ext cx="13411200" cy="8774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uFillTx/>
              </a:rPr>
              <a:t>Click to edit Master title style</a:t>
            </a:r>
            <a:endParaRPr lang="en-US" dirty="0">
              <a:uFillTx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460979"/>
            <a:ext cx="13411200" cy="536448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>
                <a:uFillTx/>
              </a:rPr>
              <a:t>Click to edit Master text styles</a:t>
            </a:r>
          </a:p>
          <a:p>
            <a:pPr lvl="1"/>
            <a:r>
              <a:rPr lang="en-US">
                <a:uFillTx/>
              </a:rPr>
              <a:t>Second level</a:t>
            </a:r>
          </a:p>
          <a:p>
            <a:pPr lvl="2"/>
            <a:r>
              <a:rPr lang="en-US">
                <a:uFillTx/>
              </a:rPr>
              <a:t>Third level</a:t>
            </a:r>
          </a:p>
          <a:p>
            <a:pPr lvl="3"/>
            <a:r>
              <a:rPr lang="en-US">
                <a:uFillTx/>
              </a:rPr>
              <a:t>Fourth level</a:t>
            </a:r>
          </a:p>
          <a:p>
            <a:pPr lvl="4"/>
            <a:r>
              <a:rPr lang="en-US">
                <a:uFillTx/>
              </a:rPr>
              <a:t>Fifth level</a:t>
            </a:r>
            <a:endParaRPr lang="en-US" dirty="0">
              <a:uFillTx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63041" y="8613048"/>
            <a:ext cx="3296361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uFillTx/>
              </a:defRPr>
            </a:lvl1pPr>
          </a:lstStyle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14914" y="8613048"/>
            <a:ext cx="643040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rgbClr val="FFFFFF"/>
                </a:solidFill>
                <a:uFillTx/>
              </a:defRPr>
            </a:lvl1pPr>
          </a:lstStyle>
          <a:p>
            <a:pPr>
              <a:defRPr>
                <a:uFillTx/>
              </a:defRPr>
            </a:pPr>
            <a:endParaRPr lang="en-GB" altLang="en-US">
              <a:uFillTx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200611" y="8613048"/>
            <a:ext cx="1749367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rgbClr val="FFFFFF"/>
                </a:solidFill>
                <a:uFillTx/>
              </a:defRPr>
            </a:lvl1pPr>
          </a:lstStyle>
          <a:p>
            <a:pPr>
              <a:defRPr>
                <a:uFillTx/>
              </a:defRPr>
            </a:pPr>
            <a:fld id="{76072129-8600-42BA-837C-665DA5762648}" type="slidenum">
              <a:rPr lang="en-GB" altLang="en-US" smtClean="0">
                <a:uFillTx/>
              </a:rPr>
              <a:pPr>
                <a:defRPr>
                  <a:uFillTx/>
                </a:defRPr>
              </a:pPr>
              <a:t>‹#›</a:t>
            </a:fld>
            <a:endParaRPr lang="en-GB" altLang="en-US">
              <a:uFillTx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591376" y="1331640"/>
            <a:ext cx="1328928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85000"/>
        </a:lnSpc>
        <a:spcBef>
          <a:spcPct val="0"/>
        </a:spcBef>
        <a:buNone/>
        <a:defRPr sz="6400" kern="1200" spc="-67" baseline="0">
          <a:solidFill>
            <a:schemeClr val="tx1">
              <a:lumMod val="75000"/>
              <a:lumOff val="2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21917" indent="-121917" algn="l" defTabSz="1219170" rtl="0" eaLnBrk="1" latinLnBrk="0" hangingPunct="1">
        <a:lnSpc>
          <a:spcPct val="90000"/>
        </a:lnSpc>
        <a:spcBef>
          <a:spcPts val="1600"/>
        </a:spcBef>
        <a:spcAft>
          <a:spcPts val="267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667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1pPr>
      <a:lvl2pPr marL="512051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2pPr>
      <a:lvl3pPr marL="755885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3pPr>
      <a:lvl4pPr marL="999719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4pPr>
      <a:lvl5pPr marL="1243553" indent="-243834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5pPr>
      <a:lvl6pPr marL="146663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6pPr>
      <a:lvl7pPr marL="173329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7pPr>
      <a:lvl8pPr marL="199995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8pPr>
      <a:lvl9pPr marL="2266610" indent="-304792" algn="l" defTabSz="1219170" rtl="0" eaLnBrk="1" latinLnBrk="0" hangingPunct="1">
        <a:lnSpc>
          <a:spcPct val="90000"/>
        </a:lnSpc>
        <a:spcBef>
          <a:spcPts val="267"/>
        </a:spcBef>
        <a:spcAft>
          <a:spcPts val="533"/>
        </a:spcAft>
        <a:buClr>
          <a:schemeClr val="accent1"/>
        </a:buClr>
        <a:buFont typeface="Calibri" pitchFamily="34" charset="0"/>
        <a:buChar char="◦"/>
        <a:defRPr sz="1867" kern="1200">
          <a:solidFill>
            <a:schemeClr val="tx1">
              <a:lumMod val="75000"/>
              <a:lumOff val="25000"/>
            </a:schemeClr>
          </a:solidFill>
          <a:uFillTx/>
          <a:latin typeface="+mn-lt"/>
          <a:ea typeface="+mn-ea"/>
          <a:cs typeface="+mn-cs"/>
        </a:defRPr>
      </a:lvl9pPr>
    </p:bodyStyle>
    <p:otherStyle>
      <a:defPPr>
        <a:defRPr lang="en-US">
          <a:uFillTx/>
        </a:defRPr>
      </a:defPPr>
      <a:lvl1pPr marL="0" algn="l" defTabSz="1219170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uFillTx/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485" y="588602"/>
            <a:ext cx="13411200" cy="4754880"/>
          </a:xfrm>
        </p:spPr>
        <p:txBody>
          <a:bodyPr>
            <a:normAutofit/>
          </a:bodyPr>
          <a:lstStyle/>
          <a:p>
            <a:r>
              <a:rPr lang="en-US" sz="6600" dirty="0" err="1">
                <a:uFillTx/>
                <a:latin typeface="Arial" charset="0"/>
                <a:ea typeface="Arial" charset="0"/>
                <a:cs typeface="Arial" charset="0"/>
              </a:rPr>
              <a:t>Colour</a:t>
            </a:r>
            <a:r>
              <a:rPr lang="en-US" sz="6600" dirty="0">
                <a:uFillTx/>
                <a:latin typeface="Arial" charset="0"/>
                <a:ea typeface="Arial" charset="0"/>
                <a:cs typeface="Arial" charset="0"/>
              </a:rPr>
              <a:t>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>
              <a:uFillTx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62"/>
          <p:cNvSpPr>
            <a:spLocks noChangeArrowheads="1"/>
          </p:cNvSpPr>
          <p:nvPr/>
        </p:nvSpPr>
        <p:spPr bwMode="auto">
          <a:xfrm>
            <a:off x="8227188" y="2267744"/>
            <a:ext cx="2000250" cy="1257300"/>
          </a:xfrm>
          <a:prstGeom prst="rect">
            <a:avLst/>
          </a:prstGeom>
          <a:solidFill>
            <a:srgbClr val="0000FF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  <a:contourClr>
              <a:srgbClr val="0000FF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uFillTx/>
            </a:endParaRPr>
          </a:p>
        </p:txBody>
      </p:sp>
      <p:sp>
        <p:nvSpPr>
          <p:cNvPr id="6147" name="Oval 163"/>
          <p:cNvSpPr>
            <a:spLocks noChangeArrowheads="1"/>
          </p:cNvSpPr>
          <p:nvPr/>
        </p:nvSpPr>
        <p:spPr bwMode="auto">
          <a:xfrm>
            <a:off x="9027288" y="2439194"/>
            <a:ext cx="400050" cy="40005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uFillTx/>
            </a:endParaRPr>
          </a:p>
        </p:txBody>
      </p:sp>
      <p:sp>
        <p:nvSpPr>
          <p:cNvPr id="6148" name="Line 164"/>
          <p:cNvSpPr>
            <a:spLocks noChangeShapeType="1"/>
          </p:cNvSpPr>
          <p:nvPr/>
        </p:nvSpPr>
        <p:spPr bwMode="auto">
          <a:xfrm>
            <a:off x="9255888" y="2839244"/>
            <a:ext cx="0" cy="4000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49" name="Line 165"/>
          <p:cNvSpPr>
            <a:spLocks noChangeShapeType="1"/>
          </p:cNvSpPr>
          <p:nvPr/>
        </p:nvSpPr>
        <p:spPr bwMode="auto">
          <a:xfrm flipH="1">
            <a:off x="9027288" y="3239294"/>
            <a:ext cx="228600" cy="1143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50" name="Line 166"/>
          <p:cNvSpPr>
            <a:spLocks noChangeShapeType="1"/>
          </p:cNvSpPr>
          <p:nvPr/>
        </p:nvSpPr>
        <p:spPr bwMode="auto">
          <a:xfrm>
            <a:off x="9255888" y="3239294"/>
            <a:ext cx="171450" cy="1143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51" name="Line 167"/>
          <p:cNvSpPr>
            <a:spLocks noChangeShapeType="1"/>
          </p:cNvSpPr>
          <p:nvPr/>
        </p:nvSpPr>
        <p:spPr bwMode="auto">
          <a:xfrm>
            <a:off x="8970138" y="3010694"/>
            <a:ext cx="571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52" name="Line 168"/>
          <p:cNvSpPr>
            <a:spLocks noChangeShapeType="1"/>
          </p:cNvSpPr>
          <p:nvPr/>
        </p:nvSpPr>
        <p:spPr bwMode="auto">
          <a:xfrm>
            <a:off x="8227188" y="23820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53" name="Line 169"/>
          <p:cNvSpPr>
            <a:spLocks noChangeShapeType="1"/>
          </p:cNvSpPr>
          <p:nvPr/>
        </p:nvSpPr>
        <p:spPr bwMode="auto">
          <a:xfrm>
            <a:off x="8227188" y="24963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54" name="Line 170"/>
          <p:cNvSpPr>
            <a:spLocks noChangeShapeType="1"/>
          </p:cNvSpPr>
          <p:nvPr/>
        </p:nvSpPr>
        <p:spPr bwMode="auto">
          <a:xfrm>
            <a:off x="8227188" y="26106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55" name="Line 171"/>
          <p:cNvSpPr>
            <a:spLocks noChangeShapeType="1"/>
          </p:cNvSpPr>
          <p:nvPr/>
        </p:nvSpPr>
        <p:spPr bwMode="auto">
          <a:xfrm>
            <a:off x="8227188" y="27249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56" name="Line 172"/>
          <p:cNvSpPr>
            <a:spLocks noChangeShapeType="1"/>
          </p:cNvSpPr>
          <p:nvPr/>
        </p:nvSpPr>
        <p:spPr bwMode="auto">
          <a:xfrm>
            <a:off x="8227188" y="28392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57" name="Line 173"/>
          <p:cNvSpPr>
            <a:spLocks noChangeShapeType="1"/>
          </p:cNvSpPr>
          <p:nvPr/>
        </p:nvSpPr>
        <p:spPr bwMode="auto">
          <a:xfrm>
            <a:off x="8227188" y="29535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58" name="Line 174"/>
          <p:cNvSpPr>
            <a:spLocks noChangeShapeType="1"/>
          </p:cNvSpPr>
          <p:nvPr/>
        </p:nvSpPr>
        <p:spPr bwMode="auto">
          <a:xfrm>
            <a:off x="8227188" y="30678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59" name="Line 175"/>
          <p:cNvSpPr>
            <a:spLocks noChangeShapeType="1"/>
          </p:cNvSpPr>
          <p:nvPr/>
        </p:nvSpPr>
        <p:spPr bwMode="auto">
          <a:xfrm>
            <a:off x="8227188" y="31821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60" name="Line 176"/>
          <p:cNvSpPr>
            <a:spLocks noChangeShapeType="1"/>
          </p:cNvSpPr>
          <p:nvPr/>
        </p:nvSpPr>
        <p:spPr bwMode="auto">
          <a:xfrm>
            <a:off x="8227188" y="32964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61" name="Line 177"/>
          <p:cNvSpPr>
            <a:spLocks noChangeShapeType="1"/>
          </p:cNvSpPr>
          <p:nvPr/>
        </p:nvSpPr>
        <p:spPr bwMode="auto">
          <a:xfrm>
            <a:off x="8398638" y="22677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62" name="Line 178"/>
          <p:cNvSpPr>
            <a:spLocks noChangeShapeType="1"/>
          </p:cNvSpPr>
          <p:nvPr/>
        </p:nvSpPr>
        <p:spPr bwMode="auto">
          <a:xfrm>
            <a:off x="8512938" y="22677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63" name="Line 179"/>
          <p:cNvSpPr>
            <a:spLocks noChangeShapeType="1"/>
          </p:cNvSpPr>
          <p:nvPr/>
        </p:nvSpPr>
        <p:spPr bwMode="auto">
          <a:xfrm>
            <a:off x="8627238" y="22677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64" name="Line 180"/>
          <p:cNvSpPr>
            <a:spLocks noChangeShapeType="1"/>
          </p:cNvSpPr>
          <p:nvPr/>
        </p:nvSpPr>
        <p:spPr bwMode="auto">
          <a:xfrm>
            <a:off x="8741538" y="22677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65" name="Line 181"/>
          <p:cNvSpPr>
            <a:spLocks noChangeShapeType="1"/>
          </p:cNvSpPr>
          <p:nvPr/>
        </p:nvSpPr>
        <p:spPr bwMode="auto">
          <a:xfrm>
            <a:off x="8855838" y="22677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66" name="Line 182"/>
          <p:cNvSpPr>
            <a:spLocks noChangeShapeType="1"/>
          </p:cNvSpPr>
          <p:nvPr/>
        </p:nvSpPr>
        <p:spPr bwMode="auto">
          <a:xfrm>
            <a:off x="8970138" y="22677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67" name="Line 183"/>
          <p:cNvSpPr>
            <a:spLocks noChangeShapeType="1"/>
          </p:cNvSpPr>
          <p:nvPr/>
        </p:nvSpPr>
        <p:spPr bwMode="auto">
          <a:xfrm>
            <a:off x="9084438" y="22677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68" name="Line 184"/>
          <p:cNvSpPr>
            <a:spLocks noChangeShapeType="1"/>
          </p:cNvSpPr>
          <p:nvPr/>
        </p:nvSpPr>
        <p:spPr bwMode="auto">
          <a:xfrm>
            <a:off x="9198738" y="22677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69" name="Line 185"/>
          <p:cNvSpPr>
            <a:spLocks noChangeShapeType="1"/>
          </p:cNvSpPr>
          <p:nvPr/>
        </p:nvSpPr>
        <p:spPr bwMode="auto">
          <a:xfrm>
            <a:off x="9313038" y="22677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70" name="Line 186"/>
          <p:cNvSpPr>
            <a:spLocks noChangeShapeType="1"/>
          </p:cNvSpPr>
          <p:nvPr/>
        </p:nvSpPr>
        <p:spPr bwMode="auto">
          <a:xfrm>
            <a:off x="9427338" y="22677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71" name="Line 187"/>
          <p:cNvSpPr>
            <a:spLocks noChangeShapeType="1"/>
          </p:cNvSpPr>
          <p:nvPr/>
        </p:nvSpPr>
        <p:spPr bwMode="auto">
          <a:xfrm>
            <a:off x="9541638" y="22677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72" name="Line 188"/>
          <p:cNvSpPr>
            <a:spLocks noChangeShapeType="1"/>
          </p:cNvSpPr>
          <p:nvPr/>
        </p:nvSpPr>
        <p:spPr bwMode="auto">
          <a:xfrm>
            <a:off x="9655938" y="22677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73" name="Line 189"/>
          <p:cNvSpPr>
            <a:spLocks noChangeShapeType="1"/>
          </p:cNvSpPr>
          <p:nvPr/>
        </p:nvSpPr>
        <p:spPr bwMode="auto">
          <a:xfrm>
            <a:off x="9770238" y="22677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74" name="Line 190"/>
          <p:cNvSpPr>
            <a:spLocks noChangeShapeType="1"/>
          </p:cNvSpPr>
          <p:nvPr/>
        </p:nvSpPr>
        <p:spPr bwMode="auto">
          <a:xfrm>
            <a:off x="9884538" y="22677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75" name="Line 191"/>
          <p:cNvSpPr>
            <a:spLocks noChangeShapeType="1"/>
          </p:cNvSpPr>
          <p:nvPr/>
        </p:nvSpPr>
        <p:spPr bwMode="auto">
          <a:xfrm>
            <a:off x="9998838" y="22677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76" name="Rectangle 192"/>
          <p:cNvSpPr>
            <a:spLocks noChangeArrowheads="1"/>
          </p:cNvSpPr>
          <p:nvPr/>
        </p:nvSpPr>
        <p:spPr bwMode="auto">
          <a:xfrm>
            <a:off x="6169788" y="4039394"/>
            <a:ext cx="18288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uFillTx/>
            </a:endParaRPr>
          </a:p>
        </p:txBody>
      </p:sp>
      <p:sp>
        <p:nvSpPr>
          <p:cNvPr id="6177" name="Line 193"/>
          <p:cNvSpPr>
            <a:spLocks noChangeShapeType="1"/>
          </p:cNvSpPr>
          <p:nvPr/>
        </p:nvSpPr>
        <p:spPr bwMode="auto">
          <a:xfrm flipH="1">
            <a:off x="7598538" y="2953544"/>
            <a:ext cx="2057400" cy="177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78" name="Rectangle 194"/>
          <p:cNvSpPr>
            <a:spLocks noChangeArrowheads="1"/>
          </p:cNvSpPr>
          <p:nvPr/>
        </p:nvSpPr>
        <p:spPr bwMode="auto">
          <a:xfrm>
            <a:off x="6626988" y="4382294"/>
            <a:ext cx="2857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uFillTx/>
            </a:endParaRPr>
          </a:p>
        </p:txBody>
      </p:sp>
      <p:sp>
        <p:nvSpPr>
          <p:cNvPr id="6179" name="Rectangle 195"/>
          <p:cNvSpPr>
            <a:spLocks noChangeArrowheads="1"/>
          </p:cNvSpPr>
          <p:nvPr/>
        </p:nvSpPr>
        <p:spPr bwMode="auto">
          <a:xfrm>
            <a:off x="7255638" y="4782344"/>
            <a:ext cx="3429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500">
                <a:uFillTx/>
              </a:rPr>
              <a:t>63</a:t>
            </a:r>
            <a:endParaRPr lang="en-GB" altLang="en-US" sz="1500">
              <a:uFillTx/>
            </a:endParaRPr>
          </a:p>
        </p:txBody>
      </p:sp>
      <p:sp>
        <p:nvSpPr>
          <p:cNvPr id="6180" name="Text Box 196"/>
          <p:cNvSpPr txBox="1">
            <a:spLocks noChangeArrowheads="1"/>
          </p:cNvSpPr>
          <p:nvPr/>
        </p:nvSpPr>
        <p:spPr bwMode="auto">
          <a:xfrm>
            <a:off x="6569839" y="4382297"/>
            <a:ext cx="506870" cy="3231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uFillTx/>
              </a:rPr>
              <a:t>240</a:t>
            </a:r>
            <a:endParaRPr lang="en-GB" altLang="en-US" sz="1500">
              <a:uFillTx/>
            </a:endParaRPr>
          </a:p>
        </p:txBody>
      </p:sp>
      <p:sp>
        <p:nvSpPr>
          <p:cNvPr id="6181" name="Line 197"/>
          <p:cNvSpPr>
            <a:spLocks noChangeShapeType="1"/>
          </p:cNvSpPr>
          <p:nvPr/>
        </p:nvSpPr>
        <p:spPr bwMode="auto">
          <a:xfrm flipH="1">
            <a:off x="6741288" y="2667794"/>
            <a:ext cx="2286000" cy="177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82" name="Rectangle 2"/>
          <p:cNvSpPr>
            <a:spLocks noGrp="1" noChangeArrowheads="1"/>
          </p:cNvSpPr>
          <p:nvPr>
            <p:ph type="title"/>
          </p:nvPr>
        </p:nvSpPr>
        <p:spPr>
          <a:xfrm>
            <a:off x="1287240" y="847725"/>
            <a:ext cx="13393488" cy="4651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cap="none" dirty="0">
                <a:uFillTx/>
                <a:latin typeface="Arial" panose="020B0604020202020204" pitchFamily="34" charset="0"/>
              </a:rPr>
              <a:t>Modifications to our structure for </a:t>
            </a:r>
            <a:r>
              <a:rPr lang="en-US" altLang="en-US" cap="none" dirty="0" err="1">
                <a:uFillTx/>
                <a:latin typeface="Arial" panose="020B0604020202020204" pitchFamily="34" charset="0"/>
              </a:rPr>
              <a:t>colour</a:t>
            </a:r>
            <a:endParaRPr lang="en-GB" altLang="en-US" cap="none" dirty="0">
              <a:uFillTx/>
              <a:latin typeface="Arial" panose="020B0604020202020204" pitchFamily="34" charset="0"/>
            </a:endParaRPr>
          </a:p>
        </p:txBody>
      </p:sp>
      <p:sp>
        <p:nvSpPr>
          <p:cNvPr id="6183" name="Rectangle 4"/>
          <p:cNvSpPr>
            <a:spLocks noChangeArrowheads="1"/>
          </p:cNvSpPr>
          <p:nvPr/>
        </p:nvSpPr>
        <p:spPr bwMode="auto">
          <a:xfrm>
            <a:off x="5869752" y="2648744"/>
            <a:ext cx="4371975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uFillTx/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uFillTx/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uFillTx/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uFillTx/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uFillTx/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uFillTx/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None/>
            </a:pPr>
            <a:r>
              <a:rPr lang="en-GB" altLang="en-US" sz="2400">
                <a:uFillTx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6184" name="Group 84"/>
          <p:cNvGrpSpPr/>
          <p:nvPr/>
        </p:nvGrpSpPr>
        <p:grpSpPr>
          <a:xfrm>
            <a:off x="6912738" y="-409947"/>
            <a:ext cx="2000250" cy="1257300"/>
            <a:chOff x="0" y="0"/>
            <a:chExt cx="1680" cy="1056"/>
          </a:xfrm>
        </p:grpSpPr>
        <p:sp>
          <p:nvSpPr>
            <p:cNvPr id="6253" name="Rectangle 85"/>
            <p:cNvSpPr>
              <a:spLocks noChangeArrowheads="1"/>
            </p:cNvSpPr>
            <p:nvPr/>
          </p:nvSpPr>
          <p:spPr bwMode="auto">
            <a:xfrm>
              <a:off x="768" y="2592"/>
              <a:ext cx="1680" cy="1056"/>
            </a:xfrm>
            <a:prstGeom prst="rect">
              <a:avLst/>
            </a:prstGeom>
            <a:solidFill>
              <a:srgbClr val="00FF00"/>
            </a:solidFill>
            <a:ln w="9525">
              <a:miter lim="800000"/>
            </a:ln>
            <a:effectLst/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FF00"/>
              </a:extrusionClr>
              <a:contourClr>
                <a:srgbClr val="00FF00"/>
              </a:contourClr>
            </a:sp3d>
          </p:spPr>
          <p:txBody>
            <a:bodyPr wrap="none" anchor="ctr">
              <a:flatTx/>
            </a:bodyPr>
            <a:lstStyle>
              <a:lvl1pPr>
                <a:defRPr sz="2400">
                  <a:solidFill>
                    <a:schemeClr val="tx1"/>
                  </a:solidFill>
                  <a:uFillTx/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uFillTx/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uFillTx/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uFillTx/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uFillTx/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uFillTx/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uFillTx/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uFillTx/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uFillTx/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uFillTx/>
              </a:endParaRPr>
            </a:p>
          </p:txBody>
        </p:sp>
        <p:sp>
          <p:nvSpPr>
            <p:cNvPr id="6254" name="Oval 86"/>
            <p:cNvSpPr>
              <a:spLocks noChangeArrowheads="1"/>
            </p:cNvSpPr>
            <p:nvPr/>
          </p:nvSpPr>
          <p:spPr bwMode="auto">
            <a:xfrm>
              <a:off x="1440" y="2736"/>
              <a:ext cx="336" cy="336"/>
            </a:xfrm>
            <a:prstGeom prst="ellipse">
              <a:avLst/>
            </a:prstGeom>
            <a:solidFill>
              <a:srgbClr val="00FF00"/>
            </a:solidFill>
            <a:ln w="9525">
              <a:solidFill>
                <a:schemeClr val="bg1"/>
              </a:solidFill>
              <a:round/>
            </a:ln>
            <a:effectLst/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uFillTx/>
                  <a:latin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uFillTx/>
                  <a:latin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uFillTx/>
                  <a:latin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uFillTx/>
                  <a:latin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uFillTx/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uFillTx/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uFillTx/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uFillTx/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uFillTx/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 sz="1800">
                <a:uFillTx/>
              </a:endParaRPr>
            </a:p>
          </p:txBody>
        </p:sp>
        <p:sp>
          <p:nvSpPr>
            <p:cNvPr id="6255" name="Line 87"/>
            <p:cNvSpPr>
              <a:spLocks noChangeShapeType="1"/>
            </p:cNvSpPr>
            <p:nvPr/>
          </p:nvSpPr>
          <p:spPr bwMode="auto">
            <a:xfrm>
              <a:off x="1632" y="3072"/>
              <a:ext cx="0" cy="33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en-GB" sz="1800">
                <a:uFillTx/>
              </a:endParaRPr>
            </a:p>
          </p:txBody>
        </p:sp>
        <p:sp>
          <p:nvSpPr>
            <p:cNvPr id="6256" name="Line 88"/>
            <p:cNvSpPr>
              <a:spLocks noChangeShapeType="1"/>
            </p:cNvSpPr>
            <p:nvPr/>
          </p:nvSpPr>
          <p:spPr bwMode="auto">
            <a:xfrm flipH="1">
              <a:off x="1440" y="3408"/>
              <a:ext cx="192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en-GB" sz="1800">
                <a:uFillTx/>
              </a:endParaRPr>
            </a:p>
          </p:txBody>
        </p:sp>
        <p:sp>
          <p:nvSpPr>
            <p:cNvPr id="6257" name="Line 89"/>
            <p:cNvSpPr>
              <a:spLocks noChangeShapeType="1"/>
            </p:cNvSpPr>
            <p:nvPr/>
          </p:nvSpPr>
          <p:spPr bwMode="auto">
            <a:xfrm>
              <a:off x="1632" y="3408"/>
              <a:ext cx="144" cy="96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en-GB" sz="1800">
                <a:uFillTx/>
              </a:endParaRPr>
            </a:p>
          </p:txBody>
        </p:sp>
        <p:sp>
          <p:nvSpPr>
            <p:cNvPr id="6258" name="Line 90"/>
            <p:cNvSpPr>
              <a:spLocks noChangeShapeType="1"/>
            </p:cNvSpPr>
            <p:nvPr/>
          </p:nvSpPr>
          <p:spPr bwMode="auto">
            <a:xfrm>
              <a:off x="1392" y="3216"/>
              <a:ext cx="480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</a:ln>
            <a:effectLst/>
          </p:spPr>
          <p:txBody>
            <a:bodyPr/>
            <a:lstStyle/>
            <a:p>
              <a:endParaRPr lang="en-GB" sz="1800">
                <a:uFillTx/>
              </a:endParaRPr>
            </a:p>
          </p:txBody>
        </p:sp>
      </p:grpSp>
      <p:sp>
        <p:nvSpPr>
          <p:cNvPr id="6185" name="Line 91"/>
          <p:cNvSpPr>
            <a:spLocks noChangeShapeType="1"/>
          </p:cNvSpPr>
          <p:nvPr/>
        </p:nvSpPr>
        <p:spPr bwMode="auto">
          <a:xfrm>
            <a:off x="7884288" y="28392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86" name="Line 92"/>
          <p:cNvSpPr>
            <a:spLocks noChangeShapeType="1"/>
          </p:cNvSpPr>
          <p:nvPr/>
        </p:nvSpPr>
        <p:spPr bwMode="auto">
          <a:xfrm>
            <a:off x="7884288" y="29535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87" name="Line 93"/>
          <p:cNvSpPr>
            <a:spLocks noChangeShapeType="1"/>
          </p:cNvSpPr>
          <p:nvPr/>
        </p:nvSpPr>
        <p:spPr bwMode="auto">
          <a:xfrm>
            <a:off x="7884288" y="30678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88" name="Line 94"/>
          <p:cNvSpPr>
            <a:spLocks noChangeShapeType="1"/>
          </p:cNvSpPr>
          <p:nvPr/>
        </p:nvSpPr>
        <p:spPr bwMode="auto">
          <a:xfrm>
            <a:off x="7884288" y="31821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89" name="Line 95"/>
          <p:cNvSpPr>
            <a:spLocks noChangeShapeType="1"/>
          </p:cNvSpPr>
          <p:nvPr/>
        </p:nvSpPr>
        <p:spPr bwMode="auto">
          <a:xfrm>
            <a:off x="7884288" y="32964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90" name="Line 96"/>
          <p:cNvSpPr>
            <a:spLocks noChangeShapeType="1"/>
          </p:cNvSpPr>
          <p:nvPr/>
        </p:nvSpPr>
        <p:spPr bwMode="auto">
          <a:xfrm>
            <a:off x="7884288" y="34107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91" name="Line 97"/>
          <p:cNvSpPr>
            <a:spLocks noChangeShapeType="1"/>
          </p:cNvSpPr>
          <p:nvPr/>
        </p:nvSpPr>
        <p:spPr bwMode="auto">
          <a:xfrm>
            <a:off x="7884288" y="35250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92" name="Line 98"/>
          <p:cNvSpPr>
            <a:spLocks noChangeShapeType="1"/>
          </p:cNvSpPr>
          <p:nvPr/>
        </p:nvSpPr>
        <p:spPr bwMode="auto">
          <a:xfrm>
            <a:off x="7884288" y="36393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93" name="Line 99"/>
          <p:cNvSpPr>
            <a:spLocks noChangeShapeType="1"/>
          </p:cNvSpPr>
          <p:nvPr/>
        </p:nvSpPr>
        <p:spPr bwMode="auto">
          <a:xfrm>
            <a:off x="7884288" y="37536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94" name="Line 100"/>
          <p:cNvSpPr>
            <a:spLocks noChangeShapeType="1"/>
          </p:cNvSpPr>
          <p:nvPr/>
        </p:nvSpPr>
        <p:spPr bwMode="auto">
          <a:xfrm>
            <a:off x="8055738" y="27249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95" name="Line 101"/>
          <p:cNvSpPr>
            <a:spLocks noChangeShapeType="1"/>
          </p:cNvSpPr>
          <p:nvPr/>
        </p:nvSpPr>
        <p:spPr bwMode="auto">
          <a:xfrm>
            <a:off x="8170038" y="27249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96" name="Line 102"/>
          <p:cNvSpPr>
            <a:spLocks noChangeShapeType="1"/>
          </p:cNvSpPr>
          <p:nvPr/>
        </p:nvSpPr>
        <p:spPr bwMode="auto">
          <a:xfrm>
            <a:off x="8284338" y="27249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97" name="Line 103"/>
          <p:cNvSpPr>
            <a:spLocks noChangeShapeType="1"/>
          </p:cNvSpPr>
          <p:nvPr/>
        </p:nvSpPr>
        <p:spPr bwMode="auto">
          <a:xfrm>
            <a:off x="8398638" y="27249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98" name="Line 104"/>
          <p:cNvSpPr>
            <a:spLocks noChangeShapeType="1"/>
          </p:cNvSpPr>
          <p:nvPr/>
        </p:nvSpPr>
        <p:spPr bwMode="auto">
          <a:xfrm>
            <a:off x="8512938" y="27249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199" name="Line 105"/>
          <p:cNvSpPr>
            <a:spLocks noChangeShapeType="1"/>
          </p:cNvSpPr>
          <p:nvPr/>
        </p:nvSpPr>
        <p:spPr bwMode="auto">
          <a:xfrm>
            <a:off x="8627238" y="27249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00" name="Line 106"/>
          <p:cNvSpPr>
            <a:spLocks noChangeShapeType="1"/>
          </p:cNvSpPr>
          <p:nvPr/>
        </p:nvSpPr>
        <p:spPr bwMode="auto">
          <a:xfrm>
            <a:off x="8741538" y="27249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01" name="Line 107"/>
          <p:cNvSpPr>
            <a:spLocks noChangeShapeType="1"/>
          </p:cNvSpPr>
          <p:nvPr/>
        </p:nvSpPr>
        <p:spPr bwMode="auto">
          <a:xfrm>
            <a:off x="8855838" y="27249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02" name="Line 108"/>
          <p:cNvSpPr>
            <a:spLocks noChangeShapeType="1"/>
          </p:cNvSpPr>
          <p:nvPr/>
        </p:nvSpPr>
        <p:spPr bwMode="auto">
          <a:xfrm>
            <a:off x="8970138" y="27249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03" name="Line 109"/>
          <p:cNvSpPr>
            <a:spLocks noChangeShapeType="1"/>
          </p:cNvSpPr>
          <p:nvPr/>
        </p:nvSpPr>
        <p:spPr bwMode="auto">
          <a:xfrm>
            <a:off x="9084438" y="27249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04" name="Line 110"/>
          <p:cNvSpPr>
            <a:spLocks noChangeShapeType="1"/>
          </p:cNvSpPr>
          <p:nvPr/>
        </p:nvSpPr>
        <p:spPr bwMode="auto">
          <a:xfrm>
            <a:off x="9198738" y="27249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05" name="Line 111"/>
          <p:cNvSpPr>
            <a:spLocks noChangeShapeType="1"/>
          </p:cNvSpPr>
          <p:nvPr/>
        </p:nvSpPr>
        <p:spPr bwMode="auto">
          <a:xfrm>
            <a:off x="9313038" y="27249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06" name="Line 112"/>
          <p:cNvSpPr>
            <a:spLocks noChangeShapeType="1"/>
          </p:cNvSpPr>
          <p:nvPr/>
        </p:nvSpPr>
        <p:spPr bwMode="auto">
          <a:xfrm>
            <a:off x="9427338" y="27249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07" name="Line 113"/>
          <p:cNvSpPr>
            <a:spLocks noChangeShapeType="1"/>
          </p:cNvSpPr>
          <p:nvPr/>
        </p:nvSpPr>
        <p:spPr bwMode="auto">
          <a:xfrm>
            <a:off x="9541638" y="27249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08" name="Line 114"/>
          <p:cNvSpPr>
            <a:spLocks noChangeShapeType="1"/>
          </p:cNvSpPr>
          <p:nvPr/>
        </p:nvSpPr>
        <p:spPr bwMode="auto">
          <a:xfrm>
            <a:off x="9655938" y="27249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09" name="Rectangle 115"/>
          <p:cNvSpPr>
            <a:spLocks noChangeArrowheads="1"/>
          </p:cNvSpPr>
          <p:nvPr/>
        </p:nvSpPr>
        <p:spPr bwMode="auto">
          <a:xfrm>
            <a:off x="5826888" y="4496594"/>
            <a:ext cx="18288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uFillTx/>
            </a:endParaRPr>
          </a:p>
        </p:txBody>
      </p:sp>
      <p:sp>
        <p:nvSpPr>
          <p:cNvPr id="6210" name="Line 116"/>
          <p:cNvSpPr>
            <a:spLocks noChangeShapeType="1"/>
          </p:cNvSpPr>
          <p:nvPr/>
        </p:nvSpPr>
        <p:spPr bwMode="auto">
          <a:xfrm flipH="1">
            <a:off x="7255638" y="3410744"/>
            <a:ext cx="2057400" cy="177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11" name="Rectangle 117"/>
          <p:cNvSpPr>
            <a:spLocks noChangeArrowheads="1"/>
          </p:cNvSpPr>
          <p:nvPr/>
        </p:nvSpPr>
        <p:spPr bwMode="auto">
          <a:xfrm>
            <a:off x="6284088" y="4839494"/>
            <a:ext cx="2857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uFillTx/>
            </a:endParaRPr>
          </a:p>
        </p:txBody>
      </p:sp>
      <p:sp>
        <p:nvSpPr>
          <p:cNvPr id="6212" name="Rectangle 118"/>
          <p:cNvSpPr>
            <a:spLocks noChangeArrowheads="1"/>
          </p:cNvSpPr>
          <p:nvPr/>
        </p:nvSpPr>
        <p:spPr bwMode="auto">
          <a:xfrm>
            <a:off x="6912738" y="5239544"/>
            <a:ext cx="3429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500">
                <a:uFillTx/>
              </a:rPr>
              <a:t>63</a:t>
            </a:r>
            <a:endParaRPr lang="en-GB" altLang="en-US" sz="1500">
              <a:uFillTx/>
            </a:endParaRPr>
          </a:p>
        </p:txBody>
      </p:sp>
      <p:sp>
        <p:nvSpPr>
          <p:cNvPr id="6213" name="Text Box 119"/>
          <p:cNvSpPr txBox="1">
            <a:spLocks noChangeArrowheads="1"/>
          </p:cNvSpPr>
          <p:nvPr/>
        </p:nvSpPr>
        <p:spPr bwMode="auto">
          <a:xfrm>
            <a:off x="6226939" y="4839497"/>
            <a:ext cx="506870" cy="3231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uFillTx/>
              </a:rPr>
              <a:t>240</a:t>
            </a:r>
            <a:endParaRPr lang="en-GB" altLang="en-US" sz="1500">
              <a:uFillTx/>
            </a:endParaRPr>
          </a:p>
        </p:txBody>
      </p:sp>
      <p:sp>
        <p:nvSpPr>
          <p:cNvPr id="6214" name="Line 120"/>
          <p:cNvSpPr>
            <a:spLocks noChangeShapeType="1"/>
          </p:cNvSpPr>
          <p:nvPr/>
        </p:nvSpPr>
        <p:spPr bwMode="auto">
          <a:xfrm flipH="1">
            <a:off x="6398388" y="3124994"/>
            <a:ext cx="2286000" cy="177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15" name="Rectangle 124"/>
          <p:cNvSpPr>
            <a:spLocks noChangeArrowheads="1"/>
          </p:cNvSpPr>
          <p:nvPr/>
        </p:nvSpPr>
        <p:spPr bwMode="auto">
          <a:xfrm>
            <a:off x="7541388" y="3182144"/>
            <a:ext cx="2000250" cy="1257300"/>
          </a:xfrm>
          <a:prstGeom prst="rect">
            <a:avLst/>
          </a:prstGeom>
          <a:solidFill>
            <a:srgbClr val="FF0000"/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uFillTx/>
            </a:endParaRPr>
          </a:p>
        </p:txBody>
      </p:sp>
      <p:sp>
        <p:nvSpPr>
          <p:cNvPr id="6216" name="Oval 125"/>
          <p:cNvSpPr>
            <a:spLocks noChangeArrowheads="1"/>
          </p:cNvSpPr>
          <p:nvPr/>
        </p:nvSpPr>
        <p:spPr bwMode="auto">
          <a:xfrm>
            <a:off x="8341488" y="3353594"/>
            <a:ext cx="400050" cy="400050"/>
          </a:xfrm>
          <a:prstGeom prst="ellips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uFillTx/>
            </a:endParaRPr>
          </a:p>
        </p:txBody>
      </p:sp>
      <p:sp>
        <p:nvSpPr>
          <p:cNvPr id="6217" name="Line 126"/>
          <p:cNvSpPr>
            <a:spLocks noChangeShapeType="1"/>
          </p:cNvSpPr>
          <p:nvPr/>
        </p:nvSpPr>
        <p:spPr bwMode="auto">
          <a:xfrm>
            <a:off x="8570088" y="3753644"/>
            <a:ext cx="0" cy="40005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18" name="Line 127"/>
          <p:cNvSpPr>
            <a:spLocks noChangeShapeType="1"/>
          </p:cNvSpPr>
          <p:nvPr/>
        </p:nvSpPr>
        <p:spPr bwMode="auto">
          <a:xfrm flipH="1">
            <a:off x="8341488" y="4153694"/>
            <a:ext cx="228600" cy="1143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19" name="Line 128"/>
          <p:cNvSpPr>
            <a:spLocks noChangeShapeType="1"/>
          </p:cNvSpPr>
          <p:nvPr/>
        </p:nvSpPr>
        <p:spPr bwMode="auto">
          <a:xfrm>
            <a:off x="8570088" y="4153694"/>
            <a:ext cx="171450" cy="1143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20" name="Line 129"/>
          <p:cNvSpPr>
            <a:spLocks noChangeShapeType="1"/>
          </p:cNvSpPr>
          <p:nvPr/>
        </p:nvSpPr>
        <p:spPr bwMode="auto">
          <a:xfrm>
            <a:off x="8284338" y="3925094"/>
            <a:ext cx="5715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21" name="Line 130"/>
          <p:cNvSpPr>
            <a:spLocks noChangeShapeType="1"/>
          </p:cNvSpPr>
          <p:nvPr/>
        </p:nvSpPr>
        <p:spPr bwMode="auto">
          <a:xfrm>
            <a:off x="7541388" y="32964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22" name="Line 131"/>
          <p:cNvSpPr>
            <a:spLocks noChangeShapeType="1"/>
          </p:cNvSpPr>
          <p:nvPr/>
        </p:nvSpPr>
        <p:spPr bwMode="auto">
          <a:xfrm>
            <a:off x="7541388" y="34107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23" name="Line 132"/>
          <p:cNvSpPr>
            <a:spLocks noChangeShapeType="1"/>
          </p:cNvSpPr>
          <p:nvPr/>
        </p:nvSpPr>
        <p:spPr bwMode="auto">
          <a:xfrm>
            <a:off x="7541388" y="35250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24" name="Line 133"/>
          <p:cNvSpPr>
            <a:spLocks noChangeShapeType="1"/>
          </p:cNvSpPr>
          <p:nvPr/>
        </p:nvSpPr>
        <p:spPr bwMode="auto">
          <a:xfrm>
            <a:off x="7541388" y="36393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25" name="Line 134"/>
          <p:cNvSpPr>
            <a:spLocks noChangeShapeType="1"/>
          </p:cNvSpPr>
          <p:nvPr/>
        </p:nvSpPr>
        <p:spPr bwMode="auto">
          <a:xfrm>
            <a:off x="7541388" y="37536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26" name="Line 135"/>
          <p:cNvSpPr>
            <a:spLocks noChangeShapeType="1"/>
          </p:cNvSpPr>
          <p:nvPr/>
        </p:nvSpPr>
        <p:spPr bwMode="auto">
          <a:xfrm>
            <a:off x="7541388" y="38679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27" name="Line 136"/>
          <p:cNvSpPr>
            <a:spLocks noChangeShapeType="1"/>
          </p:cNvSpPr>
          <p:nvPr/>
        </p:nvSpPr>
        <p:spPr bwMode="auto">
          <a:xfrm>
            <a:off x="7541388" y="39822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28" name="Line 137"/>
          <p:cNvSpPr>
            <a:spLocks noChangeShapeType="1"/>
          </p:cNvSpPr>
          <p:nvPr/>
        </p:nvSpPr>
        <p:spPr bwMode="auto">
          <a:xfrm>
            <a:off x="7541388" y="40965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29" name="Line 138"/>
          <p:cNvSpPr>
            <a:spLocks noChangeShapeType="1"/>
          </p:cNvSpPr>
          <p:nvPr/>
        </p:nvSpPr>
        <p:spPr bwMode="auto">
          <a:xfrm>
            <a:off x="7541388" y="4210844"/>
            <a:ext cx="2000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30" name="Line 139"/>
          <p:cNvSpPr>
            <a:spLocks noChangeShapeType="1"/>
          </p:cNvSpPr>
          <p:nvPr/>
        </p:nvSpPr>
        <p:spPr bwMode="auto">
          <a:xfrm>
            <a:off x="7712838" y="31821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31" name="Line 140"/>
          <p:cNvSpPr>
            <a:spLocks noChangeShapeType="1"/>
          </p:cNvSpPr>
          <p:nvPr/>
        </p:nvSpPr>
        <p:spPr bwMode="auto">
          <a:xfrm>
            <a:off x="7827138" y="31821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32" name="Line 141"/>
          <p:cNvSpPr>
            <a:spLocks noChangeShapeType="1"/>
          </p:cNvSpPr>
          <p:nvPr/>
        </p:nvSpPr>
        <p:spPr bwMode="auto">
          <a:xfrm>
            <a:off x="7941438" y="31821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33" name="Line 142"/>
          <p:cNvSpPr>
            <a:spLocks noChangeShapeType="1"/>
          </p:cNvSpPr>
          <p:nvPr/>
        </p:nvSpPr>
        <p:spPr bwMode="auto">
          <a:xfrm>
            <a:off x="8055738" y="31821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34" name="Line 143"/>
          <p:cNvSpPr>
            <a:spLocks noChangeShapeType="1"/>
          </p:cNvSpPr>
          <p:nvPr/>
        </p:nvSpPr>
        <p:spPr bwMode="auto">
          <a:xfrm>
            <a:off x="8170038" y="31821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35" name="Line 144"/>
          <p:cNvSpPr>
            <a:spLocks noChangeShapeType="1"/>
          </p:cNvSpPr>
          <p:nvPr/>
        </p:nvSpPr>
        <p:spPr bwMode="auto">
          <a:xfrm>
            <a:off x="8284338" y="31821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36" name="Line 145"/>
          <p:cNvSpPr>
            <a:spLocks noChangeShapeType="1"/>
          </p:cNvSpPr>
          <p:nvPr/>
        </p:nvSpPr>
        <p:spPr bwMode="auto">
          <a:xfrm>
            <a:off x="8398638" y="31821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37" name="Line 146"/>
          <p:cNvSpPr>
            <a:spLocks noChangeShapeType="1"/>
          </p:cNvSpPr>
          <p:nvPr/>
        </p:nvSpPr>
        <p:spPr bwMode="auto">
          <a:xfrm>
            <a:off x="8512938" y="31821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38" name="Line 147"/>
          <p:cNvSpPr>
            <a:spLocks noChangeShapeType="1"/>
          </p:cNvSpPr>
          <p:nvPr/>
        </p:nvSpPr>
        <p:spPr bwMode="auto">
          <a:xfrm>
            <a:off x="8627238" y="31821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39" name="Line 148"/>
          <p:cNvSpPr>
            <a:spLocks noChangeShapeType="1"/>
          </p:cNvSpPr>
          <p:nvPr/>
        </p:nvSpPr>
        <p:spPr bwMode="auto">
          <a:xfrm>
            <a:off x="8741538" y="31821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40" name="Line 149"/>
          <p:cNvSpPr>
            <a:spLocks noChangeShapeType="1"/>
          </p:cNvSpPr>
          <p:nvPr/>
        </p:nvSpPr>
        <p:spPr bwMode="auto">
          <a:xfrm>
            <a:off x="8855838" y="31821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41" name="Line 150"/>
          <p:cNvSpPr>
            <a:spLocks noChangeShapeType="1"/>
          </p:cNvSpPr>
          <p:nvPr/>
        </p:nvSpPr>
        <p:spPr bwMode="auto">
          <a:xfrm>
            <a:off x="8970138" y="31821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42" name="Line 151"/>
          <p:cNvSpPr>
            <a:spLocks noChangeShapeType="1"/>
          </p:cNvSpPr>
          <p:nvPr/>
        </p:nvSpPr>
        <p:spPr bwMode="auto">
          <a:xfrm>
            <a:off x="9084438" y="31821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43" name="Line 152"/>
          <p:cNvSpPr>
            <a:spLocks noChangeShapeType="1"/>
          </p:cNvSpPr>
          <p:nvPr/>
        </p:nvSpPr>
        <p:spPr bwMode="auto">
          <a:xfrm>
            <a:off x="9198738" y="31821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44" name="Line 153"/>
          <p:cNvSpPr>
            <a:spLocks noChangeShapeType="1"/>
          </p:cNvSpPr>
          <p:nvPr/>
        </p:nvSpPr>
        <p:spPr bwMode="auto">
          <a:xfrm>
            <a:off x="9313038" y="3182144"/>
            <a:ext cx="0" cy="1257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45" name="Rectangle 154"/>
          <p:cNvSpPr>
            <a:spLocks noChangeArrowheads="1"/>
          </p:cNvSpPr>
          <p:nvPr/>
        </p:nvSpPr>
        <p:spPr bwMode="auto">
          <a:xfrm>
            <a:off x="5483988" y="4953794"/>
            <a:ext cx="18288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uFillTx/>
            </a:endParaRPr>
          </a:p>
        </p:txBody>
      </p:sp>
      <p:sp>
        <p:nvSpPr>
          <p:cNvPr id="6246" name="Line 155"/>
          <p:cNvSpPr>
            <a:spLocks noChangeShapeType="1"/>
          </p:cNvSpPr>
          <p:nvPr/>
        </p:nvSpPr>
        <p:spPr bwMode="auto">
          <a:xfrm flipH="1">
            <a:off x="6912738" y="3867944"/>
            <a:ext cx="2057400" cy="177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47" name="Rectangle 156"/>
          <p:cNvSpPr>
            <a:spLocks noChangeArrowheads="1"/>
          </p:cNvSpPr>
          <p:nvPr/>
        </p:nvSpPr>
        <p:spPr bwMode="auto">
          <a:xfrm>
            <a:off x="5941188" y="5296694"/>
            <a:ext cx="28575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 sz="1800">
              <a:uFillTx/>
            </a:endParaRPr>
          </a:p>
        </p:txBody>
      </p:sp>
      <p:sp>
        <p:nvSpPr>
          <p:cNvPr id="6248" name="Rectangle 157"/>
          <p:cNvSpPr>
            <a:spLocks noChangeArrowheads="1"/>
          </p:cNvSpPr>
          <p:nvPr/>
        </p:nvSpPr>
        <p:spPr bwMode="auto">
          <a:xfrm>
            <a:off x="6569838" y="5696744"/>
            <a:ext cx="3429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500">
                <a:uFillTx/>
              </a:rPr>
              <a:t>63</a:t>
            </a:r>
            <a:endParaRPr lang="en-GB" altLang="en-US" sz="1500">
              <a:uFillTx/>
            </a:endParaRPr>
          </a:p>
        </p:txBody>
      </p:sp>
      <p:sp>
        <p:nvSpPr>
          <p:cNvPr id="6249" name="Text Box 158"/>
          <p:cNvSpPr txBox="1">
            <a:spLocks noChangeArrowheads="1"/>
          </p:cNvSpPr>
          <p:nvPr/>
        </p:nvSpPr>
        <p:spPr bwMode="auto">
          <a:xfrm>
            <a:off x="5884039" y="5296697"/>
            <a:ext cx="506870" cy="3231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500">
                <a:uFillTx/>
              </a:rPr>
              <a:t>240</a:t>
            </a:r>
            <a:endParaRPr lang="en-GB" altLang="en-US" sz="1500">
              <a:uFillTx/>
            </a:endParaRPr>
          </a:p>
        </p:txBody>
      </p:sp>
      <p:sp>
        <p:nvSpPr>
          <p:cNvPr id="6250" name="Line 159"/>
          <p:cNvSpPr>
            <a:spLocks noChangeShapeType="1"/>
          </p:cNvSpPr>
          <p:nvPr/>
        </p:nvSpPr>
        <p:spPr bwMode="auto">
          <a:xfrm flipH="1">
            <a:off x="6055488" y="3582194"/>
            <a:ext cx="2286000" cy="1771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en-GB" sz="1800">
              <a:uFillTx/>
            </a:endParaRPr>
          </a:p>
        </p:txBody>
      </p:sp>
      <p:sp>
        <p:nvSpPr>
          <p:cNvPr id="6251" name="Text Box 198"/>
          <p:cNvSpPr txBox="1">
            <a:spLocks noChangeArrowheads="1"/>
          </p:cNvSpPr>
          <p:nvPr/>
        </p:nvSpPr>
        <p:spPr bwMode="auto">
          <a:xfrm>
            <a:off x="8884415" y="4668043"/>
            <a:ext cx="3421129" cy="2677656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>
                <a:uFillTx/>
              </a:rPr>
              <a:t>Now we need three </a:t>
            </a:r>
          </a:p>
          <a:p>
            <a:pPr eaLnBrk="1" hangingPunct="1"/>
            <a:r>
              <a:rPr lang="en-US" altLang="en-US" dirty="0">
                <a:uFillTx/>
              </a:rPr>
              <a:t>separate matrices, </a:t>
            </a:r>
          </a:p>
          <a:p>
            <a:pPr eaLnBrk="1" hangingPunct="1"/>
            <a:r>
              <a:rPr lang="en-US" altLang="en-US" dirty="0">
                <a:uFillTx/>
              </a:rPr>
              <a:t>one for each </a:t>
            </a:r>
            <a:r>
              <a:rPr lang="en-US" altLang="en-US" dirty="0" err="1">
                <a:uFillTx/>
              </a:rPr>
              <a:t>colour</a:t>
            </a:r>
            <a:r>
              <a:rPr lang="en-US" altLang="en-US" dirty="0">
                <a:uFillTx/>
              </a:rPr>
              <a:t>.</a:t>
            </a:r>
          </a:p>
          <a:p>
            <a:pPr eaLnBrk="1" hangingPunct="1"/>
            <a:r>
              <a:rPr lang="en-US" altLang="en-US" dirty="0">
                <a:uFillTx/>
              </a:rPr>
              <a:t>Each matrix holds </a:t>
            </a:r>
          </a:p>
          <a:p>
            <a:pPr eaLnBrk="1" hangingPunct="1"/>
            <a:r>
              <a:rPr lang="en-US" altLang="en-US" dirty="0">
                <a:uFillTx/>
              </a:rPr>
              <a:t>values which represent </a:t>
            </a:r>
          </a:p>
          <a:p>
            <a:pPr eaLnBrk="1" hangingPunct="1"/>
            <a:r>
              <a:rPr lang="en-US" altLang="en-US" dirty="0">
                <a:uFillTx/>
              </a:rPr>
              <a:t>the corresponding</a:t>
            </a:r>
          </a:p>
          <a:p>
            <a:pPr eaLnBrk="1" hangingPunct="1"/>
            <a:r>
              <a:rPr lang="en-US" altLang="en-US" dirty="0">
                <a:uFillTx/>
              </a:rPr>
              <a:t> </a:t>
            </a:r>
            <a:r>
              <a:rPr lang="en-US" altLang="en-US" dirty="0" err="1">
                <a:uFillTx/>
              </a:rPr>
              <a:t>colour</a:t>
            </a:r>
            <a:r>
              <a:rPr lang="en-US" altLang="en-US" dirty="0">
                <a:uFillTx/>
              </a:rPr>
              <a:t> in the image</a:t>
            </a:r>
            <a:endParaRPr lang="en-GB" altLang="en-US" dirty="0">
              <a:uFillTx/>
            </a:endParaRPr>
          </a:p>
        </p:txBody>
      </p:sp>
      <p:sp>
        <p:nvSpPr>
          <p:cNvPr id="6252" name="Text Box 199"/>
          <p:cNvSpPr txBox="1">
            <a:spLocks noChangeArrowheads="1"/>
          </p:cNvSpPr>
          <p:nvPr/>
        </p:nvSpPr>
        <p:spPr bwMode="auto">
          <a:xfrm>
            <a:off x="4743624" y="6449130"/>
            <a:ext cx="2579552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uFillTx/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uFillTx/>
              </a:rPr>
              <a:t>Our matrix is now</a:t>
            </a:r>
          </a:p>
          <a:p>
            <a:pPr eaLnBrk="1" hangingPunct="1"/>
            <a:r>
              <a:rPr lang="en-US" altLang="en-US" dirty="0">
                <a:uFillTx/>
              </a:rPr>
              <a:t>Of size</a:t>
            </a:r>
          </a:p>
          <a:p>
            <a:pPr eaLnBrk="1" hangingPunct="1"/>
            <a:r>
              <a:rPr lang="en-US" altLang="en-US" dirty="0">
                <a:uFillTx/>
              </a:rPr>
              <a:t>640 x 480 x 3</a:t>
            </a:r>
            <a:endParaRPr lang="en-GB" altLang="en-US" dirty="0">
              <a:uFillTx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1215232" y="-26232"/>
            <a:ext cx="10531170" cy="11430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dirty="0">
                <a:uFillTx/>
                <a:latin typeface="Arial" panose="020B0604020202020204" pitchFamily="34" charset="0"/>
              </a:rPr>
              <a:t>Tulips in RGB</a:t>
            </a:r>
            <a:endParaRPr lang="en-GB" altLang="en-US" sz="3600" dirty="0">
              <a:uFillTx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403A90-0741-C8FA-A923-E2993C4FF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360" y="1331640"/>
            <a:ext cx="10531170" cy="7124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F86C0BD-D777-46A2-BB45-1EF98B7D5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584" y="251520"/>
            <a:ext cx="6048672" cy="7868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089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B8F4-CB83-472B-6AFA-932A7F8F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60D4347-4728-0096-0E90-9B905B504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935" y="2051720"/>
            <a:ext cx="15210130" cy="536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16309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12041</TotalTime>
  <Words>73</Words>
  <Application>Microsoft Macintosh PowerPoint</Application>
  <PresentationFormat>Custom</PresentationFormat>
  <Paragraphs>23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Colour Images</vt:lpstr>
      <vt:lpstr>Modifications to our structure for colour</vt:lpstr>
      <vt:lpstr>Tulips in RGB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</dc:title>
  <dc:creator>Malcolm Wilson</dc:creator>
  <cp:lastModifiedBy>Mu Mu</cp:lastModifiedBy>
  <cp:revision>176</cp:revision>
  <dcterms:created xsi:type="dcterms:W3CDTF">2002-09-25T09:29:18Z</dcterms:created>
  <dcterms:modified xsi:type="dcterms:W3CDTF">2022-10-02T12:52:42Z</dcterms:modified>
</cp:coreProperties>
</file>