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63503f9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63503f9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6202cc7cf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6202cc7cf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6202cc7cf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6202cc7cf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6202cc7cf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6202cc7cf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202cc7cf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6202cc7cf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3503f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63503f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63503f9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63503f9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63503f9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63503f9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6202cc7cf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6202cc7cf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Placement Tips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Jatin Arora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00" y="298850"/>
            <a:ext cx="8095374" cy="45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137850" y="1879450"/>
            <a:ext cx="7976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300"/>
              <a:t>Got an internship after my 1st year. </a:t>
            </a:r>
            <a:br>
              <a:rPr lang="en-GB" sz="2300"/>
            </a:b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300"/>
              <a:t>Got offer for a placement from Volkswagen in first year.</a:t>
            </a:r>
            <a:br>
              <a:rPr lang="en-GB" sz="2300"/>
            </a:b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300"/>
              <a:t>Converted my 1st internship into a job.</a:t>
            </a:r>
            <a:br>
              <a:rPr lang="en-GB" sz="2300"/>
            </a:br>
            <a:endParaRPr sz="2300"/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300"/>
              <a:t>Got offered for a placement from Astrazeneca.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general stages?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224800" y="1531800"/>
            <a:ext cx="73485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Generally, there are  stages: -</a:t>
            </a:r>
            <a:endParaRPr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Application submission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Numeric and Logical Assessment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Video Interview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Assessment Centre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Group Task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Individual task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Interview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Presentation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Offer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Success Rates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First Year: - </a:t>
            </a:r>
            <a:endParaRPr sz="2700"/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chemeClr val="accent1"/>
                </a:solidFill>
              </a:rPr>
              <a:t>100+</a:t>
            </a:r>
            <a:r>
              <a:rPr lang="en-GB" sz="2700"/>
              <a:t> Applications.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chemeClr val="accent1"/>
                </a:solidFill>
                <a:highlight>
                  <a:srgbClr val="FFFFFF"/>
                </a:highlight>
              </a:rPr>
              <a:t>90%</a:t>
            </a:r>
            <a:r>
              <a:rPr lang="en-GB" sz="2700"/>
              <a:t> Rejected in the application stage itself.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chemeClr val="accent1"/>
                </a:solidFill>
              </a:rPr>
              <a:t>80</a:t>
            </a:r>
            <a:r>
              <a:rPr lang="en-GB" sz="2700">
                <a:solidFill>
                  <a:schemeClr val="accent1"/>
                </a:solidFill>
              </a:rPr>
              <a:t>%</a:t>
            </a:r>
            <a:r>
              <a:rPr lang="en-GB" sz="2700"/>
              <a:t> Rejected in the video interview stage.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chemeClr val="accent1"/>
                </a:solidFill>
              </a:rPr>
              <a:t>2</a:t>
            </a:r>
            <a:r>
              <a:rPr lang="en-GB" sz="2700"/>
              <a:t> Interview stage.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chemeClr val="accent1"/>
                </a:solidFill>
              </a:rPr>
              <a:t>2</a:t>
            </a:r>
            <a:r>
              <a:rPr lang="en-GB" sz="2700"/>
              <a:t> Offers.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Success Rates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Second </a:t>
            </a:r>
            <a:r>
              <a:rPr lang="en-GB" sz="2700"/>
              <a:t>Year: - </a:t>
            </a:r>
            <a:endParaRPr sz="2700"/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chemeClr val="accent1"/>
                </a:solidFill>
              </a:rPr>
              <a:t>10-15</a:t>
            </a:r>
            <a:r>
              <a:rPr lang="en-GB" sz="2700"/>
              <a:t> Applications.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chemeClr val="accent1"/>
                </a:solidFill>
              </a:rPr>
              <a:t>80%</a:t>
            </a:r>
            <a:r>
              <a:rPr lang="en-GB" sz="2700"/>
              <a:t> Rejected in the video interview stage.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chemeClr val="accent1"/>
                </a:solidFill>
              </a:rPr>
              <a:t>2</a:t>
            </a:r>
            <a:r>
              <a:rPr lang="en-GB" sz="2700"/>
              <a:t> Interview stage.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>
                <a:solidFill>
                  <a:schemeClr val="accent1"/>
                </a:solidFill>
              </a:rPr>
              <a:t>1</a:t>
            </a:r>
            <a:r>
              <a:rPr lang="en-GB" sz="2700"/>
              <a:t> Offers.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sets you apart?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8700"/>
            <a:ext cx="88950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Showing actual interest in the company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Read about the company in advance first.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Reading about the role and its impact on the company.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Showing where you can help in the process.</a:t>
            </a:r>
            <a:br>
              <a:rPr lang="en-GB" sz="1600"/>
            </a:b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Reading about companies values.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Always read company’s values, this is something that every company cares about.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Prepare you experiences that reflects their values.</a:t>
            </a:r>
            <a:br>
              <a:rPr lang="en-GB" sz="1600"/>
            </a:b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Confidence and your leaning towards learning.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Show the enthusiasm in joining their team.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Show how you learn things quickly.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you can prepare for it?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Gaining technical knowledge.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Industry level projects.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Going</a:t>
            </a:r>
            <a:r>
              <a:rPr lang="en-GB"/>
              <a:t> to networking events.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Having some </a:t>
            </a:r>
            <a:r>
              <a:rPr lang="en-GB"/>
              <a:t>relevant</a:t>
            </a:r>
            <a:r>
              <a:rPr lang="en-GB"/>
              <a:t> ex</a:t>
            </a:r>
            <a:r>
              <a:rPr lang="en-GB"/>
              <a:t>perience.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goes back to my point of being in a position of responsibility.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Participate in research projects.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Giving more interviews.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Prepare with some mock interviews with your friends.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Try to talk with your professors to give you guidance about best practices.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prepare for it?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Put efforts on your CV.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Many don’t put a lot of effort on </a:t>
            </a:r>
            <a:r>
              <a:rPr lang="en-GB"/>
              <a:t>their</a:t>
            </a:r>
            <a:r>
              <a:rPr lang="en-GB"/>
              <a:t> CV.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 believe CV is one of the most important things that you have to get right.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Put everything you can on </a:t>
            </a:r>
            <a:r>
              <a:rPr lang="en-GB"/>
              <a:t>there. As concisely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 your LinkedIn updated.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LinkedIn is one of the important places where you can connect with people for more advice.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 personally keep my linkedIn updated and use resources like notes..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Keeping really really good connections with your professors.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 have a very good relation with all of my professors and because of that I get offered some research projects which is always a treat! :)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Don’t bluff too much in your CV.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Take some </a:t>
            </a:r>
            <a:r>
              <a:rPr lang="en-GB" sz="2200"/>
              <a:t>leadership position in your university and work.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Try to stay involved in a lot of activities.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Upskill yourself!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Always reflect back and look what you've done, why you have done that and think about it’s impact on your professional life.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Have a very rigorous application procedure.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Keep the answers for basic questions ready beforehand.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