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B14A9C-2BD5-2F4F-BC29-594F281D4D00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F027-6745-4D46-8E2B-37781D0CEB22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E265-B130-124C-81B5-878EAE2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FE265-B130-124C-81B5-878EAE2641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81BE-7169-674D-A630-45799406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4B5B3-EA5E-284D-B82F-29F320D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7465-AF62-8946-BCE3-889F8CE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997-2F3D-0B49-B194-DFAB9729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E1B8-CD4C-7041-B54D-E7FD1BD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37B-F34A-5740-915E-4455D2D5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55AD-00DD-214B-973C-35AED5D4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309F-733A-A24A-BD6B-E538D634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F126-4386-564F-BB0F-CB3308B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CF43-2D12-0E45-9969-6DDF058D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A74B5-B50C-CA46-8EE8-15D7639D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CB9C-D02F-A14B-98B7-F10C238A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3383-5170-334B-A7D4-82E7E7C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F363-856C-3746-8676-F359A83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0C18-E2E5-0241-A03B-D0A4290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4E9-D769-6C45-A841-06AFCE2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A2CE-32FA-5F46-A906-BA3CE1BD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E2E4-7B21-BB42-BDB8-14B6E7C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13BD-8C6F-C34A-95FC-83B7673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FE1-9D7A-FD4B-BA95-F0D9097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23B-BE7D-1C42-B511-04EE0CED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5F87-6868-A749-BB0A-39C58251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3C6-3D20-304E-A3AA-477D2051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28C3-7B09-2D48-8BD3-749B254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9750-F941-6143-ABCF-66DF147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37F9-C57C-F04D-B004-71D092D6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1AA-E11A-6F46-9BA0-AD07B792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90C8-D32A-4741-83B4-9B67B539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CEF3-1076-5041-8157-D737B46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2983-76F8-F948-9A9C-7D1EFF25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0A46-67A6-CC4B-BED0-5767EF0F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0B6A-AD0D-B643-88E9-07DA166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8F4C-6D2B-6942-83DF-5FFE3A7C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85D6-B25C-2A48-9C5C-C8DF1A01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7175-E2C0-684F-A12D-06BD8DF7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D203-6C2D-724B-8F79-E0BCC8E7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9FFD6-D895-884B-B64D-F8DB248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0714-8BD0-834A-B6B8-E57DDBC9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B3151-827D-9D4D-968A-C7CD0DB0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69E-4F52-BF41-B4B0-3C67AC73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ECF5-7190-9A47-A716-1BD8F9EE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D116-FB33-8F44-B02F-102BD376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AE5E-A95E-214F-8CEE-C92B4AE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DD15-FDFA-1842-BBA1-97192700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4454-DF86-6C45-B702-703FEF2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E5D4-7ADF-084B-8220-E62201A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E4C9-4B3F-DF49-9580-772D79BF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B294-C15E-4B4F-82B5-323C08AE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83A5B-8F91-5E49-9ABA-38B02BC19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64E5-55C4-A74D-9BF8-EC119D0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D666-B81D-9840-AAEC-68E6262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99A1B-83A7-594B-A932-D62DA08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58E-ACD1-5B41-8A0A-7873692B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6F33D-4869-274F-A99A-F24BFD2AD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3102-6061-5B48-B854-58D54DFA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A156-06EF-CA4F-94EF-2B03A274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854C-C716-2646-BF50-FC830ACE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E580-8EF9-A241-83B9-833F48EF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021AC-BF7B-F24A-8357-4AA2618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D3B2-FABE-F943-A22D-E88DFB56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C44-46AF-5749-99A4-7E37CC493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0492-2AE4-A845-89A9-1CF766BF2D5C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127A-081B-4A48-9F14-2CEBCE17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1379-0493-7A45-ADCE-44A8C8A30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8E89-BC93-D444-A080-CD43FF407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FF9F-C964-DE47-97C7-6ED2E4FBF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492: Quantum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D576E-E3C5-9344-A86A-DACEEEAC1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Toepfer</a:t>
            </a:r>
          </a:p>
          <a:p>
            <a:r>
              <a:rPr lang="en-US" dirty="0"/>
              <a:t>Carter Ronald</a:t>
            </a:r>
          </a:p>
        </p:txBody>
      </p:sp>
    </p:spTree>
    <p:extLst>
      <p:ext uri="{BB962C8B-B14F-4D97-AF65-F5344CB8AC3E}">
        <p14:creationId xmlns:p14="http://schemas.microsoft.com/office/powerpoint/2010/main" val="34852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308C4-A8A6-3846-BBD8-DB7E540D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381E-2127-4543-A17C-26C0D2CE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7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Getting an expression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63604C7-4F82-0741-9C8D-25BF44EA4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09CB05-60BE-6D40-B316-41EE4365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165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65C21F-B260-D945-99D3-40C1C65E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F980-5E56-1E40-A00B-A5A09963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intermediate steps</a:t>
            </a:r>
          </a:p>
          <a:p>
            <a:r>
              <a:rPr lang="en-US" dirty="0"/>
              <a:t>Look at plot interactively</a:t>
            </a:r>
          </a:p>
        </p:txBody>
      </p:sp>
    </p:spTree>
    <p:extLst>
      <p:ext uri="{BB962C8B-B14F-4D97-AF65-F5344CB8AC3E}">
        <p14:creationId xmlns:p14="http://schemas.microsoft.com/office/powerpoint/2010/main" val="38596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296D25-D928-3C49-8538-36229E69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F5E8-1636-7241-926A-B808F94C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intermediate steps</a:t>
            </a:r>
          </a:p>
          <a:p>
            <a:r>
              <a:rPr lang="en-US" dirty="0"/>
              <a:t>Look at 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298029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  <a:p>
            <a:r>
              <a:rPr lang="en-US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411382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(continued)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|</a:t>
            </a:r>
            <a:r>
              <a:rPr lang="en-US" dirty="0" err="1"/>
              <a:t>uv</a:t>
            </a:r>
            <a:r>
              <a:rPr lang="en-US" dirty="0"/>
              <a:t>|</a:t>
            </a:r>
          </a:p>
          <a:p>
            <a:r>
              <a:rPr lang="en-US" dirty="0"/>
              <a:t>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158542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Diagonalization</a:t>
            </a:r>
          </a:p>
          <a:p>
            <a:r>
              <a:rPr lang="en-US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225529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EBB8E2-21E6-1B4B-A59C-073CBA92C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E384-E955-A84D-8A27-0203B4A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|</a:t>
            </a:r>
            <a:r>
              <a:rPr lang="en-US" dirty="0" err="1"/>
              <a:t>uv</a:t>
            </a:r>
            <a:r>
              <a:rPr lang="en-US" dirty="0"/>
              <a:t>|</a:t>
            </a:r>
          </a:p>
          <a:p>
            <a:r>
              <a:rPr lang="en-US" dirty="0"/>
              <a:t>Interactive plot</a:t>
            </a:r>
          </a:p>
        </p:txBody>
      </p:sp>
    </p:spTree>
    <p:extLst>
      <p:ext uri="{BB962C8B-B14F-4D97-AF65-F5344CB8AC3E}">
        <p14:creationId xmlns:p14="http://schemas.microsoft.com/office/powerpoint/2010/main" val="8360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7AD-242F-B547-A43E-EC9E8E9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4D6C-D367-3E41-B480-66D42412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change of a quantum system over time, depending on its initial value, and a matrix that describes its motion</a:t>
            </a:r>
          </a:p>
        </p:txBody>
      </p:sp>
    </p:spTree>
    <p:extLst>
      <p:ext uri="{BB962C8B-B14F-4D97-AF65-F5344CB8AC3E}">
        <p14:creationId xmlns:p14="http://schemas.microsoft.com/office/powerpoint/2010/main" val="22759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C9FA-8ABE-2040-9F57-8D0F8C8A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System is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 quantum states are considered the same if one is a constant multiple of another.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change over time of a quantum system is described by the linear ODE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where A is a specific type of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33154-AA6F-FD43-A224-0C76E4AB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77D8-E6CA-A644-8F89-849BFB8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Skew-Hermitian </a:t>
            </a:r>
            <a:r>
              <a:rPr lang="en-US" dirty="0" err="1"/>
              <a:t>Matricies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Skew-Hermitian when its transpose conjugate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application we only need to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matricies</a:t>
                </a:r>
                <a:r>
                  <a:rPr lang="en-US" dirty="0"/>
                  <a:t>, which take the form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0FDB5-282E-6641-9A35-FB8C62E2F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38B-2B38-BB41-8082-813AAF3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3014-FB3B-0441-AD8F-BDBA335CA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6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white&#10;&#10;Description automatically generated">
            <a:extLst>
              <a:ext uri="{FF2B5EF4-FFF2-40B4-BE49-F238E27FC236}">
                <a16:creationId xmlns:a16="http://schemas.microsoft.com/office/drawing/2014/main" id="{1F001748-690A-4442-9925-23BA399EB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547286" y="1544595"/>
            <a:ext cx="6806514" cy="3832217"/>
          </a:xfrm>
        </p:spPr>
      </p:pic>
    </p:spTree>
    <p:extLst>
      <p:ext uri="{BB962C8B-B14F-4D97-AF65-F5344CB8AC3E}">
        <p14:creationId xmlns:p14="http://schemas.microsoft.com/office/powerpoint/2010/main" val="6494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07301-4BED-7142-940D-64944419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92B30-11AA-0F49-B9B7-E403A553D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95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B2158DA-7B7C-2141-8896-853BD457D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388982" y="2100649"/>
            <a:ext cx="7223002" cy="3138616"/>
          </a:xfrm>
        </p:spPr>
      </p:pic>
    </p:spTree>
    <p:extLst>
      <p:ext uri="{BB962C8B-B14F-4D97-AF65-F5344CB8AC3E}">
        <p14:creationId xmlns:p14="http://schemas.microsoft.com/office/powerpoint/2010/main" val="25836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real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3D8FC3-C505-274C-8699-7A1A6CF01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white&#10;&#10;Description automatically generated">
            <a:extLst>
              <a:ext uri="{FF2B5EF4-FFF2-40B4-BE49-F238E27FC236}">
                <a16:creationId xmlns:a16="http://schemas.microsoft.com/office/drawing/2014/main" id="{34A2E1F0-7217-484E-AF22-1027B396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7112" y="1825625"/>
            <a:ext cx="8677775" cy="4351338"/>
          </a:xfrm>
        </p:spPr>
      </p:pic>
    </p:spTree>
    <p:extLst>
      <p:ext uri="{BB962C8B-B14F-4D97-AF65-F5344CB8AC3E}">
        <p14:creationId xmlns:p14="http://schemas.microsoft.com/office/powerpoint/2010/main" val="296378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purely imaginary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C77C68-3CBA-974A-A0A3-EEE51D942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1C66-9117-374F-8FAB-57709F66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the graph changes depending on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3616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303</Words>
  <Application>Microsoft Macintosh PowerPoint</Application>
  <PresentationFormat>Widescreen</PresentationFormat>
  <Paragraphs>62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Math 492: Quantum Group</vt:lpstr>
      <vt:lpstr>Problem Description</vt:lpstr>
      <vt:lpstr>Problem Setup</vt:lpstr>
      <vt:lpstr>Skew-Hermitian Matricies</vt:lpstr>
      <vt:lpstr>What We Are looking For?</vt:lpstr>
      <vt:lpstr>What If β=0 and d=-a</vt:lpstr>
      <vt:lpstr>What If β is real and d=a=0</vt:lpstr>
      <vt:lpstr>What If β is real</vt:lpstr>
      <vt:lpstr>What if β is purely imaginary</vt:lpstr>
      <vt:lpstr>Solutions</vt:lpstr>
      <vt:lpstr>Getting an expression for z ̇</vt:lpstr>
      <vt:lpstr>Solution for β=0 and d=-a</vt:lpstr>
      <vt:lpstr>Solution for β is real and d=a=0</vt:lpstr>
      <vt:lpstr>Solution for β is real</vt:lpstr>
      <vt:lpstr>Solution for β is real (continued)</vt:lpstr>
      <vt:lpstr>Solution for β is purely imaginary</vt:lpstr>
      <vt:lpstr>Solution for β is purely imaginary.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492: Quantum Group</dc:title>
  <dc:creator>Toepfer, Ryan J</dc:creator>
  <cp:lastModifiedBy>Toepfer, Ryan J</cp:lastModifiedBy>
  <cp:revision>7</cp:revision>
  <dcterms:created xsi:type="dcterms:W3CDTF">2020-04-18T18:42:04Z</dcterms:created>
  <dcterms:modified xsi:type="dcterms:W3CDTF">2020-04-18T20:03:38Z</dcterms:modified>
</cp:coreProperties>
</file>