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5891-A4A3-B94D-9F9B-70BA3FF06F8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9C45-A620-1F49-91DB-478EB378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1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TeamJOT</a:t>
            </a:r>
            <a:r>
              <a:rPr lang="en-US" b="1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/>
              <a:t>Team Sports Organization Application</a:t>
            </a:r>
            <a:endParaRPr lang="en-US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0853" y="3886200"/>
            <a:ext cx="2150485" cy="644336"/>
          </a:xfrm>
        </p:spPr>
        <p:txBody>
          <a:bodyPr/>
          <a:lstStyle/>
          <a:p>
            <a:pPr algn="l"/>
            <a:r>
              <a:rPr lang="en-US" dirty="0" smtClean="0"/>
              <a:t>Ryan Tang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3293" y="3883472"/>
            <a:ext cx="2556417" cy="644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Shakir</a:t>
            </a:r>
            <a:r>
              <a:rPr lang="en-US" dirty="0" smtClean="0"/>
              <a:t> Johnson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87578" y="3886200"/>
            <a:ext cx="2150485" cy="644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Sarah </a:t>
            </a:r>
            <a:r>
              <a:rPr lang="en-US" dirty="0" err="1" smtClean="0"/>
              <a:t>Orines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1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Overall 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TeamJOT</a:t>
            </a:r>
            <a:r>
              <a:rPr lang="en-US" dirty="0" smtClean="0"/>
              <a:t> App is designed to assist recreational athletic organizations, leagues, coaches, and organizers with team roster and schedule management by providing a central solution for all their needs</a:t>
            </a:r>
          </a:p>
        </p:txBody>
      </p:sp>
    </p:spTree>
    <p:extLst>
      <p:ext uri="{BB962C8B-B14F-4D97-AF65-F5344CB8AC3E}">
        <p14:creationId xmlns:p14="http://schemas.microsoft.com/office/powerpoint/2010/main" val="259459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Motivation for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sports can be a hectic environment with any number of people, stats and data, and seasonal schedules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TeamJOT</a:t>
            </a:r>
            <a:r>
              <a:rPr lang="en-US" dirty="0" smtClean="0"/>
              <a:t> app would ideally make organizing and running an athletic league more simple, convenient, and streamlined while also providing connectivity and interactivity for its members </a:t>
            </a:r>
            <a:r>
              <a:rPr lang="mr-IN" dirty="0" smtClean="0"/>
              <a:t>–</a:t>
            </a:r>
            <a:r>
              <a:rPr lang="en-US" dirty="0" smtClean="0"/>
              <a:t> in addition to, rather than a distraction to, the actual game.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0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Design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26582" cy="29041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Phase 01</a:t>
            </a:r>
          </a:p>
          <a:p>
            <a:pPr lvl="1"/>
            <a:r>
              <a:rPr lang="en-US" dirty="0" smtClean="0"/>
              <a:t>Functionality Decisions</a:t>
            </a:r>
          </a:p>
          <a:p>
            <a:pPr lvl="2"/>
            <a:r>
              <a:rPr lang="en-US" dirty="0" smtClean="0"/>
              <a:t>Season Scheduling and Viewing</a:t>
            </a:r>
          </a:p>
          <a:p>
            <a:pPr lvl="2"/>
            <a:r>
              <a:rPr lang="en-US" dirty="0" smtClean="0"/>
              <a:t>Game Locations and Directions</a:t>
            </a:r>
          </a:p>
          <a:p>
            <a:pPr lvl="2"/>
            <a:r>
              <a:rPr lang="en-US" dirty="0" smtClean="0"/>
              <a:t>Team Roster Organization</a:t>
            </a:r>
          </a:p>
          <a:p>
            <a:pPr lvl="2"/>
            <a:r>
              <a:rPr lang="en-US" dirty="0" smtClean="0"/>
              <a:t>Player Check In Data Storage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1" y="4674569"/>
            <a:ext cx="3331468" cy="1924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Phase 02</a:t>
            </a:r>
          </a:p>
          <a:p>
            <a:pPr lvl="1"/>
            <a:r>
              <a:rPr lang="en-US" dirty="0" smtClean="0"/>
              <a:t>Design Decisions</a:t>
            </a:r>
          </a:p>
          <a:p>
            <a:pPr lvl="2"/>
            <a:r>
              <a:rPr lang="en-US" dirty="0" smtClean="0"/>
              <a:t>Layout and Position of Each Tool</a:t>
            </a:r>
          </a:p>
          <a:p>
            <a:pPr lvl="2"/>
            <a:r>
              <a:rPr lang="en-US" dirty="0" smtClean="0"/>
              <a:t>Most Important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4613" y="1770422"/>
            <a:ext cx="3056509" cy="290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Phase 03</a:t>
            </a:r>
          </a:p>
          <a:p>
            <a:pPr marL="457200" lvl="1" indent="0">
              <a:buNone/>
            </a:pPr>
            <a:r>
              <a:rPr lang="en-US" sz="2200" dirty="0" smtClean="0"/>
              <a:t>- Implementation and Testing of Functionality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73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305" y="1752601"/>
            <a:ext cx="4230184" cy="239348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Google Maps API</a:t>
            </a:r>
          </a:p>
          <a:p>
            <a:pPr lvl="1"/>
            <a:r>
              <a:rPr lang="en-US" sz="2100" dirty="0" smtClean="0"/>
              <a:t>For setting and displaying locations of games and events</a:t>
            </a:r>
          </a:p>
          <a:p>
            <a:pPr lvl="1"/>
            <a:r>
              <a:rPr lang="en-US" sz="2100" dirty="0" smtClean="0"/>
              <a:t>Directions functionality for users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089" y="1752601"/>
            <a:ext cx="4230184" cy="239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Google Calendar/Events API</a:t>
            </a:r>
          </a:p>
          <a:p>
            <a:pPr lvl="1"/>
            <a:r>
              <a:rPr lang="en-US" dirty="0" smtClean="0"/>
              <a:t>For scheduling games and events</a:t>
            </a:r>
          </a:p>
          <a:p>
            <a:pPr lvl="1"/>
            <a:r>
              <a:rPr lang="en-US" dirty="0" smtClean="0"/>
              <a:t>Easy to connect users</a:t>
            </a:r>
          </a:p>
          <a:p>
            <a:pPr lvl="1"/>
            <a:r>
              <a:rPr lang="en-US" dirty="0" smtClean="0"/>
              <a:t>Built in notifications, event reminders, and event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Future Development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84261" y="1975199"/>
            <a:ext cx="4230184" cy="57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/>
              <a:t>- Add, Edit, Update Rosters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089" y="1752600"/>
            <a:ext cx="4230184" cy="468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Roster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Player Stats Tracking</a:t>
            </a:r>
          </a:p>
          <a:p>
            <a:endParaRPr lang="en-US" dirty="0"/>
          </a:p>
          <a:p>
            <a:r>
              <a:rPr lang="en-US" dirty="0" smtClean="0"/>
              <a:t>Player Check In for Game Time</a:t>
            </a:r>
          </a:p>
          <a:p>
            <a:endParaRPr lang="en-US" dirty="0"/>
          </a:p>
          <a:p>
            <a:r>
              <a:rPr lang="en-US" dirty="0" smtClean="0"/>
              <a:t>Team Messaging Capabilities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49694" y="3136839"/>
            <a:ext cx="4635877" cy="738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- Store and Update Stats Post Game</a:t>
            </a:r>
            <a:endParaRPr lang="en-US" sz="2100" dirty="0" smtClean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49694" y="4120893"/>
            <a:ext cx="4635877" cy="738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- Updates and Notify Coaches of Game Time Roster</a:t>
            </a:r>
            <a:endParaRPr lang="en-US" sz="2100" dirty="0" smtClean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9694" y="5320815"/>
            <a:ext cx="4635877" cy="738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- Easy communication and messaging for teams and leagues</a:t>
            </a:r>
            <a:endParaRPr lang="en-US" sz="21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6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242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TeamJOT:  Team Sports Organization Application</vt:lpstr>
      <vt:lpstr>Overall Concept</vt:lpstr>
      <vt:lpstr>Motivation for Development</vt:lpstr>
      <vt:lpstr>Design Process</vt:lpstr>
      <vt:lpstr>Technologies Used</vt:lpstr>
      <vt:lpstr>Future Development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TeamJOT:  Team Sports Organization Application</dc:title>
  <dc:creator>ryan tang</dc:creator>
  <cp:lastModifiedBy>ryan tang</cp:lastModifiedBy>
  <cp:revision>3</cp:revision>
  <dcterms:created xsi:type="dcterms:W3CDTF">2018-04-21T06:04:29Z</dcterms:created>
  <dcterms:modified xsi:type="dcterms:W3CDTF">2018-04-21T06:30:20Z</dcterms:modified>
</cp:coreProperties>
</file>