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75" r:id="rId5"/>
    <p:sldId id="261" r:id="rId6"/>
    <p:sldId id="262" r:id="rId7"/>
    <p:sldId id="267" r:id="rId8"/>
    <p:sldId id="264" r:id="rId9"/>
    <p:sldId id="263" r:id="rId10"/>
    <p:sldId id="266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43" autoAdjust="0"/>
  </p:normalViewPr>
  <p:slideViewPr>
    <p:cSldViewPr>
      <p:cViewPr varScale="1">
        <p:scale>
          <a:sx n="68" d="100"/>
          <a:sy n="68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1CD1-AA86-474B-AE41-37A3AD241944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A48BC-68C7-4C78-9A30-0D6563C06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coming. My name is Ryan </a:t>
            </a:r>
            <a:r>
              <a:rPr lang="en-US" dirty="0" err="1" smtClean="0"/>
              <a:t>Westphal</a:t>
            </a:r>
            <a:r>
              <a:rPr lang="en-US" dirty="0" smtClean="0"/>
              <a:t> and I am a mapping web developer for AppGeo,</a:t>
            </a:r>
            <a:r>
              <a:rPr lang="en-US" baseline="0" dirty="0" smtClean="0"/>
              <a:t> in Boston. I make a lot of mapping website and love JavaScript. I’m here to talk about jQuery Geo, our open-source JavaScript mapping API. But first, an intro to this intro…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AppGeo</a:t>
            </a:r>
            <a:r>
              <a:rPr lang="en-US" baseline="0" dirty="0" smtClean="0"/>
              <a:t> has just celebrated our 20</a:t>
            </a:r>
            <a:r>
              <a:rPr lang="en-US" baseline="30000" dirty="0" smtClean="0"/>
              <a:t>th</a:t>
            </a:r>
            <a:r>
              <a:rPr lang="en-US" baseline="0" dirty="0" smtClean="0"/>
              <a:t> anniversary! I’ve been working there for over six and doing mapping and JavaScript the whole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started, AppGeo already had a map widget.</a:t>
            </a:r>
            <a:r>
              <a:rPr lang="en-US" baseline="0" dirty="0" smtClean="0"/>
              <a:t> It was ASP.NET and some JavaScript. About four years ago, I rewrote it in 100% JavaScript. I also added support for tiling (but I don’t think that’ll catch on). We were using our internal widget for almost all projects. About a year ago, we realized that we’ve been using a lot of open-source software: jQuery itself, </a:t>
            </a:r>
            <a:r>
              <a:rPr lang="en-US" baseline="0" dirty="0" err="1" smtClean="0"/>
              <a:t>PostGIS</a:t>
            </a:r>
            <a:r>
              <a:rPr lang="en-US" baseline="0" dirty="0" smtClean="0"/>
              <a:t>, &amp; GeoServer. We decided we wanted to give back and redesigned the widget as a jQuery plugin.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just the JavaScript</a:t>
            </a:r>
            <a:r>
              <a:rPr lang="en-US" baseline="0" dirty="0" smtClean="0"/>
              <a:t> in the library. It’s </a:t>
            </a:r>
            <a:r>
              <a:rPr lang="en-US" baseline="0" dirty="0" smtClean="0"/>
              <a:t>the community, the paradigm, </a:t>
            </a:r>
            <a:r>
              <a:rPr lang="en-US" baseline="0" dirty="0" smtClean="0"/>
              <a:t>the whole mentality. No byte is too good to cut. Speed, size, and syntax are top priority.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Geo applies</a:t>
            </a:r>
            <a:r>
              <a:rPr lang="en-US" baseline="0" dirty="0" smtClean="0"/>
              <a:t> that mentality to JavaScript mapping.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48BC-68C7-4C78-9A30-0D6563C06C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3E30-2D1B-499D-9163-7AF3A94905C0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A8B2-4F9A-4E54-819F-EC0F149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50" y="1292225"/>
            <a:ext cx="7772400" cy="1069975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b="1" i="1" dirty="0" smtClean="0"/>
              <a:t>jQuery</a:t>
            </a:r>
            <a:r>
              <a:rPr lang="en-US" b="1" dirty="0" smtClean="0"/>
              <a:t> Geo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250" y="2438400"/>
            <a:ext cx="6400800" cy="6858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less, map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528" cy="914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309" y="4267200"/>
            <a:ext cx="2659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Ryan </a:t>
            </a:r>
            <a:r>
              <a:rPr lang="en-US" sz="3200" dirty="0" err="1" smtClean="0"/>
              <a:t>Westphal</a:t>
            </a:r>
            <a:endParaRPr lang="en-US" sz="3200" dirty="0" smtClean="0"/>
          </a:p>
          <a:p>
            <a:pPr algn="ctr"/>
            <a:r>
              <a:rPr lang="en-US" sz="3200" dirty="0" smtClean="0"/>
              <a:t>AppGeo</a:t>
            </a:r>
          </a:p>
          <a:p>
            <a:pPr algn="ctr"/>
            <a:r>
              <a:rPr lang="en-US" sz="3200" dirty="0" smtClean="0"/>
              <a:t>@</a:t>
            </a:r>
            <a:r>
              <a:rPr lang="en-US" sz="3200" dirty="0" err="1" smtClean="0"/>
              <a:t>ryanttb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7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web </a:t>
            </a:r>
            <a:r>
              <a:rPr lang="en-US" dirty="0" err="1" smtClean="0"/>
              <a:t>mercator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$( “#map” ).geomap( {</a:t>
            </a:r>
            <a:br>
              <a:rPr lang="nl-NL" dirty="0" smtClean="0"/>
            </a:br>
            <a:r>
              <a:rPr lang="nl-NL" dirty="0" smtClean="0"/>
              <a:t>  center: [ -71.0595678, 42.3604823 ],</a:t>
            </a:r>
            <a:br>
              <a:rPr lang="nl-NL" dirty="0" smtClean="0"/>
            </a:br>
            <a:r>
              <a:rPr lang="nl-NL" dirty="0" smtClean="0"/>
              <a:t>  zoom: 7,</a:t>
            </a:r>
            <a:br>
              <a:rPr lang="nl-NL" dirty="0" smtClean="0"/>
            </a:br>
            <a:r>
              <a:rPr lang="nl-NL" dirty="0" smtClean="0"/>
              <a:t>  services: [ {</a:t>
            </a:r>
          </a:p>
          <a:p>
            <a:pPr marL="0" indent="0">
              <a:buNone/>
            </a:pPr>
            <a:r>
              <a:rPr lang="nl-NL" dirty="0" smtClean="0"/>
              <a:t>    id: "Ortho_MapQuest",</a:t>
            </a:r>
          </a:p>
          <a:p>
            <a:pPr marL="0" indent="0">
              <a:buNone/>
            </a:pPr>
            <a:r>
              <a:rPr lang="nl-NL" dirty="0" smtClean="0"/>
              <a:t>    type: "tiled",</a:t>
            </a:r>
          </a:p>
          <a:p>
            <a:pPr marL="0" indent="0">
              <a:buNone/>
            </a:pPr>
            <a:r>
              <a:rPr lang="nl-NL" dirty="0" smtClean="0"/>
              <a:t>    src: “http://oatile1.mqcdn.com/naip/” + “{{:zoom}}/{{:tile.column}}/{{:tile.row}}.png”</a:t>
            </a:r>
          </a:p>
          <a:p>
            <a:pPr marL="0" indent="0">
              <a:buNone/>
            </a:pPr>
            <a:r>
              <a:rPr lang="nl-NL" dirty="0" smtClean="0"/>
              <a:t>  } ]</a:t>
            </a:r>
            <a:br>
              <a:rPr lang="nl-NL" dirty="0" smtClean="0"/>
            </a:br>
            <a:r>
              <a:rPr lang="nl-NL" dirty="0" smtClean="0"/>
              <a:t>} 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5801380"/>
            <a:ext cx="762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or…</a:t>
            </a:r>
            <a:endParaRPr lang="en-US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15734"/>
            <a:ext cx="2114550" cy="1590675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projection (dynamic)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4536"/>
            <a:ext cx="8229600" cy="4691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 smtClean="0"/>
              <a:t>$( “#map” ).geomap( {</a:t>
            </a:r>
            <a:br>
              <a:rPr lang="nl-NL" sz="2400" dirty="0" smtClean="0"/>
            </a:br>
            <a:r>
              <a:rPr lang="nl-NL" sz="2400" dirty="0" smtClean="0"/>
              <a:t>  center: [ 235670.21967, 900771.290247 ],</a:t>
            </a:r>
            <a:br>
              <a:rPr lang="nl-NL" sz="2400" dirty="0" smtClean="0"/>
            </a:br>
            <a:r>
              <a:rPr lang="nl-NL" sz="2400" dirty="0" smtClean="0"/>
              <a:t>  zoom: 13,</a:t>
            </a:r>
            <a:br>
              <a:rPr lang="nl-NL" sz="2400" dirty="0" smtClean="0"/>
            </a:br>
            <a:r>
              <a:rPr lang="nl-NL" sz="2400" dirty="0" smtClean="0"/>
              <a:t>  </a:t>
            </a:r>
            <a:r>
              <a:rPr lang="en-US" sz="2400" dirty="0" err="1" smtClean="0"/>
              <a:t>bboxMax</a:t>
            </a:r>
            <a:r>
              <a:rPr lang="en-US" sz="2400" dirty="0" smtClean="0"/>
              <a:t>: [ 31789.1658, 790194.4183, 337250.8970, 961865.1338 ],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  services: [ {</a:t>
            </a:r>
          </a:p>
          <a:p>
            <a:pPr marL="0" indent="0">
              <a:buNone/>
            </a:pPr>
            <a:r>
              <a:rPr lang="nl-NL" sz="2400" dirty="0" smtClean="0"/>
              <a:t>    id: "massgis_basemap",</a:t>
            </a:r>
          </a:p>
          <a:p>
            <a:pPr marL="0" indent="0">
              <a:buNone/>
            </a:pPr>
            <a:r>
              <a:rPr lang="nl-NL" sz="2400" dirty="0" smtClean="0"/>
              <a:t>    type: "shingled",</a:t>
            </a:r>
          </a:p>
          <a:p>
            <a:pPr marL="0" indent="0">
              <a:buNone/>
            </a:pPr>
            <a:r>
              <a:rPr lang="nl-NL" sz="2400" dirty="0" smtClean="0"/>
              <a:t>    src: “//giswebservices.massgis.state.ma.us/geoserver/wms” + “?LAYERS=massgis_basemap&amp;SERVICE=WMS&amp;VERSION=1.1.1&amp;REQUEST=GetMap&amp;FORMAT=image/png&amp;SRS=EPSG:26986” + “&amp;BBOX={{:bbox}}&amp;WIDTH={{:width}}&amp;HEIGHT={{:height}}”</a:t>
            </a:r>
          </a:p>
          <a:p>
            <a:pPr marL="0" indent="0">
              <a:buNone/>
            </a:pPr>
            <a:r>
              <a:rPr lang="nl-NL" sz="2400" dirty="0" smtClean="0"/>
              <a:t>  } ]</a:t>
            </a:r>
            <a:br>
              <a:rPr lang="nl-NL" sz="2400" dirty="0" smtClean="0"/>
            </a:br>
            <a:r>
              <a:rPr lang="nl-NL" sz="2400" dirty="0" smtClean="0"/>
              <a:t>} );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09" y="1209675"/>
            <a:ext cx="2152650" cy="1609725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38600" y="5801380"/>
            <a:ext cx="72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 UI “widget factory”</a:t>
            </a:r>
            <a:br>
              <a:rPr lang="en-US" dirty="0" smtClean="0"/>
            </a:br>
            <a:r>
              <a:rPr lang="en-US" dirty="0" smtClean="0"/>
              <a:t>(options)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map = $( “#map” ).geomap( );</a:t>
            </a:r>
          </a:p>
          <a:p>
            <a:r>
              <a:rPr lang="en-US" sz="2800" dirty="0" err="1" smtClean="0"/>
              <a:t>map.geomap</a:t>
            </a:r>
            <a:r>
              <a:rPr lang="en-US" sz="2800" dirty="0" smtClean="0"/>
              <a:t>( “option”, “center”, [ -71.0, 42.36 ] );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bbox</a:t>
            </a:r>
            <a:r>
              <a:rPr lang="en-US" sz="2800" dirty="0" smtClean="0"/>
              <a:t> = </a:t>
            </a:r>
            <a:r>
              <a:rPr lang="en-US" sz="2800" dirty="0" err="1" smtClean="0"/>
              <a:t>map.geomap</a:t>
            </a:r>
            <a:r>
              <a:rPr lang="en-US" sz="2800" dirty="0" smtClean="0"/>
              <a:t>( “option”, “</a:t>
            </a:r>
            <a:r>
              <a:rPr lang="en-US" sz="2800" dirty="0" err="1" smtClean="0"/>
              <a:t>bbox</a:t>
            </a:r>
            <a:r>
              <a:rPr lang="en-US" sz="2800" dirty="0" smtClean="0"/>
              <a:t>” );</a:t>
            </a:r>
          </a:p>
          <a:p>
            <a:r>
              <a:rPr lang="en-US" sz="2800" dirty="0" err="1" smtClean="0"/>
              <a:t>map.geomap</a:t>
            </a:r>
            <a:r>
              <a:rPr lang="en-US" sz="2800" dirty="0" smtClean="0"/>
              <a:t>( “option”, {</a:t>
            </a:r>
            <a:br>
              <a:rPr lang="en-US" sz="2800" dirty="0" smtClean="0"/>
            </a:br>
            <a:r>
              <a:rPr lang="en-US" sz="2800" dirty="0" smtClean="0"/>
              <a:t>  zoom: 8,</a:t>
            </a:r>
            <a:br>
              <a:rPr lang="en-US" sz="2800" dirty="0" smtClean="0"/>
            </a:br>
            <a:r>
              <a:rPr lang="en-US" sz="2800" dirty="0" smtClean="0"/>
              <a:t>  center: [ -72.5, 41.27 ]</a:t>
            </a:r>
            <a:br>
              <a:rPr lang="en-US" sz="2800" dirty="0" smtClean="0"/>
            </a:br>
            <a:r>
              <a:rPr lang="en-US" sz="2800" dirty="0" smtClean="0"/>
              <a:t>} );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map.geomap</a:t>
            </a:r>
            <a:r>
              <a:rPr lang="en-US" sz="2800" dirty="0" smtClean="0"/>
              <a:t>( “zoom”, +2 );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map.geomap</a:t>
            </a:r>
            <a:r>
              <a:rPr lang="en-US" sz="2800" dirty="0" smtClean="0"/>
              <a:t>( “opacity”, 0.8 ).geomap( “toggle” );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map = $( “#map” ).geomap( { mode: “pan” } );</a:t>
            </a:r>
          </a:p>
          <a:p>
            <a:r>
              <a:rPr lang="en-US" sz="2800" dirty="0" err="1" smtClean="0"/>
              <a:t>map.geomap</a:t>
            </a:r>
            <a:r>
              <a:rPr lang="en-US" sz="2800" dirty="0" smtClean="0"/>
              <a:t>( “option”, “mode”, “zoom” );</a:t>
            </a:r>
          </a:p>
          <a:p>
            <a:endParaRPr lang="en-US" sz="2800" dirty="0"/>
          </a:p>
          <a:p>
            <a:r>
              <a:rPr lang="en-US" sz="2800" dirty="0" smtClean="0"/>
              <a:t>static</a:t>
            </a:r>
          </a:p>
          <a:p>
            <a:r>
              <a:rPr lang="en-US" sz="2800" dirty="0" err="1" smtClean="0"/>
              <a:t>drawPoint</a:t>
            </a:r>
            <a:r>
              <a:rPr lang="en-US" sz="2800" dirty="0" smtClean="0"/>
              <a:t>, </a:t>
            </a:r>
            <a:r>
              <a:rPr lang="en-US" sz="2800" dirty="0" err="1" smtClean="0"/>
              <a:t>drawLineString</a:t>
            </a:r>
            <a:r>
              <a:rPr lang="en-US" sz="2800" dirty="0" smtClean="0"/>
              <a:t>, </a:t>
            </a:r>
            <a:r>
              <a:rPr lang="en-US" sz="2800" dirty="0" err="1" smtClean="0"/>
              <a:t>drawPolygon</a:t>
            </a:r>
            <a:endParaRPr lang="en-US" sz="2800" dirty="0" smtClean="0"/>
          </a:p>
          <a:p>
            <a:r>
              <a:rPr lang="en-US" sz="2800" dirty="0" err="1" smtClean="0"/>
              <a:t>measureLength</a:t>
            </a:r>
            <a:r>
              <a:rPr lang="en-US" sz="2800" dirty="0" smtClean="0"/>
              <a:t>, </a:t>
            </a:r>
            <a:r>
              <a:rPr lang="en-US" sz="2800" dirty="0" err="1" smtClean="0"/>
              <a:t>measureArea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map = $( “#map” ).geomap( {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bboxchange</a:t>
            </a:r>
            <a:r>
              <a:rPr lang="en-US" sz="2800" dirty="0" smtClean="0"/>
              <a:t>: function( e, geo 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// GeoJSON!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},</a:t>
            </a:r>
            <a:br>
              <a:rPr lang="en-US" sz="2800" dirty="0" smtClean="0"/>
            </a:br>
            <a:r>
              <a:rPr lang="en-US" sz="2800" dirty="0" smtClean="0"/>
              <a:t>  click: function( e, geo 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// GeoJSON!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},</a:t>
            </a:r>
            <a:br>
              <a:rPr lang="en-US" sz="2800" dirty="0" smtClean="0"/>
            </a:br>
            <a:r>
              <a:rPr lang="en-US" sz="2800" dirty="0" smtClean="0"/>
              <a:t>  shape: function( e, geo 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// GeoJSON!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}</a:t>
            </a:r>
            <a:br>
              <a:rPr lang="en-US" sz="2800" dirty="0" smtClean="0"/>
            </a:br>
            <a:r>
              <a:rPr lang="en-US" sz="2800" dirty="0" smtClean="0"/>
              <a:t>} 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map = $( “#map” ).geomap( { </a:t>
            </a:r>
            <a:br>
              <a:rPr lang="en-US" sz="2800" dirty="0" smtClean="0"/>
            </a:br>
            <a:r>
              <a:rPr lang="en-US" sz="2800" dirty="0" smtClean="0"/>
              <a:t>  mode: “</a:t>
            </a:r>
            <a:r>
              <a:rPr lang="en-US" sz="2800" dirty="0" err="1" smtClean="0"/>
              <a:t>drawPoint</a:t>
            </a:r>
            <a:r>
              <a:rPr lang="en-US" sz="2800" dirty="0" smtClean="0"/>
              <a:t>”,</a:t>
            </a:r>
            <a:br>
              <a:rPr lang="en-US" sz="2800" dirty="0" smtClean="0"/>
            </a:br>
            <a:r>
              <a:rPr lang="en-US" sz="2800" dirty="0" smtClean="0"/>
              <a:t>  shape: function( e, geo 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map.geomap</a:t>
            </a:r>
            <a:r>
              <a:rPr lang="en-US" sz="2800" dirty="0" smtClean="0"/>
              <a:t>( “append”, geo );</a:t>
            </a:r>
            <a:br>
              <a:rPr lang="en-US" sz="2800" dirty="0" smtClean="0"/>
            </a:br>
            <a:r>
              <a:rPr lang="en-US" sz="2800" dirty="0" smtClean="0"/>
              <a:t>  }</a:t>
            </a:r>
            <a:br>
              <a:rPr lang="en-US" sz="2800" dirty="0" smtClean="0"/>
            </a:br>
            <a:r>
              <a:rPr lang="en-US" sz="2800" dirty="0" smtClean="0"/>
              <a:t>} 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39" y="4648200"/>
            <a:ext cx="1990725" cy="1285875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map = $( “#map” ).geomap( { </a:t>
            </a:r>
            <a:br>
              <a:rPr lang="en-US" sz="2800" dirty="0" smtClean="0"/>
            </a:br>
            <a:r>
              <a:rPr lang="en-US" sz="2800" dirty="0" smtClean="0"/>
              <a:t>  mode: “</a:t>
            </a:r>
            <a:r>
              <a:rPr lang="en-US" sz="2800" dirty="0" err="1" smtClean="0"/>
              <a:t>drawPoint</a:t>
            </a:r>
            <a:r>
              <a:rPr lang="en-US" sz="2800" dirty="0" smtClean="0"/>
              <a:t>”,</a:t>
            </a:r>
            <a:br>
              <a:rPr lang="en-US" sz="2800" dirty="0" smtClean="0"/>
            </a:br>
            <a:r>
              <a:rPr lang="en-US" sz="2800" dirty="0" smtClean="0"/>
              <a:t>  shape: function( e, geo 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shapes = </a:t>
            </a:r>
            <a:r>
              <a:rPr lang="en-US" sz="2800" dirty="0" err="1" smtClean="0"/>
              <a:t>map.geomap</a:t>
            </a:r>
            <a:r>
              <a:rPr lang="en-US" sz="2800" dirty="0" smtClean="0"/>
              <a:t>( “find”, geo, 3 );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if ( </a:t>
            </a:r>
            <a:r>
              <a:rPr lang="en-US" sz="2800" dirty="0" err="1" smtClean="0"/>
              <a:t>shapes.length</a:t>
            </a:r>
            <a:r>
              <a:rPr lang="en-US" sz="2800" dirty="0" smtClean="0"/>
              <a:t> &gt; 0 ) {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map.geomap</a:t>
            </a:r>
            <a:r>
              <a:rPr lang="en-US" sz="2800" dirty="0" smtClean="0"/>
              <a:t>( “remove”, shapes[ 0 ] );</a:t>
            </a:r>
            <a:br>
              <a:rPr lang="en-US" sz="2800" dirty="0" smtClean="0"/>
            </a:br>
            <a:r>
              <a:rPr lang="en-US" sz="2800" dirty="0" smtClean="0"/>
              <a:t>    }</a:t>
            </a:r>
            <a:br>
              <a:rPr lang="en-US" sz="2800" dirty="0" smtClean="0"/>
            </a:br>
            <a:r>
              <a:rPr lang="en-US" sz="2800" dirty="0" smtClean="0"/>
              <a:t>  }</a:t>
            </a:r>
            <a:br>
              <a:rPr lang="en-US" sz="2800" dirty="0" smtClean="0"/>
            </a:br>
            <a:r>
              <a:rPr lang="en-US" sz="2800" dirty="0" smtClean="0"/>
              <a:t>} 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err="1" smtClean="0"/>
              <a:t>map.geomap</a:t>
            </a:r>
            <a:r>
              <a:rPr lang="en-US" dirty="0" smtClean="0"/>
              <a:t>( “option”, “</a:t>
            </a:r>
            <a:r>
              <a:rPr lang="en-US" dirty="0" err="1" smtClean="0"/>
              <a:t>shapeStyle</a:t>
            </a:r>
            <a:r>
              <a:rPr lang="en-US" dirty="0" smtClean="0"/>
              <a:t>”, {</a:t>
            </a:r>
            <a:br>
              <a:rPr lang="en-US" dirty="0" smtClean="0"/>
            </a:br>
            <a:r>
              <a:rPr lang="en-US" dirty="0" smtClean="0"/>
              <a:t>  color: "green“</a:t>
            </a:r>
            <a:br>
              <a:rPr lang="en-US" dirty="0" smtClean="0"/>
            </a:br>
            <a:r>
              <a:rPr lang="en-US" dirty="0" smtClean="0"/>
              <a:t>} );</a:t>
            </a:r>
          </a:p>
          <a:p>
            <a:endParaRPr lang="en-US" dirty="0"/>
          </a:p>
          <a:p>
            <a:r>
              <a:rPr lang="en-US" dirty="0" err="1" smtClean="0"/>
              <a:t>borderRadius</a:t>
            </a:r>
            <a:r>
              <a:rPr lang="en-US" dirty="0" smtClean="0"/>
              <a:t>, color, fill, opacity, visibility, etc.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4648200"/>
            <a:ext cx="2871281" cy="1752600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map.geomap</a:t>
            </a:r>
            <a:r>
              <a:rPr lang="en-US" dirty="0" smtClean="0"/>
              <a:t>( “append”, geo,</a:t>
            </a:r>
            <a:br>
              <a:rPr lang="en-US" dirty="0" smtClean="0"/>
            </a:br>
            <a:r>
              <a:rPr lang="en-US" dirty="0" smtClean="0"/>
              <a:t>  ‘&lt;div class=“logo”&gt;&lt;/div&gt;’ );</a:t>
            </a:r>
          </a:p>
          <a:p>
            <a:r>
              <a:rPr lang="en-US" dirty="0" smtClean="0"/>
              <a:t>.marker {</a:t>
            </a:r>
            <a:br>
              <a:rPr lang="en-US" dirty="0" smtClean="0"/>
            </a:br>
            <a:r>
              <a:rPr lang="en-US" dirty="0" smtClean="0"/>
              <a:t>  width: 24px; height: 24px;</a:t>
            </a:r>
            <a:br>
              <a:rPr lang="en-US" dirty="0" smtClean="0"/>
            </a:br>
            <a:r>
              <a:rPr lang="en-US" dirty="0" smtClean="0"/>
              <a:t>  background: </a:t>
            </a:r>
            <a:r>
              <a:rPr lang="en-US" dirty="0" err="1" smtClean="0"/>
              <a:t>url</a:t>
            </a:r>
            <a:r>
              <a:rPr lang="en-US" dirty="0" smtClean="0"/>
              <a:t>(../</a:t>
            </a:r>
            <a:r>
              <a:rPr lang="en-US" dirty="0" err="1" smtClean="0"/>
              <a:t>img</a:t>
            </a:r>
            <a:r>
              <a:rPr lang="en-US" dirty="0" smtClean="0"/>
              <a:t>/logo.png);</a:t>
            </a:r>
            <a:br>
              <a:rPr lang="en-US" dirty="0" smtClean="0"/>
            </a:br>
            <a:r>
              <a:rPr lang="en-US" dirty="0" smtClean="0"/>
              <a:t>  position: relative;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2171700" cy="1533525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2146"/>
              </p:ext>
            </p:extLst>
          </p:nvPr>
        </p:nvGraphicFramePr>
        <p:xfrm>
          <a:off x="533400" y="3337560"/>
          <a:ext cx="8153400" cy="11582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6576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AppGeo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</a:t>
                      </a:r>
                      <a:r>
                        <a:rPr lang="en-US" sz="3200" baseline="0" dirty="0" smtClean="0"/>
                        <a:t> years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Me + GIS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r>
                        <a:rPr lang="en-US" sz="3200" baseline="0" dirty="0" smtClean="0"/>
                        <a:t> years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/>
              <a:t>How Long?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669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http://jquerygeo.com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ryanttb</a:t>
            </a:r>
            <a:r>
              <a:rPr lang="en-US" dirty="0" smtClean="0"/>
              <a:t>, @</a:t>
            </a:r>
            <a:r>
              <a:rPr lang="en-US" dirty="0" err="1" smtClean="0"/>
              <a:t>jQueryGeo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BoF</a:t>
            </a:r>
            <a:r>
              <a:rPr lang="en-US" dirty="0" smtClean="0"/>
              <a:t>: 1pm today!</a:t>
            </a:r>
          </a:p>
          <a:p>
            <a:r>
              <a:rPr lang="en-US" dirty="0" smtClean="0"/>
              <a:t>Code sprint: tomorrow!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Internal?</a:t>
            </a:r>
            <a:endParaRPr lang="en-US" sz="9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1979"/>
              </p:ext>
            </p:extLst>
          </p:nvPr>
        </p:nvGraphicFramePr>
        <p:xfrm>
          <a:off x="531865" y="3337560"/>
          <a:ext cx="8153400" cy="17373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878335"/>
                <a:gridCol w="3275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Internal ASP map widget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8</a:t>
                      </a:r>
                      <a:r>
                        <a:rPr lang="en-US" sz="3200" baseline="0" dirty="0" smtClean="0"/>
                        <a:t> years (</a:t>
                      </a:r>
                      <a:r>
                        <a:rPr lang="en-US" sz="3200" baseline="0" dirty="0" err="1" smtClean="0"/>
                        <a:t>O_o</a:t>
                      </a:r>
                      <a:r>
                        <a:rPr lang="en-US" sz="32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Internal JS map widget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 years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jQuery Geo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r>
                        <a:rPr lang="en-US" sz="3200" baseline="0" dirty="0" smtClean="0"/>
                        <a:t> years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In the box</a:t>
            </a:r>
            <a:endParaRPr lang="en-US" sz="9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42" y="2895600"/>
            <a:ext cx="12954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5668"/>
            <a:ext cx="560000" cy="5028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179342" y="3167062"/>
            <a:ext cx="60198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8" y="3203508"/>
            <a:ext cx="606492" cy="606492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42" y="4724400"/>
            <a:ext cx="12954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4468"/>
            <a:ext cx="560000" cy="50285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179342" y="4995862"/>
            <a:ext cx="60198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50" y="5032308"/>
            <a:ext cx="606492" cy="606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1829" y="2510135"/>
            <a:ext cx="180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 SET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441513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jQuery = JavaScript </a:t>
            </a:r>
            <a:r>
              <a:rPr lang="en-US" spc="-400" dirty="0" smtClean="0">
                <a:solidFill>
                  <a:srgbClr val="C00000"/>
                </a:solidFill>
              </a:rPr>
              <a:t>&lt;3</a:t>
            </a:r>
            <a:endParaRPr lang="en-US" spc="-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809999"/>
            <a:ext cx="824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“jQuery is designed to change the way that you write JavaScript”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966" y="381000"/>
            <a:ext cx="609846" cy="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jQuery Geo = JavaScript Mapping </a:t>
            </a:r>
            <a:r>
              <a:rPr lang="en-US" spc="-400" dirty="0" smtClean="0">
                <a:solidFill>
                  <a:srgbClr val="C00000"/>
                </a:solidFill>
              </a:rPr>
              <a:t>&lt;3</a:t>
            </a:r>
            <a:endParaRPr lang="en-US" spc="-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8172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jQuery Geo is designed to change the way that you write JavaScript…for mapping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jQuery Geo += Documentation </a:t>
            </a:r>
            <a:r>
              <a:rPr lang="en-US" sz="2000" dirty="0" smtClean="0">
                <a:solidFill>
                  <a:srgbClr val="C00000"/>
                </a:solidFill>
              </a:rPr>
              <a:t>&lt;3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76387"/>
            <a:ext cx="60102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&lt;script </a:t>
            </a:r>
            <a:br>
              <a:rPr lang="en-US" sz="2800" dirty="0" smtClean="0"/>
            </a:br>
            <a:r>
              <a:rPr lang="en-US" sz="2800" dirty="0" err="1" smtClean="0"/>
              <a:t>src</a:t>
            </a:r>
            <a:r>
              <a:rPr lang="en-US" sz="2800" dirty="0" smtClean="0"/>
              <a:t>="//code.jquery.com/jquery-1.7.1.min.js"&gt;</a:t>
            </a:r>
            <a:br>
              <a:rPr lang="en-US" sz="2800" dirty="0" smtClean="0"/>
            </a:br>
            <a:r>
              <a:rPr lang="en-US" sz="2800" dirty="0" smtClean="0"/>
              <a:t>&lt;/script&gt;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&lt;script </a:t>
            </a:r>
            <a:br>
              <a:rPr lang="en-US" sz="2800" dirty="0" smtClean="0"/>
            </a:br>
            <a:r>
              <a:rPr lang="en-US" sz="2800" dirty="0" err="1" smtClean="0"/>
              <a:t>src</a:t>
            </a:r>
            <a:r>
              <a:rPr lang="en-US" sz="2800" dirty="0" smtClean="0"/>
              <a:t>="//code.jquerygeo.com/jquery.geo-1.0a4.min.js"&gt;</a:t>
            </a:r>
            <a:br>
              <a:rPr lang="en-US" sz="2800" dirty="0" smtClean="0"/>
            </a:br>
            <a:r>
              <a:rPr lang="en-US" sz="2800" dirty="0" smtClean="0"/>
              <a:t>&lt;/script&gt;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$( “#map” ).geomap( {</a:t>
            </a:r>
            <a:br>
              <a:rPr lang="nl-NL" dirty="0" smtClean="0"/>
            </a:br>
            <a:r>
              <a:rPr lang="nl-NL" dirty="0" smtClean="0"/>
              <a:t>  center: [ -71.0595678, 42.3604823 ],</a:t>
            </a:r>
            <a:br>
              <a:rPr lang="nl-NL" dirty="0" smtClean="0"/>
            </a:br>
            <a:r>
              <a:rPr lang="nl-NL" dirty="0" smtClean="0"/>
              <a:t>  zoom: 7</a:t>
            </a:r>
            <a:br>
              <a:rPr lang="nl-NL" dirty="0" smtClean="0"/>
            </a:br>
            <a:r>
              <a:rPr lang="nl-NL" dirty="0" smtClean="0"/>
              <a:t>} 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1000"/>
            <a:ext cx="914528" cy="9145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47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NL" dirty="0" smtClean="0"/>
              <a:t>$( “#map” ).geomap( 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1257" y="25146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lang="en-US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5562600"/>
            <a:ext cx="762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or…</a:t>
            </a:r>
            <a:endParaRPr lang="en-US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588899"/>
            <a:ext cx="1790700" cy="1466850"/>
          </a:xfrm>
          <a:prstGeom prst="rect">
            <a:avLst/>
          </a:prstGeom>
          <a:noFill/>
          <a:ln>
            <a:noFill/>
          </a:ln>
          <a:effectLst>
            <a:outerShdw blurRad="1778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2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572</Words>
  <Application>Microsoft Office PowerPoint</Application>
  <PresentationFormat>On-screen Show (4:3)</PresentationFormat>
  <Paragraphs>97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 to jQuery Geo</vt:lpstr>
      <vt:lpstr>PowerPoint Presentation</vt:lpstr>
      <vt:lpstr>Internal?</vt:lpstr>
      <vt:lpstr>In the box</vt:lpstr>
      <vt:lpstr>jQuery = JavaScript &lt;3</vt:lpstr>
      <vt:lpstr>jQuery Geo = JavaScript Mapping &lt;3</vt:lpstr>
      <vt:lpstr>PowerPoint Presentation</vt:lpstr>
      <vt:lpstr>make it go</vt:lpstr>
      <vt:lpstr>a map</vt:lpstr>
      <vt:lpstr>other web mercator</vt:lpstr>
      <vt:lpstr>other projection (dynamic)</vt:lpstr>
      <vt:lpstr>jQuery UI “widget factory” (options)</vt:lpstr>
      <vt:lpstr>functions</vt:lpstr>
      <vt:lpstr>modes</vt:lpstr>
      <vt:lpstr>events</vt:lpstr>
      <vt:lpstr>shapes</vt:lpstr>
      <vt:lpstr>shapes</vt:lpstr>
      <vt:lpstr>style</vt:lpstr>
      <vt:lpstr>labels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Geo</dc:title>
  <dc:creator>Ryan</dc:creator>
  <cp:lastModifiedBy>Ryan</cp:lastModifiedBy>
  <cp:revision>31</cp:revision>
  <dcterms:created xsi:type="dcterms:W3CDTF">2012-04-11T03:35:15Z</dcterms:created>
  <dcterms:modified xsi:type="dcterms:W3CDTF">2012-04-11T15:20:08Z</dcterms:modified>
</cp:coreProperties>
</file>