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E30FB18-F087-4B9B-A817-517A3811E9A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Bakery Visualizations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2BBA2A7-3A4F-479C-BA1C-7C0544EBFC5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2/1/2020 4:27:44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D925BFD5-866C-47EF-BF19-A24C48F8A8C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909637"/>
            <a:ext cx="84391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F0E9CF4C-9AA9-4C83-B8A5-F19EB00C17C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1295400"/>
            <a:ext cx="4038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CF21029A-11A8-4E92-80C3-76565176F7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909637"/>
            <a:ext cx="74199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B32B8D76-C5BC-407A-8387-19DD642F3E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857250"/>
            <a:ext cx="9867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753D21BD-CBC2-4309-9CCA-9348978DA1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776287"/>
            <a:ext cx="102012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D44A7F10-CF0A-4DD3-BB23-AB4BAC8BB9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2862"/>
            <a:ext cx="12192000" cy="329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038F67B8-0201-433B-B287-AAB1297F973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776287"/>
            <a:ext cx="99822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C6BD87BA-8038-4F44-8E8D-F0C96B693CE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909637"/>
            <a:ext cx="84391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CE0E625A-716A-48D8-BC78-FEF4E782A99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828675"/>
            <a:ext cx="83439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99DF2C3A-0372-4443-A65C-D04D7C67CB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909637"/>
            <a:ext cx="84391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513A4801-06C2-4BAD-A344-F1DC23B291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828675"/>
            <a:ext cx="98679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24617AF9-6507-4675-86EA-C5DB26E5EE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828675"/>
            <a:ext cx="98679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E36E14B0-A966-40A8-AA28-9334923FE0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909637"/>
            <a:ext cx="84391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941A5FC3-38B4-4079-8087-42B3185A04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909637"/>
            <a:ext cx="98679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51B5AD78-AD69-4115-9F25-83D130DC0A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909637"/>
            <a:ext cx="98679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B8D8742D-12E1-42DB-A1CC-A0F3D12407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828675"/>
            <a:ext cx="83439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C28BE421-9DEB-4F7D-BC9A-0080B89BA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828675"/>
            <a:ext cx="81534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