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Didact Gothic" panose="00000500000000000000" pitchFamily="2" charset="0"/>
      <p:regular r:id="rId18"/>
    </p:embeddedFont>
    <p:embeddedFont>
      <p:font typeface="Montserrat" panose="00000500000000000000" pitchFamily="2" charset="0"/>
      <p:regular r:id="rId19"/>
      <p:bold r:id="rId20"/>
      <p:italic r:id="rId21"/>
      <p:boldItalic r:id="rId22"/>
    </p:embeddedFont>
    <p:embeddedFont>
      <p:font typeface="Montserrat Medium" panose="00000600000000000000" pitchFamily="2" charset="0"/>
      <p:regular r:id="rId23"/>
      <p:bold r:id="rId24"/>
      <p:italic r:id="rId25"/>
      <p:boldItalic r:id="rId26"/>
    </p:embeddedFont>
    <p:embeddedFont>
      <p:font typeface="Prata" panose="020B0604020202020204" charset="0"/>
      <p:regular r:id="rId27"/>
    </p:embeddedFont>
    <p:embeddedFont>
      <p:font typeface="Proxima Nova"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
          <p15:clr>
            <a:srgbClr val="9AA0A6"/>
          </p15:clr>
        </p15:guide>
        <p15:guide id="2" orient="horz" pos="1728">
          <p15:clr>
            <a:srgbClr val="9AA0A6"/>
          </p15:clr>
        </p15:guide>
        <p15:guide id="3" orient="horz" pos="738">
          <p15:clr>
            <a:srgbClr val="9AA0A6"/>
          </p15:clr>
        </p15:guide>
        <p15:guide id="4" orient="horz" pos="1391">
          <p15:clr>
            <a:srgbClr val="9AA0A6"/>
          </p15:clr>
        </p15:guide>
        <p15:guide id="5" orient="horz" pos="2110">
          <p15:clr>
            <a:srgbClr val="9AA0A6"/>
          </p15:clr>
        </p15:guide>
        <p15:guide id="6" pos="438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08"/>
      </p:cViewPr>
      <p:guideLst>
        <p:guide orient="horz" pos="288"/>
        <p:guide orient="horz" pos="1728"/>
        <p:guide orient="horz" pos="738"/>
        <p:guide orient="horz" pos="1391"/>
        <p:guide orient="horz" pos="2110"/>
        <p:guide pos="438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500e1ed4e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500e1ed4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500e1ed4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500e1ed4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500e1ed4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500e1ed4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1500e1ed4e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1500e1ed4e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1500e1ed4e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1500e1ed4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500e1ed4e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500e1ed4e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a8cc62eee0_9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a8cc62eee0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f6f6f201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00e1ed4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500e1ed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500e1ed4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1500e1ed4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1500e1ed4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1500e1ed4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1500e1ed4e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1500e1ed4e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500e1ed4e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500e1ed4e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a1249ffcf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a1249ffcf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893275" y="1589075"/>
            <a:ext cx="4460100" cy="1508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4700"/>
              <a:buNone/>
              <a:defRPr sz="4700">
                <a:solidFill>
                  <a:schemeClr val="dk1"/>
                </a:solidFill>
              </a:defRPr>
            </a:lvl1pPr>
            <a:lvl2pPr lvl="1">
              <a:spcBef>
                <a:spcPts val="0"/>
              </a:spcBef>
              <a:spcAft>
                <a:spcPts val="0"/>
              </a:spcAft>
              <a:buClr>
                <a:schemeClr val="dk1"/>
              </a:buClr>
              <a:buSzPts val="6000"/>
              <a:buNone/>
              <a:defRPr sz="6000">
                <a:solidFill>
                  <a:schemeClr val="dk1"/>
                </a:solidFill>
              </a:defRPr>
            </a:lvl2pPr>
            <a:lvl3pPr lvl="2">
              <a:spcBef>
                <a:spcPts val="0"/>
              </a:spcBef>
              <a:spcAft>
                <a:spcPts val="0"/>
              </a:spcAft>
              <a:buClr>
                <a:schemeClr val="dk1"/>
              </a:buClr>
              <a:buSzPts val="6000"/>
              <a:buNone/>
              <a:defRPr sz="6000">
                <a:solidFill>
                  <a:schemeClr val="dk1"/>
                </a:solidFill>
              </a:defRPr>
            </a:lvl3pPr>
            <a:lvl4pPr lvl="3">
              <a:spcBef>
                <a:spcPts val="0"/>
              </a:spcBef>
              <a:spcAft>
                <a:spcPts val="0"/>
              </a:spcAft>
              <a:buClr>
                <a:schemeClr val="dk1"/>
              </a:buClr>
              <a:buSzPts val="6000"/>
              <a:buNone/>
              <a:defRPr sz="6000">
                <a:solidFill>
                  <a:schemeClr val="dk1"/>
                </a:solidFill>
              </a:defRPr>
            </a:lvl4pPr>
            <a:lvl5pPr lvl="4">
              <a:spcBef>
                <a:spcPts val="0"/>
              </a:spcBef>
              <a:spcAft>
                <a:spcPts val="0"/>
              </a:spcAft>
              <a:buClr>
                <a:schemeClr val="dk1"/>
              </a:buClr>
              <a:buSzPts val="6000"/>
              <a:buNone/>
              <a:defRPr sz="6000">
                <a:solidFill>
                  <a:schemeClr val="dk1"/>
                </a:solidFill>
              </a:defRPr>
            </a:lvl5pPr>
            <a:lvl6pPr lvl="5">
              <a:spcBef>
                <a:spcPts val="0"/>
              </a:spcBef>
              <a:spcAft>
                <a:spcPts val="0"/>
              </a:spcAft>
              <a:buClr>
                <a:schemeClr val="dk1"/>
              </a:buClr>
              <a:buSzPts val="6000"/>
              <a:buNone/>
              <a:defRPr sz="6000">
                <a:solidFill>
                  <a:schemeClr val="dk1"/>
                </a:solidFill>
              </a:defRPr>
            </a:lvl6pPr>
            <a:lvl7pPr lvl="6">
              <a:spcBef>
                <a:spcPts val="0"/>
              </a:spcBef>
              <a:spcAft>
                <a:spcPts val="0"/>
              </a:spcAft>
              <a:buClr>
                <a:schemeClr val="dk1"/>
              </a:buClr>
              <a:buSzPts val="6000"/>
              <a:buNone/>
              <a:defRPr sz="6000">
                <a:solidFill>
                  <a:schemeClr val="dk1"/>
                </a:solidFill>
              </a:defRPr>
            </a:lvl7pPr>
            <a:lvl8pPr lvl="7">
              <a:spcBef>
                <a:spcPts val="0"/>
              </a:spcBef>
              <a:spcAft>
                <a:spcPts val="0"/>
              </a:spcAft>
              <a:buClr>
                <a:schemeClr val="dk1"/>
              </a:buClr>
              <a:buSzPts val="6000"/>
              <a:buNone/>
              <a:defRPr sz="6000">
                <a:solidFill>
                  <a:schemeClr val="dk1"/>
                </a:solidFill>
              </a:defRPr>
            </a:lvl8pPr>
            <a:lvl9pPr lvl="8">
              <a:spcBef>
                <a:spcPts val="0"/>
              </a:spcBef>
              <a:spcAft>
                <a:spcPts val="0"/>
              </a:spcAft>
              <a:buClr>
                <a:schemeClr val="dk1"/>
              </a:buClr>
              <a:buSzPts val="6000"/>
              <a:buNone/>
              <a:defRPr sz="6000">
                <a:solidFill>
                  <a:schemeClr val="dk1"/>
                </a:solidFill>
              </a:defRPr>
            </a:lvl9pPr>
          </a:lstStyle>
          <a:p>
            <a:endParaRPr/>
          </a:p>
        </p:txBody>
      </p:sp>
      <p:sp>
        <p:nvSpPr>
          <p:cNvPr id="10" name="Google Shape;10;p2"/>
          <p:cNvSpPr txBox="1">
            <a:spLocks noGrp="1"/>
          </p:cNvSpPr>
          <p:nvPr>
            <p:ph type="subTitle" idx="1"/>
          </p:nvPr>
        </p:nvSpPr>
        <p:spPr>
          <a:xfrm>
            <a:off x="3893275" y="3544775"/>
            <a:ext cx="3829200" cy="24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None/>
              <a:defRPr sz="1400">
                <a:solidFill>
                  <a:schemeClr val="dk1"/>
                </a:solidFill>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1" name="Google Shape;11;p2"/>
          <p:cNvSpPr/>
          <p:nvPr/>
        </p:nvSpPr>
        <p:spPr>
          <a:xfrm>
            <a:off x="0" y="3293925"/>
            <a:ext cx="9144000" cy="187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713250" y="7912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9000"/>
              <a:buNone/>
              <a:defRPr sz="9000">
                <a:solidFill>
                  <a:schemeClr val="dk1"/>
                </a:solidFill>
              </a:defRPr>
            </a:lvl1pPr>
            <a:lvl2pPr lvl="1" algn="ctr" rtl="0">
              <a:spcBef>
                <a:spcPts val="0"/>
              </a:spcBef>
              <a:spcAft>
                <a:spcPts val="0"/>
              </a:spcAft>
              <a:buClr>
                <a:schemeClr val="dk1"/>
              </a:buClr>
              <a:buSzPts val="9000"/>
              <a:buNone/>
              <a:defRPr sz="9000">
                <a:solidFill>
                  <a:schemeClr val="dk1"/>
                </a:solidFill>
              </a:defRPr>
            </a:lvl2pPr>
            <a:lvl3pPr lvl="2" algn="ctr" rtl="0">
              <a:spcBef>
                <a:spcPts val="0"/>
              </a:spcBef>
              <a:spcAft>
                <a:spcPts val="0"/>
              </a:spcAft>
              <a:buClr>
                <a:schemeClr val="dk1"/>
              </a:buClr>
              <a:buSzPts val="9000"/>
              <a:buNone/>
              <a:defRPr sz="9000">
                <a:solidFill>
                  <a:schemeClr val="dk1"/>
                </a:solidFill>
              </a:defRPr>
            </a:lvl3pPr>
            <a:lvl4pPr lvl="3" algn="ctr" rtl="0">
              <a:spcBef>
                <a:spcPts val="0"/>
              </a:spcBef>
              <a:spcAft>
                <a:spcPts val="0"/>
              </a:spcAft>
              <a:buClr>
                <a:schemeClr val="dk1"/>
              </a:buClr>
              <a:buSzPts val="9000"/>
              <a:buNone/>
              <a:defRPr sz="9000">
                <a:solidFill>
                  <a:schemeClr val="dk1"/>
                </a:solidFill>
              </a:defRPr>
            </a:lvl4pPr>
            <a:lvl5pPr lvl="4" algn="ctr" rtl="0">
              <a:spcBef>
                <a:spcPts val="0"/>
              </a:spcBef>
              <a:spcAft>
                <a:spcPts val="0"/>
              </a:spcAft>
              <a:buClr>
                <a:schemeClr val="dk1"/>
              </a:buClr>
              <a:buSzPts val="9000"/>
              <a:buNone/>
              <a:defRPr sz="9000">
                <a:solidFill>
                  <a:schemeClr val="dk1"/>
                </a:solidFill>
              </a:defRPr>
            </a:lvl5pPr>
            <a:lvl6pPr lvl="5" algn="ctr" rtl="0">
              <a:spcBef>
                <a:spcPts val="0"/>
              </a:spcBef>
              <a:spcAft>
                <a:spcPts val="0"/>
              </a:spcAft>
              <a:buClr>
                <a:schemeClr val="dk1"/>
              </a:buClr>
              <a:buSzPts val="9000"/>
              <a:buNone/>
              <a:defRPr sz="9000">
                <a:solidFill>
                  <a:schemeClr val="dk1"/>
                </a:solidFill>
              </a:defRPr>
            </a:lvl6pPr>
            <a:lvl7pPr lvl="6" algn="ctr" rtl="0">
              <a:spcBef>
                <a:spcPts val="0"/>
              </a:spcBef>
              <a:spcAft>
                <a:spcPts val="0"/>
              </a:spcAft>
              <a:buClr>
                <a:schemeClr val="dk1"/>
              </a:buClr>
              <a:buSzPts val="9000"/>
              <a:buNone/>
              <a:defRPr sz="9000">
                <a:solidFill>
                  <a:schemeClr val="dk1"/>
                </a:solidFill>
              </a:defRPr>
            </a:lvl7pPr>
            <a:lvl8pPr lvl="7" algn="ctr" rtl="0">
              <a:spcBef>
                <a:spcPts val="0"/>
              </a:spcBef>
              <a:spcAft>
                <a:spcPts val="0"/>
              </a:spcAft>
              <a:buClr>
                <a:schemeClr val="dk1"/>
              </a:buClr>
              <a:buSzPts val="9000"/>
              <a:buNone/>
              <a:defRPr sz="9000">
                <a:solidFill>
                  <a:schemeClr val="dk1"/>
                </a:solidFill>
              </a:defRPr>
            </a:lvl8pPr>
            <a:lvl9pPr lvl="8" algn="ctr" rtl="0">
              <a:spcBef>
                <a:spcPts val="0"/>
              </a:spcBef>
              <a:spcAft>
                <a:spcPts val="0"/>
              </a:spcAft>
              <a:buClr>
                <a:schemeClr val="dk1"/>
              </a:buClr>
              <a:buSzPts val="9000"/>
              <a:buNone/>
              <a:defRPr sz="9000">
                <a:solidFill>
                  <a:schemeClr val="dk1"/>
                </a:solidFill>
              </a:defRPr>
            </a:lvl9pPr>
          </a:lstStyle>
          <a:p>
            <a:r>
              <a:t>xx%</a:t>
            </a:r>
          </a:p>
        </p:txBody>
      </p:sp>
      <p:sp>
        <p:nvSpPr>
          <p:cNvPr id="47" name="Google Shape;47;p11"/>
          <p:cNvSpPr txBox="1">
            <a:spLocks noGrp="1"/>
          </p:cNvSpPr>
          <p:nvPr>
            <p:ph type="body" idx="1"/>
          </p:nvPr>
        </p:nvSpPr>
        <p:spPr>
          <a:xfrm>
            <a:off x="713250" y="2706376"/>
            <a:ext cx="7717500" cy="448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chemeClr val="dk1"/>
              </a:buClr>
              <a:buSzPts val="1400"/>
              <a:buChar char="●"/>
              <a:defRPr>
                <a:solidFill>
                  <a:schemeClr val="dk1"/>
                </a:solidFill>
              </a:defRPr>
            </a:lvl1pPr>
            <a:lvl2pPr marL="914400" lvl="1" indent="-317500" algn="ctr">
              <a:spcBef>
                <a:spcPts val="1600"/>
              </a:spcBef>
              <a:spcAft>
                <a:spcPts val="0"/>
              </a:spcAft>
              <a:buClr>
                <a:schemeClr val="dk1"/>
              </a:buClr>
              <a:buSzPts val="1400"/>
              <a:buChar char="○"/>
              <a:defRPr>
                <a:solidFill>
                  <a:schemeClr val="dk1"/>
                </a:solidFill>
              </a:defRPr>
            </a:lvl2pPr>
            <a:lvl3pPr marL="1371600" lvl="2" indent="-317500" algn="ctr">
              <a:spcBef>
                <a:spcPts val="1600"/>
              </a:spcBef>
              <a:spcAft>
                <a:spcPts val="0"/>
              </a:spcAft>
              <a:buClr>
                <a:schemeClr val="dk1"/>
              </a:buClr>
              <a:buSzPts val="1400"/>
              <a:buChar char="■"/>
              <a:defRPr>
                <a:solidFill>
                  <a:schemeClr val="dk1"/>
                </a:solidFill>
              </a:defRPr>
            </a:lvl3pPr>
            <a:lvl4pPr marL="1828800" lvl="3" indent="-317500" algn="ctr">
              <a:spcBef>
                <a:spcPts val="1600"/>
              </a:spcBef>
              <a:spcAft>
                <a:spcPts val="0"/>
              </a:spcAft>
              <a:buClr>
                <a:schemeClr val="dk1"/>
              </a:buClr>
              <a:buSzPts val="1400"/>
              <a:buChar char="●"/>
              <a:defRPr>
                <a:solidFill>
                  <a:schemeClr val="dk1"/>
                </a:solidFill>
              </a:defRPr>
            </a:lvl4pPr>
            <a:lvl5pPr marL="2286000" lvl="4" indent="-317500" algn="ctr">
              <a:spcBef>
                <a:spcPts val="1600"/>
              </a:spcBef>
              <a:spcAft>
                <a:spcPts val="0"/>
              </a:spcAft>
              <a:buClr>
                <a:schemeClr val="dk1"/>
              </a:buClr>
              <a:buSzPts val="1400"/>
              <a:buChar char="○"/>
              <a:defRPr>
                <a:solidFill>
                  <a:schemeClr val="dk1"/>
                </a:solidFill>
              </a:defRPr>
            </a:lvl5pPr>
            <a:lvl6pPr marL="2743200" lvl="5" indent="-317500" algn="ctr">
              <a:spcBef>
                <a:spcPts val="1600"/>
              </a:spcBef>
              <a:spcAft>
                <a:spcPts val="0"/>
              </a:spcAft>
              <a:buClr>
                <a:schemeClr val="dk1"/>
              </a:buClr>
              <a:buSzPts val="1400"/>
              <a:buChar char="■"/>
              <a:defRPr>
                <a:solidFill>
                  <a:schemeClr val="dk1"/>
                </a:solidFill>
              </a:defRPr>
            </a:lvl6pPr>
            <a:lvl7pPr marL="3200400" lvl="6" indent="-317500" algn="ctr">
              <a:spcBef>
                <a:spcPts val="1600"/>
              </a:spcBef>
              <a:spcAft>
                <a:spcPts val="0"/>
              </a:spcAft>
              <a:buClr>
                <a:schemeClr val="dk1"/>
              </a:buClr>
              <a:buSzPts val="1400"/>
              <a:buChar char="●"/>
              <a:defRPr>
                <a:solidFill>
                  <a:schemeClr val="dk1"/>
                </a:solidFill>
              </a:defRPr>
            </a:lvl7pPr>
            <a:lvl8pPr marL="3657600" lvl="7" indent="-317500" algn="ctr">
              <a:spcBef>
                <a:spcPts val="1600"/>
              </a:spcBef>
              <a:spcAft>
                <a:spcPts val="0"/>
              </a:spcAft>
              <a:buClr>
                <a:schemeClr val="dk1"/>
              </a:buClr>
              <a:buSzPts val="1400"/>
              <a:buChar char="○"/>
              <a:defRPr>
                <a:solidFill>
                  <a:schemeClr val="dk1"/>
                </a:solidFill>
              </a:defRPr>
            </a:lvl8pPr>
            <a:lvl9pPr marL="4114800" lvl="8" indent="-317500" algn="ctr">
              <a:spcBef>
                <a:spcPts val="1600"/>
              </a:spcBef>
              <a:spcAft>
                <a:spcPts val="16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49"/>
        <p:cNvGrpSpPr/>
        <p:nvPr/>
      </p:nvGrpSpPr>
      <p:grpSpPr>
        <a:xfrm>
          <a:off x="0" y="0"/>
          <a:ext cx="0" cy="0"/>
          <a:chOff x="0" y="0"/>
          <a:chExt cx="0" cy="0"/>
        </a:xfrm>
      </p:grpSpPr>
      <p:sp>
        <p:nvSpPr>
          <p:cNvPr id="50" name="Google Shape;50;p13"/>
          <p:cNvSpPr/>
          <p:nvPr/>
        </p:nvSpPr>
        <p:spPr>
          <a:xfrm>
            <a:off x="457200" y="311725"/>
            <a:ext cx="8880300" cy="4894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title"/>
          </p:nvPr>
        </p:nvSpPr>
        <p:spPr>
          <a:xfrm>
            <a:off x="1613950" y="2188025"/>
            <a:ext cx="28071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2" name="Google Shape;52;p13"/>
          <p:cNvSpPr txBox="1">
            <a:spLocks noGrp="1"/>
          </p:cNvSpPr>
          <p:nvPr>
            <p:ph type="title" idx="2" hasCustomPrompt="1"/>
          </p:nvPr>
        </p:nvSpPr>
        <p:spPr>
          <a:xfrm>
            <a:off x="1005546" y="1468868"/>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3" name="Google Shape;53;p13"/>
          <p:cNvSpPr txBox="1">
            <a:spLocks noGrp="1"/>
          </p:cNvSpPr>
          <p:nvPr>
            <p:ph type="title" idx="3" hasCustomPrompt="1"/>
          </p:nvPr>
        </p:nvSpPr>
        <p:spPr>
          <a:xfrm>
            <a:off x="1005546" y="2336790"/>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4" name="Google Shape;54;p13"/>
          <p:cNvSpPr txBox="1">
            <a:spLocks noGrp="1"/>
          </p:cNvSpPr>
          <p:nvPr>
            <p:ph type="title" idx="4"/>
          </p:nvPr>
        </p:nvSpPr>
        <p:spPr>
          <a:xfrm>
            <a:off x="1613950" y="3933075"/>
            <a:ext cx="27195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5" name="Google Shape;55;p13"/>
          <p:cNvSpPr txBox="1">
            <a:spLocks noGrp="1"/>
          </p:cNvSpPr>
          <p:nvPr>
            <p:ph type="title" idx="5"/>
          </p:nvPr>
        </p:nvSpPr>
        <p:spPr>
          <a:xfrm>
            <a:off x="1613950" y="1348800"/>
            <a:ext cx="27195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6" name="Google Shape;56;p13"/>
          <p:cNvSpPr txBox="1">
            <a:spLocks noGrp="1"/>
          </p:cNvSpPr>
          <p:nvPr>
            <p:ph type="title" idx="6"/>
          </p:nvPr>
        </p:nvSpPr>
        <p:spPr>
          <a:xfrm>
            <a:off x="1613950" y="3065150"/>
            <a:ext cx="2719500" cy="3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57" name="Google Shape;57;p13"/>
          <p:cNvSpPr txBox="1">
            <a:spLocks noGrp="1"/>
          </p:cNvSpPr>
          <p:nvPr>
            <p:ph type="title" idx="7" hasCustomPrompt="1"/>
          </p:nvPr>
        </p:nvSpPr>
        <p:spPr>
          <a:xfrm>
            <a:off x="1005546" y="3185218"/>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8" name="Google Shape;58;p13"/>
          <p:cNvSpPr txBox="1">
            <a:spLocks noGrp="1"/>
          </p:cNvSpPr>
          <p:nvPr>
            <p:ph type="title" idx="8" hasCustomPrompt="1"/>
          </p:nvPr>
        </p:nvSpPr>
        <p:spPr>
          <a:xfrm>
            <a:off x="1005546" y="4053140"/>
            <a:ext cx="684600" cy="29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r>
              <a:t>xx%</a:t>
            </a:r>
          </a:p>
        </p:txBody>
      </p:sp>
      <p:sp>
        <p:nvSpPr>
          <p:cNvPr id="59" name="Google Shape;59;p13"/>
          <p:cNvSpPr txBox="1">
            <a:spLocks noGrp="1"/>
          </p:cNvSpPr>
          <p:nvPr>
            <p:ph type="subTitle" idx="1"/>
          </p:nvPr>
        </p:nvSpPr>
        <p:spPr>
          <a:xfrm>
            <a:off x="1613950" y="1624345"/>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0" name="Google Shape;60;p13"/>
          <p:cNvSpPr txBox="1">
            <a:spLocks noGrp="1"/>
          </p:cNvSpPr>
          <p:nvPr>
            <p:ph type="subTitle" idx="9"/>
          </p:nvPr>
        </p:nvSpPr>
        <p:spPr>
          <a:xfrm>
            <a:off x="1613950" y="3350220"/>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1" name="Google Shape;61;p13"/>
          <p:cNvSpPr txBox="1">
            <a:spLocks noGrp="1"/>
          </p:cNvSpPr>
          <p:nvPr>
            <p:ph type="subTitle" idx="13"/>
          </p:nvPr>
        </p:nvSpPr>
        <p:spPr>
          <a:xfrm>
            <a:off x="1613950" y="246749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2" name="Google Shape;62;p13"/>
          <p:cNvSpPr txBox="1">
            <a:spLocks noGrp="1"/>
          </p:cNvSpPr>
          <p:nvPr>
            <p:ph type="subTitle" idx="14"/>
          </p:nvPr>
        </p:nvSpPr>
        <p:spPr>
          <a:xfrm>
            <a:off x="1613950" y="4212548"/>
            <a:ext cx="2454000" cy="2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63" name="Google Shape;63;p13"/>
          <p:cNvSpPr/>
          <p:nvPr/>
        </p:nvSpPr>
        <p:spPr>
          <a:xfrm>
            <a:off x="5220275" y="-10975"/>
            <a:ext cx="3981000" cy="5154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txBox="1">
            <a:spLocks noGrp="1"/>
          </p:cNvSpPr>
          <p:nvPr>
            <p:ph type="title" idx="15"/>
          </p:nvPr>
        </p:nvSpPr>
        <p:spPr>
          <a:xfrm>
            <a:off x="713225" y="597435"/>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25">
    <p:bg>
      <p:bgPr>
        <a:solidFill>
          <a:schemeClr val="lt1"/>
        </a:solidFill>
        <a:effectLst/>
      </p:bgPr>
    </p:bg>
    <p:spTree>
      <p:nvGrpSpPr>
        <p:cNvPr id="1" name="Shape 65"/>
        <p:cNvGrpSpPr/>
        <p:nvPr/>
      </p:nvGrpSpPr>
      <p:grpSpPr>
        <a:xfrm>
          <a:off x="0" y="0"/>
          <a:ext cx="0" cy="0"/>
          <a:chOff x="0" y="0"/>
          <a:chExt cx="0" cy="0"/>
        </a:xfrm>
      </p:grpSpPr>
      <p:sp>
        <p:nvSpPr>
          <p:cNvPr id="66" name="Google Shape;66;p14"/>
          <p:cNvSpPr/>
          <p:nvPr/>
        </p:nvSpPr>
        <p:spPr>
          <a:xfrm>
            <a:off x="2452250" y="846900"/>
            <a:ext cx="6802500" cy="3449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txBox="1">
            <a:spLocks noGrp="1"/>
          </p:cNvSpPr>
          <p:nvPr>
            <p:ph type="title"/>
          </p:nvPr>
        </p:nvSpPr>
        <p:spPr>
          <a:xfrm>
            <a:off x="3629800" y="1592600"/>
            <a:ext cx="4745400" cy="5286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3000"/>
              <a:buNone/>
              <a:defRPr sz="3000">
                <a:solidFill>
                  <a:schemeClr val="dk1"/>
                </a:solidFill>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68" name="Google Shape;68;p14"/>
          <p:cNvSpPr txBox="1">
            <a:spLocks noGrp="1"/>
          </p:cNvSpPr>
          <p:nvPr>
            <p:ph type="subTitle" idx="1"/>
          </p:nvPr>
        </p:nvSpPr>
        <p:spPr>
          <a:xfrm>
            <a:off x="4013325" y="2263300"/>
            <a:ext cx="4362000" cy="1317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1400"/>
              <a:buNone/>
              <a:defRPr sz="1400">
                <a:solidFill>
                  <a:schemeClr val="dk1"/>
                </a:solidFill>
              </a:defRPr>
            </a:lvl1pPr>
            <a:lvl2pPr lvl="1" algn="r" rtl="0">
              <a:spcBef>
                <a:spcPts val="1600"/>
              </a:spcBef>
              <a:spcAft>
                <a:spcPts val="0"/>
              </a:spcAft>
              <a:buClr>
                <a:schemeClr val="dk1"/>
              </a:buClr>
              <a:buSzPts val="1400"/>
              <a:buNone/>
              <a:defRPr>
                <a:solidFill>
                  <a:schemeClr val="dk1"/>
                </a:solidFill>
              </a:defRPr>
            </a:lvl2pPr>
            <a:lvl3pPr lvl="2" algn="r" rtl="0">
              <a:spcBef>
                <a:spcPts val="1600"/>
              </a:spcBef>
              <a:spcAft>
                <a:spcPts val="0"/>
              </a:spcAft>
              <a:buClr>
                <a:schemeClr val="dk1"/>
              </a:buClr>
              <a:buSzPts val="1400"/>
              <a:buNone/>
              <a:defRPr>
                <a:solidFill>
                  <a:schemeClr val="dk1"/>
                </a:solidFill>
              </a:defRPr>
            </a:lvl3pPr>
            <a:lvl4pPr lvl="3" algn="r" rtl="0">
              <a:spcBef>
                <a:spcPts val="1600"/>
              </a:spcBef>
              <a:spcAft>
                <a:spcPts val="0"/>
              </a:spcAft>
              <a:buClr>
                <a:schemeClr val="dk1"/>
              </a:buClr>
              <a:buSzPts val="1400"/>
              <a:buNone/>
              <a:defRPr>
                <a:solidFill>
                  <a:schemeClr val="dk1"/>
                </a:solidFill>
              </a:defRPr>
            </a:lvl4pPr>
            <a:lvl5pPr lvl="4" algn="r" rtl="0">
              <a:spcBef>
                <a:spcPts val="1600"/>
              </a:spcBef>
              <a:spcAft>
                <a:spcPts val="0"/>
              </a:spcAft>
              <a:buClr>
                <a:schemeClr val="dk1"/>
              </a:buClr>
              <a:buSzPts val="1400"/>
              <a:buNone/>
              <a:defRPr>
                <a:solidFill>
                  <a:schemeClr val="dk1"/>
                </a:solidFill>
              </a:defRPr>
            </a:lvl5pPr>
            <a:lvl6pPr lvl="5" algn="r" rtl="0">
              <a:spcBef>
                <a:spcPts val="1600"/>
              </a:spcBef>
              <a:spcAft>
                <a:spcPts val="0"/>
              </a:spcAft>
              <a:buClr>
                <a:schemeClr val="dk1"/>
              </a:buClr>
              <a:buSzPts val="1400"/>
              <a:buNone/>
              <a:defRPr>
                <a:solidFill>
                  <a:schemeClr val="dk1"/>
                </a:solidFill>
              </a:defRPr>
            </a:lvl6pPr>
            <a:lvl7pPr lvl="6" algn="r" rtl="0">
              <a:spcBef>
                <a:spcPts val="1600"/>
              </a:spcBef>
              <a:spcAft>
                <a:spcPts val="0"/>
              </a:spcAft>
              <a:buClr>
                <a:schemeClr val="dk1"/>
              </a:buClr>
              <a:buSzPts val="1400"/>
              <a:buNone/>
              <a:defRPr>
                <a:solidFill>
                  <a:schemeClr val="dk1"/>
                </a:solidFill>
              </a:defRPr>
            </a:lvl7pPr>
            <a:lvl8pPr lvl="7" algn="r" rtl="0">
              <a:spcBef>
                <a:spcPts val="1600"/>
              </a:spcBef>
              <a:spcAft>
                <a:spcPts val="0"/>
              </a:spcAft>
              <a:buClr>
                <a:schemeClr val="dk1"/>
              </a:buClr>
              <a:buSzPts val="1400"/>
              <a:buNone/>
              <a:defRPr>
                <a:solidFill>
                  <a:schemeClr val="dk1"/>
                </a:solidFill>
              </a:defRPr>
            </a:lvl8pPr>
            <a:lvl9pPr lvl="8" algn="r" rtl="0">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lt1"/>
        </a:solidFill>
        <a:effectLst/>
      </p:bgPr>
    </p:bg>
    <p:spTree>
      <p:nvGrpSpPr>
        <p:cNvPr id="1" name="Shape 69"/>
        <p:cNvGrpSpPr/>
        <p:nvPr/>
      </p:nvGrpSpPr>
      <p:grpSpPr>
        <a:xfrm>
          <a:off x="0" y="0"/>
          <a:ext cx="0" cy="0"/>
          <a:chOff x="0" y="0"/>
          <a:chExt cx="0" cy="0"/>
        </a:xfrm>
      </p:grpSpPr>
      <p:sp>
        <p:nvSpPr>
          <p:cNvPr id="70" name="Google Shape;70;p15"/>
          <p:cNvSpPr txBox="1">
            <a:spLocks noGrp="1"/>
          </p:cNvSpPr>
          <p:nvPr>
            <p:ph type="body" idx="1"/>
          </p:nvPr>
        </p:nvSpPr>
        <p:spPr>
          <a:xfrm>
            <a:off x="713235" y="1848025"/>
            <a:ext cx="2547000" cy="798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71" name="Google Shape;71;p15"/>
          <p:cNvSpPr txBox="1">
            <a:spLocks noGrp="1"/>
          </p:cNvSpPr>
          <p:nvPr>
            <p:ph type="title"/>
          </p:nvPr>
        </p:nvSpPr>
        <p:spPr>
          <a:xfrm>
            <a:off x="713225" y="530725"/>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72" name="Google Shape;72;p15"/>
          <p:cNvSpPr/>
          <p:nvPr/>
        </p:nvSpPr>
        <p:spPr>
          <a:xfrm>
            <a:off x="4382025" y="759325"/>
            <a:ext cx="4065900" cy="46752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862450" y="34768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75" name="Google Shape;75;p16"/>
          <p:cNvSpPr txBox="1">
            <a:spLocks noGrp="1"/>
          </p:cNvSpPr>
          <p:nvPr>
            <p:ph type="subTitle" idx="1"/>
          </p:nvPr>
        </p:nvSpPr>
        <p:spPr>
          <a:xfrm>
            <a:off x="424450" y="37355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 name="Google Shape;76;p16"/>
          <p:cNvSpPr txBox="1">
            <a:spLocks noGrp="1"/>
          </p:cNvSpPr>
          <p:nvPr>
            <p:ph type="title" idx="2"/>
          </p:nvPr>
        </p:nvSpPr>
        <p:spPr>
          <a:xfrm>
            <a:off x="6525755" y="34768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77" name="Google Shape;77;p16"/>
          <p:cNvSpPr txBox="1">
            <a:spLocks noGrp="1"/>
          </p:cNvSpPr>
          <p:nvPr>
            <p:ph type="subTitle" idx="3"/>
          </p:nvPr>
        </p:nvSpPr>
        <p:spPr>
          <a:xfrm>
            <a:off x="6087755" y="37355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8" name="Google Shape;78;p16"/>
          <p:cNvSpPr txBox="1">
            <a:spLocks noGrp="1"/>
          </p:cNvSpPr>
          <p:nvPr>
            <p:ph type="title" idx="4"/>
          </p:nvPr>
        </p:nvSpPr>
        <p:spPr>
          <a:xfrm>
            <a:off x="3690150" y="30196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79" name="Google Shape;79;p16"/>
          <p:cNvSpPr txBox="1">
            <a:spLocks noGrp="1"/>
          </p:cNvSpPr>
          <p:nvPr>
            <p:ph type="subTitle" idx="5"/>
          </p:nvPr>
        </p:nvSpPr>
        <p:spPr>
          <a:xfrm>
            <a:off x="3252150" y="32783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0" name="Google Shape;80;p16"/>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3">
  <p:cSld name="CUSTOM_30">
    <p:bg>
      <p:bgPr>
        <a:solidFill>
          <a:schemeClr val="lt1"/>
        </a:solidFill>
        <a:effectLst/>
      </p:bgPr>
    </p:bg>
    <p:spTree>
      <p:nvGrpSpPr>
        <p:cNvPr id="1" name="Shape 81"/>
        <p:cNvGrpSpPr/>
        <p:nvPr/>
      </p:nvGrpSpPr>
      <p:grpSpPr>
        <a:xfrm>
          <a:off x="0" y="0"/>
          <a:ext cx="0" cy="0"/>
          <a:chOff x="0" y="0"/>
          <a:chExt cx="0" cy="0"/>
        </a:xfrm>
      </p:grpSpPr>
      <p:sp>
        <p:nvSpPr>
          <p:cNvPr id="82" name="Google Shape;82;p17"/>
          <p:cNvSpPr txBox="1">
            <a:spLocks noGrp="1"/>
          </p:cNvSpPr>
          <p:nvPr>
            <p:ph type="ctrTitle"/>
          </p:nvPr>
        </p:nvSpPr>
        <p:spPr>
          <a:xfrm>
            <a:off x="1690800" y="1412200"/>
            <a:ext cx="57624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8000">
                <a:solidFill>
                  <a:schemeClr val="dk1"/>
                </a:solidFill>
              </a:defRPr>
            </a:lvl1pPr>
            <a:lvl2pPr lvl="1" algn="ctr" rtl="0">
              <a:spcBef>
                <a:spcPts val="0"/>
              </a:spcBef>
              <a:spcAft>
                <a:spcPts val="0"/>
              </a:spcAft>
              <a:buClr>
                <a:schemeClr val="dk1"/>
              </a:buClr>
              <a:buSzPts val="8000"/>
              <a:buNone/>
              <a:defRPr sz="8000">
                <a:solidFill>
                  <a:schemeClr val="dk1"/>
                </a:solidFill>
              </a:defRPr>
            </a:lvl2pPr>
            <a:lvl3pPr lvl="2" algn="ctr" rtl="0">
              <a:spcBef>
                <a:spcPts val="0"/>
              </a:spcBef>
              <a:spcAft>
                <a:spcPts val="0"/>
              </a:spcAft>
              <a:buClr>
                <a:schemeClr val="dk1"/>
              </a:buClr>
              <a:buSzPts val="8000"/>
              <a:buNone/>
              <a:defRPr sz="8000">
                <a:solidFill>
                  <a:schemeClr val="dk1"/>
                </a:solidFill>
              </a:defRPr>
            </a:lvl3pPr>
            <a:lvl4pPr lvl="3" algn="ctr" rtl="0">
              <a:spcBef>
                <a:spcPts val="0"/>
              </a:spcBef>
              <a:spcAft>
                <a:spcPts val="0"/>
              </a:spcAft>
              <a:buClr>
                <a:schemeClr val="dk1"/>
              </a:buClr>
              <a:buSzPts val="8000"/>
              <a:buNone/>
              <a:defRPr sz="8000">
                <a:solidFill>
                  <a:schemeClr val="dk1"/>
                </a:solidFill>
              </a:defRPr>
            </a:lvl4pPr>
            <a:lvl5pPr lvl="4" algn="ctr" rtl="0">
              <a:spcBef>
                <a:spcPts val="0"/>
              </a:spcBef>
              <a:spcAft>
                <a:spcPts val="0"/>
              </a:spcAft>
              <a:buClr>
                <a:schemeClr val="dk1"/>
              </a:buClr>
              <a:buSzPts val="8000"/>
              <a:buNone/>
              <a:defRPr sz="8000">
                <a:solidFill>
                  <a:schemeClr val="dk1"/>
                </a:solidFill>
              </a:defRPr>
            </a:lvl5pPr>
            <a:lvl6pPr lvl="5" algn="ctr" rtl="0">
              <a:spcBef>
                <a:spcPts val="0"/>
              </a:spcBef>
              <a:spcAft>
                <a:spcPts val="0"/>
              </a:spcAft>
              <a:buClr>
                <a:schemeClr val="dk1"/>
              </a:buClr>
              <a:buSzPts val="8000"/>
              <a:buNone/>
              <a:defRPr sz="8000">
                <a:solidFill>
                  <a:schemeClr val="dk1"/>
                </a:solidFill>
              </a:defRPr>
            </a:lvl6pPr>
            <a:lvl7pPr lvl="6" algn="ctr" rtl="0">
              <a:spcBef>
                <a:spcPts val="0"/>
              </a:spcBef>
              <a:spcAft>
                <a:spcPts val="0"/>
              </a:spcAft>
              <a:buClr>
                <a:schemeClr val="dk1"/>
              </a:buClr>
              <a:buSzPts val="8000"/>
              <a:buNone/>
              <a:defRPr sz="8000">
                <a:solidFill>
                  <a:schemeClr val="dk1"/>
                </a:solidFill>
              </a:defRPr>
            </a:lvl7pPr>
            <a:lvl8pPr lvl="7" algn="ctr" rtl="0">
              <a:spcBef>
                <a:spcPts val="0"/>
              </a:spcBef>
              <a:spcAft>
                <a:spcPts val="0"/>
              </a:spcAft>
              <a:buClr>
                <a:schemeClr val="dk1"/>
              </a:buClr>
              <a:buSzPts val="8000"/>
              <a:buNone/>
              <a:defRPr sz="8000">
                <a:solidFill>
                  <a:schemeClr val="dk1"/>
                </a:solidFill>
              </a:defRPr>
            </a:lvl8pPr>
            <a:lvl9pPr lvl="8" algn="ctr" rtl="0">
              <a:spcBef>
                <a:spcPts val="0"/>
              </a:spcBef>
              <a:spcAft>
                <a:spcPts val="0"/>
              </a:spcAft>
              <a:buClr>
                <a:schemeClr val="dk1"/>
              </a:buClr>
              <a:buSzPts val="8000"/>
              <a:buNone/>
              <a:defRPr sz="8000">
                <a:solidFill>
                  <a:schemeClr val="dk1"/>
                </a:solidFill>
              </a:defRPr>
            </a:lvl9pPr>
          </a:lstStyle>
          <a:p>
            <a:endParaRPr/>
          </a:p>
        </p:txBody>
      </p:sp>
      <p:sp>
        <p:nvSpPr>
          <p:cNvPr id="83" name="Google Shape;83;p17"/>
          <p:cNvSpPr txBox="1">
            <a:spLocks noGrp="1"/>
          </p:cNvSpPr>
          <p:nvPr>
            <p:ph type="subTitle" idx="1"/>
          </p:nvPr>
        </p:nvSpPr>
        <p:spPr>
          <a:xfrm>
            <a:off x="2105100" y="2523638"/>
            <a:ext cx="49338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84" name="Google Shape;84;p17"/>
          <p:cNvSpPr/>
          <p:nvPr/>
        </p:nvSpPr>
        <p:spPr>
          <a:xfrm rot="5400000">
            <a:off x="4050300" y="-2295925"/>
            <a:ext cx="1043400" cy="5482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85" name="Google Shape;85;p17"/>
          <p:cNvSpPr/>
          <p:nvPr/>
        </p:nvSpPr>
        <p:spPr>
          <a:xfrm>
            <a:off x="-82775" y="467600"/>
            <a:ext cx="9356400" cy="4146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solidFill>
          <a:schemeClr val="lt1"/>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88" name="Google Shape;88;p18"/>
          <p:cNvSpPr txBox="1">
            <a:spLocks noGrp="1"/>
          </p:cNvSpPr>
          <p:nvPr>
            <p:ph type="title" idx="2"/>
          </p:nvPr>
        </p:nvSpPr>
        <p:spPr>
          <a:xfrm>
            <a:off x="1882875" y="15852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89" name="Google Shape;89;p18"/>
          <p:cNvSpPr txBox="1">
            <a:spLocks noGrp="1"/>
          </p:cNvSpPr>
          <p:nvPr>
            <p:ph type="subTitle" idx="1"/>
          </p:nvPr>
        </p:nvSpPr>
        <p:spPr>
          <a:xfrm>
            <a:off x="1496175" y="1852711"/>
            <a:ext cx="2732700" cy="2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0" name="Google Shape;90;p18"/>
          <p:cNvSpPr txBox="1">
            <a:spLocks noGrp="1"/>
          </p:cNvSpPr>
          <p:nvPr>
            <p:ph type="title" idx="3"/>
          </p:nvPr>
        </p:nvSpPr>
        <p:spPr>
          <a:xfrm>
            <a:off x="1882875" y="30969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1" name="Google Shape;91;p18"/>
          <p:cNvSpPr txBox="1">
            <a:spLocks noGrp="1"/>
          </p:cNvSpPr>
          <p:nvPr>
            <p:ph type="subTitle" idx="4"/>
          </p:nvPr>
        </p:nvSpPr>
        <p:spPr>
          <a:xfrm>
            <a:off x="1496175" y="3371347"/>
            <a:ext cx="2732700" cy="2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8"/>
          <p:cNvSpPr txBox="1">
            <a:spLocks noGrp="1"/>
          </p:cNvSpPr>
          <p:nvPr>
            <p:ph type="title" idx="5"/>
          </p:nvPr>
        </p:nvSpPr>
        <p:spPr>
          <a:xfrm>
            <a:off x="5301846" y="158527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3" name="Google Shape;93;p18"/>
          <p:cNvSpPr txBox="1">
            <a:spLocks noGrp="1"/>
          </p:cNvSpPr>
          <p:nvPr>
            <p:ph type="subTitle" idx="6"/>
          </p:nvPr>
        </p:nvSpPr>
        <p:spPr>
          <a:xfrm>
            <a:off x="4915146" y="1852711"/>
            <a:ext cx="2732700" cy="2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4" name="Google Shape;94;p18"/>
          <p:cNvSpPr txBox="1">
            <a:spLocks noGrp="1"/>
          </p:cNvSpPr>
          <p:nvPr>
            <p:ph type="title" idx="7"/>
          </p:nvPr>
        </p:nvSpPr>
        <p:spPr>
          <a:xfrm>
            <a:off x="5301846" y="3097125"/>
            <a:ext cx="1959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95" name="Google Shape;95;p18"/>
          <p:cNvSpPr txBox="1">
            <a:spLocks noGrp="1"/>
          </p:cNvSpPr>
          <p:nvPr>
            <p:ph type="subTitle" idx="8"/>
          </p:nvPr>
        </p:nvSpPr>
        <p:spPr>
          <a:xfrm>
            <a:off x="4915146" y="3370902"/>
            <a:ext cx="2732700" cy="2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96" name="Google Shape;96;p18"/>
          <p:cNvSpPr/>
          <p:nvPr/>
        </p:nvSpPr>
        <p:spPr>
          <a:xfrm rot="5400000">
            <a:off x="-1202025" y="3496000"/>
            <a:ext cx="2762400" cy="590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97" name="Google Shape;97;p18"/>
          <p:cNvSpPr/>
          <p:nvPr/>
        </p:nvSpPr>
        <p:spPr>
          <a:xfrm>
            <a:off x="-20775" y="-790250"/>
            <a:ext cx="8839200" cy="56388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CUSTOM_26">
    <p:bg>
      <p:bgPr>
        <a:solidFill>
          <a:schemeClr val="lt1"/>
        </a:solidFill>
        <a:effectLst/>
      </p:bgPr>
    </p:bg>
    <p:spTree>
      <p:nvGrpSpPr>
        <p:cNvPr id="1" name="Shape 98"/>
        <p:cNvGrpSpPr/>
        <p:nvPr/>
      </p:nvGrpSpPr>
      <p:grpSpPr>
        <a:xfrm>
          <a:off x="0" y="0"/>
          <a:ext cx="0" cy="0"/>
          <a:chOff x="0" y="0"/>
          <a:chExt cx="0" cy="0"/>
        </a:xfrm>
      </p:grpSpPr>
      <p:sp>
        <p:nvSpPr>
          <p:cNvPr id="99" name="Google Shape;99;p19"/>
          <p:cNvSpPr/>
          <p:nvPr/>
        </p:nvSpPr>
        <p:spPr>
          <a:xfrm>
            <a:off x="-344625" y="2965550"/>
            <a:ext cx="9982200" cy="2378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rot="5400000">
            <a:off x="5037075" y="1553300"/>
            <a:ext cx="2378400" cy="2904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 name="Google Shape;101;p19"/>
          <p:cNvSpPr/>
          <p:nvPr/>
        </p:nvSpPr>
        <p:spPr>
          <a:xfrm rot="5400000">
            <a:off x="1728525" y="1553300"/>
            <a:ext cx="2378400" cy="2904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2" name="Google Shape;102;p19"/>
          <p:cNvSpPr txBox="1">
            <a:spLocks noGrp="1"/>
          </p:cNvSpPr>
          <p:nvPr>
            <p:ph type="title"/>
          </p:nvPr>
        </p:nvSpPr>
        <p:spPr>
          <a:xfrm>
            <a:off x="922250" y="530725"/>
            <a:ext cx="5195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103" name="Google Shape;103;p19"/>
          <p:cNvSpPr txBox="1">
            <a:spLocks noGrp="1"/>
          </p:cNvSpPr>
          <p:nvPr>
            <p:ph type="subTitle" idx="1"/>
          </p:nvPr>
        </p:nvSpPr>
        <p:spPr>
          <a:xfrm>
            <a:off x="1560838" y="3204050"/>
            <a:ext cx="27432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04" name="Google Shape;104;p19"/>
          <p:cNvSpPr txBox="1">
            <a:spLocks noGrp="1"/>
          </p:cNvSpPr>
          <p:nvPr>
            <p:ph type="subTitle" idx="2"/>
          </p:nvPr>
        </p:nvSpPr>
        <p:spPr>
          <a:xfrm>
            <a:off x="4839962" y="3204050"/>
            <a:ext cx="27432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05" name="Google Shape;105;p19"/>
          <p:cNvSpPr txBox="1">
            <a:spLocks noGrp="1"/>
          </p:cNvSpPr>
          <p:nvPr>
            <p:ph type="title" idx="3"/>
          </p:nvPr>
        </p:nvSpPr>
        <p:spPr>
          <a:xfrm>
            <a:off x="1865338" y="29434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06" name="Google Shape;106;p19"/>
          <p:cNvSpPr txBox="1">
            <a:spLocks noGrp="1"/>
          </p:cNvSpPr>
          <p:nvPr>
            <p:ph type="title" idx="4"/>
          </p:nvPr>
        </p:nvSpPr>
        <p:spPr>
          <a:xfrm>
            <a:off x="5144462" y="29434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27">
    <p:bg>
      <p:bgPr>
        <a:solidFill>
          <a:schemeClr val="lt1"/>
        </a:solidFill>
        <a:effectLst/>
      </p:bgPr>
    </p:bg>
    <p:spTree>
      <p:nvGrpSpPr>
        <p:cNvPr id="1" name="Shape 107"/>
        <p:cNvGrpSpPr/>
        <p:nvPr/>
      </p:nvGrpSpPr>
      <p:grpSpPr>
        <a:xfrm>
          <a:off x="0" y="0"/>
          <a:ext cx="0" cy="0"/>
          <a:chOff x="0" y="0"/>
          <a:chExt cx="0" cy="0"/>
        </a:xfrm>
      </p:grpSpPr>
      <p:sp>
        <p:nvSpPr>
          <p:cNvPr id="108" name="Google Shape;108;p20"/>
          <p:cNvSpPr/>
          <p:nvPr/>
        </p:nvSpPr>
        <p:spPr>
          <a:xfrm>
            <a:off x="0" y="1856675"/>
            <a:ext cx="9144000" cy="225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9" name="Google Shape;109;p20"/>
          <p:cNvSpPr txBox="1">
            <a:spLocks noGrp="1"/>
          </p:cNvSpPr>
          <p:nvPr>
            <p:ph type="title"/>
          </p:nvPr>
        </p:nvSpPr>
        <p:spPr>
          <a:xfrm>
            <a:off x="1223325" y="2791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0" name="Google Shape;110;p20"/>
          <p:cNvSpPr txBox="1">
            <a:spLocks noGrp="1"/>
          </p:cNvSpPr>
          <p:nvPr>
            <p:ph type="subTitle" idx="1"/>
          </p:nvPr>
        </p:nvSpPr>
        <p:spPr>
          <a:xfrm>
            <a:off x="856875" y="3049800"/>
            <a:ext cx="23916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1" name="Google Shape;111;p20"/>
          <p:cNvSpPr txBox="1">
            <a:spLocks noGrp="1"/>
          </p:cNvSpPr>
          <p:nvPr>
            <p:ph type="title" idx="2"/>
          </p:nvPr>
        </p:nvSpPr>
        <p:spPr>
          <a:xfrm>
            <a:off x="6261975" y="2791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2" name="Google Shape;112;p20"/>
          <p:cNvSpPr txBox="1">
            <a:spLocks noGrp="1"/>
          </p:cNvSpPr>
          <p:nvPr>
            <p:ph type="subTitle" idx="3"/>
          </p:nvPr>
        </p:nvSpPr>
        <p:spPr>
          <a:xfrm>
            <a:off x="5895525" y="3049800"/>
            <a:ext cx="23916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3" name="Google Shape;113;p20"/>
          <p:cNvSpPr txBox="1">
            <a:spLocks noGrp="1"/>
          </p:cNvSpPr>
          <p:nvPr>
            <p:ph type="title" idx="4"/>
          </p:nvPr>
        </p:nvSpPr>
        <p:spPr>
          <a:xfrm>
            <a:off x="3752400" y="2791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14" name="Google Shape;114;p20"/>
          <p:cNvSpPr txBox="1">
            <a:spLocks noGrp="1"/>
          </p:cNvSpPr>
          <p:nvPr>
            <p:ph type="subTitle" idx="5"/>
          </p:nvPr>
        </p:nvSpPr>
        <p:spPr>
          <a:xfrm>
            <a:off x="3385950" y="3049800"/>
            <a:ext cx="23916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15" name="Google Shape;115;p20"/>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a:off x="-185925" y="-195075"/>
            <a:ext cx="4584300" cy="551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4632475" y="2260992"/>
            <a:ext cx="3423600" cy="629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3600">
                <a:solidFill>
                  <a:schemeClr val="dk1"/>
                </a:solidFill>
              </a:defRPr>
            </a:lvl1pPr>
            <a:lvl2pPr lvl="1" algn="r" rtl="0">
              <a:spcBef>
                <a:spcPts val="0"/>
              </a:spcBef>
              <a:spcAft>
                <a:spcPts val="0"/>
              </a:spcAft>
              <a:buClr>
                <a:schemeClr val="dk1"/>
              </a:buClr>
              <a:buSzPts val="3600"/>
              <a:buNone/>
              <a:defRPr sz="3600">
                <a:solidFill>
                  <a:schemeClr val="dk1"/>
                </a:solidFill>
              </a:defRPr>
            </a:lvl2pPr>
            <a:lvl3pPr lvl="2" algn="r" rtl="0">
              <a:spcBef>
                <a:spcPts val="0"/>
              </a:spcBef>
              <a:spcAft>
                <a:spcPts val="0"/>
              </a:spcAft>
              <a:buClr>
                <a:schemeClr val="dk1"/>
              </a:buClr>
              <a:buSzPts val="3600"/>
              <a:buNone/>
              <a:defRPr sz="3600">
                <a:solidFill>
                  <a:schemeClr val="dk1"/>
                </a:solidFill>
              </a:defRPr>
            </a:lvl3pPr>
            <a:lvl4pPr lvl="3" algn="r" rtl="0">
              <a:spcBef>
                <a:spcPts val="0"/>
              </a:spcBef>
              <a:spcAft>
                <a:spcPts val="0"/>
              </a:spcAft>
              <a:buClr>
                <a:schemeClr val="dk1"/>
              </a:buClr>
              <a:buSzPts val="3600"/>
              <a:buNone/>
              <a:defRPr sz="3600">
                <a:solidFill>
                  <a:schemeClr val="dk1"/>
                </a:solidFill>
              </a:defRPr>
            </a:lvl4pPr>
            <a:lvl5pPr lvl="4" algn="r" rtl="0">
              <a:spcBef>
                <a:spcPts val="0"/>
              </a:spcBef>
              <a:spcAft>
                <a:spcPts val="0"/>
              </a:spcAft>
              <a:buClr>
                <a:schemeClr val="dk1"/>
              </a:buClr>
              <a:buSzPts val="3600"/>
              <a:buNone/>
              <a:defRPr sz="3600">
                <a:solidFill>
                  <a:schemeClr val="dk1"/>
                </a:solidFill>
              </a:defRPr>
            </a:lvl5pPr>
            <a:lvl6pPr lvl="5" algn="r" rtl="0">
              <a:spcBef>
                <a:spcPts val="0"/>
              </a:spcBef>
              <a:spcAft>
                <a:spcPts val="0"/>
              </a:spcAft>
              <a:buClr>
                <a:schemeClr val="dk1"/>
              </a:buClr>
              <a:buSzPts val="3600"/>
              <a:buNone/>
              <a:defRPr sz="3600">
                <a:solidFill>
                  <a:schemeClr val="dk1"/>
                </a:solidFill>
              </a:defRPr>
            </a:lvl6pPr>
            <a:lvl7pPr lvl="6" algn="r" rtl="0">
              <a:spcBef>
                <a:spcPts val="0"/>
              </a:spcBef>
              <a:spcAft>
                <a:spcPts val="0"/>
              </a:spcAft>
              <a:buClr>
                <a:schemeClr val="dk1"/>
              </a:buClr>
              <a:buSzPts val="3600"/>
              <a:buNone/>
              <a:defRPr sz="3600">
                <a:solidFill>
                  <a:schemeClr val="dk1"/>
                </a:solidFill>
              </a:defRPr>
            </a:lvl7pPr>
            <a:lvl8pPr lvl="7" algn="r" rtl="0">
              <a:spcBef>
                <a:spcPts val="0"/>
              </a:spcBef>
              <a:spcAft>
                <a:spcPts val="0"/>
              </a:spcAft>
              <a:buClr>
                <a:schemeClr val="dk1"/>
              </a:buClr>
              <a:buSzPts val="3600"/>
              <a:buNone/>
              <a:defRPr sz="3600">
                <a:solidFill>
                  <a:schemeClr val="dk1"/>
                </a:solidFill>
              </a:defRPr>
            </a:lvl8pPr>
            <a:lvl9pPr lvl="8" algn="r" rtl="0">
              <a:spcBef>
                <a:spcPts val="0"/>
              </a:spcBef>
              <a:spcAft>
                <a:spcPts val="0"/>
              </a:spcAft>
              <a:buClr>
                <a:schemeClr val="dk1"/>
              </a:buClr>
              <a:buSzPts val="3600"/>
              <a:buNone/>
              <a:defRPr sz="3600">
                <a:solidFill>
                  <a:schemeClr val="dk1"/>
                </a:solidFill>
              </a:defRPr>
            </a:lvl9pPr>
          </a:lstStyle>
          <a:p>
            <a:endParaRPr/>
          </a:p>
        </p:txBody>
      </p:sp>
      <p:sp>
        <p:nvSpPr>
          <p:cNvPr id="15" name="Google Shape;15;p3"/>
          <p:cNvSpPr txBox="1">
            <a:spLocks noGrp="1"/>
          </p:cNvSpPr>
          <p:nvPr>
            <p:ph type="title" idx="2" hasCustomPrompt="1"/>
          </p:nvPr>
        </p:nvSpPr>
        <p:spPr>
          <a:xfrm>
            <a:off x="998750" y="1886475"/>
            <a:ext cx="3057300" cy="1382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300"/>
              <a:buNone/>
              <a:defRPr sz="20300">
                <a:solidFill>
                  <a:schemeClr val="dk1"/>
                </a:solidFill>
              </a:defRPr>
            </a:lvl1pPr>
            <a:lvl2pPr lvl="1" rtl="0">
              <a:spcBef>
                <a:spcPts val="0"/>
              </a:spcBef>
              <a:spcAft>
                <a:spcPts val="0"/>
              </a:spcAft>
              <a:buClr>
                <a:schemeClr val="dk1"/>
              </a:buClr>
              <a:buSzPts val="12300"/>
              <a:buNone/>
              <a:defRPr sz="12300">
                <a:solidFill>
                  <a:schemeClr val="dk1"/>
                </a:solidFill>
              </a:defRPr>
            </a:lvl2pPr>
            <a:lvl3pPr lvl="2" rtl="0">
              <a:spcBef>
                <a:spcPts val="0"/>
              </a:spcBef>
              <a:spcAft>
                <a:spcPts val="0"/>
              </a:spcAft>
              <a:buClr>
                <a:schemeClr val="dk1"/>
              </a:buClr>
              <a:buSzPts val="12300"/>
              <a:buNone/>
              <a:defRPr sz="12300">
                <a:solidFill>
                  <a:schemeClr val="dk1"/>
                </a:solidFill>
              </a:defRPr>
            </a:lvl3pPr>
            <a:lvl4pPr lvl="3" rtl="0">
              <a:spcBef>
                <a:spcPts val="0"/>
              </a:spcBef>
              <a:spcAft>
                <a:spcPts val="0"/>
              </a:spcAft>
              <a:buClr>
                <a:schemeClr val="dk1"/>
              </a:buClr>
              <a:buSzPts val="12300"/>
              <a:buNone/>
              <a:defRPr sz="12300">
                <a:solidFill>
                  <a:schemeClr val="dk1"/>
                </a:solidFill>
              </a:defRPr>
            </a:lvl4pPr>
            <a:lvl5pPr lvl="4" rtl="0">
              <a:spcBef>
                <a:spcPts val="0"/>
              </a:spcBef>
              <a:spcAft>
                <a:spcPts val="0"/>
              </a:spcAft>
              <a:buClr>
                <a:schemeClr val="dk1"/>
              </a:buClr>
              <a:buSzPts val="12300"/>
              <a:buNone/>
              <a:defRPr sz="12300">
                <a:solidFill>
                  <a:schemeClr val="dk1"/>
                </a:solidFill>
              </a:defRPr>
            </a:lvl5pPr>
            <a:lvl6pPr lvl="5" rtl="0">
              <a:spcBef>
                <a:spcPts val="0"/>
              </a:spcBef>
              <a:spcAft>
                <a:spcPts val="0"/>
              </a:spcAft>
              <a:buClr>
                <a:schemeClr val="dk1"/>
              </a:buClr>
              <a:buSzPts val="12300"/>
              <a:buNone/>
              <a:defRPr sz="12300">
                <a:solidFill>
                  <a:schemeClr val="dk1"/>
                </a:solidFill>
              </a:defRPr>
            </a:lvl6pPr>
            <a:lvl7pPr lvl="6" rtl="0">
              <a:spcBef>
                <a:spcPts val="0"/>
              </a:spcBef>
              <a:spcAft>
                <a:spcPts val="0"/>
              </a:spcAft>
              <a:buClr>
                <a:schemeClr val="dk1"/>
              </a:buClr>
              <a:buSzPts val="12300"/>
              <a:buNone/>
              <a:defRPr sz="12300">
                <a:solidFill>
                  <a:schemeClr val="dk1"/>
                </a:solidFill>
              </a:defRPr>
            </a:lvl7pPr>
            <a:lvl8pPr lvl="7" rtl="0">
              <a:spcBef>
                <a:spcPts val="0"/>
              </a:spcBef>
              <a:spcAft>
                <a:spcPts val="0"/>
              </a:spcAft>
              <a:buClr>
                <a:schemeClr val="dk1"/>
              </a:buClr>
              <a:buSzPts val="12300"/>
              <a:buNone/>
              <a:defRPr sz="12300">
                <a:solidFill>
                  <a:schemeClr val="dk1"/>
                </a:solidFill>
              </a:defRPr>
            </a:lvl8pPr>
            <a:lvl9pPr lvl="8" rtl="0">
              <a:spcBef>
                <a:spcPts val="0"/>
              </a:spcBef>
              <a:spcAft>
                <a:spcPts val="0"/>
              </a:spcAft>
              <a:buClr>
                <a:schemeClr val="dk1"/>
              </a:buClr>
              <a:buSzPts val="12300"/>
              <a:buNone/>
              <a:defRPr sz="12300">
                <a:solidFill>
                  <a:schemeClr val="dk1"/>
                </a:solidFill>
              </a:defRPr>
            </a:lvl9pPr>
          </a:lstStyle>
          <a:p>
            <a:r>
              <a:t>xx%</a:t>
            </a:r>
          </a:p>
        </p:txBody>
      </p:sp>
      <p:sp>
        <p:nvSpPr>
          <p:cNvPr id="16" name="Google Shape;16;p3"/>
          <p:cNvSpPr txBox="1">
            <a:spLocks noGrp="1"/>
          </p:cNvSpPr>
          <p:nvPr>
            <p:ph type="subTitle" idx="1"/>
          </p:nvPr>
        </p:nvSpPr>
        <p:spPr>
          <a:xfrm>
            <a:off x="4809175" y="3062708"/>
            <a:ext cx="3246900" cy="40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algn="r" rtl="0">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a:endParaRPr/>
          </a:p>
        </p:txBody>
      </p:sp>
      <p:sp>
        <p:nvSpPr>
          <p:cNvPr id="17" name="Google Shape;17;p3"/>
          <p:cNvSpPr/>
          <p:nvPr/>
        </p:nvSpPr>
        <p:spPr>
          <a:xfrm>
            <a:off x="-166250" y="748875"/>
            <a:ext cx="9005100" cy="36576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CUSTOM_28">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3350" y="2474175"/>
            <a:ext cx="9391500" cy="266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txBox="1">
            <a:spLocks noGrp="1"/>
          </p:cNvSpPr>
          <p:nvPr>
            <p:ph type="body" idx="1"/>
          </p:nvPr>
        </p:nvSpPr>
        <p:spPr>
          <a:xfrm>
            <a:off x="2078825" y="4183375"/>
            <a:ext cx="5229300" cy="6693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Char char="●"/>
              <a:defRPr>
                <a:solidFill>
                  <a:schemeClr val="dk1"/>
                </a:solidFill>
              </a:defRPr>
            </a:lvl1pPr>
            <a:lvl2pPr marL="914400" lvl="1" indent="-317500" algn="ctr" rtl="0">
              <a:spcBef>
                <a:spcPts val="1600"/>
              </a:spcBef>
              <a:spcAft>
                <a:spcPts val="0"/>
              </a:spcAft>
              <a:buClr>
                <a:schemeClr val="dk1"/>
              </a:buClr>
              <a:buSzPts val="1400"/>
              <a:buChar char="○"/>
              <a:defRPr>
                <a:solidFill>
                  <a:schemeClr val="dk1"/>
                </a:solidFill>
              </a:defRPr>
            </a:lvl2pPr>
            <a:lvl3pPr marL="1371600" lvl="2" indent="-317500" algn="ctr" rtl="0">
              <a:spcBef>
                <a:spcPts val="1600"/>
              </a:spcBef>
              <a:spcAft>
                <a:spcPts val="0"/>
              </a:spcAft>
              <a:buClr>
                <a:schemeClr val="dk1"/>
              </a:buClr>
              <a:buSzPts val="1400"/>
              <a:buChar char="■"/>
              <a:defRPr>
                <a:solidFill>
                  <a:schemeClr val="dk1"/>
                </a:solidFill>
              </a:defRPr>
            </a:lvl3pPr>
            <a:lvl4pPr marL="1828800" lvl="3" indent="-317500" algn="ctr" rtl="0">
              <a:spcBef>
                <a:spcPts val="1600"/>
              </a:spcBef>
              <a:spcAft>
                <a:spcPts val="0"/>
              </a:spcAft>
              <a:buClr>
                <a:schemeClr val="dk1"/>
              </a:buClr>
              <a:buSzPts val="1400"/>
              <a:buChar char="●"/>
              <a:defRPr>
                <a:solidFill>
                  <a:schemeClr val="dk1"/>
                </a:solidFill>
              </a:defRPr>
            </a:lvl4pPr>
            <a:lvl5pPr marL="2286000" lvl="4" indent="-317500" algn="ctr" rtl="0">
              <a:spcBef>
                <a:spcPts val="1600"/>
              </a:spcBef>
              <a:spcAft>
                <a:spcPts val="0"/>
              </a:spcAft>
              <a:buClr>
                <a:schemeClr val="dk1"/>
              </a:buClr>
              <a:buSzPts val="1400"/>
              <a:buChar char="○"/>
              <a:defRPr>
                <a:solidFill>
                  <a:schemeClr val="dk1"/>
                </a:solidFill>
              </a:defRPr>
            </a:lvl5pPr>
            <a:lvl6pPr marL="2743200" lvl="5" indent="-317500" algn="ctr" rtl="0">
              <a:spcBef>
                <a:spcPts val="1600"/>
              </a:spcBef>
              <a:spcAft>
                <a:spcPts val="0"/>
              </a:spcAft>
              <a:buClr>
                <a:schemeClr val="dk1"/>
              </a:buClr>
              <a:buSzPts val="1400"/>
              <a:buChar char="■"/>
              <a:defRPr>
                <a:solidFill>
                  <a:schemeClr val="dk1"/>
                </a:solidFill>
              </a:defRPr>
            </a:lvl6pPr>
            <a:lvl7pPr marL="3200400" lvl="6" indent="-317500" algn="ctr" rtl="0">
              <a:spcBef>
                <a:spcPts val="1600"/>
              </a:spcBef>
              <a:spcAft>
                <a:spcPts val="0"/>
              </a:spcAft>
              <a:buClr>
                <a:schemeClr val="dk1"/>
              </a:buClr>
              <a:buSzPts val="1400"/>
              <a:buChar char="●"/>
              <a:defRPr>
                <a:solidFill>
                  <a:schemeClr val="dk1"/>
                </a:solidFill>
              </a:defRPr>
            </a:lvl7pPr>
            <a:lvl8pPr marL="3657600" lvl="7" indent="-317500" algn="ctr" rtl="0">
              <a:spcBef>
                <a:spcPts val="1600"/>
              </a:spcBef>
              <a:spcAft>
                <a:spcPts val="0"/>
              </a:spcAft>
              <a:buClr>
                <a:schemeClr val="dk1"/>
              </a:buClr>
              <a:buSzPts val="1400"/>
              <a:buChar char="○"/>
              <a:defRPr>
                <a:solidFill>
                  <a:schemeClr val="dk1"/>
                </a:solidFill>
              </a:defRPr>
            </a:lvl8pPr>
            <a:lvl9pPr marL="4114800" lvl="8" indent="-317500" algn="ctr" rtl="0">
              <a:spcBef>
                <a:spcPts val="1600"/>
              </a:spcBef>
              <a:spcAft>
                <a:spcPts val="1600"/>
              </a:spcAft>
              <a:buClr>
                <a:schemeClr val="dk1"/>
              </a:buClr>
              <a:buSzPts val="1400"/>
              <a:buChar char="■"/>
              <a:defRPr>
                <a:solidFill>
                  <a:schemeClr val="dk1"/>
                </a:solidFill>
              </a:defRPr>
            </a:lvl9pPr>
          </a:lstStyle>
          <a:p>
            <a:endParaRPr/>
          </a:p>
        </p:txBody>
      </p:sp>
      <p:sp>
        <p:nvSpPr>
          <p:cNvPr id="119" name="Google Shape;119;p21"/>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3">
  <p:cSld name="CUSTOM_31">
    <p:bg>
      <p:bgPr>
        <a:solidFill>
          <a:schemeClr val="lt1"/>
        </a:solidFill>
        <a:effectLst/>
      </p:bgPr>
    </p:bg>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1223325" y="2791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2" name="Google Shape;122;p22"/>
          <p:cNvSpPr txBox="1">
            <a:spLocks noGrp="1"/>
          </p:cNvSpPr>
          <p:nvPr>
            <p:ph type="subTitle" idx="1"/>
          </p:nvPr>
        </p:nvSpPr>
        <p:spPr>
          <a:xfrm>
            <a:off x="856875" y="3049800"/>
            <a:ext cx="23916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3" name="Google Shape;123;p22"/>
          <p:cNvSpPr txBox="1">
            <a:spLocks noGrp="1"/>
          </p:cNvSpPr>
          <p:nvPr>
            <p:ph type="title" idx="2"/>
          </p:nvPr>
        </p:nvSpPr>
        <p:spPr>
          <a:xfrm>
            <a:off x="6261975" y="2791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4" name="Google Shape;124;p22"/>
          <p:cNvSpPr txBox="1">
            <a:spLocks noGrp="1"/>
          </p:cNvSpPr>
          <p:nvPr>
            <p:ph type="subTitle" idx="3"/>
          </p:nvPr>
        </p:nvSpPr>
        <p:spPr>
          <a:xfrm>
            <a:off x="5895525" y="3049800"/>
            <a:ext cx="23916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5" name="Google Shape;125;p22"/>
          <p:cNvSpPr txBox="1">
            <a:spLocks noGrp="1"/>
          </p:cNvSpPr>
          <p:nvPr>
            <p:ph type="title" idx="4"/>
          </p:nvPr>
        </p:nvSpPr>
        <p:spPr>
          <a:xfrm>
            <a:off x="3752400" y="27910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26" name="Google Shape;126;p22"/>
          <p:cNvSpPr txBox="1">
            <a:spLocks noGrp="1"/>
          </p:cNvSpPr>
          <p:nvPr>
            <p:ph type="subTitle" idx="5"/>
          </p:nvPr>
        </p:nvSpPr>
        <p:spPr>
          <a:xfrm>
            <a:off x="3385950" y="3049800"/>
            <a:ext cx="23916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27" name="Google Shape;127;p22"/>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sp>
        <p:nvSpPr>
          <p:cNvPr id="128" name="Google Shape;128;p22"/>
          <p:cNvSpPr/>
          <p:nvPr/>
        </p:nvSpPr>
        <p:spPr>
          <a:xfrm>
            <a:off x="-435375" y="4086550"/>
            <a:ext cx="2205300" cy="4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836811" y="1958850"/>
            <a:ext cx="2421600" cy="2106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3361200" y="1958850"/>
            <a:ext cx="2421600" cy="2106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85589" y="1958850"/>
            <a:ext cx="2421600" cy="21069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
  <p:cSld name="CUSTOM_29">
    <p:bg>
      <p:bgPr>
        <a:solidFill>
          <a:schemeClr val="lt1"/>
        </a:solidFill>
        <a:effectLst/>
      </p:bgPr>
    </p:bg>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1043779" y="1754375"/>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4" name="Google Shape;134;p23"/>
          <p:cNvSpPr txBox="1">
            <a:spLocks noGrp="1"/>
          </p:cNvSpPr>
          <p:nvPr>
            <p:ph type="subTitle" idx="1"/>
          </p:nvPr>
        </p:nvSpPr>
        <p:spPr>
          <a:xfrm>
            <a:off x="1059229" y="2064083"/>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5" name="Google Shape;135;p23"/>
          <p:cNvSpPr txBox="1">
            <a:spLocks noGrp="1"/>
          </p:cNvSpPr>
          <p:nvPr>
            <p:ph type="title" idx="2"/>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6" name="Google Shape;136;p23"/>
          <p:cNvSpPr txBox="1">
            <a:spLocks noGrp="1"/>
          </p:cNvSpPr>
          <p:nvPr>
            <p:ph type="subTitle" idx="3"/>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7" name="Google Shape;137;p23"/>
          <p:cNvSpPr txBox="1">
            <a:spLocks noGrp="1"/>
          </p:cNvSpPr>
          <p:nvPr>
            <p:ph type="title" idx="4"/>
          </p:nvPr>
        </p:nvSpPr>
        <p:spPr>
          <a:xfrm>
            <a:off x="3631360"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38" name="Google Shape;138;p23"/>
          <p:cNvSpPr txBox="1">
            <a:spLocks noGrp="1"/>
          </p:cNvSpPr>
          <p:nvPr>
            <p:ph type="subTitle" idx="5"/>
          </p:nvPr>
        </p:nvSpPr>
        <p:spPr>
          <a:xfrm>
            <a:off x="3639010"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39" name="Google Shape;139;p23"/>
          <p:cNvSpPr txBox="1">
            <a:spLocks noGrp="1"/>
          </p:cNvSpPr>
          <p:nvPr>
            <p:ph type="title" idx="6"/>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40" name="Google Shape;140;p23"/>
          <p:cNvSpPr txBox="1">
            <a:spLocks noGrp="1"/>
          </p:cNvSpPr>
          <p:nvPr>
            <p:ph type="subTitle" idx="7"/>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1" name="Google Shape;141;p23"/>
          <p:cNvSpPr txBox="1">
            <a:spLocks noGrp="1"/>
          </p:cNvSpPr>
          <p:nvPr>
            <p:ph type="title" idx="8"/>
          </p:nvPr>
        </p:nvSpPr>
        <p:spPr>
          <a:xfrm>
            <a:off x="6215127"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42" name="Google Shape;142;p23"/>
          <p:cNvSpPr txBox="1">
            <a:spLocks noGrp="1"/>
          </p:cNvSpPr>
          <p:nvPr>
            <p:ph type="subTitle" idx="9"/>
          </p:nvPr>
        </p:nvSpPr>
        <p:spPr>
          <a:xfrm>
            <a:off x="621962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3" name="Google Shape;143;p23"/>
          <p:cNvSpPr txBox="1">
            <a:spLocks noGrp="1"/>
          </p:cNvSpPr>
          <p:nvPr>
            <p:ph type="title" idx="13"/>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44" name="Google Shape;144;p23"/>
          <p:cNvSpPr txBox="1">
            <a:spLocks noGrp="1"/>
          </p:cNvSpPr>
          <p:nvPr>
            <p:ph type="subTitle" idx="14"/>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5" name="Google Shape;145;p23"/>
          <p:cNvSpPr txBox="1">
            <a:spLocks noGrp="1"/>
          </p:cNvSpPr>
          <p:nvPr>
            <p:ph type="title" idx="15"/>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4">
  <p:cSld name="CUSTOM_32">
    <p:bg>
      <p:bgPr>
        <a:solidFill>
          <a:schemeClr val="lt1"/>
        </a:solidFill>
        <a:effectLst/>
      </p:bgPr>
    </p:bg>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862450" y="32482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48" name="Google Shape;148;p24"/>
          <p:cNvSpPr txBox="1">
            <a:spLocks noGrp="1"/>
          </p:cNvSpPr>
          <p:nvPr>
            <p:ph type="subTitle" idx="1"/>
          </p:nvPr>
        </p:nvSpPr>
        <p:spPr>
          <a:xfrm>
            <a:off x="424450" y="35069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49" name="Google Shape;149;p24"/>
          <p:cNvSpPr txBox="1">
            <a:spLocks noGrp="1"/>
          </p:cNvSpPr>
          <p:nvPr>
            <p:ph type="title" idx="2"/>
          </p:nvPr>
        </p:nvSpPr>
        <p:spPr>
          <a:xfrm>
            <a:off x="6525755" y="32482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50" name="Google Shape;150;p24"/>
          <p:cNvSpPr txBox="1">
            <a:spLocks noGrp="1"/>
          </p:cNvSpPr>
          <p:nvPr>
            <p:ph type="subTitle" idx="3"/>
          </p:nvPr>
        </p:nvSpPr>
        <p:spPr>
          <a:xfrm>
            <a:off x="6087755" y="35069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51" name="Google Shape;151;p24"/>
          <p:cNvSpPr txBox="1">
            <a:spLocks noGrp="1"/>
          </p:cNvSpPr>
          <p:nvPr>
            <p:ph type="title" idx="4"/>
          </p:nvPr>
        </p:nvSpPr>
        <p:spPr>
          <a:xfrm>
            <a:off x="3690150" y="324825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52" name="Google Shape;152;p24"/>
          <p:cNvSpPr txBox="1">
            <a:spLocks noGrp="1"/>
          </p:cNvSpPr>
          <p:nvPr>
            <p:ph type="subTitle" idx="5"/>
          </p:nvPr>
        </p:nvSpPr>
        <p:spPr>
          <a:xfrm>
            <a:off x="3252150" y="350699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53" name="Google Shape;153;p24"/>
          <p:cNvSpPr txBox="1">
            <a:spLocks noGrp="1"/>
          </p:cNvSpPr>
          <p:nvPr>
            <p:ph type="title" idx="6"/>
          </p:nvPr>
        </p:nvSpPr>
        <p:spPr>
          <a:xfrm>
            <a:off x="1687950" y="5307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CUSTOM_24">
    <p:bg>
      <p:bgPr>
        <a:solidFill>
          <a:schemeClr val="lt1"/>
        </a:solidFill>
        <a:effectLst/>
      </p:bgPr>
    </p:bg>
    <p:spTree>
      <p:nvGrpSpPr>
        <p:cNvPr id="1" name="Shape 154"/>
        <p:cNvGrpSpPr/>
        <p:nvPr/>
      </p:nvGrpSpPr>
      <p:grpSpPr>
        <a:xfrm>
          <a:off x="0" y="0"/>
          <a:ext cx="0" cy="0"/>
          <a:chOff x="0" y="0"/>
          <a:chExt cx="0" cy="0"/>
        </a:xfrm>
      </p:grpSpPr>
      <p:sp>
        <p:nvSpPr>
          <p:cNvPr id="155" name="Google Shape;155;p25"/>
          <p:cNvSpPr/>
          <p:nvPr/>
        </p:nvSpPr>
        <p:spPr>
          <a:xfrm rot="5400000">
            <a:off x="3089175" y="-1088700"/>
            <a:ext cx="3154500" cy="933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56" name="Google Shape;156;p25"/>
          <p:cNvSpPr txBox="1">
            <a:spLocks noGrp="1"/>
          </p:cNvSpPr>
          <p:nvPr>
            <p:ph type="title"/>
          </p:nvPr>
        </p:nvSpPr>
        <p:spPr>
          <a:xfrm>
            <a:off x="4107900" y="530725"/>
            <a:ext cx="51954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157" name="Google Shape;157;p25"/>
          <p:cNvSpPr/>
          <p:nvPr/>
        </p:nvSpPr>
        <p:spPr>
          <a:xfrm>
            <a:off x="804975" y="-555475"/>
            <a:ext cx="2675700" cy="5143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solidFill>
          <a:schemeClr val="lt1"/>
        </a:solidFill>
        <a:effectLst/>
      </p:bgPr>
    </p:bg>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160" name="Google Shape;160;p26"/>
          <p:cNvSpPr txBox="1">
            <a:spLocks noGrp="1"/>
          </p:cNvSpPr>
          <p:nvPr>
            <p:ph type="title" idx="2"/>
          </p:nvPr>
        </p:nvSpPr>
        <p:spPr>
          <a:xfrm>
            <a:off x="1603221" y="178540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1" name="Google Shape;161;p26"/>
          <p:cNvSpPr txBox="1">
            <a:spLocks noGrp="1"/>
          </p:cNvSpPr>
          <p:nvPr>
            <p:ph type="subTitle" idx="1"/>
          </p:nvPr>
        </p:nvSpPr>
        <p:spPr>
          <a:xfrm>
            <a:off x="1613925" y="2056580"/>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2" name="Google Shape;162;p26"/>
          <p:cNvSpPr txBox="1">
            <a:spLocks noGrp="1"/>
          </p:cNvSpPr>
          <p:nvPr>
            <p:ph type="title" idx="3"/>
          </p:nvPr>
        </p:nvSpPr>
        <p:spPr>
          <a:xfrm>
            <a:off x="1603125" y="347797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3" name="Google Shape;163;p26"/>
          <p:cNvSpPr txBox="1">
            <a:spLocks noGrp="1"/>
          </p:cNvSpPr>
          <p:nvPr>
            <p:ph type="subTitle" idx="4"/>
          </p:nvPr>
        </p:nvSpPr>
        <p:spPr>
          <a:xfrm>
            <a:off x="1613330" y="3740601"/>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4" name="Google Shape;164;p26"/>
          <p:cNvSpPr txBox="1">
            <a:spLocks noGrp="1"/>
          </p:cNvSpPr>
          <p:nvPr>
            <p:ph type="title" idx="5"/>
          </p:nvPr>
        </p:nvSpPr>
        <p:spPr>
          <a:xfrm>
            <a:off x="5032000" y="178540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5" name="Google Shape;165;p26"/>
          <p:cNvSpPr txBox="1">
            <a:spLocks noGrp="1"/>
          </p:cNvSpPr>
          <p:nvPr>
            <p:ph type="subTitle" idx="6"/>
          </p:nvPr>
        </p:nvSpPr>
        <p:spPr>
          <a:xfrm>
            <a:off x="5032825" y="2056580"/>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66" name="Google Shape;166;p26"/>
          <p:cNvSpPr txBox="1">
            <a:spLocks noGrp="1"/>
          </p:cNvSpPr>
          <p:nvPr>
            <p:ph type="title" idx="7"/>
          </p:nvPr>
        </p:nvSpPr>
        <p:spPr>
          <a:xfrm>
            <a:off x="5022125" y="3478125"/>
            <a:ext cx="15111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167" name="Google Shape;167;p26"/>
          <p:cNvSpPr txBox="1">
            <a:spLocks noGrp="1"/>
          </p:cNvSpPr>
          <p:nvPr>
            <p:ph type="subTitle" idx="8"/>
          </p:nvPr>
        </p:nvSpPr>
        <p:spPr>
          <a:xfrm>
            <a:off x="5032825" y="3740156"/>
            <a:ext cx="2732700" cy="20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23">
    <p:bg>
      <p:bgPr>
        <a:solidFill>
          <a:schemeClr val="lt1"/>
        </a:solidFill>
        <a:effectLst/>
      </p:bgPr>
    </p:bg>
    <p:spTree>
      <p:nvGrpSpPr>
        <p:cNvPr id="1" name="Shape 168"/>
        <p:cNvGrpSpPr/>
        <p:nvPr/>
      </p:nvGrpSpPr>
      <p:grpSpPr>
        <a:xfrm>
          <a:off x="0" y="0"/>
          <a:ext cx="0" cy="0"/>
          <a:chOff x="0" y="0"/>
          <a:chExt cx="0" cy="0"/>
        </a:xfrm>
      </p:grpSpPr>
      <p:sp>
        <p:nvSpPr>
          <p:cNvPr id="169" name="Google Shape;169;p27"/>
          <p:cNvSpPr txBox="1">
            <a:spLocks noGrp="1"/>
          </p:cNvSpPr>
          <p:nvPr>
            <p:ph type="subTitle" idx="1"/>
          </p:nvPr>
        </p:nvSpPr>
        <p:spPr>
          <a:xfrm>
            <a:off x="653699" y="30649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sz="1400">
                <a:solidFill>
                  <a:schemeClr val="dk1"/>
                </a:solidFill>
              </a:defRPr>
            </a:lvl2pPr>
            <a:lvl3pPr lvl="2" algn="ctr" rtl="0">
              <a:lnSpc>
                <a:spcPct val="100000"/>
              </a:lnSpc>
              <a:spcBef>
                <a:spcPts val="0"/>
              </a:spcBef>
              <a:spcAft>
                <a:spcPts val="0"/>
              </a:spcAft>
              <a:buClr>
                <a:schemeClr val="dk1"/>
              </a:buClr>
              <a:buSzPts val="1400"/>
              <a:buNone/>
              <a:defRPr sz="1400">
                <a:solidFill>
                  <a:schemeClr val="dk1"/>
                </a:solidFill>
              </a:defRPr>
            </a:lvl3pPr>
            <a:lvl4pPr lvl="3" algn="ctr" rtl="0">
              <a:lnSpc>
                <a:spcPct val="100000"/>
              </a:lnSpc>
              <a:spcBef>
                <a:spcPts val="0"/>
              </a:spcBef>
              <a:spcAft>
                <a:spcPts val="0"/>
              </a:spcAft>
              <a:buClr>
                <a:schemeClr val="dk1"/>
              </a:buClr>
              <a:buSzPts val="1400"/>
              <a:buNone/>
              <a:defRPr sz="1400">
                <a:solidFill>
                  <a:schemeClr val="dk1"/>
                </a:solidFill>
              </a:defRPr>
            </a:lvl4pPr>
            <a:lvl5pPr lvl="4" algn="ctr" rtl="0">
              <a:lnSpc>
                <a:spcPct val="100000"/>
              </a:lnSpc>
              <a:spcBef>
                <a:spcPts val="0"/>
              </a:spcBef>
              <a:spcAft>
                <a:spcPts val="0"/>
              </a:spcAft>
              <a:buClr>
                <a:schemeClr val="dk1"/>
              </a:buClr>
              <a:buSzPts val="1400"/>
              <a:buNone/>
              <a:defRPr sz="1400">
                <a:solidFill>
                  <a:schemeClr val="dk1"/>
                </a:solidFill>
              </a:defRPr>
            </a:lvl5pPr>
            <a:lvl6pPr lvl="5" algn="ctr" rtl="0">
              <a:lnSpc>
                <a:spcPct val="100000"/>
              </a:lnSpc>
              <a:spcBef>
                <a:spcPts val="0"/>
              </a:spcBef>
              <a:spcAft>
                <a:spcPts val="0"/>
              </a:spcAft>
              <a:buClr>
                <a:schemeClr val="dk1"/>
              </a:buClr>
              <a:buSzPts val="1400"/>
              <a:buNone/>
              <a:defRPr sz="1400">
                <a:solidFill>
                  <a:schemeClr val="dk1"/>
                </a:solidFill>
              </a:defRPr>
            </a:lvl6pPr>
            <a:lvl7pPr lvl="6" algn="ctr" rtl="0">
              <a:lnSpc>
                <a:spcPct val="100000"/>
              </a:lnSpc>
              <a:spcBef>
                <a:spcPts val="0"/>
              </a:spcBef>
              <a:spcAft>
                <a:spcPts val="0"/>
              </a:spcAft>
              <a:buClr>
                <a:schemeClr val="dk1"/>
              </a:buClr>
              <a:buSzPts val="1400"/>
              <a:buNone/>
              <a:defRPr sz="1400">
                <a:solidFill>
                  <a:schemeClr val="dk1"/>
                </a:solidFill>
              </a:defRPr>
            </a:lvl7pPr>
            <a:lvl8pPr lvl="7" algn="ctr" rtl="0">
              <a:lnSpc>
                <a:spcPct val="100000"/>
              </a:lnSpc>
              <a:spcBef>
                <a:spcPts val="0"/>
              </a:spcBef>
              <a:spcAft>
                <a:spcPts val="0"/>
              </a:spcAft>
              <a:buClr>
                <a:schemeClr val="dk1"/>
              </a:buClr>
              <a:buSzPts val="1400"/>
              <a:buNone/>
              <a:defRPr sz="1400">
                <a:solidFill>
                  <a:schemeClr val="dk1"/>
                </a:solidFill>
              </a:defRPr>
            </a:lvl8pPr>
            <a:lvl9pPr lvl="8" algn="ctr" rtl="0">
              <a:lnSpc>
                <a:spcPct val="100000"/>
              </a:lnSpc>
              <a:spcBef>
                <a:spcPts val="0"/>
              </a:spcBef>
              <a:spcAft>
                <a:spcPts val="0"/>
              </a:spcAft>
              <a:buClr>
                <a:schemeClr val="dk1"/>
              </a:buClr>
              <a:buSzPts val="1400"/>
              <a:buNone/>
              <a:defRPr sz="1400">
                <a:solidFill>
                  <a:schemeClr val="dk1"/>
                </a:solidFill>
              </a:defRPr>
            </a:lvl9pPr>
          </a:lstStyle>
          <a:p>
            <a:endParaRPr/>
          </a:p>
        </p:txBody>
      </p:sp>
      <p:sp>
        <p:nvSpPr>
          <p:cNvPr id="170" name="Google Shape;170;p27"/>
          <p:cNvSpPr txBox="1">
            <a:spLocks noGrp="1"/>
          </p:cNvSpPr>
          <p:nvPr>
            <p:ph type="subTitle" idx="2"/>
          </p:nvPr>
        </p:nvSpPr>
        <p:spPr>
          <a:xfrm>
            <a:off x="3439674" y="30649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sz="1400">
                <a:solidFill>
                  <a:schemeClr val="dk1"/>
                </a:solidFill>
              </a:defRPr>
            </a:lvl2pPr>
            <a:lvl3pPr lvl="2" algn="ctr" rtl="0">
              <a:lnSpc>
                <a:spcPct val="100000"/>
              </a:lnSpc>
              <a:spcBef>
                <a:spcPts val="0"/>
              </a:spcBef>
              <a:spcAft>
                <a:spcPts val="0"/>
              </a:spcAft>
              <a:buClr>
                <a:schemeClr val="dk1"/>
              </a:buClr>
              <a:buSzPts val="1400"/>
              <a:buNone/>
              <a:defRPr sz="1400">
                <a:solidFill>
                  <a:schemeClr val="dk1"/>
                </a:solidFill>
              </a:defRPr>
            </a:lvl3pPr>
            <a:lvl4pPr lvl="3" algn="ctr" rtl="0">
              <a:lnSpc>
                <a:spcPct val="100000"/>
              </a:lnSpc>
              <a:spcBef>
                <a:spcPts val="0"/>
              </a:spcBef>
              <a:spcAft>
                <a:spcPts val="0"/>
              </a:spcAft>
              <a:buClr>
                <a:schemeClr val="dk1"/>
              </a:buClr>
              <a:buSzPts val="1400"/>
              <a:buNone/>
              <a:defRPr sz="1400">
                <a:solidFill>
                  <a:schemeClr val="dk1"/>
                </a:solidFill>
              </a:defRPr>
            </a:lvl4pPr>
            <a:lvl5pPr lvl="4" algn="ctr" rtl="0">
              <a:lnSpc>
                <a:spcPct val="100000"/>
              </a:lnSpc>
              <a:spcBef>
                <a:spcPts val="0"/>
              </a:spcBef>
              <a:spcAft>
                <a:spcPts val="0"/>
              </a:spcAft>
              <a:buClr>
                <a:schemeClr val="dk1"/>
              </a:buClr>
              <a:buSzPts val="1400"/>
              <a:buNone/>
              <a:defRPr sz="1400">
                <a:solidFill>
                  <a:schemeClr val="dk1"/>
                </a:solidFill>
              </a:defRPr>
            </a:lvl5pPr>
            <a:lvl6pPr lvl="5" algn="ctr" rtl="0">
              <a:lnSpc>
                <a:spcPct val="100000"/>
              </a:lnSpc>
              <a:spcBef>
                <a:spcPts val="0"/>
              </a:spcBef>
              <a:spcAft>
                <a:spcPts val="0"/>
              </a:spcAft>
              <a:buClr>
                <a:schemeClr val="dk1"/>
              </a:buClr>
              <a:buSzPts val="1400"/>
              <a:buNone/>
              <a:defRPr sz="1400">
                <a:solidFill>
                  <a:schemeClr val="dk1"/>
                </a:solidFill>
              </a:defRPr>
            </a:lvl6pPr>
            <a:lvl7pPr lvl="6" algn="ctr" rtl="0">
              <a:lnSpc>
                <a:spcPct val="100000"/>
              </a:lnSpc>
              <a:spcBef>
                <a:spcPts val="0"/>
              </a:spcBef>
              <a:spcAft>
                <a:spcPts val="0"/>
              </a:spcAft>
              <a:buClr>
                <a:schemeClr val="dk1"/>
              </a:buClr>
              <a:buSzPts val="1400"/>
              <a:buNone/>
              <a:defRPr sz="1400">
                <a:solidFill>
                  <a:schemeClr val="dk1"/>
                </a:solidFill>
              </a:defRPr>
            </a:lvl7pPr>
            <a:lvl8pPr lvl="7" algn="ctr" rtl="0">
              <a:lnSpc>
                <a:spcPct val="100000"/>
              </a:lnSpc>
              <a:spcBef>
                <a:spcPts val="0"/>
              </a:spcBef>
              <a:spcAft>
                <a:spcPts val="0"/>
              </a:spcAft>
              <a:buClr>
                <a:schemeClr val="dk1"/>
              </a:buClr>
              <a:buSzPts val="1400"/>
              <a:buNone/>
              <a:defRPr sz="1400">
                <a:solidFill>
                  <a:schemeClr val="dk1"/>
                </a:solidFill>
              </a:defRPr>
            </a:lvl8pPr>
            <a:lvl9pPr lvl="8" algn="ctr" rtl="0">
              <a:lnSpc>
                <a:spcPct val="100000"/>
              </a:lnSpc>
              <a:spcBef>
                <a:spcPts val="0"/>
              </a:spcBef>
              <a:spcAft>
                <a:spcPts val="0"/>
              </a:spcAft>
              <a:buClr>
                <a:schemeClr val="dk1"/>
              </a:buClr>
              <a:buSzPts val="1400"/>
              <a:buNone/>
              <a:defRPr sz="1400">
                <a:solidFill>
                  <a:schemeClr val="dk1"/>
                </a:solidFill>
              </a:defRPr>
            </a:lvl9pPr>
          </a:lstStyle>
          <a:p>
            <a:endParaRPr/>
          </a:p>
        </p:txBody>
      </p:sp>
      <p:sp>
        <p:nvSpPr>
          <p:cNvPr id="171" name="Google Shape;171;p27"/>
          <p:cNvSpPr txBox="1">
            <a:spLocks noGrp="1"/>
          </p:cNvSpPr>
          <p:nvPr>
            <p:ph type="subTitle" idx="3"/>
          </p:nvPr>
        </p:nvSpPr>
        <p:spPr>
          <a:xfrm>
            <a:off x="6203701" y="3064975"/>
            <a:ext cx="2286600" cy="7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sz="1400">
                <a:solidFill>
                  <a:schemeClr val="dk1"/>
                </a:solidFill>
              </a:defRPr>
            </a:lvl2pPr>
            <a:lvl3pPr lvl="2" algn="ctr" rtl="0">
              <a:lnSpc>
                <a:spcPct val="100000"/>
              </a:lnSpc>
              <a:spcBef>
                <a:spcPts val="0"/>
              </a:spcBef>
              <a:spcAft>
                <a:spcPts val="0"/>
              </a:spcAft>
              <a:buClr>
                <a:schemeClr val="dk1"/>
              </a:buClr>
              <a:buSzPts val="1400"/>
              <a:buNone/>
              <a:defRPr sz="1400">
                <a:solidFill>
                  <a:schemeClr val="dk1"/>
                </a:solidFill>
              </a:defRPr>
            </a:lvl3pPr>
            <a:lvl4pPr lvl="3" algn="ctr" rtl="0">
              <a:lnSpc>
                <a:spcPct val="100000"/>
              </a:lnSpc>
              <a:spcBef>
                <a:spcPts val="0"/>
              </a:spcBef>
              <a:spcAft>
                <a:spcPts val="0"/>
              </a:spcAft>
              <a:buClr>
                <a:schemeClr val="dk1"/>
              </a:buClr>
              <a:buSzPts val="1400"/>
              <a:buNone/>
              <a:defRPr sz="1400">
                <a:solidFill>
                  <a:schemeClr val="dk1"/>
                </a:solidFill>
              </a:defRPr>
            </a:lvl4pPr>
            <a:lvl5pPr lvl="4" algn="ctr" rtl="0">
              <a:lnSpc>
                <a:spcPct val="100000"/>
              </a:lnSpc>
              <a:spcBef>
                <a:spcPts val="0"/>
              </a:spcBef>
              <a:spcAft>
                <a:spcPts val="0"/>
              </a:spcAft>
              <a:buClr>
                <a:schemeClr val="dk1"/>
              </a:buClr>
              <a:buSzPts val="1400"/>
              <a:buNone/>
              <a:defRPr sz="1400">
                <a:solidFill>
                  <a:schemeClr val="dk1"/>
                </a:solidFill>
              </a:defRPr>
            </a:lvl5pPr>
            <a:lvl6pPr lvl="5" algn="ctr" rtl="0">
              <a:lnSpc>
                <a:spcPct val="100000"/>
              </a:lnSpc>
              <a:spcBef>
                <a:spcPts val="0"/>
              </a:spcBef>
              <a:spcAft>
                <a:spcPts val="0"/>
              </a:spcAft>
              <a:buClr>
                <a:schemeClr val="dk1"/>
              </a:buClr>
              <a:buSzPts val="1400"/>
              <a:buNone/>
              <a:defRPr sz="1400">
                <a:solidFill>
                  <a:schemeClr val="dk1"/>
                </a:solidFill>
              </a:defRPr>
            </a:lvl6pPr>
            <a:lvl7pPr lvl="6" algn="ctr" rtl="0">
              <a:lnSpc>
                <a:spcPct val="100000"/>
              </a:lnSpc>
              <a:spcBef>
                <a:spcPts val="0"/>
              </a:spcBef>
              <a:spcAft>
                <a:spcPts val="0"/>
              </a:spcAft>
              <a:buClr>
                <a:schemeClr val="dk1"/>
              </a:buClr>
              <a:buSzPts val="1400"/>
              <a:buNone/>
              <a:defRPr sz="1400">
                <a:solidFill>
                  <a:schemeClr val="dk1"/>
                </a:solidFill>
              </a:defRPr>
            </a:lvl7pPr>
            <a:lvl8pPr lvl="7" algn="ctr" rtl="0">
              <a:lnSpc>
                <a:spcPct val="100000"/>
              </a:lnSpc>
              <a:spcBef>
                <a:spcPts val="0"/>
              </a:spcBef>
              <a:spcAft>
                <a:spcPts val="0"/>
              </a:spcAft>
              <a:buClr>
                <a:schemeClr val="dk1"/>
              </a:buClr>
              <a:buSzPts val="1400"/>
              <a:buNone/>
              <a:defRPr sz="1400">
                <a:solidFill>
                  <a:schemeClr val="dk1"/>
                </a:solidFill>
              </a:defRPr>
            </a:lvl8pPr>
            <a:lvl9pPr lvl="8" algn="ctr" rtl="0">
              <a:lnSpc>
                <a:spcPct val="100000"/>
              </a:lnSpc>
              <a:spcBef>
                <a:spcPts val="0"/>
              </a:spcBef>
              <a:spcAft>
                <a:spcPts val="0"/>
              </a:spcAft>
              <a:buClr>
                <a:schemeClr val="dk1"/>
              </a:buClr>
              <a:buSzPts val="1400"/>
              <a:buNone/>
              <a:defRPr sz="1400">
                <a:solidFill>
                  <a:schemeClr val="dk1"/>
                </a:solidFill>
              </a:defRPr>
            </a:lvl9pPr>
          </a:lstStyle>
          <a:p>
            <a:endParaRPr/>
          </a:p>
        </p:txBody>
      </p:sp>
      <p:sp>
        <p:nvSpPr>
          <p:cNvPr id="172" name="Google Shape;172;p27"/>
          <p:cNvSpPr txBox="1">
            <a:spLocks noGrp="1"/>
          </p:cNvSpPr>
          <p:nvPr>
            <p:ph type="title" hasCustomPrompt="1"/>
          </p:nvPr>
        </p:nvSpPr>
        <p:spPr>
          <a:xfrm>
            <a:off x="588299" y="23919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Clr>
                <a:schemeClr val="dk1"/>
              </a:buClr>
              <a:buSzPts val="4000"/>
              <a:buNone/>
              <a:defRPr sz="4000">
                <a:solidFill>
                  <a:schemeClr val="dk1"/>
                </a:solidFill>
              </a:defRPr>
            </a:lvl2pPr>
            <a:lvl3pPr lvl="2" algn="ctr" rtl="0">
              <a:spcBef>
                <a:spcPts val="0"/>
              </a:spcBef>
              <a:spcAft>
                <a:spcPts val="0"/>
              </a:spcAft>
              <a:buClr>
                <a:schemeClr val="dk1"/>
              </a:buClr>
              <a:buSzPts val="4000"/>
              <a:buNone/>
              <a:defRPr sz="4000">
                <a:solidFill>
                  <a:schemeClr val="dk1"/>
                </a:solidFill>
              </a:defRPr>
            </a:lvl3pPr>
            <a:lvl4pPr lvl="3" algn="ctr" rtl="0">
              <a:spcBef>
                <a:spcPts val="0"/>
              </a:spcBef>
              <a:spcAft>
                <a:spcPts val="0"/>
              </a:spcAft>
              <a:buClr>
                <a:schemeClr val="dk1"/>
              </a:buClr>
              <a:buSzPts val="4000"/>
              <a:buNone/>
              <a:defRPr sz="4000">
                <a:solidFill>
                  <a:schemeClr val="dk1"/>
                </a:solidFill>
              </a:defRPr>
            </a:lvl4pPr>
            <a:lvl5pPr lvl="4" algn="ctr" rtl="0">
              <a:spcBef>
                <a:spcPts val="0"/>
              </a:spcBef>
              <a:spcAft>
                <a:spcPts val="0"/>
              </a:spcAft>
              <a:buClr>
                <a:schemeClr val="dk1"/>
              </a:buClr>
              <a:buSzPts val="4000"/>
              <a:buNone/>
              <a:defRPr sz="4000">
                <a:solidFill>
                  <a:schemeClr val="dk1"/>
                </a:solidFill>
              </a:defRPr>
            </a:lvl5pPr>
            <a:lvl6pPr lvl="5" algn="ctr" rtl="0">
              <a:spcBef>
                <a:spcPts val="0"/>
              </a:spcBef>
              <a:spcAft>
                <a:spcPts val="0"/>
              </a:spcAft>
              <a:buClr>
                <a:schemeClr val="dk1"/>
              </a:buClr>
              <a:buSzPts val="4000"/>
              <a:buNone/>
              <a:defRPr sz="4000">
                <a:solidFill>
                  <a:schemeClr val="dk1"/>
                </a:solidFill>
              </a:defRPr>
            </a:lvl6pPr>
            <a:lvl7pPr lvl="6" algn="ctr" rtl="0">
              <a:spcBef>
                <a:spcPts val="0"/>
              </a:spcBef>
              <a:spcAft>
                <a:spcPts val="0"/>
              </a:spcAft>
              <a:buClr>
                <a:schemeClr val="dk1"/>
              </a:buClr>
              <a:buSzPts val="4000"/>
              <a:buNone/>
              <a:defRPr sz="4000">
                <a:solidFill>
                  <a:schemeClr val="dk1"/>
                </a:solidFill>
              </a:defRPr>
            </a:lvl7pPr>
            <a:lvl8pPr lvl="7" algn="ctr" rtl="0">
              <a:spcBef>
                <a:spcPts val="0"/>
              </a:spcBef>
              <a:spcAft>
                <a:spcPts val="0"/>
              </a:spcAft>
              <a:buClr>
                <a:schemeClr val="dk1"/>
              </a:buClr>
              <a:buSzPts val="4000"/>
              <a:buNone/>
              <a:defRPr sz="4000">
                <a:solidFill>
                  <a:schemeClr val="dk1"/>
                </a:solidFill>
              </a:defRPr>
            </a:lvl8pPr>
            <a:lvl9pPr lvl="8" algn="ctr" rtl="0">
              <a:spcBef>
                <a:spcPts val="0"/>
              </a:spcBef>
              <a:spcAft>
                <a:spcPts val="0"/>
              </a:spcAft>
              <a:buClr>
                <a:schemeClr val="dk1"/>
              </a:buClr>
              <a:buSzPts val="4000"/>
              <a:buNone/>
              <a:defRPr sz="4000">
                <a:solidFill>
                  <a:schemeClr val="dk1"/>
                </a:solidFill>
              </a:defRPr>
            </a:lvl9pPr>
          </a:lstStyle>
          <a:p>
            <a:r>
              <a:t>xx%</a:t>
            </a:r>
          </a:p>
        </p:txBody>
      </p:sp>
      <p:sp>
        <p:nvSpPr>
          <p:cNvPr id="173" name="Google Shape;173;p27"/>
          <p:cNvSpPr txBox="1">
            <a:spLocks noGrp="1"/>
          </p:cNvSpPr>
          <p:nvPr>
            <p:ph type="title" idx="4" hasCustomPrompt="1"/>
          </p:nvPr>
        </p:nvSpPr>
        <p:spPr>
          <a:xfrm>
            <a:off x="3363300" y="23919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Clr>
                <a:schemeClr val="dk1"/>
              </a:buClr>
              <a:buSzPts val="4000"/>
              <a:buNone/>
              <a:defRPr sz="4000">
                <a:solidFill>
                  <a:schemeClr val="dk1"/>
                </a:solidFill>
              </a:defRPr>
            </a:lvl2pPr>
            <a:lvl3pPr lvl="2" algn="ctr" rtl="0">
              <a:spcBef>
                <a:spcPts val="0"/>
              </a:spcBef>
              <a:spcAft>
                <a:spcPts val="0"/>
              </a:spcAft>
              <a:buClr>
                <a:schemeClr val="dk1"/>
              </a:buClr>
              <a:buSzPts val="4000"/>
              <a:buNone/>
              <a:defRPr sz="4000">
                <a:solidFill>
                  <a:schemeClr val="dk1"/>
                </a:solidFill>
              </a:defRPr>
            </a:lvl3pPr>
            <a:lvl4pPr lvl="3" algn="ctr" rtl="0">
              <a:spcBef>
                <a:spcPts val="0"/>
              </a:spcBef>
              <a:spcAft>
                <a:spcPts val="0"/>
              </a:spcAft>
              <a:buClr>
                <a:schemeClr val="dk1"/>
              </a:buClr>
              <a:buSzPts val="4000"/>
              <a:buNone/>
              <a:defRPr sz="4000">
                <a:solidFill>
                  <a:schemeClr val="dk1"/>
                </a:solidFill>
              </a:defRPr>
            </a:lvl4pPr>
            <a:lvl5pPr lvl="4" algn="ctr" rtl="0">
              <a:spcBef>
                <a:spcPts val="0"/>
              </a:spcBef>
              <a:spcAft>
                <a:spcPts val="0"/>
              </a:spcAft>
              <a:buClr>
                <a:schemeClr val="dk1"/>
              </a:buClr>
              <a:buSzPts val="4000"/>
              <a:buNone/>
              <a:defRPr sz="4000">
                <a:solidFill>
                  <a:schemeClr val="dk1"/>
                </a:solidFill>
              </a:defRPr>
            </a:lvl5pPr>
            <a:lvl6pPr lvl="5" algn="ctr" rtl="0">
              <a:spcBef>
                <a:spcPts val="0"/>
              </a:spcBef>
              <a:spcAft>
                <a:spcPts val="0"/>
              </a:spcAft>
              <a:buClr>
                <a:schemeClr val="dk1"/>
              </a:buClr>
              <a:buSzPts val="4000"/>
              <a:buNone/>
              <a:defRPr sz="4000">
                <a:solidFill>
                  <a:schemeClr val="dk1"/>
                </a:solidFill>
              </a:defRPr>
            </a:lvl6pPr>
            <a:lvl7pPr lvl="6" algn="ctr" rtl="0">
              <a:spcBef>
                <a:spcPts val="0"/>
              </a:spcBef>
              <a:spcAft>
                <a:spcPts val="0"/>
              </a:spcAft>
              <a:buClr>
                <a:schemeClr val="dk1"/>
              </a:buClr>
              <a:buSzPts val="4000"/>
              <a:buNone/>
              <a:defRPr sz="4000">
                <a:solidFill>
                  <a:schemeClr val="dk1"/>
                </a:solidFill>
              </a:defRPr>
            </a:lvl7pPr>
            <a:lvl8pPr lvl="7" algn="ctr" rtl="0">
              <a:spcBef>
                <a:spcPts val="0"/>
              </a:spcBef>
              <a:spcAft>
                <a:spcPts val="0"/>
              </a:spcAft>
              <a:buClr>
                <a:schemeClr val="dk1"/>
              </a:buClr>
              <a:buSzPts val="4000"/>
              <a:buNone/>
              <a:defRPr sz="4000">
                <a:solidFill>
                  <a:schemeClr val="dk1"/>
                </a:solidFill>
              </a:defRPr>
            </a:lvl8pPr>
            <a:lvl9pPr lvl="8" algn="ctr" rtl="0">
              <a:spcBef>
                <a:spcPts val="0"/>
              </a:spcBef>
              <a:spcAft>
                <a:spcPts val="0"/>
              </a:spcAft>
              <a:buClr>
                <a:schemeClr val="dk1"/>
              </a:buClr>
              <a:buSzPts val="4000"/>
              <a:buNone/>
              <a:defRPr sz="4000">
                <a:solidFill>
                  <a:schemeClr val="dk1"/>
                </a:solidFill>
              </a:defRPr>
            </a:lvl9pPr>
          </a:lstStyle>
          <a:p>
            <a:r>
              <a:t>xx%</a:t>
            </a:r>
          </a:p>
        </p:txBody>
      </p:sp>
      <p:sp>
        <p:nvSpPr>
          <p:cNvPr id="174" name="Google Shape;174;p27"/>
          <p:cNvSpPr txBox="1">
            <a:spLocks noGrp="1"/>
          </p:cNvSpPr>
          <p:nvPr>
            <p:ph type="title" idx="5" hasCustomPrompt="1"/>
          </p:nvPr>
        </p:nvSpPr>
        <p:spPr>
          <a:xfrm>
            <a:off x="6138301" y="2391925"/>
            <a:ext cx="2417400" cy="75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Clr>
                <a:schemeClr val="dk1"/>
              </a:buClr>
              <a:buSzPts val="4000"/>
              <a:buNone/>
              <a:defRPr sz="4000">
                <a:solidFill>
                  <a:schemeClr val="dk1"/>
                </a:solidFill>
              </a:defRPr>
            </a:lvl2pPr>
            <a:lvl3pPr lvl="2" algn="ctr" rtl="0">
              <a:spcBef>
                <a:spcPts val="0"/>
              </a:spcBef>
              <a:spcAft>
                <a:spcPts val="0"/>
              </a:spcAft>
              <a:buClr>
                <a:schemeClr val="dk1"/>
              </a:buClr>
              <a:buSzPts val="4000"/>
              <a:buNone/>
              <a:defRPr sz="4000">
                <a:solidFill>
                  <a:schemeClr val="dk1"/>
                </a:solidFill>
              </a:defRPr>
            </a:lvl3pPr>
            <a:lvl4pPr lvl="3" algn="ctr" rtl="0">
              <a:spcBef>
                <a:spcPts val="0"/>
              </a:spcBef>
              <a:spcAft>
                <a:spcPts val="0"/>
              </a:spcAft>
              <a:buClr>
                <a:schemeClr val="dk1"/>
              </a:buClr>
              <a:buSzPts val="4000"/>
              <a:buNone/>
              <a:defRPr sz="4000">
                <a:solidFill>
                  <a:schemeClr val="dk1"/>
                </a:solidFill>
              </a:defRPr>
            </a:lvl4pPr>
            <a:lvl5pPr lvl="4" algn="ctr" rtl="0">
              <a:spcBef>
                <a:spcPts val="0"/>
              </a:spcBef>
              <a:spcAft>
                <a:spcPts val="0"/>
              </a:spcAft>
              <a:buClr>
                <a:schemeClr val="dk1"/>
              </a:buClr>
              <a:buSzPts val="4000"/>
              <a:buNone/>
              <a:defRPr sz="4000">
                <a:solidFill>
                  <a:schemeClr val="dk1"/>
                </a:solidFill>
              </a:defRPr>
            </a:lvl5pPr>
            <a:lvl6pPr lvl="5" algn="ctr" rtl="0">
              <a:spcBef>
                <a:spcPts val="0"/>
              </a:spcBef>
              <a:spcAft>
                <a:spcPts val="0"/>
              </a:spcAft>
              <a:buClr>
                <a:schemeClr val="dk1"/>
              </a:buClr>
              <a:buSzPts val="4000"/>
              <a:buNone/>
              <a:defRPr sz="4000">
                <a:solidFill>
                  <a:schemeClr val="dk1"/>
                </a:solidFill>
              </a:defRPr>
            </a:lvl6pPr>
            <a:lvl7pPr lvl="6" algn="ctr" rtl="0">
              <a:spcBef>
                <a:spcPts val="0"/>
              </a:spcBef>
              <a:spcAft>
                <a:spcPts val="0"/>
              </a:spcAft>
              <a:buClr>
                <a:schemeClr val="dk1"/>
              </a:buClr>
              <a:buSzPts val="4000"/>
              <a:buNone/>
              <a:defRPr sz="4000">
                <a:solidFill>
                  <a:schemeClr val="dk1"/>
                </a:solidFill>
              </a:defRPr>
            </a:lvl7pPr>
            <a:lvl8pPr lvl="7" algn="ctr" rtl="0">
              <a:spcBef>
                <a:spcPts val="0"/>
              </a:spcBef>
              <a:spcAft>
                <a:spcPts val="0"/>
              </a:spcAft>
              <a:buClr>
                <a:schemeClr val="dk1"/>
              </a:buClr>
              <a:buSzPts val="4000"/>
              <a:buNone/>
              <a:defRPr sz="4000">
                <a:solidFill>
                  <a:schemeClr val="dk1"/>
                </a:solidFill>
              </a:defRPr>
            </a:lvl8pPr>
            <a:lvl9pPr lvl="8" algn="ctr" rtl="0">
              <a:spcBef>
                <a:spcPts val="0"/>
              </a:spcBef>
              <a:spcAft>
                <a:spcPts val="0"/>
              </a:spcAft>
              <a:buClr>
                <a:schemeClr val="dk1"/>
              </a:buClr>
              <a:buSzPts val="4000"/>
              <a:buNone/>
              <a:defRPr sz="4000">
                <a:solidFill>
                  <a:schemeClr val="dk1"/>
                </a:solidFill>
              </a:defRPr>
            </a:lvl9pPr>
          </a:lstStyle>
          <a:p>
            <a:r>
              <a:t>xx%</a:t>
            </a:r>
          </a:p>
        </p:txBody>
      </p:sp>
      <p:sp>
        <p:nvSpPr>
          <p:cNvPr id="175" name="Google Shape;175;p27"/>
          <p:cNvSpPr txBox="1">
            <a:spLocks noGrp="1"/>
          </p:cNvSpPr>
          <p:nvPr>
            <p:ph type="title" idx="6"/>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lt1"/>
        </a:solidFill>
        <a:effectLst/>
      </p:bgPr>
    </p:bg>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713250" y="7489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8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
        <p:nvSpPr>
          <p:cNvPr id="178" name="Google Shape;178;p28"/>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dk1"/>
              </a:buClr>
              <a:buSzPts val="1400"/>
              <a:buChar char="●"/>
              <a:defRPr>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79" name="Google Shape;179;p28"/>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dk1"/>
                </a:solidFill>
                <a:latin typeface="Didact Gothic"/>
                <a:ea typeface="Didact Gothic"/>
                <a:cs typeface="Didact Gothic"/>
                <a:sym typeface="Didact Gothic"/>
              </a:rPr>
              <a:t>CREDITS: This presentation template was created by </a:t>
            </a:r>
            <a:r>
              <a:rPr lang="en" sz="1100" b="1">
                <a:solidFill>
                  <a:schemeClr val="dk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100">
                <a:solidFill>
                  <a:schemeClr val="dk1"/>
                </a:solidFill>
                <a:latin typeface="Didact Gothic"/>
                <a:ea typeface="Didact Gothic"/>
                <a:cs typeface="Didact Gothic"/>
                <a:sym typeface="Didact Gothic"/>
              </a:rPr>
              <a:t>, including icons by </a:t>
            </a:r>
            <a:r>
              <a:rPr lang="en" sz="11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100">
                <a:solidFill>
                  <a:schemeClr val="dk1"/>
                </a:solidFill>
                <a:latin typeface="Didact Gothic"/>
                <a:ea typeface="Didact Gothic"/>
                <a:cs typeface="Didact Gothic"/>
                <a:sym typeface="Didact Gothic"/>
              </a:rPr>
              <a:t>, infographics &amp; images by </a:t>
            </a:r>
            <a:r>
              <a:rPr lang="en" sz="11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100">
                <a:solidFill>
                  <a:schemeClr val="dk1"/>
                </a:solidFill>
                <a:latin typeface="Didact Gothic"/>
                <a:ea typeface="Didact Gothic"/>
                <a:cs typeface="Didact Gothic"/>
                <a:sym typeface="Didact Gothic"/>
              </a:rPr>
              <a:t> </a:t>
            </a:r>
            <a:endParaRPr sz="1100">
              <a:solidFill>
                <a:schemeClr val="dk1"/>
              </a:solidFill>
              <a:latin typeface="Didact Gothic"/>
              <a:ea typeface="Didact Gothic"/>
              <a:cs typeface="Didact Gothic"/>
              <a:sym typeface="Didact Gothic"/>
            </a:endParaRPr>
          </a:p>
        </p:txBody>
      </p:sp>
      <p:sp>
        <p:nvSpPr>
          <p:cNvPr id="180" name="Google Shape;180;p28"/>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1400"/>
              <a:buNone/>
              <a:defRPr>
                <a:solidFill>
                  <a:schemeClr val="dk1"/>
                </a:solidFill>
              </a:defRPr>
            </a:lvl1pPr>
            <a:lvl2pPr lvl="1" algn="ctr">
              <a:spcBef>
                <a:spcPts val="1600"/>
              </a:spcBef>
              <a:spcAft>
                <a:spcPts val="0"/>
              </a:spcAft>
              <a:buClr>
                <a:schemeClr val="dk1"/>
              </a:buClr>
              <a:buSzPts val="1400"/>
              <a:buNone/>
              <a:defRPr>
                <a:solidFill>
                  <a:schemeClr val="dk1"/>
                </a:solidFill>
              </a:defRPr>
            </a:lvl2pPr>
            <a:lvl3pPr lvl="2" algn="ctr">
              <a:spcBef>
                <a:spcPts val="1600"/>
              </a:spcBef>
              <a:spcAft>
                <a:spcPts val="0"/>
              </a:spcAft>
              <a:buClr>
                <a:schemeClr val="dk1"/>
              </a:buClr>
              <a:buSzPts val="1400"/>
              <a:buNone/>
              <a:defRPr>
                <a:solidFill>
                  <a:schemeClr val="dk1"/>
                </a:solidFill>
              </a:defRPr>
            </a:lvl3pPr>
            <a:lvl4pPr lvl="3" algn="ctr">
              <a:spcBef>
                <a:spcPts val="1600"/>
              </a:spcBef>
              <a:spcAft>
                <a:spcPts val="0"/>
              </a:spcAft>
              <a:buClr>
                <a:schemeClr val="dk1"/>
              </a:buClr>
              <a:buSzPts val="1400"/>
              <a:buNone/>
              <a:defRPr>
                <a:solidFill>
                  <a:schemeClr val="dk1"/>
                </a:solidFill>
              </a:defRPr>
            </a:lvl4pPr>
            <a:lvl5pPr lvl="4" algn="ctr">
              <a:spcBef>
                <a:spcPts val="1600"/>
              </a:spcBef>
              <a:spcAft>
                <a:spcPts val="0"/>
              </a:spcAft>
              <a:buClr>
                <a:schemeClr val="dk1"/>
              </a:buClr>
              <a:buSzPts val="1400"/>
              <a:buNone/>
              <a:defRPr>
                <a:solidFill>
                  <a:schemeClr val="dk1"/>
                </a:solidFill>
              </a:defRPr>
            </a:lvl5pPr>
            <a:lvl6pPr lvl="5" algn="ctr">
              <a:spcBef>
                <a:spcPts val="1600"/>
              </a:spcBef>
              <a:spcAft>
                <a:spcPts val="0"/>
              </a:spcAft>
              <a:buClr>
                <a:schemeClr val="dk1"/>
              </a:buClr>
              <a:buSzPts val="1400"/>
              <a:buNone/>
              <a:defRPr>
                <a:solidFill>
                  <a:schemeClr val="dk1"/>
                </a:solidFill>
              </a:defRPr>
            </a:lvl6pPr>
            <a:lvl7pPr lvl="6" algn="ctr">
              <a:spcBef>
                <a:spcPts val="1600"/>
              </a:spcBef>
              <a:spcAft>
                <a:spcPts val="0"/>
              </a:spcAft>
              <a:buClr>
                <a:schemeClr val="dk1"/>
              </a:buClr>
              <a:buSzPts val="1400"/>
              <a:buNone/>
              <a:defRPr>
                <a:solidFill>
                  <a:schemeClr val="dk1"/>
                </a:solidFill>
              </a:defRPr>
            </a:lvl7pPr>
            <a:lvl8pPr lvl="7" algn="ctr">
              <a:spcBef>
                <a:spcPts val="1600"/>
              </a:spcBef>
              <a:spcAft>
                <a:spcPts val="0"/>
              </a:spcAft>
              <a:buClr>
                <a:schemeClr val="dk1"/>
              </a:buClr>
              <a:buSzPts val="1400"/>
              <a:buNone/>
              <a:defRPr>
                <a:solidFill>
                  <a:schemeClr val="dk1"/>
                </a:solidFill>
              </a:defRPr>
            </a:lvl8pPr>
            <a:lvl9pPr lvl="8" algn="ctr">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p:nvPr/>
        </p:nvSpPr>
        <p:spPr>
          <a:xfrm>
            <a:off x="0" y="1218075"/>
            <a:ext cx="9163200" cy="3939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body" idx="1"/>
          </p:nvPr>
        </p:nvSpPr>
        <p:spPr>
          <a:xfrm>
            <a:off x="713225" y="1243700"/>
            <a:ext cx="7545000" cy="3255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AutoNum type="arabicPeriod"/>
              <a:defRPr>
                <a:solidFill>
                  <a:schemeClr val="dk1"/>
                </a:solidFill>
              </a:defRPr>
            </a:lvl1pPr>
            <a:lvl2pPr marL="914400" lvl="1" indent="-317500">
              <a:lnSpc>
                <a:spcPct val="100000"/>
              </a:lnSpc>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21" name="Google Shape;21;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655381" y="454500"/>
            <a:ext cx="3810900" cy="423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a:off x="4680844" y="454500"/>
            <a:ext cx="3810900" cy="423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subTitle" idx="1"/>
          </p:nvPr>
        </p:nvSpPr>
        <p:spPr>
          <a:xfrm>
            <a:off x="986327" y="240070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0"/>
              </a:spcBef>
              <a:spcAft>
                <a:spcPts val="0"/>
              </a:spcAft>
              <a:buClr>
                <a:schemeClr val="dk1"/>
              </a:buClr>
              <a:buSzPts val="1400"/>
              <a:buChar char="■"/>
              <a:defRPr>
                <a:solidFill>
                  <a:schemeClr val="dk1"/>
                </a:solidFill>
              </a:defRPr>
            </a:lvl3pPr>
            <a:lvl4pPr lvl="3" algn="ctr" rtl="0">
              <a:lnSpc>
                <a:spcPct val="100000"/>
              </a:lnSpc>
              <a:spcBef>
                <a:spcPts val="0"/>
              </a:spcBef>
              <a:spcAft>
                <a:spcPts val="0"/>
              </a:spcAft>
              <a:buClr>
                <a:schemeClr val="dk1"/>
              </a:buClr>
              <a:buSzPts val="1400"/>
              <a:buChar char="●"/>
              <a:defRPr>
                <a:solidFill>
                  <a:schemeClr val="dk1"/>
                </a:solidFill>
              </a:defRPr>
            </a:lvl4pPr>
            <a:lvl5pPr lvl="4" algn="ctr" rtl="0">
              <a:lnSpc>
                <a:spcPct val="100000"/>
              </a:lnSpc>
              <a:spcBef>
                <a:spcPts val="0"/>
              </a:spcBef>
              <a:spcAft>
                <a:spcPts val="0"/>
              </a:spcAft>
              <a:buClr>
                <a:schemeClr val="dk1"/>
              </a:buClr>
              <a:buSzPts val="1400"/>
              <a:buChar char="○"/>
              <a:defRPr>
                <a:solidFill>
                  <a:schemeClr val="dk1"/>
                </a:solidFill>
              </a:defRPr>
            </a:lvl5pPr>
            <a:lvl6pPr lvl="5" algn="ctr" rtl="0">
              <a:lnSpc>
                <a:spcPct val="100000"/>
              </a:lnSpc>
              <a:spcBef>
                <a:spcPts val="0"/>
              </a:spcBef>
              <a:spcAft>
                <a:spcPts val="0"/>
              </a:spcAft>
              <a:buClr>
                <a:schemeClr val="dk1"/>
              </a:buClr>
              <a:buSzPts val="1400"/>
              <a:buChar char="■"/>
              <a:defRPr>
                <a:solidFill>
                  <a:schemeClr val="dk1"/>
                </a:solidFill>
              </a:defRPr>
            </a:lvl6pPr>
            <a:lvl7pPr lvl="6" algn="ctr" rtl="0">
              <a:lnSpc>
                <a:spcPct val="100000"/>
              </a:lnSpc>
              <a:spcBef>
                <a:spcPts val="0"/>
              </a:spcBef>
              <a:spcAft>
                <a:spcPts val="0"/>
              </a:spcAft>
              <a:buClr>
                <a:schemeClr val="dk1"/>
              </a:buClr>
              <a:buSzPts val="1400"/>
              <a:buChar char="●"/>
              <a:defRPr>
                <a:solidFill>
                  <a:schemeClr val="dk1"/>
                </a:solidFill>
              </a:defRPr>
            </a:lvl7pPr>
            <a:lvl8pPr lvl="7" algn="ctr" rtl="0">
              <a:lnSpc>
                <a:spcPct val="100000"/>
              </a:lnSpc>
              <a:spcBef>
                <a:spcPts val="0"/>
              </a:spcBef>
              <a:spcAft>
                <a:spcPts val="0"/>
              </a:spcAft>
              <a:buClr>
                <a:schemeClr val="dk1"/>
              </a:buClr>
              <a:buSzPts val="1400"/>
              <a:buChar char="○"/>
              <a:defRPr>
                <a:solidFill>
                  <a:schemeClr val="dk1"/>
                </a:solidFill>
              </a:defRPr>
            </a:lvl8pPr>
            <a:lvl9pPr lvl="8" algn="ctr"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26" name="Google Shape;26;p5"/>
          <p:cNvSpPr txBox="1">
            <a:spLocks noGrp="1"/>
          </p:cNvSpPr>
          <p:nvPr>
            <p:ph type="subTitle" idx="2"/>
          </p:nvPr>
        </p:nvSpPr>
        <p:spPr>
          <a:xfrm>
            <a:off x="5056873" y="240070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a:solidFill>
                  <a:schemeClr val="dk1"/>
                </a:solidFill>
              </a:defRPr>
            </a:lvl1pPr>
            <a:lvl2pPr lvl="1" algn="ctr" rtl="0">
              <a:lnSpc>
                <a:spcPct val="100000"/>
              </a:lnSpc>
              <a:spcBef>
                <a:spcPts val="0"/>
              </a:spcBef>
              <a:spcAft>
                <a:spcPts val="0"/>
              </a:spcAft>
              <a:buClr>
                <a:schemeClr val="dk1"/>
              </a:buClr>
              <a:buSzPts val="1400"/>
              <a:buChar char="○"/>
              <a:defRPr>
                <a:solidFill>
                  <a:schemeClr val="dk1"/>
                </a:solidFill>
              </a:defRPr>
            </a:lvl2pPr>
            <a:lvl3pPr lvl="2" algn="ctr" rtl="0">
              <a:lnSpc>
                <a:spcPct val="100000"/>
              </a:lnSpc>
              <a:spcBef>
                <a:spcPts val="0"/>
              </a:spcBef>
              <a:spcAft>
                <a:spcPts val="0"/>
              </a:spcAft>
              <a:buClr>
                <a:schemeClr val="dk1"/>
              </a:buClr>
              <a:buSzPts val="1400"/>
              <a:buChar char="■"/>
              <a:defRPr>
                <a:solidFill>
                  <a:schemeClr val="dk1"/>
                </a:solidFill>
              </a:defRPr>
            </a:lvl3pPr>
            <a:lvl4pPr lvl="3" algn="ctr" rtl="0">
              <a:lnSpc>
                <a:spcPct val="100000"/>
              </a:lnSpc>
              <a:spcBef>
                <a:spcPts val="0"/>
              </a:spcBef>
              <a:spcAft>
                <a:spcPts val="0"/>
              </a:spcAft>
              <a:buClr>
                <a:schemeClr val="dk1"/>
              </a:buClr>
              <a:buSzPts val="1400"/>
              <a:buChar char="●"/>
              <a:defRPr>
                <a:solidFill>
                  <a:schemeClr val="dk1"/>
                </a:solidFill>
              </a:defRPr>
            </a:lvl4pPr>
            <a:lvl5pPr lvl="4" algn="ctr" rtl="0">
              <a:lnSpc>
                <a:spcPct val="100000"/>
              </a:lnSpc>
              <a:spcBef>
                <a:spcPts val="0"/>
              </a:spcBef>
              <a:spcAft>
                <a:spcPts val="0"/>
              </a:spcAft>
              <a:buClr>
                <a:schemeClr val="dk1"/>
              </a:buClr>
              <a:buSzPts val="1400"/>
              <a:buChar char="○"/>
              <a:defRPr>
                <a:solidFill>
                  <a:schemeClr val="dk1"/>
                </a:solidFill>
              </a:defRPr>
            </a:lvl5pPr>
            <a:lvl6pPr lvl="5" algn="ctr" rtl="0">
              <a:lnSpc>
                <a:spcPct val="100000"/>
              </a:lnSpc>
              <a:spcBef>
                <a:spcPts val="0"/>
              </a:spcBef>
              <a:spcAft>
                <a:spcPts val="0"/>
              </a:spcAft>
              <a:buClr>
                <a:schemeClr val="dk1"/>
              </a:buClr>
              <a:buSzPts val="1400"/>
              <a:buChar char="■"/>
              <a:defRPr>
                <a:solidFill>
                  <a:schemeClr val="dk1"/>
                </a:solidFill>
              </a:defRPr>
            </a:lvl6pPr>
            <a:lvl7pPr lvl="6" algn="ctr" rtl="0">
              <a:lnSpc>
                <a:spcPct val="100000"/>
              </a:lnSpc>
              <a:spcBef>
                <a:spcPts val="0"/>
              </a:spcBef>
              <a:spcAft>
                <a:spcPts val="0"/>
              </a:spcAft>
              <a:buClr>
                <a:schemeClr val="dk1"/>
              </a:buClr>
              <a:buSzPts val="1400"/>
              <a:buChar char="●"/>
              <a:defRPr>
                <a:solidFill>
                  <a:schemeClr val="dk1"/>
                </a:solidFill>
              </a:defRPr>
            </a:lvl7pPr>
            <a:lvl8pPr lvl="7" algn="ctr" rtl="0">
              <a:lnSpc>
                <a:spcPct val="100000"/>
              </a:lnSpc>
              <a:spcBef>
                <a:spcPts val="0"/>
              </a:spcBef>
              <a:spcAft>
                <a:spcPts val="0"/>
              </a:spcAft>
              <a:buClr>
                <a:schemeClr val="dk1"/>
              </a:buClr>
              <a:buSzPts val="1400"/>
              <a:buChar char="○"/>
              <a:defRPr>
                <a:solidFill>
                  <a:schemeClr val="dk1"/>
                </a:solidFill>
              </a:defRPr>
            </a:lvl8pPr>
            <a:lvl9pPr lvl="8" algn="ctr" rtl="0">
              <a:lnSpc>
                <a:spcPct val="100000"/>
              </a:lnSpc>
              <a:spcBef>
                <a:spcPts val="0"/>
              </a:spcBef>
              <a:spcAft>
                <a:spcPts val="0"/>
              </a:spcAft>
              <a:buClr>
                <a:schemeClr val="dk1"/>
              </a:buClr>
              <a:buSzPts val="1400"/>
              <a:buChar char="■"/>
              <a:defRPr>
                <a:solidFill>
                  <a:schemeClr val="dk1"/>
                </a:solidFill>
              </a:defRPr>
            </a:lvl9pPr>
          </a:lstStyle>
          <a:p>
            <a:endParaRPr/>
          </a:p>
        </p:txBody>
      </p:sp>
      <p:sp>
        <p:nvSpPr>
          <p:cNvPr id="27" name="Google Shape;27;p5"/>
          <p:cNvSpPr txBox="1">
            <a:spLocks noGrp="1"/>
          </p:cNvSpPr>
          <p:nvPr>
            <p:ph type="title"/>
          </p:nvPr>
        </p:nvSpPr>
        <p:spPr>
          <a:xfrm>
            <a:off x="1707377" y="19095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sp>
        <p:nvSpPr>
          <p:cNvPr id="28" name="Google Shape;28;p5"/>
          <p:cNvSpPr txBox="1">
            <a:spLocks noGrp="1"/>
          </p:cNvSpPr>
          <p:nvPr>
            <p:ph type="title" idx="3"/>
          </p:nvPr>
        </p:nvSpPr>
        <p:spPr>
          <a:xfrm>
            <a:off x="5777923" y="19095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sp>
        <p:nvSpPr>
          <p:cNvPr id="29" name="Google Shape;29;p5"/>
          <p:cNvSpPr/>
          <p:nvPr/>
        </p:nvSpPr>
        <p:spPr>
          <a:xfrm>
            <a:off x="-672380" y="1085850"/>
            <a:ext cx="1658700" cy="990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8157670" y="3600450"/>
            <a:ext cx="1658700" cy="990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lt1"/>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3"/>
        <p:cNvGrpSpPr/>
        <p:nvPr/>
      </p:nvGrpSpPr>
      <p:grpSpPr>
        <a:xfrm>
          <a:off x="0" y="0"/>
          <a:ext cx="0" cy="0"/>
          <a:chOff x="0" y="0"/>
          <a:chExt cx="0" cy="0"/>
        </a:xfrm>
      </p:grpSpPr>
      <p:sp>
        <p:nvSpPr>
          <p:cNvPr id="34" name="Google Shape;34;p7"/>
          <p:cNvSpPr txBox="1">
            <a:spLocks noGrp="1"/>
          </p:cNvSpPr>
          <p:nvPr>
            <p:ph type="body" idx="1"/>
          </p:nvPr>
        </p:nvSpPr>
        <p:spPr>
          <a:xfrm>
            <a:off x="1077100" y="2251100"/>
            <a:ext cx="3850200" cy="20709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a:endParaRPr/>
          </a:p>
        </p:txBody>
      </p:sp>
      <p:sp>
        <p:nvSpPr>
          <p:cNvPr id="35" name="Google Shape;35;p7"/>
          <p:cNvSpPr txBox="1">
            <a:spLocks noGrp="1"/>
          </p:cNvSpPr>
          <p:nvPr>
            <p:ph type="title"/>
          </p:nvPr>
        </p:nvSpPr>
        <p:spPr>
          <a:xfrm>
            <a:off x="1077100" y="1121275"/>
            <a:ext cx="43908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564200" y="-191700"/>
            <a:ext cx="8332800" cy="2936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7200"/>
              <a:buNone/>
              <a:defRPr sz="7200">
                <a:solidFill>
                  <a:schemeClr val="dk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p:nvPr/>
        </p:nvSpPr>
        <p:spPr>
          <a:xfrm>
            <a:off x="0" y="1028700"/>
            <a:ext cx="9144000" cy="3086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40" name="Google Shape;40;p9"/>
          <p:cNvSpPr/>
          <p:nvPr/>
        </p:nvSpPr>
        <p:spPr>
          <a:xfrm>
            <a:off x="545550" y="467600"/>
            <a:ext cx="8052900" cy="4146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 name="Google Shape;41;p9"/>
          <p:cNvSpPr txBox="1">
            <a:spLocks noGrp="1"/>
          </p:cNvSpPr>
          <p:nvPr>
            <p:ph type="ctrTitle"/>
          </p:nvPr>
        </p:nvSpPr>
        <p:spPr>
          <a:xfrm>
            <a:off x="1690800" y="1412200"/>
            <a:ext cx="57624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8000">
                <a:solidFill>
                  <a:schemeClr val="dk1"/>
                </a:solidFill>
              </a:defRPr>
            </a:lvl1pPr>
            <a:lvl2pPr lvl="1" algn="ctr" rtl="0">
              <a:spcBef>
                <a:spcPts val="0"/>
              </a:spcBef>
              <a:spcAft>
                <a:spcPts val="0"/>
              </a:spcAft>
              <a:buClr>
                <a:schemeClr val="dk1"/>
              </a:buClr>
              <a:buSzPts val="8000"/>
              <a:buNone/>
              <a:defRPr sz="8000">
                <a:solidFill>
                  <a:schemeClr val="dk1"/>
                </a:solidFill>
              </a:defRPr>
            </a:lvl2pPr>
            <a:lvl3pPr lvl="2" algn="ctr" rtl="0">
              <a:spcBef>
                <a:spcPts val="0"/>
              </a:spcBef>
              <a:spcAft>
                <a:spcPts val="0"/>
              </a:spcAft>
              <a:buClr>
                <a:schemeClr val="dk1"/>
              </a:buClr>
              <a:buSzPts val="8000"/>
              <a:buNone/>
              <a:defRPr sz="8000">
                <a:solidFill>
                  <a:schemeClr val="dk1"/>
                </a:solidFill>
              </a:defRPr>
            </a:lvl3pPr>
            <a:lvl4pPr lvl="3" algn="ctr" rtl="0">
              <a:spcBef>
                <a:spcPts val="0"/>
              </a:spcBef>
              <a:spcAft>
                <a:spcPts val="0"/>
              </a:spcAft>
              <a:buClr>
                <a:schemeClr val="dk1"/>
              </a:buClr>
              <a:buSzPts val="8000"/>
              <a:buNone/>
              <a:defRPr sz="8000">
                <a:solidFill>
                  <a:schemeClr val="dk1"/>
                </a:solidFill>
              </a:defRPr>
            </a:lvl4pPr>
            <a:lvl5pPr lvl="4" algn="ctr" rtl="0">
              <a:spcBef>
                <a:spcPts val="0"/>
              </a:spcBef>
              <a:spcAft>
                <a:spcPts val="0"/>
              </a:spcAft>
              <a:buClr>
                <a:schemeClr val="dk1"/>
              </a:buClr>
              <a:buSzPts val="8000"/>
              <a:buNone/>
              <a:defRPr sz="8000">
                <a:solidFill>
                  <a:schemeClr val="dk1"/>
                </a:solidFill>
              </a:defRPr>
            </a:lvl5pPr>
            <a:lvl6pPr lvl="5" algn="ctr" rtl="0">
              <a:spcBef>
                <a:spcPts val="0"/>
              </a:spcBef>
              <a:spcAft>
                <a:spcPts val="0"/>
              </a:spcAft>
              <a:buClr>
                <a:schemeClr val="dk1"/>
              </a:buClr>
              <a:buSzPts val="8000"/>
              <a:buNone/>
              <a:defRPr sz="8000">
                <a:solidFill>
                  <a:schemeClr val="dk1"/>
                </a:solidFill>
              </a:defRPr>
            </a:lvl6pPr>
            <a:lvl7pPr lvl="6" algn="ctr" rtl="0">
              <a:spcBef>
                <a:spcPts val="0"/>
              </a:spcBef>
              <a:spcAft>
                <a:spcPts val="0"/>
              </a:spcAft>
              <a:buClr>
                <a:schemeClr val="dk1"/>
              </a:buClr>
              <a:buSzPts val="8000"/>
              <a:buNone/>
              <a:defRPr sz="8000">
                <a:solidFill>
                  <a:schemeClr val="dk1"/>
                </a:solidFill>
              </a:defRPr>
            </a:lvl7pPr>
            <a:lvl8pPr lvl="7" algn="ctr" rtl="0">
              <a:spcBef>
                <a:spcPts val="0"/>
              </a:spcBef>
              <a:spcAft>
                <a:spcPts val="0"/>
              </a:spcAft>
              <a:buClr>
                <a:schemeClr val="dk1"/>
              </a:buClr>
              <a:buSzPts val="8000"/>
              <a:buNone/>
              <a:defRPr sz="8000">
                <a:solidFill>
                  <a:schemeClr val="dk1"/>
                </a:solidFill>
              </a:defRPr>
            </a:lvl8pPr>
            <a:lvl9pPr lvl="8" algn="ctr" rtl="0">
              <a:spcBef>
                <a:spcPts val="0"/>
              </a:spcBef>
              <a:spcAft>
                <a:spcPts val="0"/>
              </a:spcAft>
              <a:buClr>
                <a:schemeClr val="dk1"/>
              </a:buClr>
              <a:buSzPts val="8000"/>
              <a:buNone/>
              <a:defRPr sz="8000">
                <a:solidFill>
                  <a:schemeClr val="dk1"/>
                </a:solidFill>
              </a:defRPr>
            </a:lvl9pPr>
          </a:lstStyle>
          <a:p>
            <a:endParaRPr/>
          </a:p>
        </p:txBody>
      </p:sp>
      <p:sp>
        <p:nvSpPr>
          <p:cNvPr id="42" name="Google Shape;42;p9"/>
          <p:cNvSpPr txBox="1">
            <a:spLocks noGrp="1"/>
          </p:cNvSpPr>
          <p:nvPr>
            <p:ph type="subTitle" idx="1"/>
          </p:nvPr>
        </p:nvSpPr>
        <p:spPr>
          <a:xfrm>
            <a:off x="2105100" y="2523638"/>
            <a:ext cx="49338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1886250" y="1919025"/>
            <a:ext cx="53715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Prata"/>
              <a:buNone/>
              <a:defRPr sz="2700">
                <a:solidFill>
                  <a:schemeClr val="hlink"/>
                </a:solidFill>
                <a:latin typeface="Prata"/>
                <a:ea typeface="Prata"/>
                <a:cs typeface="Prata"/>
                <a:sym typeface="Prata"/>
              </a:defRPr>
            </a:lvl1pPr>
            <a:lvl2pPr lvl="1">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2pPr>
            <a:lvl3pPr lvl="2">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3pPr>
            <a:lvl4pPr lvl="3">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4pPr>
            <a:lvl5pPr lvl="4">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5pPr>
            <a:lvl6pPr lvl="5">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6pPr>
            <a:lvl7pPr lvl="6">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7pPr>
            <a:lvl8pPr lvl="7">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8pPr>
            <a:lvl9pPr lvl="8">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hlink"/>
              </a:buClr>
              <a:buSzPts val="1400"/>
              <a:buFont typeface="Didact Gothic"/>
              <a:buChar char="■"/>
              <a:defRPr>
                <a:solidFill>
                  <a:schemeClr val="hlink"/>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5.png"/><Relationship Id="rId7" Type="http://schemas.openxmlformats.org/officeDocument/2006/relationships/hyperlink" Target="https://www.drivingelectric.com/your-questions-answered/314/is-an-electric-car-safe-in-a-crash"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www.budgetdirect.com.sg/car-insurance/research/public-transport-singapore#:~:text=Forty%20per%20cent%20of%20Singapore's,rail%20lines%20are%20being%20built.&amp;text=Average%20daily%20ridership%20on%20the,rides%20a%20day%20in%202019." TargetMode="External"/><Relationship Id="rId5" Type="http://schemas.openxmlformats.org/officeDocument/2006/relationships/hyperlink" Target="https://www.cnbc.com/2021/12/29/electric-vehicles-are-becoming-more-affordable-amid-spiking-gas-prices.html" TargetMode="External"/><Relationship Id="rId4" Type="http://schemas.openxmlformats.org/officeDocument/2006/relationships/hyperlink" Target="https://www.straitstimes.com/singapore/transport/620-electric-vehicle-chargers-to-be-installed-at-public-carparks-in-the-next-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hyperlink" Target="https://ourworldindata.org/grapher/co2-transport-mode?tab=chart&amp;country=Diesel+car%2C+2+passengers~Diesel+car%2C+4+passengers~Ferry+%28car+passenger%29~Large+car+%28diesel%29~Large+car+%28hybrid%29~Large+car+%28petrol%29~Large+car+%28plug-in+hybrid+electric%29~Large+electric+vehicle+%28UK+electricity%29~Medium+car+%28diesel%29~Medium+car+%28hybrid%29~Medium+car+%28petrol%29~Medium+car+%28plug-in+hybrid+electric%29~Medium+electric+vehicle+%28UK+electricity%29~Petrol+car%2C+2+passengers~Petrol+car%2C+4+passengers~Small+car+%28diesel%29~Small+car+%28hybrid%29~Small+car+%28petrol%29~Small+car+%28plug-in+hybrid+electric%29~Small+electric+vehicle+%28UK+electricity%29" TargetMode="External"/><Relationship Id="rId3" Type="http://schemas.openxmlformats.org/officeDocument/2006/relationships/hyperlink" Target="https://data.gov.sg/dataset/annual-motor-vehicle-population-by-type-of-fuel-used?view_id=623935d0-3584-43b1-9a03-974b21a77db9&amp;resource_id=39e17d4c-3bd3-4814-9ae7-bf9df39a2f5d" TargetMode="External"/><Relationship Id="rId7" Type="http://schemas.openxmlformats.org/officeDocument/2006/relationships/hyperlink" Target="https://ourworldindata.org/grapher/renewable-electricity-generating-capacity-per-capita?tab=chart&amp;country=~SGP"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ourworldindata.org/co2/country/singapore" TargetMode="External"/><Relationship Id="rId5" Type="http://schemas.openxmlformats.org/officeDocument/2006/relationships/hyperlink" Target="https://data.gov.sg/dataset/causes-of-road-accidents-causes-of-accidents-by-severity-of-injury-sustained?view_id=e80588ff-310c-4199-93bf-e6479e160634&amp;resource_id=d68321b6-c438-425d-b9f4-d5777eee9e77" TargetMode="External"/><Relationship Id="rId4" Type="http://schemas.openxmlformats.org/officeDocument/2006/relationships/hyperlink" Target="https://data.gov.sg/dataset/public-transport-utilisation-average-public-transport-ridership?view_id=3619b55d-d1c2-4891-8b43-97b192bcb0c4&amp;resource_id=552b8662-3cbc-48c0-9fbb-abdc07fb377a"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straitstimes.com/singapore/dip-in-those-who-were-satisfied-with-public-transport-but-most-feel-improvement-from"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youmatter.world/en/are-electric-cars-eco-friendly-and-zero-emission-vehicles-26440/"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hyperlink" Target="https://www.nytimes.com/2021/03/02/climate/electric-vehicles-environment.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6F1"/>
        </a:solidFill>
        <a:effectLst/>
      </p:bgPr>
    </p:bg>
    <p:spTree>
      <p:nvGrpSpPr>
        <p:cNvPr id="1" name="Shape 184"/>
        <p:cNvGrpSpPr/>
        <p:nvPr/>
      </p:nvGrpSpPr>
      <p:grpSpPr>
        <a:xfrm>
          <a:off x="0" y="0"/>
          <a:ext cx="0" cy="0"/>
          <a:chOff x="0" y="0"/>
          <a:chExt cx="0" cy="0"/>
        </a:xfrm>
      </p:grpSpPr>
      <p:sp>
        <p:nvSpPr>
          <p:cNvPr id="185" name="Google Shape;185;p29"/>
          <p:cNvSpPr txBox="1">
            <a:spLocks noGrp="1"/>
          </p:cNvSpPr>
          <p:nvPr>
            <p:ph type="ctrTitle"/>
          </p:nvPr>
        </p:nvSpPr>
        <p:spPr>
          <a:xfrm>
            <a:off x="3893275" y="1171750"/>
            <a:ext cx="4569900" cy="19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a:p>
            <a:pPr marL="0" lvl="0" indent="0" algn="l" rtl="0">
              <a:spcBef>
                <a:spcPts val="0"/>
              </a:spcBef>
              <a:spcAft>
                <a:spcPts val="0"/>
              </a:spcAft>
              <a:buNone/>
            </a:pPr>
            <a:r>
              <a:rPr lang="en" sz="2000" dirty="0"/>
              <a:t>Would Greater Use of Electric Cars Be More Beneficial In Singapore?</a:t>
            </a:r>
            <a:endParaRPr sz="2000" dirty="0"/>
          </a:p>
        </p:txBody>
      </p:sp>
      <p:pic>
        <p:nvPicPr>
          <p:cNvPr id="187" name="Google Shape;187;p29"/>
          <p:cNvPicPr preferRelativeResize="0"/>
          <p:nvPr/>
        </p:nvPicPr>
        <p:blipFill>
          <a:blip r:embed="rId3">
            <a:alphaModFix/>
          </a:blip>
          <a:stretch>
            <a:fillRect/>
          </a:stretch>
        </p:blipFill>
        <p:spPr>
          <a:xfrm>
            <a:off x="201825" y="1564550"/>
            <a:ext cx="3260500" cy="217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713225" y="250400"/>
            <a:ext cx="86868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Objective 2: </a:t>
            </a:r>
            <a:endParaRPr sz="800" b="1"/>
          </a:p>
          <a:p>
            <a:pPr marL="0" lvl="0" indent="0" algn="l" rtl="0">
              <a:spcBef>
                <a:spcPts val="0"/>
              </a:spcBef>
              <a:spcAft>
                <a:spcPts val="0"/>
              </a:spcAft>
              <a:buNone/>
            </a:pPr>
            <a:endParaRPr sz="800"/>
          </a:p>
          <a:p>
            <a:pPr marL="0" lvl="0" indent="0" algn="l" rtl="0">
              <a:spcBef>
                <a:spcPts val="0"/>
              </a:spcBef>
              <a:spcAft>
                <a:spcPts val="0"/>
              </a:spcAft>
              <a:buNone/>
            </a:pPr>
            <a:r>
              <a:rPr lang="en" sz="1700"/>
              <a:t>Would Use Of Electric Motor Vehicles Reduce Number Of Road Accidents?</a:t>
            </a:r>
            <a:endParaRPr sz="1700"/>
          </a:p>
        </p:txBody>
      </p:sp>
      <p:sp>
        <p:nvSpPr>
          <p:cNvPr id="261" name="Google Shape;261;p38"/>
          <p:cNvSpPr txBox="1">
            <a:spLocks noGrp="1"/>
          </p:cNvSpPr>
          <p:nvPr>
            <p:ph type="body" idx="1"/>
          </p:nvPr>
        </p:nvSpPr>
        <p:spPr>
          <a:xfrm>
            <a:off x="105850" y="1243700"/>
            <a:ext cx="5562600" cy="32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Montserrat"/>
                <a:ea typeface="Montserrat"/>
                <a:cs typeface="Montserrat"/>
                <a:sym typeface="Montserrat"/>
              </a:rPr>
              <a:t>- The histogram shows the frequency of road accidents witnessed per month</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As shown in the graph, the number of people who witness 4 accidents per month is extremely high, nearly twice the number of the second highest</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- 4 accidents a month are around 1 accident per week, which is alarmingly high</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Not a single person has seen 0 accidents per month</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Road accidents in Singapore are too high</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700">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1300">
              <a:solidFill>
                <a:srgbClr val="000000"/>
              </a:solidFill>
              <a:latin typeface="Montserrat"/>
              <a:ea typeface="Montserrat"/>
              <a:cs typeface="Montserrat"/>
              <a:sym typeface="Montserrat"/>
            </a:endParaRPr>
          </a:p>
        </p:txBody>
      </p:sp>
      <p:cxnSp>
        <p:nvCxnSpPr>
          <p:cNvPr id="262" name="Google Shape;262;p38"/>
          <p:cNvCxnSpPr/>
          <p:nvPr/>
        </p:nvCxnSpPr>
        <p:spPr>
          <a:xfrm>
            <a:off x="819525" y="1169380"/>
            <a:ext cx="647100" cy="0"/>
          </a:xfrm>
          <a:prstGeom prst="straightConnector1">
            <a:avLst/>
          </a:prstGeom>
          <a:noFill/>
          <a:ln w="19050" cap="flat" cmpd="sng">
            <a:solidFill>
              <a:schemeClr val="dk1"/>
            </a:solidFill>
            <a:prstDash val="solid"/>
            <a:round/>
            <a:headEnd type="none" w="med" len="med"/>
            <a:tailEnd type="none" w="med" len="med"/>
          </a:ln>
        </p:spPr>
      </p:cxnSp>
      <p:pic>
        <p:nvPicPr>
          <p:cNvPr id="263" name="Google Shape;263;p38"/>
          <p:cNvPicPr preferRelativeResize="0"/>
          <p:nvPr/>
        </p:nvPicPr>
        <p:blipFill>
          <a:blip r:embed="rId3">
            <a:alphaModFix/>
          </a:blip>
          <a:stretch>
            <a:fillRect/>
          </a:stretch>
        </p:blipFill>
        <p:spPr>
          <a:xfrm>
            <a:off x="5749700" y="2058550"/>
            <a:ext cx="3170750" cy="20661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713225" y="250400"/>
            <a:ext cx="86868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Objective 2: </a:t>
            </a:r>
            <a:endParaRPr sz="800" b="1"/>
          </a:p>
          <a:p>
            <a:pPr marL="0" lvl="0" indent="0" algn="l" rtl="0">
              <a:spcBef>
                <a:spcPts val="0"/>
              </a:spcBef>
              <a:spcAft>
                <a:spcPts val="0"/>
              </a:spcAft>
              <a:buNone/>
            </a:pPr>
            <a:endParaRPr sz="800"/>
          </a:p>
          <a:p>
            <a:pPr marL="0" lvl="0" indent="0" algn="l" rtl="0">
              <a:spcBef>
                <a:spcPts val="0"/>
              </a:spcBef>
              <a:spcAft>
                <a:spcPts val="0"/>
              </a:spcAft>
              <a:buNone/>
            </a:pPr>
            <a:r>
              <a:rPr lang="en" sz="1700"/>
              <a:t>Would Use Of Electric Motor Vehicles Reduce Number Of Road Accidents?</a:t>
            </a:r>
            <a:endParaRPr sz="1700"/>
          </a:p>
        </p:txBody>
      </p:sp>
      <p:sp>
        <p:nvSpPr>
          <p:cNvPr id="269" name="Google Shape;269;p39"/>
          <p:cNvSpPr txBox="1">
            <a:spLocks noGrp="1"/>
          </p:cNvSpPr>
          <p:nvPr>
            <p:ph type="body" idx="1"/>
          </p:nvPr>
        </p:nvSpPr>
        <p:spPr>
          <a:xfrm>
            <a:off x="105850" y="1243700"/>
            <a:ext cx="6018900" cy="38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Montserrat"/>
                <a:ea typeface="Montserrat"/>
                <a:cs typeface="Montserrat"/>
                <a:sym typeface="Montserrat"/>
              </a:rPr>
              <a:t>- The first pie chart shows the distribution of type of car that people own </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 second pie chart shows that the distribution of people’s ideal choice of car</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Both pie charts have the exact same percentage of petrol and electric cars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This concludes that there are no external factors that affect peoples choice on what type of car they would purchase</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1300">
              <a:solidFill>
                <a:srgbClr val="000000"/>
              </a:solidFill>
              <a:latin typeface="Montserrat"/>
              <a:ea typeface="Montserrat"/>
              <a:cs typeface="Montserrat"/>
              <a:sym typeface="Montserrat"/>
            </a:endParaRPr>
          </a:p>
        </p:txBody>
      </p:sp>
      <p:cxnSp>
        <p:nvCxnSpPr>
          <p:cNvPr id="270" name="Google Shape;270;p39"/>
          <p:cNvCxnSpPr/>
          <p:nvPr/>
        </p:nvCxnSpPr>
        <p:spPr>
          <a:xfrm>
            <a:off x="819525" y="1169380"/>
            <a:ext cx="647100" cy="0"/>
          </a:xfrm>
          <a:prstGeom prst="straightConnector1">
            <a:avLst/>
          </a:prstGeom>
          <a:noFill/>
          <a:ln w="19050" cap="flat" cmpd="sng">
            <a:solidFill>
              <a:schemeClr val="dk1"/>
            </a:solidFill>
            <a:prstDash val="solid"/>
            <a:round/>
            <a:headEnd type="none" w="med" len="med"/>
            <a:tailEnd type="none" w="med" len="med"/>
          </a:ln>
        </p:spPr>
      </p:cxnSp>
      <p:pic>
        <p:nvPicPr>
          <p:cNvPr id="271" name="Google Shape;271;p39"/>
          <p:cNvPicPr preferRelativeResize="0"/>
          <p:nvPr/>
        </p:nvPicPr>
        <p:blipFill>
          <a:blip r:embed="rId3">
            <a:alphaModFix/>
          </a:blip>
          <a:stretch>
            <a:fillRect/>
          </a:stretch>
        </p:blipFill>
        <p:spPr>
          <a:xfrm>
            <a:off x="6813250" y="1243697"/>
            <a:ext cx="2369025" cy="2071150"/>
          </a:xfrm>
          <a:prstGeom prst="rect">
            <a:avLst/>
          </a:prstGeom>
          <a:noFill/>
          <a:ln>
            <a:noFill/>
          </a:ln>
        </p:spPr>
      </p:pic>
      <p:pic>
        <p:nvPicPr>
          <p:cNvPr id="272" name="Google Shape;272;p39"/>
          <p:cNvPicPr preferRelativeResize="0"/>
          <p:nvPr/>
        </p:nvPicPr>
        <p:blipFill>
          <a:blip r:embed="rId4">
            <a:alphaModFix/>
          </a:blip>
          <a:stretch>
            <a:fillRect/>
          </a:stretch>
        </p:blipFill>
        <p:spPr>
          <a:xfrm>
            <a:off x="6813250" y="3314850"/>
            <a:ext cx="2369025" cy="197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713225" y="250400"/>
            <a:ext cx="86868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Objective 2: </a:t>
            </a:r>
            <a:endParaRPr sz="800" b="1"/>
          </a:p>
          <a:p>
            <a:pPr marL="0" lvl="0" indent="0" algn="l" rtl="0">
              <a:spcBef>
                <a:spcPts val="0"/>
              </a:spcBef>
              <a:spcAft>
                <a:spcPts val="0"/>
              </a:spcAft>
              <a:buNone/>
            </a:pPr>
            <a:endParaRPr sz="800"/>
          </a:p>
          <a:p>
            <a:pPr marL="0" lvl="0" indent="0" algn="l" rtl="0">
              <a:spcBef>
                <a:spcPts val="0"/>
              </a:spcBef>
              <a:spcAft>
                <a:spcPts val="0"/>
              </a:spcAft>
              <a:buNone/>
            </a:pPr>
            <a:r>
              <a:rPr lang="en" sz="1700"/>
              <a:t>Would Use Of Electric Motor Vehicles Reduce Number Of Road Accidents?</a:t>
            </a:r>
            <a:endParaRPr sz="1700"/>
          </a:p>
        </p:txBody>
      </p:sp>
      <p:sp>
        <p:nvSpPr>
          <p:cNvPr id="278" name="Google Shape;278;p40"/>
          <p:cNvSpPr txBox="1">
            <a:spLocks noGrp="1"/>
          </p:cNvSpPr>
          <p:nvPr>
            <p:ph type="body" idx="1"/>
          </p:nvPr>
        </p:nvSpPr>
        <p:spPr>
          <a:xfrm>
            <a:off x="105850" y="1243700"/>
            <a:ext cx="6140100" cy="32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Montserrat"/>
                <a:ea typeface="Montserrat"/>
                <a:cs typeface="Montserrat"/>
                <a:sym typeface="Montserrat"/>
              </a:rPr>
              <a:t>- The pie chart shows the proportion of choice of cars and reasons for the choice</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 most common reasons for choosing petrol over electric cars are ‘Limited Charging Areas’ and ‘Used To It’, with ‘Price’ and ‘Charging Time’ taking up the remainder</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Reasons why people chose electric over petrol cars include ‘Lower Maintenance’, ‘Cheaper Fuel’, and the most common reason being ‘Safety’</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Majority of people, over 80% feel more safe in electric vehicles as compared to petrol vehicles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700">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1300">
              <a:solidFill>
                <a:srgbClr val="000000"/>
              </a:solidFill>
              <a:latin typeface="Montserrat"/>
              <a:ea typeface="Montserrat"/>
              <a:cs typeface="Montserrat"/>
              <a:sym typeface="Montserrat"/>
            </a:endParaRPr>
          </a:p>
        </p:txBody>
      </p:sp>
      <p:cxnSp>
        <p:nvCxnSpPr>
          <p:cNvPr id="279" name="Google Shape;279;p40"/>
          <p:cNvCxnSpPr/>
          <p:nvPr/>
        </p:nvCxnSpPr>
        <p:spPr>
          <a:xfrm>
            <a:off x="819525" y="1169380"/>
            <a:ext cx="647100" cy="0"/>
          </a:xfrm>
          <a:prstGeom prst="straightConnector1">
            <a:avLst/>
          </a:prstGeom>
          <a:noFill/>
          <a:ln w="19050" cap="flat" cmpd="sng">
            <a:solidFill>
              <a:schemeClr val="dk1"/>
            </a:solidFill>
            <a:prstDash val="solid"/>
            <a:round/>
            <a:headEnd type="none" w="med" len="med"/>
            <a:tailEnd type="none" w="med" len="med"/>
          </a:ln>
        </p:spPr>
      </p:cxnSp>
      <p:pic>
        <p:nvPicPr>
          <p:cNvPr id="280" name="Google Shape;280;p40"/>
          <p:cNvPicPr preferRelativeResize="0"/>
          <p:nvPr/>
        </p:nvPicPr>
        <p:blipFill>
          <a:blip r:embed="rId3">
            <a:alphaModFix/>
          </a:blip>
          <a:stretch>
            <a:fillRect/>
          </a:stretch>
        </p:blipFill>
        <p:spPr>
          <a:xfrm>
            <a:off x="6777125" y="1213763"/>
            <a:ext cx="2147450" cy="1987475"/>
          </a:xfrm>
          <a:prstGeom prst="rect">
            <a:avLst/>
          </a:prstGeom>
          <a:noFill/>
          <a:ln>
            <a:noFill/>
          </a:ln>
        </p:spPr>
      </p:pic>
      <p:sp>
        <p:nvSpPr>
          <p:cNvPr id="281" name="Google Shape;281;p40"/>
          <p:cNvSpPr txBox="1"/>
          <p:nvPr/>
        </p:nvSpPr>
        <p:spPr>
          <a:xfrm>
            <a:off x="80850" y="4524125"/>
            <a:ext cx="6643800" cy="754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Montserrat"/>
                <a:ea typeface="Montserrat"/>
                <a:cs typeface="Montserrat"/>
                <a:sym typeface="Montserrat"/>
              </a:rPr>
              <a:t>reference: </a:t>
            </a:r>
            <a:r>
              <a:rPr lang="en" sz="600" u="sng">
                <a:solidFill>
                  <a:schemeClr val="dk1"/>
                </a:solid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https://www.straitstimes.com/singapore/transport/620-electric-vehicle-chargers-to-be-installed-at-public-carparks-in-the-next-12</a:t>
            </a:r>
            <a:endParaRPr sz="1300">
              <a:latin typeface="Didact Gothic"/>
              <a:ea typeface="Didact Gothic"/>
              <a:cs typeface="Didact Gothic"/>
              <a:sym typeface="Didact Gothic"/>
            </a:endParaRPr>
          </a:p>
          <a:p>
            <a:pPr marL="0" lvl="0" indent="0" algn="l" rtl="0">
              <a:spcBef>
                <a:spcPts val="0"/>
              </a:spcBef>
              <a:spcAft>
                <a:spcPts val="0"/>
              </a:spcAft>
              <a:buNone/>
            </a:pPr>
            <a:r>
              <a:rPr lang="en" sz="700" u="sng">
                <a:solidFill>
                  <a:schemeClr val="hlink"/>
                </a:solidFill>
                <a:latin typeface="Didact Gothic"/>
                <a:ea typeface="Didact Gothic"/>
                <a:cs typeface="Didact Gothic"/>
                <a:sym typeface="Didact Gothic"/>
                <a:hlinkClick r:id="rId5"/>
              </a:rPr>
              <a:t>https://www.cnbc.com/2021/12/29/electric-vehicles-are-becoming-more-affordable-amid-spiking-gas-prices.html</a:t>
            </a:r>
            <a:br>
              <a:rPr lang="en" sz="700">
                <a:latin typeface="Didact Gothic"/>
                <a:ea typeface="Didact Gothic"/>
                <a:cs typeface="Didact Gothic"/>
                <a:sym typeface="Didact Gothic"/>
              </a:rPr>
            </a:br>
            <a:r>
              <a:rPr lang="en" sz="700" u="sng">
                <a:solidFill>
                  <a:schemeClr val="hlink"/>
                </a:solidFill>
                <a:latin typeface="Didact Gothic"/>
                <a:ea typeface="Didact Gothic"/>
                <a:cs typeface="Didact Gothic"/>
                <a:sym typeface="Didact Gothic"/>
                <a:hlinkClick r:id="rId6"/>
              </a:rPr>
              <a:t>https://www.budgetdirect.com.sg/car-insurance/research/public-transport-singapore#:~:text=Forty%20per%20cent%20of%20Singapore's,rail%20lines%20are%20being%20built.&amp;text=Average%20daily%20ridership%20on%20the,rides%20a%20day%20in%202019.</a:t>
            </a:r>
            <a:endParaRPr sz="700">
              <a:latin typeface="Didact Gothic"/>
              <a:ea typeface="Didact Gothic"/>
              <a:cs typeface="Didact Gothic"/>
              <a:sym typeface="Didact Gothic"/>
            </a:endParaRPr>
          </a:p>
          <a:p>
            <a:pPr marL="0" lvl="0" indent="0" algn="l" rtl="0">
              <a:spcBef>
                <a:spcPts val="0"/>
              </a:spcBef>
              <a:spcAft>
                <a:spcPts val="0"/>
              </a:spcAft>
              <a:buNone/>
            </a:pPr>
            <a:r>
              <a:rPr lang="en" sz="700" u="sng">
                <a:solidFill>
                  <a:schemeClr val="hlink"/>
                </a:solidFill>
                <a:latin typeface="Didact Gothic"/>
                <a:ea typeface="Didact Gothic"/>
                <a:cs typeface="Didact Gothic"/>
                <a:sym typeface="Didact Gothic"/>
                <a:hlinkClick r:id="rId7"/>
              </a:rPr>
              <a:t>https://www.drivingelectric.com/your-questions-answered/314/is-an-electric-car-safe-in-a-crash</a:t>
            </a:r>
            <a:endParaRPr sz="700">
              <a:latin typeface="Didact Gothic"/>
              <a:ea typeface="Didact Gothic"/>
              <a:cs typeface="Didact Gothic"/>
              <a:sym typeface="Didact Gothic"/>
            </a:endParaRPr>
          </a:p>
        </p:txBody>
      </p:sp>
      <p:pic>
        <p:nvPicPr>
          <p:cNvPr id="282" name="Google Shape;282;p40"/>
          <p:cNvPicPr preferRelativeResize="0"/>
          <p:nvPr/>
        </p:nvPicPr>
        <p:blipFill>
          <a:blip r:embed="rId8">
            <a:alphaModFix/>
          </a:blip>
          <a:stretch>
            <a:fillRect/>
          </a:stretch>
        </p:blipFill>
        <p:spPr>
          <a:xfrm>
            <a:off x="6777125" y="3201250"/>
            <a:ext cx="1834950" cy="194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713225" y="250400"/>
            <a:ext cx="86868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Objective 2: </a:t>
            </a:r>
            <a:endParaRPr sz="800" b="1"/>
          </a:p>
          <a:p>
            <a:pPr marL="0" lvl="0" indent="0" algn="l" rtl="0">
              <a:spcBef>
                <a:spcPts val="0"/>
              </a:spcBef>
              <a:spcAft>
                <a:spcPts val="0"/>
              </a:spcAft>
              <a:buNone/>
            </a:pPr>
            <a:endParaRPr sz="800"/>
          </a:p>
          <a:p>
            <a:pPr marL="0" lvl="0" indent="0" algn="l" rtl="0">
              <a:spcBef>
                <a:spcPts val="0"/>
              </a:spcBef>
              <a:spcAft>
                <a:spcPts val="0"/>
              </a:spcAft>
              <a:buNone/>
            </a:pPr>
            <a:r>
              <a:rPr lang="en" sz="1700"/>
              <a:t>Would Use Of Electric Motor Vehicles Reduce Number Of Road Accidents?</a:t>
            </a:r>
            <a:endParaRPr sz="1700"/>
          </a:p>
        </p:txBody>
      </p:sp>
      <p:sp>
        <p:nvSpPr>
          <p:cNvPr id="288" name="Google Shape;288;p41"/>
          <p:cNvSpPr txBox="1">
            <a:spLocks noGrp="1"/>
          </p:cNvSpPr>
          <p:nvPr>
            <p:ph type="body" idx="1"/>
          </p:nvPr>
        </p:nvSpPr>
        <p:spPr>
          <a:xfrm>
            <a:off x="105850" y="1243700"/>
            <a:ext cx="5562600" cy="32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Montserrat"/>
                <a:ea typeface="Montserrat"/>
                <a:cs typeface="Montserrat"/>
                <a:sym typeface="Montserrat"/>
              </a:rPr>
              <a:t>- The pairplot shows various graphs on satisfaction, smoothness and noise level</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As shown in the graph, electric cars have far better responses in all categories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 spread and variance of petrol responses are extremely spread out with highly differing experiences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electric responses are all clustered together, showing that it is always consistent in experience</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700">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1300">
              <a:solidFill>
                <a:srgbClr val="000000"/>
              </a:solidFill>
              <a:latin typeface="Montserrat"/>
              <a:ea typeface="Montserrat"/>
              <a:cs typeface="Montserrat"/>
              <a:sym typeface="Montserrat"/>
            </a:endParaRPr>
          </a:p>
        </p:txBody>
      </p:sp>
      <p:cxnSp>
        <p:nvCxnSpPr>
          <p:cNvPr id="289" name="Google Shape;289;p41"/>
          <p:cNvCxnSpPr/>
          <p:nvPr/>
        </p:nvCxnSpPr>
        <p:spPr>
          <a:xfrm>
            <a:off x="819525" y="1169380"/>
            <a:ext cx="647100" cy="0"/>
          </a:xfrm>
          <a:prstGeom prst="straightConnector1">
            <a:avLst/>
          </a:prstGeom>
          <a:noFill/>
          <a:ln w="19050" cap="flat" cmpd="sng">
            <a:solidFill>
              <a:schemeClr val="dk1"/>
            </a:solidFill>
            <a:prstDash val="solid"/>
            <a:round/>
            <a:headEnd type="none" w="med" len="med"/>
            <a:tailEnd type="none" w="med" len="med"/>
          </a:ln>
        </p:spPr>
      </p:cxnSp>
      <p:pic>
        <p:nvPicPr>
          <p:cNvPr id="290" name="Google Shape;290;p41"/>
          <p:cNvPicPr preferRelativeResize="0"/>
          <p:nvPr/>
        </p:nvPicPr>
        <p:blipFill>
          <a:blip r:embed="rId3">
            <a:alphaModFix/>
          </a:blip>
          <a:stretch>
            <a:fillRect/>
          </a:stretch>
        </p:blipFill>
        <p:spPr>
          <a:xfrm>
            <a:off x="5902075" y="1891563"/>
            <a:ext cx="2844850" cy="2454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2"/>
          <p:cNvSpPr txBox="1">
            <a:spLocks noGrp="1"/>
          </p:cNvSpPr>
          <p:nvPr>
            <p:ph type="ctrTitle"/>
          </p:nvPr>
        </p:nvSpPr>
        <p:spPr>
          <a:xfrm>
            <a:off x="1784550" y="824725"/>
            <a:ext cx="5762400" cy="11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t>Complications</a:t>
            </a:r>
            <a:endParaRPr sz="4500"/>
          </a:p>
        </p:txBody>
      </p:sp>
      <p:sp>
        <p:nvSpPr>
          <p:cNvPr id="296" name="Google Shape;296;p42"/>
          <p:cNvSpPr txBox="1">
            <a:spLocks noGrp="1"/>
          </p:cNvSpPr>
          <p:nvPr>
            <p:ph type="subTitle" idx="1"/>
          </p:nvPr>
        </p:nvSpPr>
        <p:spPr>
          <a:xfrm>
            <a:off x="125000" y="2207495"/>
            <a:ext cx="8924700" cy="23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Although Electric cars are known to be safer than petrol cars in terms of combustion, everyday usage, self-driving and danger prevention, wwe cannot entirely rule out the probability of it malfunctioning like petrol cars in the future</a:t>
            </a:r>
            <a:endParaRPr/>
          </a:p>
          <a:p>
            <a:pPr marL="0" lvl="0" indent="0" algn="l" rtl="0">
              <a:spcBef>
                <a:spcPts val="0"/>
              </a:spcBef>
              <a:spcAft>
                <a:spcPts val="0"/>
              </a:spcAft>
              <a:buNone/>
            </a:pPr>
            <a:endParaRPr/>
          </a:p>
          <a:p>
            <a:pPr marL="0" lvl="0" indent="0" algn="l" rtl="0">
              <a:spcBef>
                <a:spcPts val="0"/>
              </a:spcBef>
              <a:spcAft>
                <a:spcPts val="0"/>
              </a:spcAft>
              <a:buNone/>
            </a:pPr>
            <a:r>
              <a:rPr lang="en"/>
              <a:t>- Although electric cars will very likely combat the current road accidents in Singapore and make it safer, a very large amount of road accidents are a result of Singaporeans negligence of road etiquette</a:t>
            </a:r>
            <a:endParaRPr/>
          </a:p>
          <a:p>
            <a:pPr marL="0" lvl="0" indent="0" algn="l" rtl="0">
              <a:spcBef>
                <a:spcPts val="0"/>
              </a:spcBef>
              <a:spcAft>
                <a:spcPts val="0"/>
              </a:spcAft>
              <a:buNone/>
            </a:pPr>
            <a:endParaRPr/>
          </a:p>
          <a:p>
            <a:pPr marL="0" lvl="0" indent="0" algn="l" rtl="0">
              <a:spcBef>
                <a:spcPts val="0"/>
              </a:spcBef>
              <a:spcAft>
                <a:spcPts val="0"/>
              </a:spcAft>
              <a:buNone/>
            </a:pPr>
            <a:r>
              <a:rPr lang="en"/>
              <a:t>- Alternatively, greater law enforcement and education on road safety could be another wwawy of combatting this issue</a:t>
            </a:r>
            <a:endParaRPr/>
          </a:p>
        </p:txBody>
      </p:sp>
      <p:cxnSp>
        <p:nvCxnSpPr>
          <p:cNvPr id="297" name="Google Shape;297;p42"/>
          <p:cNvCxnSpPr/>
          <p:nvPr/>
        </p:nvCxnSpPr>
        <p:spPr>
          <a:xfrm>
            <a:off x="3845900" y="1916208"/>
            <a:ext cx="15897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3"/>
          <p:cNvSpPr txBox="1">
            <a:spLocks noGrp="1"/>
          </p:cNvSpPr>
          <p:nvPr>
            <p:ph type="ctrTitle"/>
          </p:nvPr>
        </p:nvSpPr>
        <p:spPr>
          <a:xfrm>
            <a:off x="1784550" y="824725"/>
            <a:ext cx="5762400" cy="11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t>Suggestions</a:t>
            </a:r>
            <a:endParaRPr sz="4500"/>
          </a:p>
        </p:txBody>
      </p:sp>
      <p:sp>
        <p:nvSpPr>
          <p:cNvPr id="303" name="Google Shape;303;p43"/>
          <p:cNvSpPr txBox="1">
            <a:spLocks noGrp="1"/>
          </p:cNvSpPr>
          <p:nvPr>
            <p:ph type="subTitle" idx="1"/>
          </p:nvPr>
        </p:nvSpPr>
        <p:spPr>
          <a:xfrm>
            <a:off x="125000" y="2207495"/>
            <a:ext cx="8924700" cy="23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Singapore should encourage the use of electric vehicles more as they are safer than petrol cars</a:t>
            </a:r>
            <a:endParaRPr/>
          </a:p>
          <a:p>
            <a:pPr marL="0" lvl="0" indent="0" algn="l" rtl="0">
              <a:spcBef>
                <a:spcPts val="0"/>
              </a:spcBef>
              <a:spcAft>
                <a:spcPts val="0"/>
              </a:spcAft>
              <a:buNone/>
            </a:pPr>
            <a:endParaRPr/>
          </a:p>
          <a:p>
            <a:pPr marL="0" lvl="0" indent="0" algn="l" rtl="0">
              <a:spcBef>
                <a:spcPts val="0"/>
              </a:spcBef>
              <a:spcAft>
                <a:spcPts val="0"/>
              </a:spcAft>
              <a:buNone/>
            </a:pPr>
            <a:r>
              <a:rPr lang="en"/>
              <a:t>2) Singapore should impose stricter laws on car ownership, as the current rate of road accidents are too high</a:t>
            </a:r>
            <a:endParaRPr/>
          </a:p>
          <a:p>
            <a:pPr marL="0" lvl="0" indent="0" algn="l" rtl="0">
              <a:spcBef>
                <a:spcPts val="0"/>
              </a:spcBef>
              <a:spcAft>
                <a:spcPts val="0"/>
              </a:spcAft>
              <a:buNone/>
            </a:pPr>
            <a:endParaRPr/>
          </a:p>
          <a:p>
            <a:pPr marL="0" lvl="0" indent="0" algn="l" rtl="0">
              <a:spcBef>
                <a:spcPts val="0"/>
              </a:spcBef>
              <a:spcAft>
                <a:spcPts val="0"/>
              </a:spcAft>
              <a:buNone/>
            </a:pPr>
            <a:r>
              <a:rPr lang="en"/>
              <a:t>3) Singapore should impose new schemes to introduce more people to electric vehicles, and persuade them into owning one as compared to petrol vehicles</a:t>
            </a:r>
            <a:endParaRPr/>
          </a:p>
        </p:txBody>
      </p:sp>
      <p:cxnSp>
        <p:nvCxnSpPr>
          <p:cNvPr id="304" name="Google Shape;304;p43"/>
          <p:cNvCxnSpPr/>
          <p:nvPr/>
        </p:nvCxnSpPr>
        <p:spPr>
          <a:xfrm>
            <a:off x="3845900" y="1916208"/>
            <a:ext cx="15897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body" idx="1"/>
          </p:nvPr>
        </p:nvSpPr>
        <p:spPr>
          <a:xfrm>
            <a:off x="713225" y="1260225"/>
            <a:ext cx="8376600" cy="383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000000"/>
                </a:solidFill>
                <a:latin typeface="Montserrat"/>
                <a:ea typeface="Montserrat"/>
                <a:cs typeface="Montserrat"/>
                <a:sym typeface="Montserrat"/>
              </a:rPr>
              <a:t>Dataset 1: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Annual Motor Vehicle Population By Type Of Fuel Used (2006-2018)</a:t>
            </a:r>
            <a:endParaRPr sz="11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r>
              <a:rPr lang="en" sz="1000" b="1">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https://data.gov.sg/dataset/annual-motor-vehicle-population-by-type-of-fuel-used</a:t>
            </a:r>
            <a:endParaRPr sz="10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Montserrat"/>
              <a:ea typeface="Montserrat"/>
              <a:cs typeface="Montserrat"/>
              <a:sym typeface="Montserrat"/>
            </a:endParaRPr>
          </a:p>
          <a:p>
            <a:pPr marL="0" lvl="0" indent="0" algn="l" rtl="0">
              <a:spcBef>
                <a:spcPts val="0"/>
              </a:spcBef>
              <a:spcAft>
                <a:spcPts val="0"/>
              </a:spcAft>
              <a:buNone/>
            </a:pPr>
            <a:r>
              <a:rPr lang="en" sz="1100" b="1">
                <a:solidFill>
                  <a:srgbClr val="000000"/>
                </a:solidFill>
                <a:latin typeface="Montserrat"/>
                <a:ea typeface="Montserrat"/>
                <a:cs typeface="Montserrat"/>
                <a:sym typeface="Montserrat"/>
              </a:rPr>
              <a:t>Dataset 2: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Average Public Transport Ridership (1995-2016)</a:t>
            </a:r>
            <a:endParaRPr sz="11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r>
              <a:rPr lang="en" sz="1000" b="1">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https://data.gov.sg/dataset/public-transport-utilisation-average-public-transport-ridership</a:t>
            </a:r>
            <a:endParaRPr sz="1000">
              <a:solidFill>
                <a:srgbClr val="000000"/>
              </a:solidFill>
              <a:latin typeface="Montserrat"/>
              <a:ea typeface="Montserrat"/>
              <a:cs typeface="Montserrat"/>
              <a:sym typeface="Montserrat"/>
            </a:endParaRPr>
          </a:p>
          <a:p>
            <a:pPr marL="0" lvl="0" indent="0" algn="l" rtl="0">
              <a:spcBef>
                <a:spcPts val="0"/>
              </a:spcBef>
              <a:spcAft>
                <a:spcPts val="0"/>
              </a:spcAft>
              <a:buNone/>
            </a:pPr>
            <a:endParaRPr sz="1100">
              <a:solidFill>
                <a:srgbClr val="000000"/>
              </a:solidFill>
              <a:latin typeface="Montserrat"/>
              <a:ea typeface="Montserrat"/>
              <a:cs typeface="Montserrat"/>
              <a:sym typeface="Montserrat"/>
            </a:endParaRPr>
          </a:p>
          <a:p>
            <a:pPr marL="0" lvl="0" indent="0" algn="l" rtl="0">
              <a:spcBef>
                <a:spcPts val="0"/>
              </a:spcBef>
              <a:spcAft>
                <a:spcPts val="0"/>
              </a:spcAft>
              <a:buNone/>
            </a:pPr>
            <a:r>
              <a:rPr lang="en" sz="1100" b="1">
                <a:solidFill>
                  <a:srgbClr val="000000"/>
                </a:solidFill>
                <a:latin typeface="Montserrat"/>
                <a:ea typeface="Montserrat"/>
                <a:cs typeface="Montserrat"/>
                <a:sym typeface="Montserrat"/>
              </a:rPr>
              <a:t>Dataset 3:</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Causes Of Road Accidents by Severity Of Injury Sustained (2012-2018)</a:t>
            </a:r>
            <a:endParaRPr sz="11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r>
              <a:rPr lang="en" sz="1000" b="1">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https://data.gov.sg/dataset/causes-of-road-accidents-causes-of-accidents-by-severity-of-injury-sustained</a:t>
            </a:r>
            <a:endParaRPr sz="1000">
              <a:solidFill>
                <a:srgbClr val="000000"/>
              </a:solidFill>
              <a:latin typeface="Montserrat"/>
              <a:ea typeface="Montserrat"/>
              <a:cs typeface="Montserrat"/>
              <a:sym typeface="Montserrat"/>
            </a:endParaRPr>
          </a:p>
          <a:p>
            <a:pPr marL="0" lvl="0" indent="0" algn="l" rtl="0">
              <a:spcBef>
                <a:spcPts val="0"/>
              </a:spcBef>
              <a:spcAft>
                <a:spcPts val="0"/>
              </a:spcAft>
              <a:buNone/>
            </a:pPr>
            <a:endParaRPr sz="1100">
              <a:solidFill>
                <a:srgbClr val="000000"/>
              </a:solidFill>
              <a:latin typeface="Montserrat"/>
              <a:ea typeface="Montserrat"/>
              <a:cs typeface="Montserrat"/>
              <a:sym typeface="Montserrat"/>
            </a:endParaRPr>
          </a:p>
          <a:p>
            <a:pPr marL="0" lvl="0" indent="0" algn="l" rtl="0">
              <a:spcBef>
                <a:spcPts val="0"/>
              </a:spcBef>
              <a:spcAft>
                <a:spcPts val="0"/>
              </a:spcAft>
              <a:buNone/>
            </a:pPr>
            <a:r>
              <a:rPr lang="en" sz="1100" b="1">
                <a:solidFill>
                  <a:srgbClr val="000000"/>
                </a:solidFill>
                <a:latin typeface="Montserrat"/>
                <a:ea typeface="Montserrat"/>
                <a:cs typeface="Montserrat"/>
                <a:sym typeface="Montserrat"/>
              </a:rPr>
              <a:t>Dataset 4: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SG/HK Annual CO2 Emissions (1938-2020)</a:t>
            </a:r>
            <a:endParaRPr sz="11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r>
              <a:rPr lang="en" sz="1000" b="1">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https://ourworldindata.org/co2/country/singapore</a:t>
            </a:r>
            <a:endParaRPr sz="1000">
              <a:solidFill>
                <a:srgbClr val="000000"/>
              </a:solidFill>
              <a:latin typeface="Montserrat"/>
              <a:ea typeface="Montserrat"/>
              <a:cs typeface="Montserrat"/>
              <a:sym typeface="Montserrat"/>
            </a:endParaRPr>
          </a:p>
          <a:p>
            <a:pPr marL="0" lvl="0" indent="0" algn="l" rtl="0">
              <a:spcBef>
                <a:spcPts val="0"/>
              </a:spcBef>
              <a:spcAft>
                <a:spcPts val="0"/>
              </a:spcAft>
              <a:buNone/>
            </a:pPr>
            <a:endParaRPr sz="1100">
              <a:solidFill>
                <a:srgbClr val="000000"/>
              </a:solidFill>
              <a:latin typeface="Montserrat"/>
              <a:ea typeface="Montserrat"/>
              <a:cs typeface="Montserrat"/>
              <a:sym typeface="Montserrat"/>
            </a:endParaRPr>
          </a:p>
          <a:p>
            <a:pPr marL="0" lvl="0" indent="0" algn="l" rtl="0">
              <a:spcBef>
                <a:spcPts val="0"/>
              </a:spcBef>
              <a:spcAft>
                <a:spcPts val="0"/>
              </a:spcAft>
              <a:buNone/>
            </a:pPr>
            <a:r>
              <a:rPr lang="en" sz="1100" b="1">
                <a:solidFill>
                  <a:srgbClr val="000000"/>
                </a:solidFill>
                <a:latin typeface="Montserrat"/>
                <a:ea typeface="Montserrat"/>
                <a:cs typeface="Montserrat"/>
                <a:sym typeface="Montserrat"/>
              </a:rPr>
              <a:t>Dataset 5:   </a:t>
            </a:r>
            <a:r>
              <a:rPr lang="en" sz="1100">
                <a:solidFill>
                  <a:srgbClr val="000000"/>
                </a:solidFill>
                <a:latin typeface="Montserrat Medium"/>
                <a:ea typeface="Montserrat Medium"/>
                <a:cs typeface="Montserrat Medium"/>
                <a:sym typeface="Montserrat Medium"/>
              </a:rPr>
              <a:t>SG/HK Cumulative CO2 Emissions (1938-2020)</a:t>
            </a:r>
            <a:endParaRPr sz="11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r>
              <a:rPr lang="en" sz="1000" b="1">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https://ourworldindata.org/co2/country/singapore</a:t>
            </a:r>
            <a:endParaRPr sz="1000" b="1">
              <a:solidFill>
                <a:srgbClr val="000000"/>
              </a:solidFill>
              <a:latin typeface="Montserrat"/>
              <a:ea typeface="Montserrat"/>
              <a:cs typeface="Montserrat"/>
              <a:sym typeface="Montserrat"/>
            </a:endParaRPr>
          </a:p>
          <a:p>
            <a:pPr marL="0" lvl="0" indent="0" algn="l" rtl="0">
              <a:spcBef>
                <a:spcPts val="0"/>
              </a:spcBef>
              <a:spcAft>
                <a:spcPts val="0"/>
              </a:spcAft>
              <a:buNone/>
            </a:pPr>
            <a:endParaRPr sz="1100" b="1">
              <a:solidFill>
                <a:srgbClr val="000000"/>
              </a:solidFill>
              <a:latin typeface="Montserrat"/>
              <a:ea typeface="Montserrat"/>
              <a:cs typeface="Montserrat"/>
              <a:sym typeface="Montserrat"/>
            </a:endParaRPr>
          </a:p>
          <a:p>
            <a:pPr marL="0" lvl="0" indent="0" algn="l" rtl="0">
              <a:spcBef>
                <a:spcPts val="0"/>
              </a:spcBef>
              <a:spcAft>
                <a:spcPts val="0"/>
              </a:spcAft>
              <a:buNone/>
            </a:pPr>
            <a:r>
              <a:rPr lang="en" sz="1100" b="1">
                <a:solidFill>
                  <a:srgbClr val="000000"/>
                </a:solidFill>
                <a:latin typeface="Montserrat"/>
                <a:ea typeface="Montserrat"/>
                <a:cs typeface="Montserrat"/>
                <a:sym typeface="Montserrat"/>
              </a:rPr>
              <a:t>Dataset 6: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Survey Done For PDAS/DAVI CA2</a:t>
            </a:r>
            <a:endParaRPr sz="11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endParaRPr sz="1100">
              <a:solidFill>
                <a:srgbClr val="000000"/>
              </a:solidFill>
              <a:latin typeface="Montserrat"/>
              <a:ea typeface="Montserrat"/>
              <a:cs typeface="Montserrat"/>
              <a:sym typeface="Montserrat"/>
            </a:endParaRPr>
          </a:p>
          <a:p>
            <a:pPr marL="0" lvl="0" indent="0" algn="l" rtl="0">
              <a:spcBef>
                <a:spcPts val="0"/>
              </a:spcBef>
              <a:spcAft>
                <a:spcPts val="0"/>
              </a:spcAft>
              <a:buNone/>
            </a:pPr>
            <a:r>
              <a:rPr lang="en" sz="1100" b="1">
                <a:solidFill>
                  <a:srgbClr val="000000"/>
                </a:solidFill>
                <a:latin typeface="Montserrat"/>
                <a:ea typeface="Montserrat"/>
                <a:cs typeface="Montserrat"/>
                <a:sym typeface="Montserrat"/>
              </a:rPr>
              <a:t>Dataset 7: </a:t>
            </a:r>
            <a:r>
              <a:rPr lang="en" sz="1100">
                <a:solidFill>
                  <a:srgbClr val="000000"/>
                </a:solidFill>
                <a:latin typeface="Montserrat"/>
                <a:ea typeface="Montserrat"/>
                <a:cs typeface="Montserrat"/>
                <a:sym typeface="Montserrat"/>
              </a:rPr>
              <a:t>  </a:t>
            </a:r>
            <a:r>
              <a:rPr lang="en" sz="1100">
                <a:solidFill>
                  <a:srgbClr val="000000"/>
                </a:solidFill>
                <a:latin typeface="Montserrat Medium"/>
                <a:ea typeface="Montserrat Medium"/>
                <a:cs typeface="Montserrat Medium"/>
                <a:sym typeface="Montserrat Medium"/>
              </a:rPr>
              <a:t>SG Renewable Electricity Generating Capacity from 2000-2019</a:t>
            </a:r>
            <a:endParaRPr sz="11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r>
              <a:rPr lang="en" sz="1000" b="1">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7">
                  <a:extLst>
                    <a:ext uri="{A12FA001-AC4F-418D-AE19-62706E023703}">
                      <ahyp:hlinkClr xmlns:ahyp="http://schemas.microsoft.com/office/drawing/2018/hyperlinkcolor" val="tx"/>
                    </a:ext>
                  </a:extLst>
                </a:hlinkClick>
              </a:rPr>
              <a:t>https://ourworldindata.org/grapher/renewable-electricity-generating-capacity-per-capita?tab=chart&amp;country=~SGP</a:t>
            </a:r>
            <a:endParaRPr sz="1000">
              <a:solidFill>
                <a:srgbClr val="000000"/>
              </a:solidFill>
              <a:latin typeface="Montserrat"/>
              <a:ea typeface="Montserrat"/>
              <a:cs typeface="Montserrat"/>
              <a:sym typeface="Montserrat"/>
            </a:endParaRPr>
          </a:p>
          <a:p>
            <a:pPr marL="0" lvl="0" indent="0" algn="l" rtl="0">
              <a:spcBef>
                <a:spcPts val="0"/>
              </a:spcBef>
              <a:spcAft>
                <a:spcPts val="0"/>
              </a:spcAft>
              <a:buNone/>
            </a:pPr>
            <a:endParaRPr sz="1200" b="1">
              <a:solidFill>
                <a:srgbClr val="000000"/>
              </a:solidFill>
              <a:latin typeface="Arial"/>
              <a:ea typeface="Arial"/>
              <a:cs typeface="Arial"/>
              <a:sym typeface="Arial"/>
            </a:endParaRPr>
          </a:p>
          <a:p>
            <a:pPr marL="0" lvl="0" indent="0" algn="l" rtl="0">
              <a:spcBef>
                <a:spcPts val="0"/>
              </a:spcBef>
              <a:spcAft>
                <a:spcPts val="0"/>
              </a:spcAft>
              <a:buNone/>
            </a:pPr>
            <a:r>
              <a:rPr lang="en" sz="1100" b="1">
                <a:solidFill>
                  <a:srgbClr val="000000"/>
                </a:solidFill>
                <a:latin typeface="Arial"/>
                <a:ea typeface="Arial"/>
                <a:cs typeface="Arial"/>
                <a:sym typeface="Arial"/>
              </a:rPr>
              <a:t>Dataset 8:   </a:t>
            </a:r>
            <a:r>
              <a:rPr lang="en" sz="1100">
                <a:solidFill>
                  <a:srgbClr val="000000"/>
                </a:solidFill>
                <a:latin typeface="Montserrat Medium"/>
                <a:ea typeface="Montserrat Medium"/>
                <a:cs typeface="Montserrat Medium"/>
                <a:sym typeface="Montserrat Medium"/>
              </a:rPr>
              <a:t>CO2 Emissions By Mode Of Transport (2018)</a:t>
            </a:r>
            <a:endParaRPr sz="11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r>
              <a:rPr lang="en" sz="1100" b="1">
                <a:solidFill>
                  <a:srgbClr val="000000"/>
                </a:solidFill>
                <a:latin typeface="Montserrat"/>
                <a:ea typeface="Montserrat"/>
                <a:cs typeface="Montserrat"/>
                <a:sym typeface="Montserrat"/>
              </a:rPr>
              <a:t>Link: </a:t>
            </a:r>
            <a:r>
              <a:rPr lang="en" sz="1000" u="sng">
                <a:solidFill>
                  <a:srgbClr val="1155CC"/>
                </a:solidFill>
                <a:latin typeface="Arial"/>
                <a:ea typeface="Arial"/>
                <a:cs typeface="Arial"/>
                <a:sym typeface="Arial"/>
                <a:hlinkClick r:id="rId8">
                  <a:extLst>
                    <a:ext uri="{A12FA001-AC4F-418D-AE19-62706E023703}">
                      <ahyp:hlinkClr xmlns:ahyp="http://schemas.microsoft.com/office/drawing/2018/hyperlinkcolor" val="tx"/>
                    </a:ext>
                  </a:extLst>
                </a:hlinkClick>
              </a:rPr>
              <a:t>https://ourworldindata.org/grapher/co2-transport-mode</a:t>
            </a:r>
            <a:endParaRPr sz="1500">
              <a:solidFill>
                <a:srgbClr val="374957"/>
              </a:solidFill>
            </a:endParaRPr>
          </a:p>
          <a:p>
            <a:pPr marL="0" marR="50800" lvl="0" indent="0" algn="l" rtl="0">
              <a:lnSpc>
                <a:spcPct val="166000"/>
              </a:lnSpc>
              <a:spcBef>
                <a:spcPts val="0"/>
              </a:spcBef>
              <a:spcAft>
                <a:spcPts val="0"/>
              </a:spcAft>
              <a:buNone/>
            </a:pPr>
            <a:endParaRPr sz="1200">
              <a:solidFill>
                <a:srgbClr val="374957"/>
              </a:solidFill>
              <a:highlight>
                <a:srgbClr val="FFFFFF"/>
              </a:highlight>
              <a:latin typeface="Proxima Nova"/>
              <a:ea typeface="Proxima Nova"/>
              <a:cs typeface="Proxima Nova"/>
              <a:sym typeface="Proxima Nova"/>
            </a:endParaRPr>
          </a:p>
          <a:p>
            <a:pPr marL="0" marR="50800" lvl="0" indent="0" algn="l" rtl="0">
              <a:lnSpc>
                <a:spcPct val="166000"/>
              </a:lnSpc>
              <a:spcBef>
                <a:spcPts val="0"/>
              </a:spcBef>
              <a:spcAft>
                <a:spcPts val="0"/>
              </a:spcAft>
              <a:buNone/>
            </a:pPr>
            <a:endParaRPr sz="1200">
              <a:solidFill>
                <a:srgbClr val="374957"/>
              </a:solidFill>
              <a:highlight>
                <a:srgbClr val="FFFFFF"/>
              </a:highlight>
              <a:latin typeface="Proxima Nova"/>
              <a:ea typeface="Proxima Nova"/>
              <a:cs typeface="Proxima Nova"/>
              <a:sym typeface="Proxima Nova"/>
            </a:endParaRPr>
          </a:p>
          <a:p>
            <a:pPr marL="0" marR="50800" lvl="0" indent="0" algn="l" rtl="0">
              <a:lnSpc>
                <a:spcPct val="166000"/>
              </a:lnSpc>
              <a:spcBef>
                <a:spcPts val="0"/>
              </a:spcBef>
              <a:spcAft>
                <a:spcPts val="0"/>
              </a:spcAft>
              <a:buNone/>
            </a:pPr>
            <a:endParaRPr sz="1200">
              <a:solidFill>
                <a:srgbClr val="374957"/>
              </a:solidFill>
              <a:highlight>
                <a:srgbClr val="FFFFFF"/>
              </a:highlight>
              <a:latin typeface="Proxima Nova"/>
              <a:ea typeface="Proxima Nova"/>
              <a:cs typeface="Proxima Nova"/>
              <a:sym typeface="Proxima Nova"/>
            </a:endParaRPr>
          </a:p>
          <a:p>
            <a:pPr marL="0" marR="50800" lvl="0" indent="0" algn="l" rtl="0">
              <a:lnSpc>
                <a:spcPct val="166000"/>
              </a:lnSpc>
              <a:spcBef>
                <a:spcPts val="0"/>
              </a:spcBef>
              <a:spcAft>
                <a:spcPts val="0"/>
              </a:spcAft>
              <a:buNone/>
            </a:pPr>
            <a:endParaRPr sz="1200">
              <a:solidFill>
                <a:srgbClr val="374957"/>
              </a:solidFill>
              <a:highlight>
                <a:srgbClr val="FFFFFF"/>
              </a:highlight>
              <a:latin typeface="Proxima Nova"/>
              <a:ea typeface="Proxima Nova"/>
              <a:cs typeface="Proxima Nova"/>
              <a:sym typeface="Proxima Nova"/>
            </a:endParaRPr>
          </a:p>
          <a:p>
            <a:pPr marL="0" lvl="0" indent="0" algn="l" rtl="0">
              <a:spcBef>
                <a:spcPts val="0"/>
              </a:spcBef>
              <a:spcAft>
                <a:spcPts val="1600"/>
              </a:spcAft>
              <a:buNone/>
            </a:pPr>
            <a:endParaRPr/>
          </a:p>
        </p:txBody>
      </p:sp>
      <p:sp>
        <p:nvSpPr>
          <p:cNvPr id="193" name="Google Shape;193;p30"/>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cxnSp>
        <p:nvCxnSpPr>
          <p:cNvPr id="194" name="Google Shape;194;p30"/>
          <p:cNvCxnSpPr/>
          <p:nvPr/>
        </p:nvCxnSpPr>
        <p:spPr>
          <a:xfrm>
            <a:off x="825344" y="1206513"/>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713225" y="250400"/>
            <a:ext cx="86868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Objective 1: </a:t>
            </a:r>
            <a:endParaRPr sz="800" b="1"/>
          </a:p>
          <a:p>
            <a:pPr marL="0" lvl="0" indent="0" algn="l" rtl="0">
              <a:spcBef>
                <a:spcPts val="0"/>
              </a:spcBef>
              <a:spcAft>
                <a:spcPts val="0"/>
              </a:spcAft>
              <a:buNone/>
            </a:pPr>
            <a:endParaRPr sz="800"/>
          </a:p>
          <a:p>
            <a:pPr marL="0" lvl="0" indent="0" algn="l" rtl="0">
              <a:spcBef>
                <a:spcPts val="0"/>
              </a:spcBef>
              <a:spcAft>
                <a:spcPts val="0"/>
              </a:spcAft>
              <a:buNone/>
            </a:pPr>
            <a:r>
              <a:rPr lang="en" sz="1700"/>
              <a:t>Would Use Of Electric Motor Vehicles Be More Environmentally Friendly?</a:t>
            </a:r>
            <a:endParaRPr sz="1700"/>
          </a:p>
        </p:txBody>
      </p:sp>
      <p:sp>
        <p:nvSpPr>
          <p:cNvPr id="200" name="Google Shape;200;p31"/>
          <p:cNvSpPr txBox="1">
            <a:spLocks noGrp="1"/>
          </p:cNvSpPr>
          <p:nvPr>
            <p:ph type="body" idx="1"/>
          </p:nvPr>
        </p:nvSpPr>
        <p:spPr>
          <a:xfrm>
            <a:off x="105850" y="1243700"/>
            <a:ext cx="5588700" cy="38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Montserrat"/>
                <a:ea typeface="Montserrat"/>
                <a:cs typeface="Montserrat"/>
                <a:sym typeface="Montserrat"/>
              </a:rPr>
              <a:t>- The pie chart on the right shows the proportion of type of vehicle from 2006-2018</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Cars take up the largest percentage, while motorcycles take up the least</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 percentage of Cars, Buses, Taxis and Goods &amp; Other Vehicles are very similar, with Buses and Goods &amp; Other Vehicles being exactly the same</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 line graph shows the trend of number of vehicles by type of fuel used</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There has been a negligible amount of change in proportion and number of vehicles across the years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a:t>
            </a:r>
            <a:r>
              <a:rPr lang="en" sz="1300">
                <a:solidFill>
                  <a:srgbClr val="000000"/>
                </a:solidFill>
                <a:latin typeface="Montserrat"/>
                <a:ea typeface="Montserrat"/>
                <a:cs typeface="Montserrat"/>
                <a:sym typeface="Montserrat"/>
              </a:rPr>
              <a:t>Although Petrol-Electric hybrid vehicles has seen an increase recently, other forms of electric vehicles are still low, close to 0</a:t>
            </a:r>
            <a:endParaRPr sz="1300">
              <a:solidFill>
                <a:srgbClr val="000000"/>
              </a:solidFill>
              <a:latin typeface="Montserrat"/>
              <a:ea typeface="Montserrat"/>
              <a:cs typeface="Montserrat"/>
              <a:sym typeface="Montserrat"/>
            </a:endParaRPr>
          </a:p>
        </p:txBody>
      </p:sp>
      <p:cxnSp>
        <p:nvCxnSpPr>
          <p:cNvPr id="201" name="Google Shape;201;p31"/>
          <p:cNvCxnSpPr/>
          <p:nvPr/>
        </p:nvCxnSpPr>
        <p:spPr>
          <a:xfrm>
            <a:off x="819525" y="1169380"/>
            <a:ext cx="647100" cy="0"/>
          </a:xfrm>
          <a:prstGeom prst="straightConnector1">
            <a:avLst/>
          </a:prstGeom>
          <a:noFill/>
          <a:ln w="19050" cap="flat" cmpd="sng">
            <a:solidFill>
              <a:schemeClr val="dk1"/>
            </a:solidFill>
            <a:prstDash val="solid"/>
            <a:round/>
            <a:headEnd type="none" w="med" len="med"/>
            <a:tailEnd type="none" w="med" len="med"/>
          </a:ln>
        </p:spPr>
      </p:cxnSp>
      <p:pic>
        <p:nvPicPr>
          <p:cNvPr id="202" name="Google Shape;202;p31"/>
          <p:cNvPicPr preferRelativeResize="0"/>
          <p:nvPr/>
        </p:nvPicPr>
        <p:blipFill>
          <a:blip r:embed="rId3">
            <a:alphaModFix/>
          </a:blip>
          <a:stretch>
            <a:fillRect/>
          </a:stretch>
        </p:blipFill>
        <p:spPr>
          <a:xfrm>
            <a:off x="6318800" y="1201800"/>
            <a:ext cx="2881250" cy="2164375"/>
          </a:xfrm>
          <a:prstGeom prst="rect">
            <a:avLst/>
          </a:prstGeom>
          <a:noFill/>
          <a:ln>
            <a:noFill/>
          </a:ln>
        </p:spPr>
      </p:pic>
      <p:pic>
        <p:nvPicPr>
          <p:cNvPr id="203" name="Google Shape;203;p31"/>
          <p:cNvPicPr preferRelativeResize="0"/>
          <p:nvPr/>
        </p:nvPicPr>
        <p:blipFill>
          <a:blip r:embed="rId4">
            <a:alphaModFix/>
          </a:blip>
          <a:stretch>
            <a:fillRect/>
          </a:stretch>
        </p:blipFill>
        <p:spPr>
          <a:xfrm>
            <a:off x="5694675" y="3366175"/>
            <a:ext cx="3505375" cy="1646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713225" y="250400"/>
            <a:ext cx="86868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Objective 1: </a:t>
            </a:r>
            <a:endParaRPr sz="800" b="1"/>
          </a:p>
          <a:p>
            <a:pPr marL="0" lvl="0" indent="0" algn="l" rtl="0">
              <a:spcBef>
                <a:spcPts val="0"/>
              </a:spcBef>
              <a:spcAft>
                <a:spcPts val="0"/>
              </a:spcAft>
              <a:buNone/>
            </a:pPr>
            <a:endParaRPr sz="800"/>
          </a:p>
          <a:p>
            <a:pPr marL="0" lvl="0" indent="0" algn="l" rtl="0">
              <a:spcBef>
                <a:spcPts val="0"/>
              </a:spcBef>
              <a:spcAft>
                <a:spcPts val="0"/>
              </a:spcAft>
              <a:buNone/>
            </a:pPr>
            <a:r>
              <a:rPr lang="en" sz="1700"/>
              <a:t>Would Use Of Electric Motor Vehicles Be More Environmentally Friendly?</a:t>
            </a:r>
            <a:endParaRPr sz="1700"/>
          </a:p>
        </p:txBody>
      </p:sp>
      <p:sp>
        <p:nvSpPr>
          <p:cNvPr id="209" name="Google Shape;209;p32"/>
          <p:cNvSpPr txBox="1">
            <a:spLocks noGrp="1"/>
          </p:cNvSpPr>
          <p:nvPr>
            <p:ph type="body" idx="1"/>
          </p:nvPr>
        </p:nvSpPr>
        <p:spPr>
          <a:xfrm>
            <a:off x="105850" y="1243700"/>
            <a:ext cx="5588700" cy="38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Montserrat"/>
                <a:ea typeface="Montserrat"/>
                <a:cs typeface="Montserrat"/>
                <a:sym typeface="Montserrat"/>
              </a:rPr>
              <a:t>- The first bar chart shows the total number as compared to the types of electric cars in Singapore</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As compared to the total, the types of electric cars are close to not being able to be seen</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 second bar chart shows the distribution of number of vehicles among the electric car types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Petrol-Electric hybrid cars are significantly higher than the others, at above 10,000 vehicles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It is clear that purely Electric cars have a very small presence in Singapore with close to 0 </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1300">
              <a:solidFill>
                <a:srgbClr val="000000"/>
              </a:solidFill>
              <a:latin typeface="Montserrat"/>
              <a:ea typeface="Montserrat"/>
              <a:cs typeface="Montserrat"/>
              <a:sym typeface="Montserrat"/>
            </a:endParaRPr>
          </a:p>
        </p:txBody>
      </p:sp>
      <p:cxnSp>
        <p:nvCxnSpPr>
          <p:cNvPr id="210" name="Google Shape;210;p32"/>
          <p:cNvCxnSpPr/>
          <p:nvPr/>
        </p:nvCxnSpPr>
        <p:spPr>
          <a:xfrm>
            <a:off x="819525" y="1169380"/>
            <a:ext cx="647100" cy="0"/>
          </a:xfrm>
          <a:prstGeom prst="straightConnector1">
            <a:avLst/>
          </a:prstGeom>
          <a:noFill/>
          <a:ln w="19050" cap="flat" cmpd="sng">
            <a:solidFill>
              <a:schemeClr val="dk1"/>
            </a:solidFill>
            <a:prstDash val="solid"/>
            <a:round/>
            <a:headEnd type="none" w="med" len="med"/>
            <a:tailEnd type="none" w="med" len="med"/>
          </a:ln>
        </p:spPr>
      </p:cxnSp>
      <p:pic>
        <p:nvPicPr>
          <p:cNvPr id="211" name="Google Shape;211;p32"/>
          <p:cNvPicPr preferRelativeResize="0"/>
          <p:nvPr/>
        </p:nvPicPr>
        <p:blipFill>
          <a:blip r:embed="rId3">
            <a:alphaModFix/>
          </a:blip>
          <a:stretch>
            <a:fillRect/>
          </a:stretch>
        </p:blipFill>
        <p:spPr>
          <a:xfrm>
            <a:off x="6260550" y="1353650"/>
            <a:ext cx="2185250" cy="1817675"/>
          </a:xfrm>
          <a:prstGeom prst="rect">
            <a:avLst/>
          </a:prstGeom>
          <a:noFill/>
          <a:ln>
            <a:noFill/>
          </a:ln>
        </p:spPr>
      </p:pic>
      <p:pic>
        <p:nvPicPr>
          <p:cNvPr id="212" name="Google Shape;212;p32"/>
          <p:cNvPicPr preferRelativeResize="0"/>
          <p:nvPr/>
        </p:nvPicPr>
        <p:blipFill>
          <a:blip r:embed="rId4">
            <a:alphaModFix/>
          </a:blip>
          <a:stretch>
            <a:fillRect/>
          </a:stretch>
        </p:blipFill>
        <p:spPr>
          <a:xfrm>
            <a:off x="6260550" y="3171313"/>
            <a:ext cx="2185247" cy="17223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713225" y="250400"/>
            <a:ext cx="86868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Objective 1: </a:t>
            </a:r>
            <a:endParaRPr sz="800" b="1"/>
          </a:p>
          <a:p>
            <a:pPr marL="0" lvl="0" indent="0" algn="l" rtl="0">
              <a:spcBef>
                <a:spcPts val="0"/>
              </a:spcBef>
              <a:spcAft>
                <a:spcPts val="0"/>
              </a:spcAft>
              <a:buNone/>
            </a:pPr>
            <a:endParaRPr sz="800"/>
          </a:p>
          <a:p>
            <a:pPr marL="0" lvl="0" indent="0" algn="l" rtl="0">
              <a:spcBef>
                <a:spcPts val="0"/>
              </a:spcBef>
              <a:spcAft>
                <a:spcPts val="0"/>
              </a:spcAft>
              <a:buNone/>
            </a:pPr>
            <a:r>
              <a:rPr lang="en" sz="1700"/>
              <a:t>Would Use Of Electric Motor Vehicles Be More Environmentally Friendly?</a:t>
            </a:r>
            <a:endParaRPr sz="1700"/>
          </a:p>
        </p:txBody>
      </p:sp>
      <p:sp>
        <p:nvSpPr>
          <p:cNvPr id="218" name="Google Shape;218;p33"/>
          <p:cNvSpPr txBox="1">
            <a:spLocks noGrp="1"/>
          </p:cNvSpPr>
          <p:nvPr>
            <p:ph type="body" idx="1"/>
          </p:nvPr>
        </p:nvSpPr>
        <p:spPr>
          <a:xfrm>
            <a:off x="137000" y="1243700"/>
            <a:ext cx="4981500" cy="381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Montserrat"/>
                <a:ea typeface="Montserrat"/>
                <a:cs typeface="Montserrat"/>
                <a:sym typeface="Montserrat"/>
              </a:rPr>
              <a:t>- The first line chart shows Singapore and Hong Kong’s cumulative CO2 emissions </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Both lines take an exponential form, however Hong Kong has produced much lesser CO2 emissions, and is increasing more slowly as compared to Singapore</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 second line chart shows Singapore and Hong Kong’s annual CO2 emissions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Although both countries have a relatively similar shape, Singapore’s annual CO2 emissions are much more volatile as seen in the years nearing 2020</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In 2020, Hong Kong has seen a sudden dip in CO2 emissions, while Singapore’s is starting to rise once again</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1300">
              <a:solidFill>
                <a:srgbClr val="000000"/>
              </a:solidFill>
              <a:latin typeface="Montserrat"/>
              <a:ea typeface="Montserrat"/>
              <a:cs typeface="Montserrat"/>
              <a:sym typeface="Montserrat"/>
            </a:endParaRPr>
          </a:p>
        </p:txBody>
      </p:sp>
      <p:cxnSp>
        <p:nvCxnSpPr>
          <p:cNvPr id="219" name="Google Shape;219;p33"/>
          <p:cNvCxnSpPr/>
          <p:nvPr/>
        </p:nvCxnSpPr>
        <p:spPr>
          <a:xfrm>
            <a:off x="819525" y="1169380"/>
            <a:ext cx="647100" cy="0"/>
          </a:xfrm>
          <a:prstGeom prst="straightConnector1">
            <a:avLst/>
          </a:prstGeom>
          <a:noFill/>
          <a:ln w="19050" cap="flat" cmpd="sng">
            <a:solidFill>
              <a:schemeClr val="dk1"/>
            </a:solidFill>
            <a:prstDash val="solid"/>
            <a:round/>
            <a:headEnd type="none" w="med" len="med"/>
            <a:tailEnd type="none" w="med" len="med"/>
          </a:ln>
        </p:spPr>
      </p:cxnSp>
      <p:pic>
        <p:nvPicPr>
          <p:cNvPr id="220" name="Google Shape;220;p33"/>
          <p:cNvPicPr preferRelativeResize="0"/>
          <p:nvPr/>
        </p:nvPicPr>
        <p:blipFill rotWithShape="1">
          <a:blip r:embed="rId3">
            <a:alphaModFix/>
          </a:blip>
          <a:srcRect l="-1920" r="1919"/>
          <a:stretch/>
        </p:blipFill>
        <p:spPr>
          <a:xfrm>
            <a:off x="6139825" y="1403600"/>
            <a:ext cx="1992375" cy="1827800"/>
          </a:xfrm>
          <a:prstGeom prst="rect">
            <a:avLst/>
          </a:prstGeom>
          <a:noFill/>
          <a:ln>
            <a:noFill/>
          </a:ln>
        </p:spPr>
      </p:pic>
      <p:pic>
        <p:nvPicPr>
          <p:cNvPr id="221" name="Google Shape;221;p33"/>
          <p:cNvPicPr preferRelativeResize="0"/>
          <p:nvPr/>
        </p:nvPicPr>
        <p:blipFill>
          <a:blip r:embed="rId4">
            <a:alphaModFix/>
          </a:blip>
          <a:stretch>
            <a:fillRect/>
          </a:stretch>
        </p:blipFill>
        <p:spPr>
          <a:xfrm>
            <a:off x="6176975" y="3090350"/>
            <a:ext cx="1955234" cy="1818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713225" y="250400"/>
            <a:ext cx="86868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Objective 1: </a:t>
            </a:r>
            <a:endParaRPr sz="800" b="1"/>
          </a:p>
          <a:p>
            <a:pPr marL="0" lvl="0" indent="0" algn="l" rtl="0">
              <a:spcBef>
                <a:spcPts val="0"/>
              </a:spcBef>
              <a:spcAft>
                <a:spcPts val="0"/>
              </a:spcAft>
              <a:buNone/>
            </a:pPr>
            <a:endParaRPr sz="800"/>
          </a:p>
          <a:p>
            <a:pPr marL="0" lvl="0" indent="0" algn="l" rtl="0">
              <a:spcBef>
                <a:spcPts val="0"/>
              </a:spcBef>
              <a:spcAft>
                <a:spcPts val="0"/>
              </a:spcAft>
              <a:buNone/>
            </a:pPr>
            <a:r>
              <a:rPr lang="en" sz="1700"/>
              <a:t>Would Use Of Electric Motor Vehicles Be More Environmentally Friendly?</a:t>
            </a:r>
            <a:endParaRPr sz="1700"/>
          </a:p>
        </p:txBody>
      </p:sp>
      <p:sp>
        <p:nvSpPr>
          <p:cNvPr id="227" name="Google Shape;227;p34"/>
          <p:cNvSpPr txBox="1">
            <a:spLocks noGrp="1"/>
          </p:cNvSpPr>
          <p:nvPr>
            <p:ph type="body" idx="1"/>
          </p:nvPr>
        </p:nvSpPr>
        <p:spPr>
          <a:xfrm>
            <a:off x="105850" y="1243700"/>
            <a:ext cx="5588700" cy="389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Montserrat"/>
                <a:ea typeface="Montserrat"/>
                <a:cs typeface="Montserrat"/>
                <a:sym typeface="Montserrat"/>
              </a:rPr>
              <a:t>- From the line graph, it is shown that Singapore’s renewable electricity generating capacity has been increasing significantly in recent years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It is very likely that Singapore’s renewable electricity generating capacity will continue to increase rapidly in the upcoming years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 bar graph shows that petrol and diesel cars has a much larger carbon footprint as compared to hybrid and pure electric vehicles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Compared to petrol vehicles, electric vehicles produce close to 5 times lesser CO2 per kilometre travelled, which is a very steep ratio</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1300">
              <a:solidFill>
                <a:srgbClr val="000000"/>
              </a:solidFill>
              <a:latin typeface="Montserrat"/>
              <a:ea typeface="Montserrat"/>
              <a:cs typeface="Montserrat"/>
              <a:sym typeface="Montserrat"/>
            </a:endParaRPr>
          </a:p>
        </p:txBody>
      </p:sp>
      <p:cxnSp>
        <p:nvCxnSpPr>
          <p:cNvPr id="228" name="Google Shape;228;p34"/>
          <p:cNvCxnSpPr/>
          <p:nvPr/>
        </p:nvCxnSpPr>
        <p:spPr>
          <a:xfrm>
            <a:off x="819525" y="1169380"/>
            <a:ext cx="647100" cy="0"/>
          </a:xfrm>
          <a:prstGeom prst="straightConnector1">
            <a:avLst/>
          </a:prstGeom>
          <a:noFill/>
          <a:ln w="19050" cap="flat" cmpd="sng">
            <a:solidFill>
              <a:schemeClr val="dk1"/>
            </a:solidFill>
            <a:prstDash val="solid"/>
            <a:round/>
            <a:headEnd type="none" w="med" len="med"/>
            <a:tailEnd type="none" w="med" len="med"/>
          </a:ln>
        </p:spPr>
      </p:cxnSp>
      <p:pic>
        <p:nvPicPr>
          <p:cNvPr id="229" name="Google Shape;229;p34"/>
          <p:cNvPicPr preferRelativeResize="0"/>
          <p:nvPr/>
        </p:nvPicPr>
        <p:blipFill>
          <a:blip r:embed="rId3">
            <a:alphaModFix/>
          </a:blip>
          <a:stretch>
            <a:fillRect/>
          </a:stretch>
        </p:blipFill>
        <p:spPr>
          <a:xfrm>
            <a:off x="6243800" y="1202024"/>
            <a:ext cx="2900200" cy="1924350"/>
          </a:xfrm>
          <a:prstGeom prst="rect">
            <a:avLst/>
          </a:prstGeom>
          <a:noFill/>
          <a:ln>
            <a:noFill/>
          </a:ln>
        </p:spPr>
      </p:pic>
      <p:pic>
        <p:nvPicPr>
          <p:cNvPr id="230" name="Google Shape;230;p34"/>
          <p:cNvPicPr preferRelativeResize="0"/>
          <p:nvPr/>
        </p:nvPicPr>
        <p:blipFill>
          <a:blip r:embed="rId4">
            <a:alphaModFix/>
          </a:blip>
          <a:stretch>
            <a:fillRect/>
          </a:stretch>
        </p:blipFill>
        <p:spPr>
          <a:xfrm>
            <a:off x="5940900" y="3126375"/>
            <a:ext cx="3203100" cy="201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a:spLocks noGrp="1"/>
          </p:cNvSpPr>
          <p:nvPr>
            <p:ph type="title"/>
          </p:nvPr>
        </p:nvSpPr>
        <p:spPr>
          <a:xfrm>
            <a:off x="713225" y="250400"/>
            <a:ext cx="8686800" cy="9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t>Objective 1: </a:t>
            </a:r>
            <a:endParaRPr sz="800" b="1"/>
          </a:p>
          <a:p>
            <a:pPr marL="0" lvl="0" indent="0" algn="l" rtl="0">
              <a:spcBef>
                <a:spcPts val="0"/>
              </a:spcBef>
              <a:spcAft>
                <a:spcPts val="0"/>
              </a:spcAft>
              <a:buNone/>
            </a:pPr>
            <a:endParaRPr sz="800"/>
          </a:p>
          <a:p>
            <a:pPr marL="0" lvl="0" indent="0" algn="l" rtl="0">
              <a:spcBef>
                <a:spcPts val="0"/>
              </a:spcBef>
              <a:spcAft>
                <a:spcPts val="0"/>
              </a:spcAft>
              <a:buNone/>
            </a:pPr>
            <a:r>
              <a:rPr lang="en" sz="1700"/>
              <a:t>Would Use Of Electric Motor Vehicles Be More Environmentally Friendly?</a:t>
            </a:r>
            <a:endParaRPr sz="1700"/>
          </a:p>
          <a:p>
            <a:pPr marL="0" lvl="0" indent="0" algn="l" rtl="0">
              <a:spcBef>
                <a:spcPts val="0"/>
              </a:spcBef>
              <a:spcAft>
                <a:spcPts val="0"/>
              </a:spcAft>
              <a:buNone/>
            </a:pPr>
            <a:endParaRPr sz="1700"/>
          </a:p>
        </p:txBody>
      </p:sp>
      <p:sp>
        <p:nvSpPr>
          <p:cNvPr id="236" name="Google Shape;236;p35"/>
          <p:cNvSpPr txBox="1">
            <a:spLocks noGrp="1"/>
          </p:cNvSpPr>
          <p:nvPr>
            <p:ph type="body" idx="1"/>
          </p:nvPr>
        </p:nvSpPr>
        <p:spPr>
          <a:xfrm>
            <a:off x="105850" y="1243700"/>
            <a:ext cx="6140100" cy="32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Montserrat"/>
                <a:ea typeface="Montserrat"/>
                <a:cs typeface="Montserrat"/>
                <a:sym typeface="Montserrat"/>
              </a:rPr>
              <a:t>- The first bubble plot shows the scatter of satisfaction, smoothness and noise level of their most recent petrol bus ride</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Responses are largely clustered in the center, with quite a few outliers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The second bubble plot shows the scatter of satisfaction, smoothness and noise level of their most recent electric bus ride</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Most responses are clustered in the upper right corner, with a single outlier at the bottom left</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r>
              <a:rPr lang="en">
                <a:solidFill>
                  <a:srgbClr val="000000"/>
                </a:solidFill>
                <a:latin typeface="Montserrat"/>
                <a:ea typeface="Montserrat"/>
                <a:cs typeface="Montserrat"/>
                <a:sym typeface="Montserrat"/>
              </a:rPr>
              <a:t>- It is clear that people have much better experiences riding in electric buses as compared to petrol buses</a:t>
            </a: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700">
              <a:solidFill>
                <a:srgbClr val="000000"/>
              </a:solidFill>
              <a:latin typeface="Montserrat"/>
              <a:ea typeface="Montserrat"/>
              <a:cs typeface="Montserrat"/>
              <a:sym typeface="Montserrat"/>
            </a:endParaRPr>
          </a:p>
          <a:p>
            <a:pPr marL="0" lvl="0" indent="0" algn="l" rtl="0">
              <a:spcBef>
                <a:spcPts val="0"/>
              </a:spcBef>
              <a:spcAft>
                <a:spcPts val="0"/>
              </a:spcAft>
              <a:buNone/>
            </a:pPr>
            <a:endParaRPr>
              <a:solidFill>
                <a:srgbClr val="000000"/>
              </a:solidFill>
              <a:latin typeface="Montserrat"/>
              <a:ea typeface="Montserrat"/>
              <a:cs typeface="Montserrat"/>
              <a:sym typeface="Montserrat"/>
            </a:endParaRPr>
          </a:p>
          <a:p>
            <a:pPr marL="0" lvl="0" indent="0" algn="l" rtl="0">
              <a:spcBef>
                <a:spcPts val="0"/>
              </a:spcBef>
              <a:spcAft>
                <a:spcPts val="0"/>
              </a:spcAft>
              <a:buNone/>
            </a:pPr>
            <a:endParaRPr sz="1300">
              <a:solidFill>
                <a:srgbClr val="000000"/>
              </a:solidFill>
              <a:latin typeface="Montserrat"/>
              <a:ea typeface="Montserrat"/>
              <a:cs typeface="Montserrat"/>
              <a:sym typeface="Montserrat"/>
            </a:endParaRPr>
          </a:p>
        </p:txBody>
      </p:sp>
      <p:cxnSp>
        <p:nvCxnSpPr>
          <p:cNvPr id="237" name="Google Shape;237;p35"/>
          <p:cNvCxnSpPr/>
          <p:nvPr/>
        </p:nvCxnSpPr>
        <p:spPr>
          <a:xfrm>
            <a:off x="819525" y="1169380"/>
            <a:ext cx="647100" cy="0"/>
          </a:xfrm>
          <a:prstGeom prst="straightConnector1">
            <a:avLst/>
          </a:prstGeom>
          <a:noFill/>
          <a:ln w="19050" cap="flat" cmpd="sng">
            <a:solidFill>
              <a:schemeClr val="dk1"/>
            </a:solidFill>
            <a:prstDash val="solid"/>
            <a:round/>
            <a:headEnd type="none" w="med" len="med"/>
            <a:tailEnd type="none" w="med" len="med"/>
          </a:ln>
        </p:spPr>
      </p:cxnSp>
      <p:pic>
        <p:nvPicPr>
          <p:cNvPr id="238" name="Google Shape;238;p35"/>
          <p:cNvPicPr preferRelativeResize="0"/>
          <p:nvPr/>
        </p:nvPicPr>
        <p:blipFill>
          <a:blip r:embed="rId3">
            <a:alphaModFix/>
          </a:blip>
          <a:stretch>
            <a:fillRect/>
          </a:stretch>
        </p:blipFill>
        <p:spPr>
          <a:xfrm>
            <a:off x="6576975" y="1346925"/>
            <a:ext cx="2128850" cy="1649900"/>
          </a:xfrm>
          <a:prstGeom prst="rect">
            <a:avLst/>
          </a:prstGeom>
          <a:noFill/>
          <a:ln>
            <a:noFill/>
          </a:ln>
        </p:spPr>
      </p:pic>
      <p:pic>
        <p:nvPicPr>
          <p:cNvPr id="239" name="Google Shape;239;p35"/>
          <p:cNvPicPr preferRelativeResize="0"/>
          <p:nvPr/>
        </p:nvPicPr>
        <p:blipFill>
          <a:blip r:embed="rId4">
            <a:alphaModFix/>
          </a:blip>
          <a:stretch>
            <a:fillRect/>
          </a:stretch>
        </p:blipFill>
        <p:spPr>
          <a:xfrm>
            <a:off x="6576974" y="3011375"/>
            <a:ext cx="2128850" cy="1698850"/>
          </a:xfrm>
          <a:prstGeom prst="rect">
            <a:avLst/>
          </a:prstGeom>
          <a:noFill/>
          <a:ln>
            <a:noFill/>
          </a:ln>
        </p:spPr>
      </p:pic>
      <p:sp>
        <p:nvSpPr>
          <p:cNvPr id="240" name="Google Shape;240;p35"/>
          <p:cNvSpPr txBox="1"/>
          <p:nvPr/>
        </p:nvSpPr>
        <p:spPr>
          <a:xfrm>
            <a:off x="256250" y="4718525"/>
            <a:ext cx="805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reference:</a:t>
            </a:r>
            <a:r>
              <a:rPr lang="en"/>
              <a:t> </a:t>
            </a:r>
            <a:r>
              <a:rPr lang="en" sz="1000" u="sng">
                <a:solidFill>
                  <a:schemeClr val="hlink"/>
                </a:solidFill>
                <a:latin typeface="Didact Gothic"/>
                <a:ea typeface="Didact Gothic"/>
                <a:cs typeface="Didact Gothic"/>
                <a:sym typeface="Didact Gothic"/>
                <a:hlinkClick r:id="rId5"/>
              </a:rPr>
              <a:t>https://www.straitstimes.com/singapore/dip-in-those-who-were-satisfied-with-public-transport-but-most-feel-improvement-from</a:t>
            </a:r>
            <a:endParaRPr sz="1000">
              <a:latin typeface="Didact Gothic"/>
              <a:ea typeface="Didact Gothic"/>
              <a:cs typeface="Didact Gothic"/>
              <a:sym typeface="Didact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ctrTitle"/>
          </p:nvPr>
        </p:nvSpPr>
        <p:spPr>
          <a:xfrm>
            <a:off x="1784550" y="824725"/>
            <a:ext cx="5762400" cy="11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t>Complications</a:t>
            </a:r>
            <a:endParaRPr sz="4500"/>
          </a:p>
        </p:txBody>
      </p:sp>
      <p:sp>
        <p:nvSpPr>
          <p:cNvPr id="246" name="Google Shape;246;p36"/>
          <p:cNvSpPr txBox="1">
            <a:spLocks noGrp="1"/>
          </p:cNvSpPr>
          <p:nvPr>
            <p:ph type="subTitle" idx="1"/>
          </p:nvPr>
        </p:nvSpPr>
        <p:spPr>
          <a:xfrm>
            <a:off x="125000" y="2207495"/>
            <a:ext cx="8924700" cy="23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Despite Electric vehicles being seemingly more eco-friendly as compared to cars that run on fossil fuels, the source of electricity is also a factor</a:t>
            </a:r>
            <a:endParaRPr/>
          </a:p>
          <a:p>
            <a:pPr marL="0" lvl="0" indent="0" algn="l" rtl="0">
              <a:spcBef>
                <a:spcPts val="0"/>
              </a:spcBef>
              <a:spcAft>
                <a:spcPts val="0"/>
              </a:spcAft>
              <a:buNone/>
            </a:pPr>
            <a:endParaRPr/>
          </a:p>
          <a:p>
            <a:pPr marL="0" lvl="0" indent="0" algn="l" rtl="0">
              <a:spcBef>
                <a:spcPts val="0"/>
              </a:spcBef>
              <a:spcAft>
                <a:spcPts val="0"/>
              </a:spcAft>
              <a:buNone/>
            </a:pPr>
            <a:r>
              <a:rPr lang="en"/>
              <a:t>- Electric cars use lithium-ion batteries, which use raw materials such as cobalt, lithium and other rare metals which are known to have grave consequences on the environment. Especially cobalt, which has raised controversial talks on environmental and human rights concerns many times</a:t>
            </a:r>
            <a:endParaRPr/>
          </a:p>
          <a:p>
            <a:pPr marL="0" lvl="0" indent="0" algn="l" rtl="0">
              <a:spcBef>
                <a:spcPts val="0"/>
              </a:spcBef>
              <a:spcAft>
                <a:spcPts val="0"/>
              </a:spcAft>
              <a:buNone/>
            </a:pPr>
            <a:endParaRPr/>
          </a:p>
          <a:p>
            <a:pPr marL="0" lvl="0" indent="0" algn="l" rtl="0">
              <a:spcBef>
                <a:spcPts val="0"/>
              </a:spcBef>
              <a:spcAft>
                <a:spcPts val="0"/>
              </a:spcAft>
              <a:buNone/>
            </a:pPr>
            <a:r>
              <a:rPr lang="en"/>
              <a:t>- Unless electricity generated if from safe or renewable sources, electric cars may not be as environmentally beneficial as it seems</a:t>
            </a:r>
            <a:endParaRPr/>
          </a:p>
        </p:txBody>
      </p:sp>
      <p:cxnSp>
        <p:nvCxnSpPr>
          <p:cNvPr id="247" name="Google Shape;247;p36"/>
          <p:cNvCxnSpPr/>
          <p:nvPr/>
        </p:nvCxnSpPr>
        <p:spPr>
          <a:xfrm>
            <a:off x="3845900" y="1916208"/>
            <a:ext cx="1589700" cy="0"/>
          </a:xfrm>
          <a:prstGeom prst="straightConnector1">
            <a:avLst/>
          </a:prstGeom>
          <a:noFill/>
          <a:ln w="19050" cap="flat" cmpd="sng">
            <a:solidFill>
              <a:schemeClr val="dk1"/>
            </a:solidFill>
            <a:prstDash val="solid"/>
            <a:round/>
            <a:headEnd type="none" w="med" len="med"/>
            <a:tailEnd type="none" w="med" len="med"/>
          </a:ln>
        </p:spPr>
      </p:cxnSp>
      <p:sp>
        <p:nvSpPr>
          <p:cNvPr id="248" name="Google Shape;248;p36"/>
          <p:cNvSpPr txBox="1"/>
          <p:nvPr/>
        </p:nvSpPr>
        <p:spPr>
          <a:xfrm>
            <a:off x="181250" y="4712275"/>
            <a:ext cx="86745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reference:</a:t>
            </a:r>
            <a:r>
              <a:rPr lang="en"/>
              <a:t> </a:t>
            </a:r>
            <a:r>
              <a:rPr lang="en" sz="900" u="sng">
                <a:solidFill>
                  <a:schemeClr val="hlink"/>
                </a:solidFill>
                <a:latin typeface="Didact Gothic"/>
                <a:ea typeface="Didact Gothic"/>
                <a:cs typeface="Didact Gothic"/>
                <a:sym typeface="Didact Gothic"/>
                <a:hlinkClick r:id="rId3"/>
              </a:rPr>
              <a:t>https://youmatter.world/en/are-electric-cars-eco-friendly-and-zero-emission-vehicles-26440/</a:t>
            </a:r>
            <a:endParaRPr sz="900">
              <a:latin typeface="Didact Gothic"/>
              <a:ea typeface="Didact Gothic"/>
              <a:cs typeface="Didact Gothic"/>
              <a:sym typeface="Didact Gothic"/>
            </a:endParaRPr>
          </a:p>
          <a:p>
            <a:pPr marL="0" lvl="0" indent="0" algn="l" rtl="0">
              <a:spcBef>
                <a:spcPts val="0"/>
              </a:spcBef>
              <a:spcAft>
                <a:spcPts val="0"/>
              </a:spcAft>
              <a:buNone/>
            </a:pPr>
            <a:r>
              <a:rPr lang="en" sz="900" u="sng">
                <a:solidFill>
                  <a:schemeClr val="hlink"/>
                </a:solidFill>
                <a:latin typeface="Didact Gothic"/>
                <a:ea typeface="Didact Gothic"/>
                <a:cs typeface="Didact Gothic"/>
                <a:sym typeface="Didact Gothic"/>
                <a:hlinkClick r:id="rId4"/>
              </a:rPr>
              <a:t>https://www.nytimes.com/2021/03/02/climate/electric-vehicles-environment.html</a:t>
            </a:r>
            <a:endParaRPr sz="900">
              <a:latin typeface="Didact Gothic"/>
              <a:ea typeface="Didact Gothic"/>
              <a:cs typeface="Didact Gothic"/>
              <a:sym typeface="Didact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ctrTitle"/>
          </p:nvPr>
        </p:nvSpPr>
        <p:spPr>
          <a:xfrm>
            <a:off x="1784550" y="824725"/>
            <a:ext cx="5762400" cy="11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t>Suggestions</a:t>
            </a:r>
            <a:endParaRPr sz="4500"/>
          </a:p>
        </p:txBody>
      </p:sp>
      <p:sp>
        <p:nvSpPr>
          <p:cNvPr id="254" name="Google Shape;254;p37"/>
          <p:cNvSpPr txBox="1">
            <a:spLocks noGrp="1"/>
          </p:cNvSpPr>
          <p:nvPr>
            <p:ph type="subTitle" idx="1"/>
          </p:nvPr>
        </p:nvSpPr>
        <p:spPr>
          <a:xfrm>
            <a:off x="125000" y="2207495"/>
            <a:ext cx="8924700" cy="23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  Singapore should spread more awareness on the current situation of Electric Cars in Singapore, and promote the usage of electric vehicles more, along with their benefits. This could come in the form of a first-time buyer financial scheme or lower parking fares</a:t>
            </a:r>
            <a:endParaRPr/>
          </a:p>
          <a:p>
            <a:pPr marL="0" lvl="0" indent="0" algn="l" rtl="0">
              <a:spcBef>
                <a:spcPts val="0"/>
              </a:spcBef>
              <a:spcAft>
                <a:spcPts val="0"/>
              </a:spcAft>
              <a:buNone/>
            </a:pPr>
            <a:endParaRPr/>
          </a:p>
          <a:p>
            <a:pPr marL="0" lvl="0" indent="0" algn="l" rtl="0">
              <a:spcBef>
                <a:spcPts val="0"/>
              </a:spcBef>
              <a:spcAft>
                <a:spcPts val="0"/>
              </a:spcAft>
              <a:buNone/>
            </a:pPr>
            <a:r>
              <a:rPr lang="en"/>
              <a:t>2) Singapore should bring in more electric buses, as it is superior as compared to petrol buses in many aspects. Passengers find electric vehicles to be a more comfortable experience overall, and also find it safer than petrol vehicles</a:t>
            </a:r>
            <a:endParaRPr/>
          </a:p>
          <a:p>
            <a:pPr marL="0" lvl="0" indent="0" algn="l" rtl="0">
              <a:spcBef>
                <a:spcPts val="0"/>
              </a:spcBef>
              <a:spcAft>
                <a:spcPts val="0"/>
              </a:spcAft>
              <a:buNone/>
            </a:pPr>
            <a:endParaRPr/>
          </a:p>
          <a:p>
            <a:pPr marL="0" lvl="0" indent="0" algn="l" rtl="0">
              <a:spcBef>
                <a:spcPts val="0"/>
              </a:spcBef>
              <a:spcAft>
                <a:spcPts val="0"/>
              </a:spcAft>
              <a:buNone/>
            </a:pPr>
            <a:r>
              <a:rPr lang="en"/>
              <a:t>3) Singapore should place greater emphasis in bettering the country’s renewable electricity generating capacity to make the usage of electric vehicles more common as soon as possible</a:t>
            </a:r>
            <a:endParaRPr/>
          </a:p>
        </p:txBody>
      </p:sp>
      <p:cxnSp>
        <p:nvCxnSpPr>
          <p:cNvPr id="255" name="Google Shape;255;p37"/>
          <p:cNvCxnSpPr/>
          <p:nvPr/>
        </p:nvCxnSpPr>
        <p:spPr>
          <a:xfrm>
            <a:off x="3845900" y="1916208"/>
            <a:ext cx="15897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Annual Review Pitch Deck by Slidesgo">
  <a:themeElements>
    <a:clrScheme name="Simple Light">
      <a:dk1>
        <a:srgbClr val="252525"/>
      </a:dk1>
      <a:lt1>
        <a:srgbClr val="F5F6F1"/>
      </a:lt1>
      <a:dk2>
        <a:srgbClr val="E5E5DB"/>
      </a:dk2>
      <a:lt2>
        <a:srgbClr val="C7C0B5"/>
      </a:lt2>
      <a:accent1>
        <a:srgbClr val="B9B5AA"/>
      </a:accent1>
      <a:accent2>
        <a:srgbClr val="84827B"/>
      </a:accent2>
      <a:accent3>
        <a:srgbClr val="EBE4E0"/>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1648</Words>
  <Application>Microsoft Office PowerPoint</Application>
  <PresentationFormat>On-screen Show (16:9)</PresentationFormat>
  <Paragraphs>189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Prata</vt:lpstr>
      <vt:lpstr>Didact Gothic</vt:lpstr>
      <vt:lpstr>Arial</vt:lpstr>
      <vt:lpstr>Montserrat</vt:lpstr>
      <vt:lpstr>Proxima Nova</vt:lpstr>
      <vt:lpstr>Montserrat Medium</vt:lpstr>
      <vt:lpstr>Annual Review Pitch Deck by Slidesgo</vt:lpstr>
      <vt:lpstr> Would Greater Use of Electric Cars Be More Beneficial In Singapore?</vt:lpstr>
      <vt:lpstr>DATASETS</vt:lpstr>
      <vt:lpstr>Objective 1:   Would Use Of Electric Motor Vehicles Be More Environmentally Friendly?</vt:lpstr>
      <vt:lpstr>Objective 1:   Would Use Of Electric Motor Vehicles Be More Environmentally Friendly?</vt:lpstr>
      <vt:lpstr>Objective 1:   Would Use Of Electric Motor Vehicles Be More Environmentally Friendly?</vt:lpstr>
      <vt:lpstr>Objective 1:   Would Use Of Electric Motor Vehicles Be More Environmentally Friendly?</vt:lpstr>
      <vt:lpstr>Objective 1:   Would Use Of Electric Motor Vehicles Be More Environmentally Friendly? </vt:lpstr>
      <vt:lpstr>Complications</vt:lpstr>
      <vt:lpstr>Suggestions</vt:lpstr>
      <vt:lpstr>Objective 2:   Would Use Of Electric Motor Vehicles Reduce Number Of Road Accidents?</vt:lpstr>
      <vt:lpstr>Objective 2:   Would Use Of Electric Motor Vehicles Reduce Number Of Road Accidents?</vt:lpstr>
      <vt:lpstr>Objective 2:   Would Use Of Electric Motor Vehicles Reduce Number Of Road Accidents?</vt:lpstr>
      <vt:lpstr>Objective 2:   Would Use Of Electric Motor Vehicles Reduce Number Of Road Accidents?</vt:lpstr>
      <vt:lpstr>Complications</vt:lpstr>
      <vt:lpstr>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Would Greater Use of Electric Cars Be More Beneficial In Singapore?</dc:title>
  <dc:creator>Ryan Teo</dc:creator>
  <cp:lastModifiedBy>Ryan Teo</cp:lastModifiedBy>
  <cp:revision>1</cp:revision>
  <dcterms:modified xsi:type="dcterms:W3CDTF">2023-01-18T18:17:51Z</dcterms:modified>
</cp:coreProperties>
</file>