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F756E8-BFA6-4450-9E39-73F9552B4026}">
  <a:tblStyle styleId="{0EF756E8-BFA6-4450-9E39-73F9552B402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Main page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openxmlformats.org/officeDocument/2006/relationships/image" Target="../media/image1.jpg"/><Relationship Id="rId10" Type="http://schemas.openxmlformats.org/officeDocument/2006/relationships/image" Target="../media/image6.jpg"/><Relationship Id="rId4" Type="http://schemas.openxmlformats.org/officeDocument/2006/relationships/slide" Target="slide5.xml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jp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465900"/>
            <a:ext cx="8498250" cy="4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0200" y="664556"/>
            <a:ext cx="8520600" cy="19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latin typeface="French Script MT" panose="03020402040607040605" pitchFamily="66" charset="0"/>
              </a:rPr>
              <a:t>Hallmark Cards</a:t>
            </a:r>
          </a:p>
        </p:txBody>
      </p:sp>
      <p:graphicFrame>
        <p:nvGraphicFramePr>
          <p:cNvPr id="55" name="Shape 55"/>
          <p:cNvGraphicFramePr/>
          <p:nvPr/>
        </p:nvGraphicFramePr>
        <p:xfrm>
          <a:off x="1857375" y="3009050"/>
          <a:ext cx="5429250" cy="1830800"/>
        </p:xfrm>
        <a:graphic>
          <a:graphicData uri="http://schemas.openxmlformats.org/drawingml/2006/table">
            <a:tbl>
              <a:tblPr>
                <a:noFill/>
                <a:tableStyleId>{0EF756E8-BFA6-4450-9E39-73F9552B4026}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Shape 56"/>
          <p:cNvSpPr txBox="1"/>
          <p:nvPr/>
        </p:nvSpPr>
        <p:spPr>
          <a:xfrm>
            <a:off x="5043300" y="100200"/>
            <a:ext cx="15474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 dirty="0">
                <a:latin typeface="Freestyle Script" panose="030804020302050B0404" pitchFamily="66" charset="0"/>
              </a:rPr>
              <a:t>Template Search</a:t>
            </a:r>
          </a:p>
        </p:txBody>
      </p:sp>
      <p:sp>
        <p:nvSpPr>
          <p:cNvPr id="57" name="Shape 57">
            <a:hlinkClick r:id="rId3" action="ppaction://hlinksldjump"/>
          </p:cNvPr>
          <p:cNvSpPr txBox="1"/>
          <p:nvPr/>
        </p:nvSpPr>
        <p:spPr>
          <a:xfrm>
            <a:off x="6656485" y="100200"/>
            <a:ext cx="1547400" cy="36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 dirty="0">
                <a:latin typeface="French Script MT" panose="03020402040607040605" pitchFamily="66" charset="0"/>
              </a:rPr>
              <a:t>Login</a:t>
            </a:r>
          </a:p>
        </p:txBody>
      </p:sp>
      <p:cxnSp>
        <p:nvCxnSpPr>
          <p:cNvPr id="58" name="Shape 58"/>
          <p:cNvCxnSpPr/>
          <p:nvPr/>
        </p:nvCxnSpPr>
        <p:spPr>
          <a:xfrm>
            <a:off x="322850" y="2834812"/>
            <a:ext cx="85056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" name="Shape 59"/>
          <p:cNvSpPr txBox="1"/>
          <p:nvPr/>
        </p:nvSpPr>
        <p:spPr>
          <a:xfrm>
            <a:off x="339425" y="2545650"/>
            <a:ext cx="1227000" cy="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60" name="Shape 60"/>
          <p:cNvSpPr/>
          <p:nvPr/>
        </p:nvSpPr>
        <p:spPr>
          <a:xfrm>
            <a:off x="330200" y="465900"/>
            <a:ext cx="8505600" cy="443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1" name="Shape 61" descr="invitation-design-template-hb7f4ij9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75" y="3009075"/>
            <a:ext cx="1810950" cy="9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512f3478812e724b798f1652308c15b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5675" y="3001001"/>
            <a:ext cx="1810950" cy="9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 descr="blank-wedding-invitation-template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5675" y="3009074"/>
            <a:ext cx="1810950" cy="9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 descr="9668-illustration-of-a-blank-invitation-pv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2225" y="3916400"/>
            <a:ext cx="1810950" cy="9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BLUE-FLAKES-LC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4725" y="3916375"/>
            <a:ext cx="1810949" cy="9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 descr="11381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5675" y="3924450"/>
            <a:ext cx="1810949" cy="9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73812" y="3271885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$ 7.00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5811" y="4216160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$ 4.45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780" y="3274172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$ 6.50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9553" y="3308834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$ 8.00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5700" y="4216133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$ 7.00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0445" y="4216133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$ 5.55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574216" y="452931"/>
            <a:ext cx="1988987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2150" y="1266300"/>
            <a:ext cx="1259700" cy="29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Login: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 txBox="1"/>
          <p:nvPr/>
        </p:nvSpPr>
        <p:spPr>
          <a:xfrm>
            <a:off x="3759300" y="1639962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3759300" y="2421600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942150" y="1266300"/>
            <a:ext cx="1259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Username</a:t>
            </a:r>
            <a:r>
              <a:rPr lang="en" dirty="0"/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38859" y="2020224"/>
            <a:ext cx="1259700" cy="29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hape 76"/>
          <p:cNvSpPr/>
          <p:nvPr/>
        </p:nvSpPr>
        <p:spPr>
          <a:xfrm>
            <a:off x="3942150" y="2020225"/>
            <a:ext cx="1259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latin typeface="French Script MT" panose="03020402040607040605" pitchFamily="66" charset="0"/>
              </a:rPr>
              <a:t>Password</a:t>
            </a:r>
            <a:r>
              <a:rPr lang="en" dirty="0"/>
              <a:t>: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499600" y="3583475"/>
            <a:ext cx="1259700" cy="300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>
                <a:latin typeface="French Script MT" panose="03020402040607040605" pitchFamily="66" charset="0"/>
              </a:rPr>
              <a:t>New Account?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700975" y="3583475"/>
            <a:ext cx="3759600" cy="4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>
            <a:hlinkClick r:id="rId3" action="ppaction://hlinksldjump"/>
          </p:cNvPr>
          <p:cNvSpPr txBox="1"/>
          <p:nvPr/>
        </p:nvSpPr>
        <p:spPr>
          <a:xfrm>
            <a:off x="5384700" y="3583475"/>
            <a:ext cx="1259700" cy="300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1200" dirty="0">
                <a:latin typeface="French Script MT" panose="03020402040607040605" pitchFamily="66" charset="0"/>
              </a:rPr>
              <a:t>Login</a:t>
            </a: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759300" y="1641915"/>
            <a:ext cx="1625400" cy="320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3759300" y="2411563"/>
            <a:ext cx="1625400" cy="320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574216" y="452931"/>
            <a:ext cx="1988987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42150" y="1268146"/>
            <a:ext cx="1259700" cy="2936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244956" y="41810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latin typeface="French Script MT" panose="03020402040607040605" pitchFamily="66" charset="0"/>
              </a:rPr>
              <a:t>Login: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3759300" y="1641915"/>
            <a:ext cx="1625400" cy="309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pe 86"/>
          <p:cNvSpPr txBox="1"/>
          <p:nvPr/>
        </p:nvSpPr>
        <p:spPr>
          <a:xfrm>
            <a:off x="3759300" y="1639962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AdminLogin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59300" y="2396555"/>
            <a:ext cx="1625400" cy="320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pe 87"/>
          <p:cNvSpPr txBox="1"/>
          <p:nvPr/>
        </p:nvSpPr>
        <p:spPr>
          <a:xfrm>
            <a:off x="3756009" y="2400011"/>
            <a:ext cx="1625400" cy="3169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P@ssword</a:t>
            </a:r>
          </a:p>
        </p:txBody>
      </p:sp>
      <p:sp>
        <p:nvSpPr>
          <p:cNvPr id="88" name="Shape 88"/>
          <p:cNvSpPr/>
          <p:nvPr/>
        </p:nvSpPr>
        <p:spPr>
          <a:xfrm>
            <a:off x="3942150" y="1266300"/>
            <a:ext cx="1259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Username</a:t>
            </a:r>
            <a:r>
              <a:rPr lang="en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3942150" y="2034093"/>
            <a:ext cx="1259700" cy="279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pe 89"/>
          <p:cNvSpPr/>
          <p:nvPr/>
        </p:nvSpPr>
        <p:spPr>
          <a:xfrm>
            <a:off x="3942150" y="2020225"/>
            <a:ext cx="1259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Password</a:t>
            </a:r>
            <a:r>
              <a:rPr lang="en" dirty="0"/>
              <a:t>: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499600" y="3583475"/>
            <a:ext cx="1259700" cy="300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latin typeface="French Script MT" panose="03020402040607040605" pitchFamily="66" charset="0"/>
              </a:rPr>
              <a:t>New Account?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700975" y="3583475"/>
            <a:ext cx="3759600" cy="4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>
            <a:hlinkClick r:id="rId3" action="ppaction://hlinksldjump"/>
          </p:cNvPr>
          <p:cNvSpPr txBox="1"/>
          <p:nvPr/>
        </p:nvSpPr>
        <p:spPr>
          <a:xfrm>
            <a:off x="5384700" y="3583475"/>
            <a:ext cx="1259700" cy="300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latin typeface="French Script MT" panose="03020402040607040605" pitchFamily="66" charset="0"/>
              </a:rPr>
              <a:t>Login</a:t>
            </a:r>
          </a:p>
        </p:txBody>
      </p:sp>
      <p:sp>
        <p:nvSpPr>
          <p:cNvPr id="33" name="Shape 71"/>
          <p:cNvSpPr txBox="1">
            <a:spLocks/>
          </p:cNvSpPr>
          <p:nvPr/>
        </p:nvSpPr>
        <p:spPr>
          <a:xfrm>
            <a:off x="431840" y="-12800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endParaRPr lang="en" sz="2800" dirty="0">
              <a:latin typeface="French Script MT" panose="03020402040607040605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0200" y="465900"/>
            <a:ext cx="8498250" cy="4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hape 97"/>
          <p:cNvSpPr txBox="1">
            <a:spLocks noGrp="1"/>
          </p:cNvSpPr>
          <p:nvPr>
            <p:ph type="ctrTitle" idx="4294967295"/>
          </p:nvPr>
        </p:nvSpPr>
        <p:spPr>
          <a:xfrm>
            <a:off x="315350" y="711175"/>
            <a:ext cx="8520600" cy="197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latin typeface="French Script MT" panose="03020402040607040605" pitchFamily="66" charset="0"/>
              </a:rPr>
              <a:t>Hallmark Cards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1857375" y="3009050"/>
          <a:ext cx="5429250" cy="1830800"/>
        </p:xfrm>
        <a:graphic>
          <a:graphicData uri="http://schemas.openxmlformats.org/drawingml/2006/table">
            <a:tbl>
              <a:tblPr>
                <a:noFill/>
                <a:tableStyleId>{0EF756E8-BFA6-4450-9E39-73F9552B4026}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Shape 99"/>
          <p:cNvSpPr txBox="1"/>
          <p:nvPr/>
        </p:nvSpPr>
        <p:spPr>
          <a:xfrm>
            <a:off x="5214400" y="100200"/>
            <a:ext cx="15474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 dirty="0">
                <a:latin typeface="French Script MT" panose="03020402040607040605" pitchFamily="66" charset="0"/>
              </a:rPr>
              <a:t>Template Search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776625" y="100200"/>
            <a:ext cx="1547400" cy="36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u="sng" dirty="0">
                <a:latin typeface="French Script MT" panose="03020402040607040605" pitchFamily="66" charset="0"/>
              </a:rPr>
              <a:t>Welcome, AdminLogin</a:t>
            </a:r>
            <a:r>
              <a:rPr lang="en" sz="1200" u="sng" dirty="0">
                <a:latin typeface="French Script MT" panose="03020402040607040605" pitchFamily="66" charset="0"/>
              </a:rPr>
              <a:t>!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322850" y="2834812"/>
            <a:ext cx="85056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339425" y="2545650"/>
            <a:ext cx="1227000" cy="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03" name="Shape 103"/>
          <p:cNvSpPr/>
          <p:nvPr/>
        </p:nvSpPr>
        <p:spPr>
          <a:xfrm>
            <a:off x="330200" y="465900"/>
            <a:ext cx="8505600" cy="443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219069" y="1499763"/>
            <a:ext cx="3648461" cy="10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/>
              <a:t>Please pick a template below to begin.</a:t>
            </a:r>
          </a:p>
        </p:txBody>
      </p:sp>
      <p:sp>
        <p:nvSpPr>
          <p:cNvPr id="105" name="Shape 105">
            <a:hlinkClick r:id="rId3" action="ppaction://hlinksldjump"/>
          </p:cNvPr>
          <p:cNvSpPr txBox="1"/>
          <p:nvPr/>
        </p:nvSpPr>
        <p:spPr>
          <a:xfrm>
            <a:off x="8338850" y="100200"/>
            <a:ext cx="5043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u="sng" dirty="0">
                <a:latin typeface="French Script MT" panose="03020402040607040605" pitchFamily="66" charset="0"/>
              </a:rPr>
              <a:t>Logout</a:t>
            </a:r>
          </a:p>
        </p:txBody>
      </p:sp>
      <p:pic>
        <p:nvPicPr>
          <p:cNvPr id="106" name="Shape 106" descr="invitation-design-template-hb7f4ij9.jpg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375" y="3009075"/>
            <a:ext cx="1810950" cy="9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512f3478812e724b798f1652308c15b5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8925" y="3009075"/>
            <a:ext cx="1810950" cy="9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blank-wedding-invitation-template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5675" y="3009074"/>
            <a:ext cx="1810950" cy="9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9668-illustration-of-a-blank-invitation-pv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7975" y="3932550"/>
            <a:ext cx="1810950" cy="90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BLUE-FLAKES-LC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4725" y="3916375"/>
            <a:ext cx="1810949" cy="9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1138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75675" y="3924450"/>
            <a:ext cx="1810949" cy="9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99"/>
          <p:cNvSpPr txBox="1"/>
          <p:nvPr/>
        </p:nvSpPr>
        <p:spPr>
          <a:xfrm>
            <a:off x="3652175" y="98603"/>
            <a:ext cx="15474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 dirty="0">
                <a:latin typeface="French Script MT" panose="03020402040607040605" pitchFamily="66" charset="0"/>
              </a:rPr>
              <a:t>Track Order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0325" y="3428254"/>
            <a:ext cx="949858" cy="9498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562500" y="3457621"/>
            <a:ext cx="949858" cy="9498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73812" y="3274171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 Condensed" panose="02070606080606020203" pitchFamily="18" charset="0"/>
              </a:rPr>
              <a:t>$ 7.00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9780" y="3274172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$ 6.50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9553" y="3308834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$ 8.00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5811" y="4216160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$ 4.45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5700" y="4216133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$ 7.00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0445" y="4216133"/>
            <a:ext cx="694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doni MT Condensed" panose="02070606080606020203" pitchFamily="18" charset="0"/>
              </a:rPr>
              <a:t>$ 5.55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hape 116"/>
          <p:cNvSpPr txBox="1"/>
          <p:nvPr/>
        </p:nvSpPr>
        <p:spPr>
          <a:xfrm>
            <a:off x="6776625" y="100200"/>
            <a:ext cx="1547400" cy="36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u="sng" dirty="0">
                <a:latin typeface="French Script MT" panose="03020402040607040605" pitchFamily="66" charset="0"/>
              </a:rPr>
              <a:t>Welcome</a:t>
            </a:r>
            <a:r>
              <a:rPr lang="en" sz="1000" u="sng" dirty="0"/>
              <a:t>, </a:t>
            </a:r>
            <a:r>
              <a:rPr lang="en" sz="1000" u="sng" dirty="0">
                <a:latin typeface="French Script MT" panose="03020402040607040605" pitchFamily="66" charset="0"/>
              </a:rPr>
              <a:t>AdminLogin</a:t>
            </a:r>
            <a:r>
              <a:rPr lang="en" sz="1200" u="sng" dirty="0"/>
              <a:t>!</a:t>
            </a:r>
          </a:p>
        </p:txBody>
      </p:sp>
      <p:sp>
        <p:nvSpPr>
          <p:cNvPr id="117" name="Shape 117">
            <a:hlinkClick r:id="rId3" action="ppaction://hlinksldjump"/>
          </p:cNvPr>
          <p:cNvSpPr txBox="1"/>
          <p:nvPr/>
        </p:nvSpPr>
        <p:spPr>
          <a:xfrm>
            <a:off x="8337267" y="100200"/>
            <a:ext cx="5043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 u="sng" dirty="0">
                <a:latin typeface="French Script MT" panose="03020402040607040605" pitchFamily="66" charset="0"/>
              </a:rPr>
              <a:t>Logout</a:t>
            </a:r>
          </a:p>
        </p:txBody>
      </p:sp>
      <p:sp>
        <p:nvSpPr>
          <p:cNvPr id="118" name="Shape 118"/>
          <p:cNvSpPr/>
          <p:nvPr/>
        </p:nvSpPr>
        <p:spPr>
          <a:xfrm>
            <a:off x="2219275" y="593975"/>
            <a:ext cx="4557300" cy="423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7447575" y="4204550"/>
            <a:ext cx="8682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u="sng"/>
              <a:t>Quantity</a:t>
            </a:r>
          </a:p>
        </p:txBody>
      </p:sp>
      <p:sp>
        <p:nvSpPr>
          <p:cNvPr id="120" name="Shape 120">
            <a:hlinkClick r:id="rId4" action="ppaction://hlinksldjump"/>
          </p:cNvPr>
          <p:cNvSpPr/>
          <p:nvPr/>
        </p:nvSpPr>
        <p:spPr>
          <a:xfrm>
            <a:off x="8315775" y="4204550"/>
            <a:ext cx="4410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sp>
        <p:nvSpPr>
          <p:cNvPr id="121" name="Shape 121">
            <a:hlinkClick r:id="rId5" action="ppaction://hlinksldjump"/>
          </p:cNvPr>
          <p:cNvSpPr/>
          <p:nvPr/>
        </p:nvSpPr>
        <p:spPr>
          <a:xfrm>
            <a:off x="7006575" y="4204550"/>
            <a:ext cx="4410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-</a:t>
            </a:r>
          </a:p>
        </p:txBody>
      </p:sp>
      <p:pic>
        <p:nvPicPr>
          <p:cNvPr id="122" name="Shape 122" descr="invitation-design-template-hb7f4ij9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7999" y="691499"/>
            <a:ext cx="4386322" cy="40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7447625" y="3943325"/>
            <a:ext cx="868200" cy="2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0</a:t>
            </a:r>
          </a:p>
        </p:txBody>
      </p:sp>
      <p:sp>
        <p:nvSpPr>
          <p:cNvPr id="124" name="Shape 124"/>
          <p:cNvSpPr/>
          <p:nvPr/>
        </p:nvSpPr>
        <p:spPr>
          <a:xfrm>
            <a:off x="2761050" y="19903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Line Two:</a:t>
            </a:r>
          </a:p>
        </p:txBody>
      </p:sp>
      <p:sp>
        <p:nvSpPr>
          <p:cNvPr id="125" name="Shape 125"/>
          <p:cNvSpPr/>
          <p:nvPr/>
        </p:nvSpPr>
        <p:spPr>
          <a:xfrm>
            <a:off x="2761050" y="2446500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Line Three:</a:t>
            </a:r>
          </a:p>
        </p:txBody>
      </p:sp>
      <p:sp>
        <p:nvSpPr>
          <p:cNvPr id="126" name="Shape 126"/>
          <p:cNvSpPr/>
          <p:nvPr/>
        </p:nvSpPr>
        <p:spPr>
          <a:xfrm>
            <a:off x="2761050" y="2885012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Line Four:</a:t>
            </a:r>
          </a:p>
        </p:txBody>
      </p:sp>
      <p:sp>
        <p:nvSpPr>
          <p:cNvPr id="127" name="Shape 127"/>
          <p:cNvSpPr/>
          <p:nvPr/>
        </p:nvSpPr>
        <p:spPr>
          <a:xfrm>
            <a:off x="2761050" y="3323550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Line Five:</a:t>
            </a:r>
          </a:p>
        </p:txBody>
      </p:sp>
      <p:sp>
        <p:nvSpPr>
          <p:cNvPr id="128" name="Shape 128"/>
          <p:cNvSpPr/>
          <p:nvPr/>
        </p:nvSpPr>
        <p:spPr>
          <a:xfrm>
            <a:off x="2761050" y="1099050"/>
            <a:ext cx="1207500" cy="36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>
                <a:latin typeface="French Script MT" panose="03020402040607040605" pitchFamily="66" charset="0"/>
              </a:rPr>
              <a:t>Heading</a:t>
            </a:r>
            <a:r>
              <a:rPr lang="en" u="sng" dirty="0"/>
              <a:t>:</a:t>
            </a:r>
          </a:p>
        </p:txBody>
      </p:sp>
      <p:sp>
        <p:nvSpPr>
          <p:cNvPr id="129" name="Shape 129"/>
          <p:cNvSpPr/>
          <p:nvPr/>
        </p:nvSpPr>
        <p:spPr>
          <a:xfrm>
            <a:off x="4939475" y="16040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Greeting:</a:t>
            </a:r>
          </a:p>
        </p:txBody>
      </p:sp>
      <p:sp>
        <p:nvSpPr>
          <p:cNvPr id="130" name="Shape 130"/>
          <p:cNvSpPr/>
          <p:nvPr/>
        </p:nvSpPr>
        <p:spPr>
          <a:xfrm>
            <a:off x="4939475" y="19903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Names:</a:t>
            </a:r>
          </a:p>
        </p:txBody>
      </p:sp>
      <p:sp>
        <p:nvSpPr>
          <p:cNvPr id="131" name="Shape 131"/>
          <p:cNvSpPr/>
          <p:nvPr/>
        </p:nvSpPr>
        <p:spPr>
          <a:xfrm>
            <a:off x="4939475" y="37933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Names:</a:t>
            </a:r>
          </a:p>
        </p:txBody>
      </p:sp>
      <p:sp>
        <p:nvSpPr>
          <p:cNvPr id="132" name="Shape 132"/>
          <p:cNvSpPr/>
          <p:nvPr/>
        </p:nvSpPr>
        <p:spPr>
          <a:xfrm>
            <a:off x="4939475" y="34735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Thanks:</a:t>
            </a:r>
          </a:p>
        </p:txBody>
      </p:sp>
      <p:sp>
        <p:nvSpPr>
          <p:cNvPr id="133" name="Shape 133">
            <a:hlinkClick r:id="rId4" action="ppaction://hlinksldjump"/>
          </p:cNvPr>
          <p:cNvSpPr txBox="1"/>
          <p:nvPr/>
        </p:nvSpPr>
        <p:spPr>
          <a:xfrm>
            <a:off x="313300" y="841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/>
              <a:t>Enter Text Here</a:t>
            </a:r>
          </a:p>
        </p:txBody>
      </p:sp>
      <p:sp>
        <p:nvSpPr>
          <p:cNvPr id="134" name="Shape 134">
            <a:hlinkClick r:id="rId4" action="ppaction://hlinksldjump"/>
          </p:cNvPr>
          <p:cNvSpPr txBox="1"/>
          <p:nvPr/>
        </p:nvSpPr>
        <p:spPr>
          <a:xfrm>
            <a:off x="313300" y="1452043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Enter Text Here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>
            <a:hlinkClick r:id="rId4" action="ppaction://hlinksldjump"/>
          </p:cNvPr>
          <p:cNvSpPr txBox="1"/>
          <p:nvPr/>
        </p:nvSpPr>
        <p:spPr>
          <a:xfrm>
            <a:off x="313300" y="2043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Enter Text Here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6" name="Shape 136">
            <a:hlinkClick r:id="rId4" action="ppaction://hlinksldjump"/>
          </p:cNvPr>
          <p:cNvSpPr txBox="1"/>
          <p:nvPr/>
        </p:nvSpPr>
        <p:spPr>
          <a:xfrm>
            <a:off x="313300" y="2644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Enter Text Here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7" name="Shape 137">
            <a:hlinkClick r:id="rId4" action="ppaction://hlinksldjump"/>
          </p:cNvPr>
          <p:cNvSpPr txBox="1"/>
          <p:nvPr/>
        </p:nvSpPr>
        <p:spPr>
          <a:xfrm>
            <a:off x="313300" y="3245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Enter Text Here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43" name="Shape 143"/>
          <p:cNvSpPr/>
          <p:nvPr/>
        </p:nvSpPr>
        <p:spPr>
          <a:xfrm>
            <a:off x="313300" y="691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Heading:</a:t>
            </a:r>
          </a:p>
        </p:txBody>
      </p:sp>
      <p:sp>
        <p:nvSpPr>
          <p:cNvPr id="144" name="Shape 144"/>
          <p:cNvSpPr/>
          <p:nvPr/>
        </p:nvSpPr>
        <p:spPr>
          <a:xfrm>
            <a:off x="313300" y="1292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Line One:</a:t>
            </a:r>
          </a:p>
        </p:txBody>
      </p:sp>
      <p:sp>
        <p:nvSpPr>
          <p:cNvPr id="145" name="Shape 145"/>
          <p:cNvSpPr/>
          <p:nvPr/>
        </p:nvSpPr>
        <p:spPr>
          <a:xfrm>
            <a:off x="313300" y="1893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Line Two:</a:t>
            </a:r>
          </a:p>
        </p:txBody>
      </p:sp>
      <p:sp>
        <p:nvSpPr>
          <p:cNvPr id="146" name="Shape 146"/>
          <p:cNvSpPr/>
          <p:nvPr/>
        </p:nvSpPr>
        <p:spPr>
          <a:xfrm>
            <a:off x="313300" y="2494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Line Three:</a:t>
            </a:r>
          </a:p>
        </p:txBody>
      </p:sp>
      <p:sp>
        <p:nvSpPr>
          <p:cNvPr id="147" name="Shape 147"/>
          <p:cNvSpPr/>
          <p:nvPr/>
        </p:nvSpPr>
        <p:spPr>
          <a:xfrm>
            <a:off x="313300" y="3095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/>
              <a:t>Line Four:</a:t>
            </a:r>
          </a:p>
        </p:txBody>
      </p:sp>
      <p:sp>
        <p:nvSpPr>
          <p:cNvPr id="148" name="Shape 148">
            <a:hlinkClick r:id="rId4" action="ppaction://hlinksldjump"/>
          </p:cNvPr>
          <p:cNvSpPr txBox="1"/>
          <p:nvPr/>
        </p:nvSpPr>
        <p:spPr>
          <a:xfrm>
            <a:off x="313300" y="3846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Enter Text Here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50" name="Shape 150"/>
          <p:cNvSpPr/>
          <p:nvPr/>
        </p:nvSpPr>
        <p:spPr>
          <a:xfrm>
            <a:off x="313300" y="3696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Line Five:</a:t>
            </a:r>
          </a:p>
        </p:txBody>
      </p:sp>
      <p:sp>
        <p:nvSpPr>
          <p:cNvPr id="151" name="Shape 151">
            <a:hlinkClick r:id="rId4" action="ppaction://hlinksldjump"/>
          </p:cNvPr>
          <p:cNvSpPr txBox="1"/>
          <p:nvPr/>
        </p:nvSpPr>
        <p:spPr>
          <a:xfrm>
            <a:off x="7207725" y="17237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Enter Text Here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53" name="Shape 153"/>
          <p:cNvSpPr/>
          <p:nvPr/>
        </p:nvSpPr>
        <p:spPr>
          <a:xfrm>
            <a:off x="7207725" y="15737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Names: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207725" y="11970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Enter Text Here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56" name="Shape 156"/>
          <p:cNvSpPr/>
          <p:nvPr/>
        </p:nvSpPr>
        <p:spPr>
          <a:xfrm>
            <a:off x="7207725" y="10470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Greetings:</a:t>
            </a:r>
          </a:p>
        </p:txBody>
      </p:sp>
      <p:sp>
        <p:nvSpPr>
          <p:cNvPr id="157" name="Shape 157">
            <a:hlinkClick r:id="rId4" action="ppaction://hlinksldjump"/>
          </p:cNvPr>
          <p:cNvSpPr txBox="1"/>
          <p:nvPr/>
        </p:nvSpPr>
        <p:spPr>
          <a:xfrm>
            <a:off x="7207725" y="2972169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Enter Text Here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59" name="Shape 159"/>
          <p:cNvSpPr/>
          <p:nvPr/>
        </p:nvSpPr>
        <p:spPr>
          <a:xfrm>
            <a:off x="7207725" y="2822169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Names:</a:t>
            </a:r>
          </a:p>
        </p:txBody>
      </p:sp>
      <p:sp>
        <p:nvSpPr>
          <p:cNvPr id="160" name="Shape 160">
            <a:hlinkClick r:id="rId4" action="ppaction://hlinksldjump"/>
          </p:cNvPr>
          <p:cNvSpPr txBox="1"/>
          <p:nvPr/>
        </p:nvSpPr>
        <p:spPr>
          <a:xfrm>
            <a:off x="7207725" y="2429381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/>
              <a:t>Enter Text Here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2" name="Shape 162"/>
          <p:cNvSpPr/>
          <p:nvPr/>
        </p:nvSpPr>
        <p:spPr>
          <a:xfrm>
            <a:off x="7207725" y="2279381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Thanks:</a:t>
            </a:r>
          </a:p>
        </p:txBody>
      </p:sp>
      <p:sp>
        <p:nvSpPr>
          <p:cNvPr id="163" name="Shape 163"/>
          <p:cNvSpPr/>
          <p:nvPr/>
        </p:nvSpPr>
        <p:spPr>
          <a:xfrm>
            <a:off x="22192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Undo</a:t>
            </a:r>
          </a:p>
        </p:txBody>
      </p:sp>
      <p:sp>
        <p:nvSpPr>
          <p:cNvPr id="164" name="Shape 164"/>
          <p:cNvSpPr/>
          <p:nvPr/>
        </p:nvSpPr>
        <p:spPr>
          <a:xfrm>
            <a:off x="29437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Redo</a:t>
            </a:r>
          </a:p>
        </p:txBody>
      </p:sp>
      <p:sp>
        <p:nvSpPr>
          <p:cNvPr id="165" name="Shape 165"/>
          <p:cNvSpPr/>
          <p:nvPr/>
        </p:nvSpPr>
        <p:spPr>
          <a:xfrm>
            <a:off x="36682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Font</a:t>
            </a:r>
          </a:p>
        </p:txBody>
      </p:sp>
      <p:sp>
        <p:nvSpPr>
          <p:cNvPr id="166" name="Shape 166"/>
          <p:cNvSpPr/>
          <p:nvPr/>
        </p:nvSpPr>
        <p:spPr>
          <a:xfrm>
            <a:off x="43927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Size</a:t>
            </a:r>
          </a:p>
        </p:txBody>
      </p:sp>
      <p:sp>
        <p:nvSpPr>
          <p:cNvPr id="167" name="Shape 167"/>
          <p:cNvSpPr/>
          <p:nvPr/>
        </p:nvSpPr>
        <p:spPr>
          <a:xfrm>
            <a:off x="51172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u="sng"/>
              <a:t>Insert</a:t>
            </a:r>
          </a:p>
        </p:txBody>
      </p:sp>
      <p:sp>
        <p:nvSpPr>
          <p:cNvPr id="168" name="Shape 168"/>
          <p:cNvSpPr/>
          <p:nvPr/>
        </p:nvSpPr>
        <p:spPr>
          <a:xfrm>
            <a:off x="58417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u="sng" dirty="0"/>
              <a:t>Save</a:t>
            </a:r>
          </a:p>
        </p:txBody>
      </p:sp>
      <p:sp>
        <p:nvSpPr>
          <p:cNvPr id="169" name="Shape 169">
            <a:hlinkClick r:id="rId7" action="ppaction://hlinksldjump"/>
          </p:cNvPr>
          <p:cNvSpPr/>
          <p:nvPr/>
        </p:nvSpPr>
        <p:spPr>
          <a:xfrm>
            <a:off x="7006575" y="4580900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 u="sng" dirty="0">
                <a:latin typeface="French Script MT" panose="03020402040607040605" pitchFamily="66" charset="0"/>
              </a:rPr>
              <a:t>Cancel</a:t>
            </a:r>
          </a:p>
        </p:txBody>
      </p:sp>
      <p:sp>
        <p:nvSpPr>
          <p:cNvPr id="170" name="Shape 170"/>
          <p:cNvSpPr/>
          <p:nvPr/>
        </p:nvSpPr>
        <p:spPr>
          <a:xfrm>
            <a:off x="8084475" y="4580900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 u="sng" dirty="0">
                <a:latin typeface="French Script MT" panose="03020402040607040605" pitchFamily="66" charset="0"/>
              </a:rPr>
              <a:t>Continue</a:t>
            </a:r>
          </a:p>
        </p:txBody>
      </p:sp>
      <p:sp>
        <p:nvSpPr>
          <p:cNvPr id="57" name="Shape 167"/>
          <p:cNvSpPr/>
          <p:nvPr/>
        </p:nvSpPr>
        <p:spPr>
          <a:xfrm>
            <a:off x="5117275" y="253549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Insert Image</a:t>
            </a:r>
          </a:p>
        </p:txBody>
      </p:sp>
      <p:sp>
        <p:nvSpPr>
          <p:cNvPr id="58" name="Shape 168"/>
          <p:cNvSpPr/>
          <p:nvPr/>
        </p:nvSpPr>
        <p:spPr>
          <a:xfrm>
            <a:off x="5841775" y="253549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Save</a:t>
            </a:r>
          </a:p>
        </p:txBody>
      </p:sp>
      <p:sp>
        <p:nvSpPr>
          <p:cNvPr id="49" name="Shape 169"/>
          <p:cNvSpPr/>
          <p:nvPr/>
        </p:nvSpPr>
        <p:spPr>
          <a:xfrm>
            <a:off x="299267" y="4425162"/>
            <a:ext cx="1248958" cy="4755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u="sng" dirty="0">
                <a:latin typeface="French Script MT" panose="03020402040607040605" pitchFamily="66" charset="0"/>
              </a:rPr>
              <a:t>Add New Text Box</a:t>
            </a:r>
          </a:p>
        </p:txBody>
      </p:sp>
      <p:sp>
        <p:nvSpPr>
          <p:cNvPr id="51" name="Shape 218"/>
          <p:cNvSpPr/>
          <p:nvPr/>
        </p:nvSpPr>
        <p:spPr>
          <a:xfrm>
            <a:off x="7207725" y="3397108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 dirty="0"/>
              <a:t>Total Cost:</a:t>
            </a:r>
          </a:p>
        </p:txBody>
      </p:sp>
      <p:sp>
        <p:nvSpPr>
          <p:cNvPr id="52" name="Shape 219"/>
          <p:cNvSpPr txBox="1"/>
          <p:nvPr/>
        </p:nvSpPr>
        <p:spPr>
          <a:xfrm>
            <a:off x="7207725" y="3547071"/>
            <a:ext cx="1116300" cy="31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$</a:t>
            </a:r>
            <a:r>
              <a:rPr lang="en-US" dirty="0" err="1"/>
              <a:t>x.xx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45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Shape 175"/>
          <p:cNvSpPr txBox="1"/>
          <p:nvPr/>
        </p:nvSpPr>
        <p:spPr>
          <a:xfrm>
            <a:off x="6776625" y="100200"/>
            <a:ext cx="1547400" cy="365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u="sng" dirty="0">
                <a:latin typeface="French Script MT" panose="03020402040607040605" pitchFamily="66" charset="0"/>
              </a:rPr>
              <a:t>Welcome</a:t>
            </a:r>
            <a:r>
              <a:rPr lang="en" sz="1000" u="sng" dirty="0"/>
              <a:t>, </a:t>
            </a:r>
            <a:r>
              <a:rPr lang="en" sz="1000" u="sng" dirty="0">
                <a:latin typeface="French Script MT" panose="03020402040607040605" pitchFamily="66" charset="0"/>
              </a:rPr>
              <a:t>AdminLogin</a:t>
            </a:r>
            <a:r>
              <a:rPr lang="en" sz="1200" u="sng" dirty="0"/>
              <a:t>!</a:t>
            </a:r>
          </a:p>
        </p:txBody>
      </p:sp>
      <p:sp>
        <p:nvSpPr>
          <p:cNvPr id="176" name="Shape 176">
            <a:hlinkClick r:id="rId3" action="ppaction://hlinksldjump"/>
          </p:cNvPr>
          <p:cNvSpPr txBox="1"/>
          <p:nvPr/>
        </p:nvSpPr>
        <p:spPr>
          <a:xfrm>
            <a:off x="8324025" y="100200"/>
            <a:ext cx="5043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 u="sng" dirty="0">
                <a:latin typeface="French Script MT" panose="03020402040607040605" pitchFamily="66" charset="0"/>
              </a:rPr>
              <a:t>Logout</a:t>
            </a:r>
          </a:p>
        </p:txBody>
      </p:sp>
      <p:sp>
        <p:nvSpPr>
          <p:cNvPr id="177" name="Shape 177"/>
          <p:cNvSpPr/>
          <p:nvPr/>
        </p:nvSpPr>
        <p:spPr>
          <a:xfrm>
            <a:off x="2219275" y="593975"/>
            <a:ext cx="4557300" cy="423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447575" y="4204550"/>
            <a:ext cx="8682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u="sng"/>
              <a:t>Quantity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5775" y="4204550"/>
            <a:ext cx="4410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+</a:t>
            </a:r>
          </a:p>
        </p:txBody>
      </p:sp>
      <p:sp>
        <p:nvSpPr>
          <p:cNvPr id="180" name="Shape 180"/>
          <p:cNvSpPr/>
          <p:nvPr/>
        </p:nvSpPr>
        <p:spPr>
          <a:xfrm>
            <a:off x="7006575" y="4204550"/>
            <a:ext cx="4410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-</a:t>
            </a:r>
          </a:p>
        </p:txBody>
      </p:sp>
      <p:pic>
        <p:nvPicPr>
          <p:cNvPr id="181" name="Shape 181" descr="invitation-design-template-hb7f4ij9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999" y="691499"/>
            <a:ext cx="4386322" cy="40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7447625" y="3943325"/>
            <a:ext cx="868200" cy="2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 dirty="0"/>
              <a:t>100</a:t>
            </a:r>
          </a:p>
        </p:txBody>
      </p:sp>
      <p:sp>
        <p:nvSpPr>
          <p:cNvPr id="183" name="Shape 183"/>
          <p:cNvSpPr/>
          <p:nvPr/>
        </p:nvSpPr>
        <p:spPr>
          <a:xfrm>
            <a:off x="2761050" y="19903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My Birthday Party</a:t>
            </a:r>
          </a:p>
        </p:txBody>
      </p:sp>
      <p:sp>
        <p:nvSpPr>
          <p:cNvPr id="184" name="Shape 184"/>
          <p:cNvSpPr/>
          <p:nvPr/>
        </p:nvSpPr>
        <p:spPr>
          <a:xfrm>
            <a:off x="2761050" y="2446500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October 1st, 5pm</a:t>
            </a:r>
          </a:p>
        </p:txBody>
      </p:sp>
      <p:sp>
        <p:nvSpPr>
          <p:cNvPr id="185" name="Shape 185"/>
          <p:cNvSpPr/>
          <p:nvPr/>
        </p:nvSpPr>
        <p:spPr>
          <a:xfrm>
            <a:off x="2666550" y="2885025"/>
            <a:ext cx="13968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The Gardens, SIUE</a:t>
            </a:r>
          </a:p>
        </p:txBody>
      </p:sp>
      <p:sp>
        <p:nvSpPr>
          <p:cNvPr id="186" name="Shape 186"/>
          <p:cNvSpPr/>
          <p:nvPr/>
        </p:nvSpPr>
        <p:spPr>
          <a:xfrm>
            <a:off x="2666400" y="3208737"/>
            <a:ext cx="1396800" cy="26481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u="sng" dirty="0"/>
              <a:t>Food will be provided!</a:t>
            </a:r>
          </a:p>
        </p:txBody>
      </p:sp>
      <p:sp>
        <p:nvSpPr>
          <p:cNvPr id="187" name="Shape 187"/>
          <p:cNvSpPr/>
          <p:nvPr/>
        </p:nvSpPr>
        <p:spPr>
          <a:xfrm>
            <a:off x="2761050" y="1099050"/>
            <a:ext cx="1207500" cy="36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You’re Invited!</a:t>
            </a:r>
          </a:p>
        </p:txBody>
      </p:sp>
      <p:sp>
        <p:nvSpPr>
          <p:cNvPr id="188" name="Shape 188"/>
          <p:cNvSpPr/>
          <p:nvPr/>
        </p:nvSpPr>
        <p:spPr>
          <a:xfrm>
            <a:off x="4939475" y="16040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Greetings to:</a:t>
            </a:r>
          </a:p>
        </p:txBody>
      </p:sp>
      <p:sp>
        <p:nvSpPr>
          <p:cNvPr id="189" name="Shape 189"/>
          <p:cNvSpPr/>
          <p:nvPr/>
        </p:nvSpPr>
        <p:spPr>
          <a:xfrm>
            <a:off x="4939475" y="19903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Joe and Sam</a:t>
            </a:r>
          </a:p>
        </p:txBody>
      </p:sp>
      <p:sp>
        <p:nvSpPr>
          <p:cNvPr id="190" name="Shape 190"/>
          <p:cNvSpPr/>
          <p:nvPr/>
        </p:nvSpPr>
        <p:spPr>
          <a:xfrm>
            <a:off x="4939475" y="37933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YourName</a:t>
            </a:r>
          </a:p>
        </p:txBody>
      </p:sp>
      <p:sp>
        <p:nvSpPr>
          <p:cNvPr id="191" name="Shape 191"/>
          <p:cNvSpPr/>
          <p:nvPr/>
        </p:nvSpPr>
        <p:spPr>
          <a:xfrm>
            <a:off x="4939475" y="3473525"/>
            <a:ext cx="12075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Thanks,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13300" y="841500"/>
            <a:ext cx="1116300" cy="31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313300" y="1442500"/>
            <a:ext cx="1116300" cy="31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13300" y="2043500"/>
            <a:ext cx="1116300" cy="31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313300" y="2644500"/>
            <a:ext cx="1116300" cy="31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13300" y="3245500"/>
            <a:ext cx="1116300" cy="31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313300" y="841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You’re Invited!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3300" y="1442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dirty="0"/>
              <a:t>My Birthday Party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13300" y="2043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dirty="0"/>
              <a:t>October 1st, 5pm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3300" y="2644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dirty="0"/>
              <a:t>The Gardens, SIUE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3300" y="3245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 dirty="0"/>
              <a:t>Food will be provided!</a:t>
            </a:r>
          </a:p>
        </p:txBody>
      </p:sp>
      <p:sp>
        <p:nvSpPr>
          <p:cNvPr id="202" name="Shape 202"/>
          <p:cNvSpPr/>
          <p:nvPr/>
        </p:nvSpPr>
        <p:spPr>
          <a:xfrm>
            <a:off x="313300" y="691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Heading:</a:t>
            </a:r>
          </a:p>
        </p:txBody>
      </p:sp>
      <p:sp>
        <p:nvSpPr>
          <p:cNvPr id="203" name="Shape 203"/>
          <p:cNvSpPr/>
          <p:nvPr/>
        </p:nvSpPr>
        <p:spPr>
          <a:xfrm>
            <a:off x="313300" y="1292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Line One:</a:t>
            </a:r>
          </a:p>
        </p:txBody>
      </p:sp>
      <p:sp>
        <p:nvSpPr>
          <p:cNvPr id="204" name="Shape 204"/>
          <p:cNvSpPr/>
          <p:nvPr/>
        </p:nvSpPr>
        <p:spPr>
          <a:xfrm>
            <a:off x="313300" y="1893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Line Two:</a:t>
            </a:r>
          </a:p>
        </p:txBody>
      </p:sp>
      <p:sp>
        <p:nvSpPr>
          <p:cNvPr id="205" name="Shape 205"/>
          <p:cNvSpPr/>
          <p:nvPr/>
        </p:nvSpPr>
        <p:spPr>
          <a:xfrm>
            <a:off x="313300" y="2494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Line Three:</a:t>
            </a:r>
          </a:p>
        </p:txBody>
      </p:sp>
      <p:sp>
        <p:nvSpPr>
          <p:cNvPr id="206" name="Shape 206"/>
          <p:cNvSpPr/>
          <p:nvPr/>
        </p:nvSpPr>
        <p:spPr>
          <a:xfrm>
            <a:off x="313300" y="3095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Line Four: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13300" y="3846500"/>
            <a:ext cx="1116300" cy="31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313300" y="38465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13300" y="36965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Line Five: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207725" y="1723700"/>
            <a:ext cx="1116300" cy="31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7207725" y="17237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/>
              <a:t>Joe and Sam</a:t>
            </a:r>
          </a:p>
        </p:txBody>
      </p:sp>
      <p:sp>
        <p:nvSpPr>
          <p:cNvPr id="212" name="Shape 212"/>
          <p:cNvSpPr/>
          <p:nvPr/>
        </p:nvSpPr>
        <p:spPr>
          <a:xfrm>
            <a:off x="7207725" y="15737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Names: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207725" y="1197000"/>
            <a:ext cx="1116300" cy="31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7207725" y="1197000"/>
            <a:ext cx="1116300" cy="319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Greetings to:</a:t>
            </a:r>
          </a:p>
        </p:txBody>
      </p:sp>
      <p:sp>
        <p:nvSpPr>
          <p:cNvPr id="215" name="Shape 215"/>
          <p:cNvSpPr/>
          <p:nvPr/>
        </p:nvSpPr>
        <p:spPr>
          <a:xfrm>
            <a:off x="7207725" y="1047000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Greetings: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207725" y="2927089"/>
            <a:ext cx="1116300" cy="31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YourName</a:t>
            </a:r>
          </a:p>
        </p:txBody>
      </p:sp>
      <p:sp>
        <p:nvSpPr>
          <p:cNvPr id="218" name="Shape 218"/>
          <p:cNvSpPr/>
          <p:nvPr/>
        </p:nvSpPr>
        <p:spPr>
          <a:xfrm>
            <a:off x="7207725" y="2802464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Names: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207725" y="2425364"/>
            <a:ext cx="1116300" cy="31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Thanks,</a:t>
            </a:r>
          </a:p>
        </p:txBody>
      </p:sp>
      <p:sp>
        <p:nvSpPr>
          <p:cNvPr id="221" name="Shape 221"/>
          <p:cNvSpPr/>
          <p:nvPr/>
        </p:nvSpPr>
        <p:spPr>
          <a:xfrm>
            <a:off x="7207725" y="2294939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/>
              <a:t>Thanks:</a:t>
            </a:r>
          </a:p>
        </p:txBody>
      </p:sp>
      <p:sp>
        <p:nvSpPr>
          <p:cNvPr id="222" name="Shape 222"/>
          <p:cNvSpPr/>
          <p:nvPr/>
        </p:nvSpPr>
        <p:spPr>
          <a:xfrm>
            <a:off x="22192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Undo</a:t>
            </a:r>
          </a:p>
        </p:txBody>
      </p:sp>
      <p:sp>
        <p:nvSpPr>
          <p:cNvPr id="223" name="Shape 223"/>
          <p:cNvSpPr/>
          <p:nvPr/>
        </p:nvSpPr>
        <p:spPr>
          <a:xfrm>
            <a:off x="29437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Redo</a:t>
            </a:r>
          </a:p>
        </p:txBody>
      </p:sp>
      <p:sp>
        <p:nvSpPr>
          <p:cNvPr id="224" name="Shape 224"/>
          <p:cNvSpPr/>
          <p:nvPr/>
        </p:nvSpPr>
        <p:spPr>
          <a:xfrm>
            <a:off x="36682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Font</a:t>
            </a:r>
          </a:p>
        </p:txBody>
      </p:sp>
      <p:sp>
        <p:nvSpPr>
          <p:cNvPr id="225" name="Shape 225"/>
          <p:cNvSpPr/>
          <p:nvPr/>
        </p:nvSpPr>
        <p:spPr>
          <a:xfrm>
            <a:off x="43927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Size</a:t>
            </a:r>
          </a:p>
        </p:txBody>
      </p:sp>
      <p:sp>
        <p:nvSpPr>
          <p:cNvPr id="226" name="Shape 226"/>
          <p:cNvSpPr/>
          <p:nvPr/>
        </p:nvSpPr>
        <p:spPr>
          <a:xfrm>
            <a:off x="51172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Insert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Image</a:t>
            </a:r>
          </a:p>
        </p:txBody>
      </p:sp>
      <p:sp>
        <p:nvSpPr>
          <p:cNvPr id="227" name="Shape 227"/>
          <p:cNvSpPr/>
          <p:nvPr/>
        </p:nvSpPr>
        <p:spPr>
          <a:xfrm>
            <a:off x="5841775" y="253675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u="sng" dirty="0">
                <a:latin typeface="French Script MT" panose="03020402040607040605" pitchFamily="66" charset="0"/>
              </a:rPr>
              <a:t>Save</a:t>
            </a:r>
          </a:p>
        </p:txBody>
      </p:sp>
      <p:sp>
        <p:nvSpPr>
          <p:cNvPr id="228" name="Shape 228">
            <a:hlinkClick r:id="rId5" action="ppaction://hlinksldjump"/>
          </p:cNvPr>
          <p:cNvSpPr/>
          <p:nvPr/>
        </p:nvSpPr>
        <p:spPr>
          <a:xfrm>
            <a:off x="7006575" y="4580900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u="sng" dirty="0">
                <a:latin typeface="French Script MT" panose="03020402040607040605" pitchFamily="66" charset="0"/>
              </a:rPr>
              <a:t>Cancel</a:t>
            </a:r>
          </a:p>
        </p:txBody>
      </p:sp>
      <p:sp>
        <p:nvSpPr>
          <p:cNvPr id="229" name="Shape 229">
            <a:hlinkClick r:id="rId6" action="ppaction://hlinksldjump"/>
          </p:cNvPr>
          <p:cNvSpPr/>
          <p:nvPr/>
        </p:nvSpPr>
        <p:spPr>
          <a:xfrm>
            <a:off x="8084475" y="4580900"/>
            <a:ext cx="672300" cy="31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u="sng" dirty="0">
                <a:latin typeface="French Script MT" panose="03020402040607040605" pitchFamily="66" charset="0"/>
              </a:rPr>
              <a:t>Continue</a:t>
            </a:r>
          </a:p>
        </p:txBody>
      </p:sp>
      <p:sp>
        <p:nvSpPr>
          <p:cNvPr id="58" name="Shape 169"/>
          <p:cNvSpPr/>
          <p:nvPr/>
        </p:nvSpPr>
        <p:spPr>
          <a:xfrm>
            <a:off x="299267" y="4425162"/>
            <a:ext cx="1248958" cy="4755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u="sng" dirty="0">
                <a:latin typeface="French Script MT" panose="03020402040607040605" pitchFamily="66" charset="0"/>
              </a:rPr>
              <a:t>Add New Text Box</a:t>
            </a:r>
          </a:p>
        </p:txBody>
      </p:sp>
      <p:sp>
        <p:nvSpPr>
          <p:cNvPr id="59" name="Shape 218"/>
          <p:cNvSpPr/>
          <p:nvPr/>
        </p:nvSpPr>
        <p:spPr>
          <a:xfrm>
            <a:off x="7207725" y="3309989"/>
            <a:ext cx="1116300" cy="15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u="sng" dirty="0"/>
              <a:t>Total Cost:</a:t>
            </a:r>
          </a:p>
        </p:txBody>
      </p:sp>
      <p:sp>
        <p:nvSpPr>
          <p:cNvPr id="60" name="Shape 219"/>
          <p:cNvSpPr txBox="1"/>
          <p:nvPr/>
        </p:nvSpPr>
        <p:spPr>
          <a:xfrm>
            <a:off x="7207725" y="3463625"/>
            <a:ext cx="1116300" cy="31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$ 700.00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174704"/>
            <a:ext cx="921074" cy="3070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91725" y="340397"/>
            <a:ext cx="2561770" cy="510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Shape 234"/>
          <p:cNvSpPr txBox="1">
            <a:spLocks noGrp="1"/>
          </p:cNvSpPr>
          <p:nvPr>
            <p:ph type="title" idx="4294967295"/>
          </p:nvPr>
        </p:nvSpPr>
        <p:spPr>
          <a:xfrm>
            <a:off x="311700" y="278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Payment and Shipping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067075" y="1881462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2067075" y="2323337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2067075" y="2765212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2067075" y="3207087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6345900" y="1881462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6345900" y="2323337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6345900" y="2765212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6345900" y="3207087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3" name="Shape 243"/>
          <p:cNvCxnSpPr/>
          <p:nvPr/>
        </p:nvCxnSpPr>
        <p:spPr>
          <a:xfrm>
            <a:off x="4566450" y="1065175"/>
            <a:ext cx="11100" cy="31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1358225" y="1114100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French Script MT" panose="03020402040607040605" pitchFamily="66" charset="0"/>
              </a:rPr>
              <a:t>Cost</a:t>
            </a:r>
            <a:r>
              <a:rPr lang="en" sz="1800" dirty="0"/>
              <a:t>: $700.00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276450" y="1779550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Name</a:t>
            </a:r>
            <a:r>
              <a:rPr lang="en" dirty="0"/>
              <a:t>: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42100" y="2221500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French Script MT" panose="03020402040607040605" pitchFamily="66" charset="0"/>
              </a:rPr>
              <a:t>Credit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Card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#</a:t>
            </a:r>
            <a:r>
              <a:rPr lang="en" dirty="0"/>
              <a:t>:</a:t>
            </a:r>
            <a:endParaRPr lang="en" dirty="0">
              <a:latin typeface="French Script MT" panose="03020402040607040605" pitchFamily="66" charset="0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42100" y="2663375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Security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code</a:t>
            </a:r>
            <a:r>
              <a:rPr lang="en" dirty="0"/>
              <a:t>: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08525" y="3105250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Expiration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Date</a:t>
            </a:r>
            <a:r>
              <a:rPr lang="en" dirty="0"/>
              <a:t>: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403375" y="1776900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Address</a:t>
            </a:r>
            <a:r>
              <a:rPr lang="en" dirty="0"/>
              <a:t>: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718700" y="2221500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City</a:t>
            </a:r>
            <a:r>
              <a:rPr lang="en" dirty="0"/>
              <a:t>: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600300" y="2663375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State</a:t>
            </a:r>
            <a:r>
              <a:rPr lang="en" dirty="0"/>
              <a:t>: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451525" y="3105250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Zip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code</a:t>
            </a:r>
            <a:r>
              <a:rPr lang="en" dirty="0"/>
              <a:t>: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310675" y="1061812"/>
            <a:ext cx="29649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French Script MT" panose="03020402040607040605" pitchFamily="66" charset="0"/>
              </a:rPr>
              <a:t>Enter</a:t>
            </a:r>
            <a:r>
              <a:rPr lang="en" sz="1800" dirty="0"/>
              <a:t> </a:t>
            </a:r>
            <a:r>
              <a:rPr lang="en" sz="1800" dirty="0">
                <a:latin typeface="French Script MT" panose="03020402040607040605" pitchFamily="66" charset="0"/>
              </a:rPr>
              <a:t>destination</a:t>
            </a:r>
            <a:r>
              <a:rPr lang="en" sz="1800" dirty="0"/>
              <a:t> </a:t>
            </a:r>
            <a:r>
              <a:rPr lang="en" sz="1800" dirty="0">
                <a:latin typeface="French Script MT" panose="03020402040607040605" pitchFamily="66" charset="0"/>
              </a:rPr>
              <a:t>address</a:t>
            </a:r>
            <a:r>
              <a:rPr lang="en" sz="1800" dirty="0"/>
              <a:t>: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423900" y="3763000"/>
            <a:ext cx="15474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 dirty="0">
                <a:latin typeface="French Script MT" panose="03020402040607040605" pitchFamily="66" charset="0"/>
              </a:rPr>
              <a:t>Submit</a:t>
            </a: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2067075" y="1881462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2067075" y="2323337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2067075" y="2765212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2067075" y="3207087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6345900" y="1881462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34850" y="2322366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3" action="ppaction://hlinksldjump"/>
          </p:cNvPr>
          <p:cNvSpPr/>
          <p:nvPr/>
        </p:nvSpPr>
        <p:spPr>
          <a:xfrm>
            <a:off x="6345900" y="2763085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3" action="ppaction://hlinksldjump"/>
          </p:cNvPr>
          <p:cNvSpPr/>
          <p:nvPr/>
        </p:nvSpPr>
        <p:spPr>
          <a:xfrm>
            <a:off x="6334850" y="3201976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pe 279">
            <a:hlinkClick r:id="rId4" action="ppaction://hlinksldjump"/>
          </p:cNvPr>
          <p:cNvSpPr txBox="1"/>
          <p:nvPr/>
        </p:nvSpPr>
        <p:spPr>
          <a:xfrm>
            <a:off x="2066950" y="3763000"/>
            <a:ext cx="15474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 dirty="0">
                <a:latin typeface="French Script MT" panose="03020402040607040605" pitchFamily="66" charset="0"/>
              </a:rPr>
              <a:t>Cancel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28800" y="1174704"/>
            <a:ext cx="921074" cy="3070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66950" y="3203256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67075" y="2750375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7075" y="2323337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67075" y="1878750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45900" y="3207087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45900" y="2766425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5900" y="2311162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45900" y="1881462"/>
            <a:ext cx="1625400" cy="300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91725" y="340397"/>
            <a:ext cx="2561770" cy="510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Shape 259"/>
          <p:cNvSpPr txBox="1">
            <a:spLocks noGrp="1"/>
          </p:cNvSpPr>
          <p:nvPr>
            <p:ph type="title" idx="4294967295"/>
          </p:nvPr>
        </p:nvSpPr>
        <p:spPr>
          <a:xfrm>
            <a:off x="311700" y="278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Payment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and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Shipping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067075" y="1881462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YourName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067075" y="2323337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1234567890123456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066950" y="2758441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1234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067075" y="3207087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8/17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345900" y="1881462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1234 Street 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345900" y="2310811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Edwardsville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345900" y="2765212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Illinois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345900" y="3207087"/>
            <a:ext cx="1625400" cy="30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12345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4566450" y="1065175"/>
            <a:ext cx="11100" cy="31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1358225" y="1114100"/>
            <a:ext cx="26832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French Script MT" panose="03020402040607040605" pitchFamily="66" charset="0"/>
              </a:rPr>
              <a:t>Cost</a:t>
            </a:r>
            <a:r>
              <a:rPr lang="en" sz="1800" dirty="0"/>
              <a:t>: $700.00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276450" y="1779550"/>
            <a:ext cx="7905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Name</a:t>
            </a:r>
            <a:r>
              <a:rPr lang="en" dirty="0"/>
              <a:t>: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42100" y="2663375"/>
            <a:ext cx="13251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Security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code</a:t>
            </a:r>
            <a:r>
              <a:rPr lang="en" dirty="0"/>
              <a:t>: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08525" y="3105250"/>
            <a:ext cx="14586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Expiration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Date</a:t>
            </a:r>
            <a:r>
              <a:rPr lang="en" dirty="0"/>
              <a:t>: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310675" y="1061812"/>
            <a:ext cx="29649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French Script MT" panose="03020402040607040605" pitchFamily="66" charset="0"/>
              </a:rPr>
              <a:t>Enter</a:t>
            </a:r>
            <a:r>
              <a:rPr lang="en" sz="1800" dirty="0"/>
              <a:t> </a:t>
            </a:r>
            <a:r>
              <a:rPr lang="en" sz="1800" dirty="0">
                <a:latin typeface="French Script MT" panose="03020402040607040605" pitchFamily="66" charset="0"/>
              </a:rPr>
              <a:t>destination</a:t>
            </a:r>
            <a:r>
              <a:rPr lang="en" sz="1800" dirty="0"/>
              <a:t> </a:t>
            </a:r>
            <a:r>
              <a:rPr lang="en" sz="1800" dirty="0">
                <a:latin typeface="French Script MT" panose="03020402040607040605" pitchFamily="66" charset="0"/>
              </a:rPr>
              <a:t>address</a:t>
            </a:r>
            <a:r>
              <a:rPr lang="en" sz="1800" dirty="0"/>
              <a:t>: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403375" y="1776900"/>
            <a:ext cx="9426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Address</a:t>
            </a:r>
            <a:r>
              <a:rPr lang="en" dirty="0"/>
              <a:t>: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718700" y="2221500"/>
            <a:ext cx="6273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City</a:t>
            </a:r>
            <a:r>
              <a:rPr lang="en" dirty="0"/>
              <a:t>: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600300" y="2663375"/>
            <a:ext cx="6789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State</a:t>
            </a:r>
            <a:r>
              <a:rPr lang="en" dirty="0"/>
              <a:t>: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451525" y="3105250"/>
            <a:ext cx="10167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Zip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code</a:t>
            </a:r>
            <a:r>
              <a:rPr lang="en" dirty="0"/>
              <a:t>: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42100" y="2221500"/>
            <a:ext cx="13251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French Script MT" panose="03020402040607040605" pitchFamily="66" charset="0"/>
              </a:rPr>
              <a:t>Credit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Card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#</a:t>
            </a:r>
            <a:r>
              <a:rPr lang="en" dirty="0"/>
              <a:t>:</a:t>
            </a:r>
          </a:p>
        </p:txBody>
      </p:sp>
      <p:sp>
        <p:nvSpPr>
          <p:cNvPr id="279" name="Shape 279">
            <a:hlinkClick r:id="rId3" action="ppaction://hlinksldjump"/>
          </p:cNvPr>
          <p:cNvSpPr txBox="1"/>
          <p:nvPr/>
        </p:nvSpPr>
        <p:spPr>
          <a:xfrm>
            <a:off x="6423900" y="3763000"/>
            <a:ext cx="15474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 dirty="0">
                <a:latin typeface="French Script MT" panose="03020402040607040605" pitchFamily="66" charset="0"/>
              </a:rPr>
              <a:t>Submit</a:t>
            </a:r>
          </a:p>
        </p:txBody>
      </p:sp>
      <p:sp>
        <p:nvSpPr>
          <p:cNvPr id="33" name="Shape 279">
            <a:hlinkClick r:id="rId4" action="ppaction://hlinksldjump"/>
          </p:cNvPr>
          <p:cNvSpPr txBox="1"/>
          <p:nvPr/>
        </p:nvSpPr>
        <p:spPr>
          <a:xfrm>
            <a:off x="2066950" y="3763000"/>
            <a:ext cx="1547400" cy="365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 dirty="0">
                <a:latin typeface="French Script MT" panose="03020402040607040605" pitchFamily="66" charset="0"/>
              </a:rPr>
              <a:t>Cancel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285002" y="1759091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Order</a:t>
            </a:r>
            <a:r>
              <a:rPr lang="en" dirty="0"/>
              <a:t> </a:t>
            </a:r>
            <a:r>
              <a:rPr lang="en" dirty="0">
                <a:latin typeface="French Script MT" panose="03020402040607040605" pitchFamily="66" charset="0"/>
              </a:rPr>
              <a:t>complete!</a:t>
            </a:r>
            <a:br>
              <a:rPr lang="en" dirty="0">
                <a:latin typeface="French Script MT" panose="03020402040607040605" pitchFamily="66" charset="0"/>
              </a:rPr>
            </a:br>
            <a:r>
              <a:rPr lang="en" sz="1800" dirty="0">
                <a:latin typeface="French Script MT" panose="03020402040607040605" pitchFamily="66" charset="0"/>
              </a:rPr>
              <a:t>Confirmation</a:t>
            </a:r>
            <a:r>
              <a:rPr lang="en" sz="1800" dirty="0"/>
              <a:t> </a:t>
            </a:r>
            <a:r>
              <a:rPr lang="en" sz="1800" dirty="0">
                <a:latin typeface="French Script MT" panose="03020402040607040605" pitchFamily="66" charset="0"/>
              </a:rPr>
              <a:t>Numer</a:t>
            </a:r>
            <a:r>
              <a:rPr lang="en" sz="1800" dirty="0"/>
              <a:t>: 2C46LS2</a:t>
            </a:r>
            <a:endParaRPr lang="en" dirty="0"/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1"/>
          </p:nvPr>
        </p:nvSpPr>
        <p:spPr>
          <a:xfrm>
            <a:off x="285002" y="4255784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rench Script MT" panose="03020402040607040605" pitchFamily="66" charset="0"/>
              </a:rPr>
              <a:t>Thanks</a:t>
            </a:r>
            <a:r>
              <a:rPr lang="en" dirty="0"/>
              <a:t>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6339" y="1448355"/>
            <a:ext cx="6494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French Script MT" panose="03020402040607040605" pitchFamily="66" charset="0"/>
              </a:rPr>
              <a:t>Hallmark Cards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370</Words>
  <Application>Microsoft Office PowerPoint</Application>
  <PresentationFormat>On-screen Show (16:9)</PresentationFormat>
  <Paragraphs>169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Bodoni MT Condensed</vt:lpstr>
      <vt:lpstr>Freestyle Script</vt:lpstr>
      <vt:lpstr>French Script MT</vt:lpstr>
      <vt:lpstr>simple-light-2</vt:lpstr>
      <vt:lpstr>Hallmark Cards</vt:lpstr>
      <vt:lpstr>Login:</vt:lpstr>
      <vt:lpstr>Login:</vt:lpstr>
      <vt:lpstr>Hallmark Cards</vt:lpstr>
      <vt:lpstr>PowerPoint Presentation</vt:lpstr>
      <vt:lpstr>PowerPoint Presentation</vt:lpstr>
      <vt:lpstr>Payment and Shipping</vt:lpstr>
      <vt:lpstr>Payment and Shipping</vt:lpstr>
      <vt:lpstr>Order complete! Confirmation Numer: 2C46LS2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Hallmark Cards</dc:title>
  <dc:creator>Ethan</dc:creator>
  <cp:lastModifiedBy>bttrpo@gmail.com</cp:lastModifiedBy>
  <cp:revision>14</cp:revision>
  <dcterms:modified xsi:type="dcterms:W3CDTF">2016-10-05T05:37:20Z</dcterms:modified>
</cp:coreProperties>
</file>