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FA9B-C2A3-A669-1700-463072ED1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3DDC1-44C2-D3DA-FC81-341279BE3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AC359-A708-4537-510B-DC46621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6881-F2EE-4532-A580-BE4EA55713BC}" type="datetimeFigureOut">
              <a:rPr lang="en-US" smtClean="0"/>
              <a:t>Tue 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B793A-21D4-E9DD-9852-C14DC5A5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619B-47C2-63E0-8F37-94741EF8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53A5-E426-4860-B4E2-01179A85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D619-DF9A-3648-50E0-D5FB9467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F27F6-8BB0-4018-21CA-1E277E859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3E676-B5FF-AC79-986A-60137E1E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6881-F2EE-4532-A580-BE4EA55713BC}" type="datetimeFigureOut">
              <a:rPr lang="en-US" smtClean="0"/>
              <a:t>Tue 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D2486-7158-D85A-9FD6-9F55B178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C19E5-AE8D-051B-DAE8-3C6F5740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53A5-E426-4860-B4E2-01179A85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3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DB6A-D764-BC38-9C98-744A5F564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FE94F-BC15-89DD-2777-41CA3A228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0F2F5-71D5-455E-14BF-EA869B44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6881-F2EE-4532-A580-BE4EA55713BC}" type="datetimeFigureOut">
              <a:rPr lang="en-US" smtClean="0"/>
              <a:t>Tue 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FE2B7-8F30-F667-6D42-68B810BC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DA388-AE10-FFF6-20C4-9D404BE2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53A5-E426-4860-B4E2-01179A85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6B7C-C584-5EDB-F399-C5DEB9AF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AA56F-72BA-50DA-AD0E-59B6A8C6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8E677-413F-5733-2716-BAB075B8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6881-F2EE-4532-A580-BE4EA55713BC}" type="datetimeFigureOut">
              <a:rPr lang="en-US" smtClean="0"/>
              <a:t>Tue 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6F74-4A4E-E27C-8CFB-0FC8F4C3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4D19-5EFC-9616-A941-1A9FF25F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53A5-E426-4860-B4E2-01179A85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0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365D-6C6C-8330-6581-4EC09CCFE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83B91-5FDD-FA04-32F7-8FEA9809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DE141-B8E3-FDC7-11A9-A5D83A59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6881-F2EE-4532-A580-BE4EA55713BC}" type="datetimeFigureOut">
              <a:rPr lang="en-US" smtClean="0"/>
              <a:t>Tue 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0A61-6C27-FD91-CDB3-D3D53070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5683-1A2C-25D3-C8C2-8CE5AAFA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53A5-E426-4860-B4E2-01179A85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0131-F522-4726-6BD8-732210F7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93BC2-30F1-FE2E-831C-4D1892E02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970BC-0F67-EE46-F080-A2539951D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7804C-7EC1-B123-97B3-7C0B5D39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6881-F2EE-4532-A580-BE4EA55713BC}" type="datetimeFigureOut">
              <a:rPr lang="en-US" smtClean="0"/>
              <a:t>Tue 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59A1A-7992-71E5-9E81-0E682617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2912D-7CCF-E062-40D0-45F723BE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53A5-E426-4860-B4E2-01179A85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7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EA8B-8A70-200E-60F4-805A5368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0EFF5-A39C-53B3-E033-3C690A0F9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7DFB0-D6AA-8754-7C9F-5EFC19AAE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795AD-9CB2-B609-2A48-CD99BDCE1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34288-3A69-8588-4056-C1F692E8D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792AC-499D-5CDB-3F18-32D84FCE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6881-F2EE-4532-A580-BE4EA55713BC}" type="datetimeFigureOut">
              <a:rPr lang="en-US" smtClean="0"/>
              <a:t>Tue 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2611F-EDFE-127E-E2CD-0ADAACA9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C96DE-652B-78E9-F2D6-592A1F8B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53A5-E426-4860-B4E2-01179A85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0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F172-BB4D-F07E-4AA3-F4B9B543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DA240-290F-BB62-4825-1A60391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6881-F2EE-4532-A580-BE4EA55713BC}" type="datetimeFigureOut">
              <a:rPr lang="en-US" smtClean="0"/>
              <a:t>Tue 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31D25-8329-6F4A-A7C8-12E0D58E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01801-D7E7-2AF1-3258-0FBDDF64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53A5-E426-4860-B4E2-01179A85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5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4EA3A-AAC1-3398-EA6E-CB0C1AFC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6881-F2EE-4532-A580-BE4EA55713BC}" type="datetimeFigureOut">
              <a:rPr lang="en-US" smtClean="0"/>
              <a:t>Tue 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3CE23-7BAB-ABE9-D0B8-C4158531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7BC06-D9CE-A1A6-3CD7-CFDFC161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53A5-E426-4860-B4E2-01179A85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6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5B9C-6C50-389B-1811-2F5B3C4D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31708-88D4-C121-9A4E-F15011BB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24B3C-7893-8AEB-CE72-FB4DB406F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E0572-15E3-FC82-DC55-35EC61DD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6881-F2EE-4532-A580-BE4EA55713BC}" type="datetimeFigureOut">
              <a:rPr lang="en-US" smtClean="0"/>
              <a:t>Tue 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6ABB7-1A81-9DC0-AB87-27A99F91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33528-0E86-D5F7-605D-74AE936C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53A5-E426-4860-B4E2-01179A85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361E-848E-011C-D975-6462EF7C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77C54-D1C1-FBBA-CA8E-11FF65091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CFFA5-7551-B85D-BADF-23F9C7585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02B0E-D4AE-0EE8-7E12-F83C3D09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6881-F2EE-4532-A580-BE4EA55713BC}" type="datetimeFigureOut">
              <a:rPr lang="en-US" smtClean="0"/>
              <a:t>Tue 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03329-45EF-8A19-7C4F-C8E4663F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165E5-47B3-038A-8A5A-28587C6E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53A5-E426-4860-B4E2-01179A85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6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7783F-5326-F14C-A302-A6BF445C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940C9-8FB8-BBE9-599C-D7DB10657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99C1D-10BF-C694-4B9F-D182E7B5A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736881-F2EE-4532-A580-BE4EA55713BC}" type="datetimeFigureOut">
              <a:rPr lang="en-US" smtClean="0"/>
              <a:t>Tue 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C2F70-8085-9950-90C8-1ECE897B7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7BF70-C7C5-D2F5-2F6A-600777925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2C53A5-E426-4860-B4E2-01179A85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5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5DC2-90A5-089F-CA63-5D1E6F1BA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Procedural Terrain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48FBF-9291-0985-B800-1565EFD18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9638"/>
            <a:ext cx="9144000" cy="608162"/>
          </a:xfrm>
        </p:spPr>
        <p:txBody>
          <a:bodyPr/>
          <a:lstStyle/>
          <a:p>
            <a:r>
              <a:rPr lang="en-US" dirty="0" err="1"/>
              <a:t>Qitong</a:t>
            </a:r>
            <a:r>
              <a:rPr lang="en-US" dirty="0"/>
              <a:t> Liu and Ryan Vera</a:t>
            </a:r>
          </a:p>
        </p:txBody>
      </p:sp>
    </p:spTree>
    <p:extLst>
      <p:ext uri="{BB962C8B-B14F-4D97-AF65-F5344CB8AC3E}">
        <p14:creationId xmlns:p14="http://schemas.microsoft.com/office/powerpoint/2010/main" val="207708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133A-7736-BE9E-5A8C-D067E2D2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2B5D-6688-AFDC-A0BC-455EA0982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en-US" dirty="0"/>
              <a:t>Algorithm Overview</a:t>
            </a:r>
          </a:p>
          <a:p>
            <a:pPr lvl="1"/>
            <a:r>
              <a:rPr lang="en-US" dirty="0"/>
              <a:t>Perlin Noise</a:t>
            </a:r>
          </a:p>
          <a:p>
            <a:pPr lvl="1"/>
            <a:r>
              <a:rPr lang="en-US" dirty="0"/>
              <a:t>Diamond Square</a:t>
            </a:r>
          </a:p>
          <a:p>
            <a:r>
              <a:rPr lang="en-US" dirty="0"/>
              <a:t>Results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28074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6D46-219F-EA55-8BCC-01DCCB08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Procedural Terrain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7A95F-9F5E-AD6E-2D55-6273BC88C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used to create landscapes algorithmically rather than manually</a:t>
            </a:r>
          </a:p>
          <a:p>
            <a:pPr lvl="1"/>
            <a:r>
              <a:rPr lang="en-US" dirty="0"/>
              <a:t>Uses mathematical models, algorithms, and randomness to simulate realistic terrains</a:t>
            </a:r>
          </a:p>
        </p:txBody>
      </p:sp>
    </p:spTree>
    <p:extLst>
      <p:ext uri="{BB962C8B-B14F-4D97-AF65-F5344CB8AC3E}">
        <p14:creationId xmlns:p14="http://schemas.microsoft.com/office/powerpoint/2010/main" val="200998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0FC9-163C-BDFE-A8A7-34033F1D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Perlin Noise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4F5CB-FF86-2CD5-7BDC-F1AF42C34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7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A8E89-E016-D825-B71E-40B4ADEF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Perlin Noise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BCD436-3D1B-87D4-D9AD-029E7220B7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by Ken Perlin in 1983</a:t>
            </a:r>
          </a:p>
          <a:p>
            <a:r>
              <a:rPr lang="en-US" dirty="0"/>
              <a:t>Produces smooth transition between values</a:t>
            </a:r>
          </a:p>
          <a:p>
            <a:pPr lvl="1"/>
            <a:r>
              <a:rPr lang="en-US" dirty="0"/>
              <a:t>Ideal for organic patterns</a:t>
            </a:r>
          </a:p>
        </p:txBody>
      </p:sp>
      <p:pic>
        <p:nvPicPr>
          <p:cNvPr id="1026" name="Picture 2" descr="Perlin Noise">
            <a:extLst>
              <a:ext uri="{FF2B5EF4-FFF2-40B4-BE49-F238E27FC236}">
                <a16:creationId xmlns:a16="http://schemas.microsoft.com/office/drawing/2014/main" id="{96610D7C-AE71-C1E9-79D0-623928CCEBC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99" y="1545034"/>
            <a:ext cx="6698544" cy="376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55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45C6-5C8B-C2BD-0FF9-0CD262F2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Perlin Noise Pseudocode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83BFAC-DE32-E288-EFA1-3C788285B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5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212B-0A65-C6BA-9A66-8BA05F4F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 Square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C9FBC-9232-68DA-9C02-F3600C8E8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726E-9F2E-D9C8-9D55-9C08357D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 Square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5F52-A8BC-2512-D318-3CA8325D6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5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73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Procedural Terrain Generation</vt:lpstr>
      <vt:lpstr>Outline</vt:lpstr>
      <vt:lpstr>What is Procedural Terrain Generation</vt:lpstr>
      <vt:lpstr>Perlin Noise</vt:lpstr>
      <vt:lpstr>Perlin Noise Overview</vt:lpstr>
      <vt:lpstr>Perlin Noise Pseudocode</vt:lpstr>
      <vt:lpstr>Diamond Square</vt:lpstr>
      <vt:lpstr>Diamond Square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Vera, Ryan</dc:creator>
  <cp:lastModifiedBy>Vera, Ryan</cp:lastModifiedBy>
  <cp:revision>4</cp:revision>
  <dcterms:created xsi:type="dcterms:W3CDTF">2025-04-29T14:00:46Z</dcterms:created>
  <dcterms:modified xsi:type="dcterms:W3CDTF">2025-04-29T15:20:10Z</dcterms:modified>
</cp:coreProperties>
</file>