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3" r:id="rId6"/>
    <p:sldId id="260" r:id="rId7"/>
    <p:sldId id="261" r:id="rId8"/>
    <p:sldId id="269" r:id="rId9"/>
    <p:sldId id="268"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A5CF"/>
    <a:srgbClr val="CC8D00"/>
    <a:srgbClr val="1E9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2" d="100"/>
          <a:sy n="92" d="100"/>
        </p:scale>
        <p:origin x="108"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440AA4-F61A-456D-AFAE-D973BE539CD9}" type="doc">
      <dgm:prSet loTypeId="urn:microsoft.com/office/officeart/2005/8/layout/hProcess9" loCatId="process" qsTypeId="urn:microsoft.com/office/officeart/2005/8/quickstyle/simple1" qsCatId="simple" csTypeId="urn:microsoft.com/office/officeart/2005/8/colors/colorful5" csCatId="colorful" phldr="1"/>
      <dgm:spPr/>
      <dgm:t>
        <a:bodyPr/>
        <a:lstStyle/>
        <a:p>
          <a:endParaRPr lang="en-US"/>
        </a:p>
      </dgm:t>
    </dgm:pt>
    <dgm:pt modelId="{57DD4D24-972A-4203-9BA0-CE96D86E0E7B}">
      <dgm:prSet/>
      <dgm:spPr/>
      <dgm:t>
        <a:bodyPr/>
        <a:lstStyle/>
        <a:p>
          <a:r>
            <a:rPr lang="en-US" dirty="0"/>
            <a:t>Research the problem and target audience</a:t>
          </a:r>
        </a:p>
      </dgm:t>
    </dgm:pt>
    <dgm:pt modelId="{62948365-37EF-48AA-8E5C-F48FB31124B8}" type="parTrans" cxnId="{D26FB2F8-3779-47A0-8A5F-BD21F72BADC0}">
      <dgm:prSet/>
      <dgm:spPr/>
      <dgm:t>
        <a:bodyPr/>
        <a:lstStyle/>
        <a:p>
          <a:endParaRPr lang="en-US"/>
        </a:p>
      </dgm:t>
    </dgm:pt>
    <dgm:pt modelId="{14CC6A17-C100-4A1D-B46E-6FBA37FB5569}" type="sibTrans" cxnId="{D26FB2F8-3779-47A0-8A5F-BD21F72BADC0}">
      <dgm:prSet/>
      <dgm:spPr/>
      <dgm:t>
        <a:bodyPr/>
        <a:lstStyle/>
        <a:p>
          <a:endParaRPr lang="en-US"/>
        </a:p>
      </dgm:t>
    </dgm:pt>
    <dgm:pt modelId="{599773F5-7BDF-46DB-B128-D96CB41DD7F5}">
      <dgm:prSet/>
      <dgm:spPr/>
      <dgm:t>
        <a:bodyPr/>
        <a:lstStyle/>
        <a:p>
          <a:r>
            <a:rPr lang="en-US" dirty="0"/>
            <a:t>Identify the main problem</a:t>
          </a:r>
        </a:p>
      </dgm:t>
    </dgm:pt>
    <dgm:pt modelId="{9C810297-1A22-43E5-AFA3-075B395A259A}" type="parTrans" cxnId="{13B47CF1-E2E0-4B07-B92A-8ADAA98E157D}">
      <dgm:prSet/>
      <dgm:spPr/>
      <dgm:t>
        <a:bodyPr/>
        <a:lstStyle/>
        <a:p>
          <a:endParaRPr lang="en-US"/>
        </a:p>
      </dgm:t>
    </dgm:pt>
    <dgm:pt modelId="{538F3A9D-1412-419A-ADD9-29ED7EC2A959}" type="sibTrans" cxnId="{13B47CF1-E2E0-4B07-B92A-8ADAA98E157D}">
      <dgm:prSet/>
      <dgm:spPr/>
      <dgm:t>
        <a:bodyPr/>
        <a:lstStyle/>
        <a:p>
          <a:endParaRPr lang="en-US"/>
        </a:p>
      </dgm:t>
    </dgm:pt>
    <dgm:pt modelId="{8A5C480F-DA02-44EA-8ED1-1D718A7BC84B}">
      <dgm:prSet/>
      <dgm:spPr/>
      <dgm:t>
        <a:bodyPr/>
        <a:lstStyle/>
        <a:p>
          <a:r>
            <a:rPr lang="en-US" dirty="0"/>
            <a:t>Identify the ideal solution</a:t>
          </a:r>
        </a:p>
      </dgm:t>
    </dgm:pt>
    <dgm:pt modelId="{C7A4B5D1-82B0-47AC-8D0C-43DDF17ED6CC}" type="parTrans" cxnId="{176F8957-0FED-4090-B7A1-16DCE65EF9D5}">
      <dgm:prSet/>
      <dgm:spPr/>
      <dgm:t>
        <a:bodyPr/>
        <a:lstStyle/>
        <a:p>
          <a:endParaRPr lang="en-US"/>
        </a:p>
      </dgm:t>
    </dgm:pt>
    <dgm:pt modelId="{05843EC2-879C-4434-AF10-800137928C70}" type="sibTrans" cxnId="{176F8957-0FED-4090-B7A1-16DCE65EF9D5}">
      <dgm:prSet/>
      <dgm:spPr/>
      <dgm:t>
        <a:bodyPr/>
        <a:lstStyle/>
        <a:p>
          <a:endParaRPr lang="en-US"/>
        </a:p>
      </dgm:t>
    </dgm:pt>
    <dgm:pt modelId="{F5E7E364-465C-4716-8D48-FA96FCF923D4}">
      <dgm:prSet/>
      <dgm:spPr/>
      <dgm:t>
        <a:bodyPr/>
        <a:lstStyle/>
        <a:p>
          <a:r>
            <a:rPr lang="en-US" dirty="0"/>
            <a:t>Derive an approximate to the ideal</a:t>
          </a:r>
        </a:p>
      </dgm:t>
    </dgm:pt>
    <dgm:pt modelId="{6A412A08-7F58-4F15-962B-EEBFC90749B2}" type="parTrans" cxnId="{437E0C46-B5F7-4440-8BDC-3549AD1B877F}">
      <dgm:prSet/>
      <dgm:spPr/>
      <dgm:t>
        <a:bodyPr/>
        <a:lstStyle/>
        <a:p>
          <a:endParaRPr lang="en-US"/>
        </a:p>
      </dgm:t>
    </dgm:pt>
    <dgm:pt modelId="{80815ED0-4888-4A3B-9DBB-7AD9AB37D349}" type="sibTrans" cxnId="{437E0C46-B5F7-4440-8BDC-3549AD1B877F}">
      <dgm:prSet/>
      <dgm:spPr/>
      <dgm:t>
        <a:bodyPr/>
        <a:lstStyle/>
        <a:p>
          <a:endParaRPr lang="en-US"/>
        </a:p>
      </dgm:t>
    </dgm:pt>
    <dgm:pt modelId="{F75001C8-2801-45B4-B174-6186F2C531B5}" type="pres">
      <dgm:prSet presAssocID="{23440AA4-F61A-456D-AFAE-D973BE539CD9}" presName="CompostProcess" presStyleCnt="0">
        <dgm:presLayoutVars>
          <dgm:dir/>
          <dgm:resizeHandles val="exact"/>
        </dgm:presLayoutVars>
      </dgm:prSet>
      <dgm:spPr/>
    </dgm:pt>
    <dgm:pt modelId="{D44A0DB0-1C32-4DE4-AC70-0CB74E13785B}" type="pres">
      <dgm:prSet presAssocID="{23440AA4-F61A-456D-AFAE-D973BE539CD9}" presName="arrow" presStyleLbl="bgShp" presStyleIdx="0" presStyleCnt="1"/>
      <dgm:spPr/>
    </dgm:pt>
    <dgm:pt modelId="{4D9B4DA2-4F2F-4F25-9D08-84A23F91856F}" type="pres">
      <dgm:prSet presAssocID="{23440AA4-F61A-456D-AFAE-D973BE539CD9}" presName="linearProcess" presStyleCnt="0"/>
      <dgm:spPr/>
    </dgm:pt>
    <dgm:pt modelId="{5943F85E-7D4F-47CC-80E2-EB5D68E6B7B0}" type="pres">
      <dgm:prSet presAssocID="{57DD4D24-972A-4203-9BA0-CE96D86E0E7B}" presName="textNode" presStyleLbl="node1" presStyleIdx="0" presStyleCnt="4">
        <dgm:presLayoutVars>
          <dgm:bulletEnabled val="1"/>
        </dgm:presLayoutVars>
      </dgm:prSet>
      <dgm:spPr/>
    </dgm:pt>
    <dgm:pt modelId="{966F4DA2-464E-4540-9113-53E5DF9BC240}" type="pres">
      <dgm:prSet presAssocID="{14CC6A17-C100-4A1D-B46E-6FBA37FB5569}" presName="sibTrans" presStyleCnt="0"/>
      <dgm:spPr/>
    </dgm:pt>
    <dgm:pt modelId="{1AF8F811-A95B-4D23-905F-70723BB261F2}" type="pres">
      <dgm:prSet presAssocID="{599773F5-7BDF-46DB-B128-D96CB41DD7F5}" presName="textNode" presStyleLbl="node1" presStyleIdx="1" presStyleCnt="4">
        <dgm:presLayoutVars>
          <dgm:bulletEnabled val="1"/>
        </dgm:presLayoutVars>
      </dgm:prSet>
      <dgm:spPr/>
    </dgm:pt>
    <dgm:pt modelId="{7C913694-6A69-47F6-B0A0-2852C6D9DE2E}" type="pres">
      <dgm:prSet presAssocID="{538F3A9D-1412-419A-ADD9-29ED7EC2A959}" presName="sibTrans" presStyleCnt="0"/>
      <dgm:spPr/>
    </dgm:pt>
    <dgm:pt modelId="{2021FE2F-E02E-48EB-A46F-18B7A18DE033}" type="pres">
      <dgm:prSet presAssocID="{8A5C480F-DA02-44EA-8ED1-1D718A7BC84B}" presName="textNode" presStyleLbl="node1" presStyleIdx="2" presStyleCnt="4">
        <dgm:presLayoutVars>
          <dgm:bulletEnabled val="1"/>
        </dgm:presLayoutVars>
      </dgm:prSet>
      <dgm:spPr/>
    </dgm:pt>
    <dgm:pt modelId="{6C9EA5AC-3DA2-4B44-B5DD-5F5069DD2F8F}" type="pres">
      <dgm:prSet presAssocID="{05843EC2-879C-4434-AF10-800137928C70}" presName="sibTrans" presStyleCnt="0"/>
      <dgm:spPr/>
    </dgm:pt>
    <dgm:pt modelId="{A1EF0088-A6F4-46D2-BB4B-8B0363388F8E}" type="pres">
      <dgm:prSet presAssocID="{F5E7E364-465C-4716-8D48-FA96FCF923D4}" presName="textNode" presStyleLbl="node1" presStyleIdx="3" presStyleCnt="4">
        <dgm:presLayoutVars>
          <dgm:bulletEnabled val="1"/>
        </dgm:presLayoutVars>
      </dgm:prSet>
      <dgm:spPr/>
    </dgm:pt>
  </dgm:ptLst>
  <dgm:cxnLst>
    <dgm:cxn modelId="{41095140-CF35-40F1-B846-94B4D000FD91}" type="presOf" srcId="{599773F5-7BDF-46DB-B128-D96CB41DD7F5}" destId="{1AF8F811-A95B-4D23-905F-70723BB261F2}" srcOrd="0" destOrd="0" presId="urn:microsoft.com/office/officeart/2005/8/layout/hProcess9"/>
    <dgm:cxn modelId="{437E0C46-B5F7-4440-8BDC-3549AD1B877F}" srcId="{23440AA4-F61A-456D-AFAE-D973BE539CD9}" destId="{F5E7E364-465C-4716-8D48-FA96FCF923D4}" srcOrd="3" destOrd="0" parTransId="{6A412A08-7F58-4F15-962B-EEBFC90749B2}" sibTransId="{80815ED0-4888-4A3B-9DBB-7AD9AB37D349}"/>
    <dgm:cxn modelId="{176F8957-0FED-4090-B7A1-16DCE65EF9D5}" srcId="{23440AA4-F61A-456D-AFAE-D973BE539CD9}" destId="{8A5C480F-DA02-44EA-8ED1-1D718A7BC84B}" srcOrd="2" destOrd="0" parTransId="{C7A4B5D1-82B0-47AC-8D0C-43DDF17ED6CC}" sibTransId="{05843EC2-879C-4434-AF10-800137928C70}"/>
    <dgm:cxn modelId="{DC0A287E-26EE-4BD2-A330-E5CCD3272C3D}" type="presOf" srcId="{8A5C480F-DA02-44EA-8ED1-1D718A7BC84B}" destId="{2021FE2F-E02E-48EB-A46F-18B7A18DE033}" srcOrd="0" destOrd="0" presId="urn:microsoft.com/office/officeart/2005/8/layout/hProcess9"/>
    <dgm:cxn modelId="{203C9E8B-6C8B-4B59-B269-185E31FA09D2}" type="presOf" srcId="{F5E7E364-465C-4716-8D48-FA96FCF923D4}" destId="{A1EF0088-A6F4-46D2-BB4B-8B0363388F8E}" srcOrd="0" destOrd="0" presId="urn:microsoft.com/office/officeart/2005/8/layout/hProcess9"/>
    <dgm:cxn modelId="{B5FD8EA6-5660-4CA6-9E83-69AA4B44DF63}" type="presOf" srcId="{23440AA4-F61A-456D-AFAE-D973BE539CD9}" destId="{F75001C8-2801-45B4-B174-6186F2C531B5}" srcOrd="0" destOrd="0" presId="urn:microsoft.com/office/officeart/2005/8/layout/hProcess9"/>
    <dgm:cxn modelId="{D8621BC3-EBEA-4097-82BB-C122BFC1ECED}" type="presOf" srcId="{57DD4D24-972A-4203-9BA0-CE96D86E0E7B}" destId="{5943F85E-7D4F-47CC-80E2-EB5D68E6B7B0}" srcOrd="0" destOrd="0" presId="urn:microsoft.com/office/officeart/2005/8/layout/hProcess9"/>
    <dgm:cxn modelId="{13B47CF1-E2E0-4B07-B92A-8ADAA98E157D}" srcId="{23440AA4-F61A-456D-AFAE-D973BE539CD9}" destId="{599773F5-7BDF-46DB-B128-D96CB41DD7F5}" srcOrd="1" destOrd="0" parTransId="{9C810297-1A22-43E5-AFA3-075B395A259A}" sibTransId="{538F3A9D-1412-419A-ADD9-29ED7EC2A959}"/>
    <dgm:cxn modelId="{D26FB2F8-3779-47A0-8A5F-BD21F72BADC0}" srcId="{23440AA4-F61A-456D-AFAE-D973BE539CD9}" destId="{57DD4D24-972A-4203-9BA0-CE96D86E0E7B}" srcOrd="0" destOrd="0" parTransId="{62948365-37EF-48AA-8E5C-F48FB31124B8}" sibTransId="{14CC6A17-C100-4A1D-B46E-6FBA37FB5569}"/>
    <dgm:cxn modelId="{8DBAE6A7-6CFD-459E-A82C-6DDAC5606F04}" type="presParOf" srcId="{F75001C8-2801-45B4-B174-6186F2C531B5}" destId="{D44A0DB0-1C32-4DE4-AC70-0CB74E13785B}" srcOrd="0" destOrd="0" presId="urn:microsoft.com/office/officeart/2005/8/layout/hProcess9"/>
    <dgm:cxn modelId="{B93CE9C9-2E5F-4614-A6F2-3FADFEC7E759}" type="presParOf" srcId="{F75001C8-2801-45B4-B174-6186F2C531B5}" destId="{4D9B4DA2-4F2F-4F25-9D08-84A23F91856F}" srcOrd="1" destOrd="0" presId="urn:microsoft.com/office/officeart/2005/8/layout/hProcess9"/>
    <dgm:cxn modelId="{EF8D1A5B-3203-484B-943F-6633A897603D}" type="presParOf" srcId="{4D9B4DA2-4F2F-4F25-9D08-84A23F91856F}" destId="{5943F85E-7D4F-47CC-80E2-EB5D68E6B7B0}" srcOrd="0" destOrd="0" presId="urn:microsoft.com/office/officeart/2005/8/layout/hProcess9"/>
    <dgm:cxn modelId="{BFCD8CA8-1C67-4246-A27B-E72CED606754}" type="presParOf" srcId="{4D9B4DA2-4F2F-4F25-9D08-84A23F91856F}" destId="{966F4DA2-464E-4540-9113-53E5DF9BC240}" srcOrd="1" destOrd="0" presId="urn:microsoft.com/office/officeart/2005/8/layout/hProcess9"/>
    <dgm:cxn modelId="{FCE52BA4-0FA1-4883-BC10-2733742E5C9C}" type="presParOf" srcId="{4D9B4DA2-4F2F-4F25-9D08-84A23F91856F}" destId="{1AF8F811-A95B-4D23-905F-70723BB261F2}" srcOrd="2" destOrd="0" presId="urn:microsoft.com/office/officeart/2005/8/layout/hProcess9"/>
    <dgm:cxn modelId="{D9A017E8-F9A2-4190-BA52-641FFFFC4028}" type="presParOf" srcId="{4D9B4DA2-4F2F-4F25-9D08-84A23F91856F}" destId="{7C913694-6A69-47F6-B0A0-2852C6D9DE2E}" srcOrd="3" destOrd="0" presId="urn:microsoft.com/office/officeart/2005/8/layout/hProcess9"/>
    <dgm:cxn modelId="{FE2F8880-CA90-4C4D-B3BE-E432F2125C69}" type="presParOf" srcId="{4D9B4DA2-4F2F-4F25-9D08-84A23F91856F}" destId="{2021FE2F-E02E-48EB-A46F-18B7A18DE033}" srcOrd="4" destOrd="0" presId="urn:microsoft.com/office/officeart/2005/8/layout/hProcess9"/>
    <dgm:cxn modelId="{C920AA3F-7929-4D55-9376-9697B5DE7809}" type="presParOf" srcId="{4D9B4DA2-4F2F-4F25-9D08-84A23F91856F}" destId="{6C9EA5AC-3DA2-4B44-B5DD-5F5069DD2F8F}" srcOrd="5" destOrd="0" presId="urn:microsoft.com/office/officeart/2005/8/layout/hProcess9"/>
    <dgm:cxn modelId="{015F02A0-D0B2-4601-9079-ABB718B5779B}" type="presParOf" srcId="{4D9B4DA2-4F2F-4F25-9D08-84A23F91856F}" destId="{A1EF0088-A6F4-46D2-BB4B-8B0363388F8E}"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440AA4-F61A-456D-AFAE-D973BE539CD9}" type="doc">
      <dgm:prSet loTypeId="urn:microsoft.com/office/officeart/2005/8/layout/hProcess9" loCatId="process" qsTypeId="urn:microsoft.com/office/officeart/2005/8/quickstyle/simple1" qsCatId="simple" csTypeId="urn:microsoft.com/office/officeart/2005/8/colors/colorful5" csCatId="colorful" phldr="1"/>
      <dgm:spPr/>
      <dgm:t>
        <a:bodyPr/>
        <a:lstStyle/>
        <a:p>
          <a:endParaRPr lang="en-US"/>
        </a:p>
      </dgm:t>
    </dgm:pt>
    <dgm:pt modelId="{51A1349B-F978-47D2-95FD-1591F58B3A8C}">
      <dgm:prSet custT="1"/>
      <dgm:spPr/>
      <dgm:t>
        <a:bodyPr/>
        <a:lstStyle/>
        <a:p>
          <a:r>
            <a:rPr lang="en-US" sz="2400" dirty="0"/>
            <a:t>Identify/find data sources (e.g. APIs)</a:t>
          </a:r>
        </a:p>
      </dgm:t>
    </dgm:pt>
    <dgm:pt modelId="{6F687756-FA0E-4101-9374-F8805F5CA98D}" type="parTrans" cxnId="{FC346EBF-3EE6-499E-9BF6-8C04FD204055}">
      <dgm:prSet/>
      <dgm:spPr/>
      <dgm:t>
        <a:bodyPr/>
        <a:lstStyle/>
        <a:p>
          <a:endParaRPr lang="en-US"/>
        </a:p>
      </dgm:t>
    </dgm:pt>
    <dgm:pt modelId="{AE2AF2F5-BFA3-48C1-94A6-5A8FEB95DC04}" type="sibTrans" cxnId="{FC346EBF-3EE6-499E-9BF6-8C04FD204055}">
      <dgm:prSet/>
      <dgm:spPr/>
      <dgm:t>
        <a:bodyPr/>
        <a:lstStyle/>
        <a:p>
          <a:endParaRPr lang="en-US"/>
        </a:p>
      </dgm:t>
    </dgm:pt>
    <dgm:pt modelId="{A43EC623-BC18-4E64-94EA-E888E6144D5C}">
      <dgm:prSet custT="1"/>
      <dgm:spPr/>
      <dgm:t>
        <a:bodyPr/>
        <a:lstStyle/>
        <a:p>
          <a:r>
            <a:rPr lang="en-US" sz="2400" dirty="0"/>
            <a:t>Transform data into information packets</a:t>
          </a:r>
        </a:p>
      </dgm:t>
    </dgm:pt>
    <dgm:pt modelId="{2432D96B-B2EF-4389-9FDE-347A3FF49086}" type="parTrans" cxnId="{920F0D43-3C42-4640-AFBB-5F8E3D4F5217}">
      <dgm:prSet/>
      <dgm:spPr/>
      <dgm:t>
        <a:bodyPr/>
        <a:lstStyle/>
        <a:p>
          <a:endParaRPr lang="en-US"/>
        </a:p>
      </dgm:t>
    </dgm:pt>
    <dgm:pt modelId="{72621B02-F0A1-40C4-81D3-6BD8D2FC7115}" type="sibTrans" cxnId="{920F0D43-3C42-4640-AFBB-5F8E3D4F5217}">
      <dgm:prSet/>
      <dgm:spPr/>
      <dgm:t>
        <a:bodyPr/>
        <a:lstStyle/>
        <a:p>
          <a:endParaRPr lang="en-US"/>
        </a:p>
      </dgm:t>
    </dgm:pt>
    <dgm:pt modelId="{41E26410-9C0A-40F9-915C-38A0547D7C7E}">
      <dgm:prSet custT="1"/>
      <dgm:spPr/>
      <dgm:t>
        <a:bodyPr/>
        <a:lstStyle/>
        <a:p>
          <a:r>
            <a:rPr lang="en-US" sz="2400" dirty="0"/>
            <a:t>Collect user data for information customization</a:t>
          </a:r>
        </a:p>
      </dgm:t>
    </dgm:pt>
    <dgm:pt modelId="{F30D0E76-CBD5-4BB8-A8BF-8203BC32F020}" type="parTrans" cxnId="{AFAECD74-2C5B-42DA-A2CC-44D8EAAE6145}">
      <dgm:prSet/>
      <dgm:spPr/>
      <dgm:t>
        <a:bodyPr/>
        <a:lstStyle/>
        <a:p>
          <a:endParaRPr lang="en-US"/>
        </a:p>
      </dgm:t>
    </dgm:pt>
    <dgm:pt modelId="{01F7BC68-45F5-4BE5-A8EF-380704C61184}" type="sibTrans" cxnId="{AFAECD74-2C5B-42DA-A2CC-44D8EAAE6145}">
      <dgm:prSet/>
      <dgm:spPr/>
      <dgm:t>
        <a:bodyPr/>
        <a:lstStyle/>
        <a:p>
          <a:endParaRPr lang="en-US"/>
        </a:p>
      </dgm:t>
    </dgm:pt>
    <dgm:pt modelId="{6FE4A2BA-43EA-41AB-92CB-9DD85ECF6E9C}">
      <dgm:prSet custT="1"/>
      <dgm:spPr/>
      <dgm:t>
        <a:bodyPr/>
        <a:lstStyle/>
        <a:p>
          <a:r>
            <a:rPr lang="en-US" sz="2400" dirty="0"/>
            <a:t>Return customized information based on user inputs</a:t>
          </a:r>
        </a:p>
      </dgm:t>
    </dgm:pt>
    <dgm:pt modelId="{0D07CC69-1235-41EE-B42A-B6BAE3BABD2E}" type="parTrans" cxnId="{BFBA7E9B-ED9A-4953-B787-5053473945AD}">
      <dgm:prSet/>
      <dgm:spPr/>
      <dgm:t>
        <a:bodyPr/>
        <a:lstStyle/>
        <a:p>
          <a:endParaRPr lang="en-US"/>
        </a:p>
      </dgm:t>
    </dgm:pt>
    <dgm:pt modelId="{C5A3C32E-DA5E-4743-BF83-5CC2910DE1FE}" type="sibTrans" cxnId="{BFBA7E9B-ED9A-4953-B787-5053473945AD}">
      <dgm:prSet/>
      <dgm:spPr/>
      <dgm:t>
        <a:bodyPr/>
        <a:lstStyle/>
        <a:p>
          <a:endParaRPr lang="en-US"/>
        </a:p>
      </dgm:t>
    </dgm:pt>
    <dgm:pt modelId="{F75001C8-2801-45B4-B174-6186F2C531B5}" type="pres">
      <dgm:prSet presAssocID="{23440AA4-F61A-456D-AFAE-D973BE539CD9}" presName="CompostProcess" presStyleCnt="0">
        <dgm:presLayoutVars>
          <dgm:dir/>
          <dgm:resizeHandles val="exact"/>
        </dgm:presLayoutVars>
      </dgm:prSet>
      <dgm:spPr/>
    </dgm:pt>
    <dgm:pt modelId="{D44A0DB0-1C32-4DE4-AC70-0CB74E13785B}" type="pres">
      <dgm:prSet presAssocID="{23440AA4-F61A-456D-AFAE-D973BE539CD9}" presName="arrow" presStyleLbl="bgShp" presStyleIdx="0" presStyleCnt="1"/>
      <dgm:spPr/>
    </dgm:pt>
    <dgm:pt modelId="{4D9B4DA2-4F2F-4F25-9D08-84A23F91856F}" type="pres">
      <dgm:prSet presAssocID="{23440AA4-F61A-456D-AFAE-D973BE539CD9}" presName="linearProcess" presStyleCnt="0"/>
      <dgm:spPr/>
    </dgm:pt>
    <dgm:pt modelId="{44193766-CAB0-445B-9C48-7E60F5F9F103}" type="pres">
      <dgm:prSet presAssocID="{51A1349B-F978-47D2-95FD-1591F58B3A8C}" presName="textNode" presStyleLbl="node1" presStyleIdx="0" presStyleCnt="4">
        <dgm:presLayoutVars>
          <dgm:bulletEnabled val="1"/>
        </dgm:presLayoutVars>
      </dgm:prSet>
      <dgm:spPr/>
    </dgm:pt>
    <dgm:pt modelId="{E94EE38E-DDBC-4EDD-9AA3-AD331D3ED988}" type="pres">
      <dgm:prSet presAssocID="{AE2AF2F5-BFA3-48C1-94A6-5A8FEB95DC04}" presName="sibTrans" presStyleCnt="0"/>
      <dgm:spPr/>
    </dgm:pt>
    <dgm:pt modelId="{CBDE9BFF-6F81-4FD1-AF99-85EAD1870A92}" type="pres">
      <dgm:prSet presAssocID="{A43EC623-BC18-4E64-94EA-E888E6144D5C}" presName="textNode" presStyleLbl="node1" presStyleIdx="1" presStyleCnt="4">
        <dgm:presLayoutVars>
          <dgm:bulletEnabled val="1"/>
        </dgm:presLayoutVars>
      </dgm:prSet>
      <dgm:spPr/>
    </dgm:pt>
    <dgm:pt modelId="{168ACD08-753D-45BB-B1A9-C6A620E0D83D}" type="pres">
      <dgm:prSet presAssocID="{72621B02-F0A1-40C4-81D3-6BD8D2FC7115}" presName="sibTrans" presStyleCnt="0"/>
      <dgm:spPr/>
    </dgm:pt>
    <dgm:pt modelId="{C0B53B60-F083-4E4B-BFC9-BD3BD009CA33}" type="pres">
      <dgm:prSet presAssocID="{41E26410-9C0A-40F9-915C-38A0547D7C7E}" presName="textNode" presStyleLbl="node1" presStyleIdx="2" presStyleCnt="4">
        <dgm:presLayoutVars>
          <dgm:bulletEnabled val="1"/>
        </dgm:presLayoutVars>
      </dgm:prSet>
      <dgm:spPr/>
    </dgm:pt>
    <dgm:pt modelId="{80EA916B-DFD9-41BC-B144-5DC789B7A6ED}" type="pres">
      <dgm:prSet presAssocID="{01F7BC68-45F5-4BE5-A8EF-380704C61184}" presName="sibTrans" presStyleCnt="0"/>
      <dgm:spPr/>
    </dgm:pt>
    <dgm:pt modelId="{344D9073-E5E1-4BDE-AD34-1E2D19410CC1}" type="pres">
      <dgm:prSet presAssocID="{6FE4A2BA-43EA-41AB-92CB-9DD85ECF6E9C}" presName="textNode" presStyleLbl="node1" presStyleIdx="3" presStyleCnt="4">
        <dgm:presLayoutVars>
          <dgm:bulletEnabled val="1"/>
        </dgm:presLayoutVars>
      </dgm:prSet>
      <dgm:spPr/>
    </dgm:pt>
  </dgm:ptLst>
  <dgm:cxnLst>
    <dgm:cxn modelId="{DE9DDC0F-C77D-40A2-BF89-9B8FB423DC5B}" type="presOf" srcId="{41E26410-9C0A-40F9-915C-38A0547D7C7E}" destId="{C0B53B60-F083-4E4B-BFC9-BD3BD009CA33}" srcOrd="0" destOrd="0" presId="urn:microsoft.com/office/officeart/2005/8/layout/hProcess9"/>
    <dgm:cxn modelId="{920F0D43-3C42-4640-AFBB-5F8E3D4F5217}" srcId="{23440AA4-F61A-456D-AFAE-D973BE539CD9}" destId="{A43EC623-BC18-4E64-94EA-E888E6144D5C}" srcOrd="1" destOrd="0" parTransId="{2432D96B-B2EF-4389-9FDE-347A3FF49086}" sibTransId="{72621B02-F0A1-40C4-81D3-6BD8D2FC7115}"/>
    <dgm:cxn modelId="{86877F68-A8D5-44AA-B856-A186196975A8}" type="presOf" srcId="{A43EC623-BC18-4E64-94EA-E888E6144D5C}" destId="{CBDE9BFF-6F81-4FD1-AF99-85EAD1870A92}" srcOrd="0" destOrd="0" presId="urn:microsoft.com/office/officeart/2005/8/layout/hProcess9"/>
    <dgm:cxn modelId="{AFAECD74-2C5B-42DA-A2CC-44D8EAAE6145}" srcId="{23440AA4-F61A-456D-AFAE-D973BE539CD9}" destId="{41E26410-9C0A-40F9-915C-38A0547D7C7E}" srcOrd="2" destOrd="0" parTransId="{F30D0E76-CBD5-4BB8-A8BF-8203BC32F020}" sibTransId="{01F7BC68-45F5-4BE5-A8EF-380704C61184}"/>
    <dgm:cxn modelId="{BFBA7E9B-ED9A-4953-B787-5053473945AD}" srcId="{23440AA4-F61A-456D-AFAE-D973BE539CD9}" destId="{6FE4A2BA-43EA-41AB-92CB-9DD85ECF6E9C}" srcOrd="3" destOrd="0" parTransId="{0D07CC69-1235-41EE-B42A-B6BAE3BABD2E}" sibTransId="{C5A3C32E-DA5E-4743-BF83-5CC2910DE1FE}"/>
    <dgm:cxn modelId="{B5FD8EA6-5660-4CA6-9E83-69AA4B44DF63}" type="presOf" srcId="{23440AA4-F61A-456D-AFAE-D973BE539CD9}" destId="{F75001C8-2801-45B4-B174-6186F2C531B5}" srcOrd="0" destOrd="0" presId="urn:microsoft.com/office/officeart/2005/8/layout/hProcess9"/>
    <dgm:cxn modelId="{FC346EBF-3EE6-499E-9BF6-8C04FD204055}" srcId="{23440AA4-F61A-456D-AFAE-D973BE539CD9}" destId="{51A1349B-F978-47D2-95FD-1591F58B3A8C}" srcOrd="0" destOrd="0" parTransId="{6F687756-FA0E-4101-9374-F8805F5CA98D}" sibTransId="{AE2AF2F5-BFA3-48C1-94A6-5A8FEB95DC04}"/>
    <dgm:cxn modelId="{3B12B8DC-C9EA-4C6F-899C-CC2999974FB9}" type="presOf" srcId="{6FE4A2BA-43EA-41AB-92CB-9DD85ECF6E9C}" destId="{344D9073-E5E1-4BDE-AD34-1E2D19410CC1}" srcOrd="0" destOrd="0" presId="urn:microsoft.com/office/officeart/2005/8/layout/hProcess9"/>
    <dgm:cxn modelId="{55C474E3-D9EF-4A5A-81D7-3AABFFFD9CB0}" type="presOf" srcId="{51A1349B-F978-47D2-95FD-1591F58B3A8C}" destId="{44193766-CAB0-445B-9C48-7E60F5F9F103}" srcOrd="0" destOrd="0" presId="urn:microsoft.com/office/officeart/2005/8/layout/hProcess9"/>
    <dgm:cxn modelId="{8DBAE6A7-6CFD-459E-A82C-6DDAC5606F04}" type="presParOf" srcId="{F75001C8-2801-45B4-B174-6186F2C531B5}" destId="{D44A0DB0-1C32-4DE4-AC70-0CB74E13785B}" srcOrd="0" destOrd="0" presId="urn:microsoft.com/office/officeart/2005/8/layout/hProcess9"/>
    <dgm:cxn modelId="{B93CE9C9-2E5F-4614-A6F2-3FADFEC7E759}" type="presParOf" srcId="{F75001C8-2801-45B4-B174-6186F2C531B5}" destId="{4D9B4DA2-4F2F-4F25-9D08-84A23F91856F}" srcOrd="1" destOrd="0" presId="urn:microsoft.com/office/officeart/2005/8/layout/hProcess9"/>
    <dgm:cxn modelId="{6B80A2CC-93D2-486A-91B4-39CD778E4B95}" type="presParOf" srcId="{4D9B4DA2-4F2F-4F25-9D08-84A23F91856F}" destId="{44193766-CAB0-445B-9C48-7E60F5F9F103}" srcOrd="0" destOrd="0" presId="urn:microsoft.com/office/officeart/2005/8/layout/hProcess9"/>
    <dgm:cxn modelId="{14D7F521-9B81-491C-9CD5-483C177B6569}" type="presParOf" srcId="{4D9B4DA2-4F2F-4F25-9D08-84A23F91856F}" destId="{E94EE38E-DDBC-4EDD-9AA3-AD331D3ED988}" srcOrd="1" destOrd="0" presId="urn:microsoft.com/office/officeart/2005/8/layout/hProcess9"/>
    <dgm:cxn modelId="{B1F9BD72-E78C-4816-90C8-A763800ADEE3}" type="presParOf" srcId="{4D9B4DA2-4F2F-4F25-9D08-84A23F91856F}" destId="{CBDE9BFF-6F81-4FD1-AF99-85EAD1870A92}" srcOrd="2" destOrd="0" presId="urn:microsoft.com/office/officeart/2005/8/layout/hProcess9"/>
    <dgm:cxn modelId="{F7939D6A-BFBF-4D24-9430-2E1C1959AF0A}" type="presParOf" srcId="{4D9B4DA2-4F2F-4F25-9D08-84A23F91856F}" destId="{168ACD08-753D-45BB-B1A9-C6A620E0D83D}" srcOrd="3" destOrd="0" presId="urn:microsoft.com/office/officeart/2005/8/layout/hProcess9"/>
    <dgm:cxn modelId="{5D442031-66CE-441C-B89B-0FC8FF89005D}" type="presParOf" srcId="{4D9B4DA2-4F2F-4F25-9D08-84A23F91856F}" destId="{C0B53B60-F083-4E4B-BFC9-BD3BD009CA33}" srcOrd="4" destOrd="0" presId="urn:microsoft.com/office/officeart/2005/8/layout/hProcess9"/>
    <dgm:cxn modelId="{0DE08DE5-AD68-4762-9009-6265B2C2D570}" type="presParOf" srcId="{4D9B4DA2-4F2F-4F25-9D08-84A23F91856F}" destId="{80EA916B-DFD9-41BC-B144-5DC789B7A6ED}" srcOrd="5" destOrd="0" presId="urn:microsoft.com/office/officeart/2005/8/layout/hProcess9"/>
    <dgm:cxn modelId="{C0595F1C-C962-4B49-BF63-F7DC9A061197}" type="presParOf" srcId="{4D9B4DA2-4F2F-4F25-9D08-84A23F91856F}" destId="{344D9073-E5E1-4BDE-AD34-1E2D19410CC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EA64A4-A641-4425-8C6B-26ADF55E3D38}"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61479C57-FF30-48EA-B7F8-964FF385AD6D}">
      <dgm:prSet/>
      <dgm:spPr/>
      <dgm:t>
        <a:bodyPr/>
        <a:lstStyle/>
        <a:p>
          <a:r>
            <a:rPr lang="en-US"/>
            <a:t>Problem/Target Evolution</a:t>
          </a:r>
        </a:p>
      </dgm:t>
    </dgm:pt>
    <dgm:pt modelId="{60D258D5-5F27-4D03-9A57-1C82BCB88CC7}" type="parTrans" cxnId="{0EA90B87-9C76-4F47-B468-D2070B18E7EC}">
      <dgm:prSet/>
      <dgm:spPr/>
      <dgm:t>
        <a:bodyPr/>
        <a:lstStyle/>
        <a:p>
          <a:endParaRPr lang="en-US"/>
        </a:p>
      </dgm:t>
    </dgm:pt>
    <dgm:pt modelId="{86C59745-2D3D-4C37-B10C-120E44059FCA}" type="sibTrans" cxnId="{0EA90B87-9C76-4F47-B468-D2070B18E7EC}">
      <dgm:prSet/>
      <dgm:spPr/>
      <dgm:t>
        <a:bodyPr/>
        <a:lstStyle/>
        <a:p>
          <a:endParaRPr lang="en-US"/>
        </a:p>
      </dgm:t>
    </dgm:pt>
    <dgm:pt modelId="{4594529E-3283-4078-AF04-56400BEBCA28}">
      <dgm:prSet/>
      <dgm:spPr/>
      <dgm:t>
        <a:bodyPr/>
        <a:lstStyle/>
        <a:p>
          <a:r>
            <a:rPr lang="en-US"/>
            <a:t>Ideal Solution Evolution</a:t>
          </a:r>
        </a:p>
      </dgm:t>
    </dgm:pt>
    <dgm:pt modelId="{A2065EDF-DF63-4DE3-B68D-D4CFCF53CE72}" type="parTrans" cxnId="{41D7161F-FBC5-4970-BE9F-BADC949F7611}">
      <dgm:prSet/>
      <dgm:spPr/>
      <dgm:t>
        <a:bodyPr/>
        <a:lstStyle/>
        <a:p>
          <a:endParaRPr lang="en-US"/>
        </a:p>
      </dgm:t>
    </dgm:pt>
    <dgm:pt modelId="{09C68781-7191-4E26-A178-6762A7E64F2F}" type="sibTrans" cxnId="{41D7161F-FBC5-4970-BE9F-BADC949F7611}">
      <dgm:prSet/>
      <dgm:spPr/>
      <dgm:t>
        <a:bodyPr/>
        <a:lstStyle/>
        <a:p>
          <a:endParaRPr lang="en-US"/>
        </a:p>
      </dgm:t>
    </dgm:pt>
    <dgm:pt modelId="{0E0701AE-0193-4DD5-ADE9-0AC09433934C}">
      <dgm:prSet/>
      <dgm:spPr/>
      <dgm:t>
        <a:bodyPr/>
        <a:lstStyle/>
        <a:p>
          <a:r>
            <a:rPr lang="en-US"/>
            <a:t>Develop Portfolio of Sources</a:t>
          </a:r>
        </a:p>
      </dgm:t>
    </dgm:pt>
    <dgm:pt modelId="{EA6BC25E-D1EC-424D-A1A7-33012B59EFD2}" type="parTrans" cxnId="{7B5D343A-6F44-44D9-9A2E-6B17AF7F176C}">
      <dgm:prSet/>
      <dgm:spPr/>
      <dgm:t>
        <a:bodyPr/>
        <a:lstStyle/>
        <a:p>
          <a:endParaRPr lang="en-US"/>
        </a:p>
      </dgm:t>
    </dgm:pt>
    <dgm:pt modelId="{F699E30D-EA2F-459E-9AD0-A9EE02D9419E}" type="sibTrans" cxnId="{7B5D343A-6F44-44D9-9A2E-6B17AF7F176C}">
      <dgm:prSet/>
      <dgm:spPr/>
      <dgm:t>
        <a:bodyPr/>
        <a:lstStyle/>
        <a:p>
          <a:endParaRPr lang="en-US"/>
        </a:p>
      </dgm:t>
    </dgm:pt>
    <dgm:pt modelId="{22D5EDE0-EA4C-4CEF-B933-544770AE713E}">
      <dgm:prSet/>
      <dgm:spPr/>
      <dgm:t>
        <a:bodyPr/>
        <a:lstStyle/>
        <a:p>
          <a:r>
            <a:rPr lang="en-US"/>
            <a:t>Develop User Support</a:t>
          </a:r>
        </a:p>
      </dgm:t>
    </dgm:pt>
    <dgm:pt modelId="{E7134A1A-5F5B-46FB-8802-813693E71B15}" type="parTrans" cxnId="{5BA931E6-0EA1-48DC-B26F-0B2785AA25C9}">
      <dgm:prSet/>
      <dgm:spPr/>
      <dgm:t>
        <a:bodyPr/>
        <a:lstStyle/>
        <a:p>
          <a:endParaRPr lang="en-US"/>
        </a:p>
      </dgm:t>
    </dgm:pt>
    <dgm:pt modelId="{6EFD3C18-E34E-47E1-B081-34D7680E19FF}" type="sibTrans" cxnId="{5BA931E6-0EA1-48DC-B26F-0B2785AA25C9}">
      <dgm:prSet/>
      <dgm:spPr/>
      <dgm:t>
        <a:bodyPr/>
        <a:lstStyle/>
        <a:p>
          <a:endParaRPr lang="en-US"/>
        </a:p>
      </dgm:t>
    </dgm:pt>
    <dgm:pt modelId="{B58E0EB1-3D67-440B-8B81-05392E4924DB}">
      <dgm:prSet/>
      <dgm:spPr/>
      <dgm:t>
        <a:bodyPr/>
        <a:lstStyle/>
        <a:p>
          <a:r>
            <a:rPr lang="en-US"/>
            <a:t>Improve Customization</a:t>
          </a:r>
        </a:p>
      </dgm:t>
    </dgm:pt>
    <dgm:pt modelId="{3784E1F3-89F8-437B-A1FC-122B332C88CB}" type="parTrans" cxnId="{741B7816-9D0B-4691-B5E2-585B781568BC}">
      <dgm:prSet/>
      <dgm:spPr/>
      <dgm:t>
        <a:bodyPr/>
        <a:lstStyle/>
        <a:p>
          <a:endParaRPr lang="en-US"/>
        </a:p>
      </dgm:t>
    </dgm:pt>
    <dgm:pt modelId="{78394FCF-9FD2-4C85-8AD7-937864D9DF64}" type="sibTrans" cxnId="{741B7816-9D0B-4691-B5E2-585B781568BC}">
      <dgm:prSet/>
      <dgm:spPr/>
      <dgm:t>
        <a:bodyPr/>
        <a:lstStyle/>
        <a:p>
          <a:endParaRPr lang="en-US"/>
        </a:p>
      </dgm:t>
    </dgm:pt>
    <dgm:pt modelId="{2B387696-C457-429A-9D6C-A8DC956EC34C}" type="pres">
      <dgm:prSet presAssocID="{2CEA64A4-A641-4425-8C6B-26ADF55E3D38}" presName="Name0" presStyleCnt="0">
        <dgm:presLayoutVars>
          <dgm:dir/>
          <dgm:resizeHandles val="exact"/>
        </dgm:presLayoutVars>
      </dgm:prSet>
      <dgm:spPr/>
    </dgm:pt>
    <dgm:pt modelId="{1B224C60-F983-4B4C-AEBC-499AFEFA424A}" type="pres">
      <dgm:prSet presAssocID="{2CEA64A4-A641-4425-8C6B-26ADF55E3D38}" presName="cycle" presStyleCnt="0"/>
      <dgm:spPr/>
    </dgm:pt>
    <dgm:pt modelId="{3BB2A1E7-E565-43BA-A695-E09670409FBD}" type="pres">
      <dgm:prSet presAssocID="{61479C57-FF30-48EA-B7F8-964FF385AD6D}" presName="nodeFirstNode" presStyleLbl="node1" presStyleIdx="0" presStyleCnt="5">
        <dgm:presLayoutVars>
          <dgm:bulletEnabled val="1"/>
        </dgm:presLayoutVars>
      </dgm:prSet>
      <dgm:spPr/>
    </dgm:pt>
    <dgm:pt modelId="{A02DA039-E8A2-4C05-8211-C0D774DA7F9B}" type="pres">
      <dgm:prSet presAssocID="{86C59745-2D3D-4C37-B10C-120E44059FCA}" presName="sibTransFirstNode" presStyleLbl="bgShp" presStyleIdx="0" presStyleCnt="1"/>
      <dgm:spPr/>
    </dgm:pt>
    <dgm:pt modelId="{F9601BFA-5C83-4749-9265-647162C1388F}" type="pres">
      <dgm:prSet presAssocID="{4594529E-3283-4078-AF04-56400BEBCA28}" presName="nodeFollowingNodes" presStyleLbl="node1" presStyleIdx="1" presStyleCnt="5">
        <dgm:presLayoutVars>
          <dgm:bulletEnabled val="1"/>
        </dgm:presLayoutVars>
      </dgm:prSet>
      <dgm:spPr/>
    </dgm:pt>
    <dgm:pt modelId="{27180F7B-5020-41C8-898C-C97AA69C8FFB}" type="pres">
      <dgm:prSet presAssocID="{0E0701AE-0193-4DD5-ADE9-0AC09433934C}" presName="nodeFollowingNodes" presStyleLbl="node1" presStyleIdx="2" presStyleCnt="5">
        <dgm:presLayoutVars>
          <dgm:bulletEnabled val="1"/>
        </dgm:presLayoutVars>
      </dgm:prSet>
      <dgm:spPr/>
    </dgm:pt>
    <dgm:pt modelId="{178E2004-D215-4C7D-9143-1D2687FBFFD2}" type="pres">
      <dgm:prSet presAssocID="{22D5EDE0-EA4C-4CEF-B933-544770AE713E}" presName="nodeFollowingNodes" presStyleLbl="node1" presStyleIdx="3" presStyleCnt="5">
        <dgm:presLayoutVars>
          <dgm:bulletEnabled val="1"/>
        </dgm:presLayoutVars>
      </dgm:prSet>
      <dgm:spPr/>
    </dgm:pt>
    <dgm:pt modelId="{A3F16157-047E-4B53-9316-7AD7B208C209}" type="pres">
      <dgm:prSet presAssocID="{B58E0EB1-3D67-440B-8B81-05392E4924DB}" presName="nodeFollowingNodes" presStyleLbl="node1" presStyleIdx="4" presStyleCnt="5">
        <dgm:presLayoutVars>
          <dgm:bulletEnabled val="1"/>
        </dgm:presLayoutVars>
      </dgm:prSet>
      <dgm:spPr/>
    </dgm:pt>
  </dgm:ptLst>
  <dgm:cxnLst>
    <dgm:cxn modelId="{741B7816-9D0B-4691-B5E2-585B781568BC}" srcId="{2CEA64A4-A641-4425-8C6B-26ADF55E3D38}" destId="{B58E0EB1-3D67-440B-8B81-05392E4924DB}" srcOrd="4" destOrd="0" parTransId="{3784E1F3-89F8-437B-A1FC-122B332C88CB}" sibTransId="{78394FCF-9FD2-4C85-8AD7-937864D9DF64}"/>
    <dgm:cxn modelId="{41D7161F-FBC5-4970-BE9F-BADC949F7611}" srcId="{2CEA64A4-A641-4425-8C6B-26ADF55E3D38}" destId="{4594529E-3283-4078-AF04-56400BEBCA28}" srcOrd="1" destOrd="0" parTransId="{A2065EDF-DF63-4DE3-B68D-D4CFCF53CE72}" sibTransId="{09C68781-7191-4E26-A178-6762A7E64F2F}"/>
    <dgm:cxn modelId="{7B5D343A-6F44-44D9-9A2E-6B17AF7F176C}" srcId="{2CEA64A4-A641-4425-8C6B-26ADF55E3D38}" destId="{0E0701AE-0193-4DD5-ADE9-0AC09433934C}" srcOrd="2" destOrd="0" parTransId="{EA6BC25E-D1EC-424D-A1A7-33012B59EFD2}" sibTransId="{F699E30D-EA2F-459E-9AD0-A9EE02D9419E}"/>
    <dgm:cxn modelId="{C4BE745B-0C03-4420-9D81-7518C263FC85}" type="presOf" srcId="{86C59745-2D3D-4C37-B10C-120E44059FCA}" destId="{A02DA039-E8A2-4C05-8211-C0D774DA7F9B}" srcOrd="0" destOrd="0" presId="urn:microsoft.com/office/officeart/2005/8/layout/cycle3"/>
    <dgm:cxn modelId="{F33D4E5F-FB21-4052-970C-36A97B5FBD07}" type="presOf" srcId="{2CEA64A4-A641-4425-8C6B-26ADF55E3D38}" destId="{2B387696-C457-429A-9D6C-A8DC956EC34C}" srcOrd="0" destOrd="0" presId="urn:microsoft.com/office/officeart/2005/8/layout/cycle3"/>
    <dgm:cxn modelId="{0EA90B87-9C76-4F47-B468-D2070B18E7EC}" srcId="{2CEA64A4-A641-4425-8C6B-26ADF55E3D38}" destId="{61479C57-FF30-48EA-B7F8-964FF385AD6D}" srcOrd="0" destOrd="0" parTransId="{60D258D5-5F27-4D03-9A57-1C82BCB88CC7}" sibTransId="{86C59745-2D3D-4C37-B10C-120E44059FCA}"/>
    <dgm:cxn modelId="{F4CB3899-2654-429D-8BDA-6F757BF02BE0}" type="presOf" srcId="{B58E0EB1-3D67-440B-8B81-05392E4924DB}" destId="{A3F16157-047E-4B53-9316-7AD7B208C209}" srcOrd="0" destOrd="0" presId="urn:microsoft.com/office/officeart/2005/8/layout/cycle3"/>
    <dgm:cxn modelId="{B20288AC-A85E-4EAC-90B6-1AE9779F74AD}" type="presOf" srcId="{0E0701AE-0193-4DD5-ADE9-0AC09433934C}" destId="{27180F7B-5020-41C8-898C-C97AA69C8FFB}" srcOrd="0" destOrd="0" presId="urn:microsoft.com/office/officeart/2005/8/layout/cycle3"/>
    <dgm:cxn modelId="{825307B0-D990-48ED-9EDE-0781A367ECAA}" type="presOf" srcId="{61479C57-FF30-48EA-B7F8-964FF385AD6D}" destId="{3BB2A1E7-E565-43BA-A695-E09670409FBD}" srcOrd="0" destOrd="0" presId="urn:microsoft.com/office/officeart/2005/8/layout/cycle3"/>
    <dgm:cxn modelId="{04AC6EC3-F9B8-4515-9C5E-3E0A98ACFC30}" type="presOf" srcId="{22D5EDE0-EA4C-4CEF-B933-544770AE713E}" destId="{178E2004-D215-4C7D-9143-1D2687FBFFD2}" srcOrd="0" destOrd="0" presId="urn:microsoft.com/office/officeart/2005/8/layout/cycle3"/>
    <dgm:cxn modelId="{8981A2DE-2CF4-43DC-BD69-6484BC9C5A98}" type="presOf" srcId="{4594529E-3283-4078-AF04-56400BEBCA28}" destId="{F9601BFA-5C83-4749-9265-647162C1388F}" srcOrd="0" destOrd="0" presId="urn:microsoft.com/office/officeart/2005/8/layout/cycle3"/>
    <dgm:cxn modelId="{5BA931E6-0EA1-48DC-B26F-0B2785AA25C9}" srcId="{2CEA64A4-A641-4425-8C6B-26ADF55E3D38}" destId="{22D5EDE0-EA4C-4CEF-B933-544770AE713E}" srcOrd="3" destOrd="0" parTransId="{E7134A1A-5F5B-46FB-8802-813693E71B15}" sibTransId="{6EFD3C18-E34E-47E1-B081-34D7680E19FF}"/>
    <dgm:cxn modelId="{4702D1E3-BADC-4D0B-BE0D-5946B4B50FDF}" type="presParOf" srcId="{2B387696-C457-429A-9D6C-A8DC956EC34C}" destId="{1B224C60-F983-4B4C-AEBC-499AFEFA424A}" srcOrd="0" destOrd="0" presId="urn:microsoft.com/office/officeart/2005/8/layout/cycle3"/>
    <dgm:cxn modelId="{5B051ADB-E6D1-4C3A-A0B0-76AA3D7A8C8E}" type="presParOf" srcId="{1B224C60-F983-4B4C-AEBC-499AFEFA424A}" destId="{3BB2A1E7-E565-43BA-A695-E09670409FBD}" srcOrd="0" destOrd="0" presId="urn:microsoft.com/office/officeart/2005/8/layout/cycle3"/>
    <dgm:cxn modelId="{005AFC61-1CB7-4B8E-9B88-501403ED50FE}" type="presParOf" srcId="{1B224C60-F983-4B4C-AEBC-499AFEFA424A}" destId="{A02DA039-E8A2-4C05-8211-C0D774DA7F9B}" srcOrd="1" destOrd="0" presId="urn:microsoft.com/office/officeart/2005/8/layout/cycle3"/>
    <dgm:cxn modelId="{5E966B24-4C76-466F-B1BD-8E8681039A65}" type="presParOf" srcId="{1B224C60-F983-4B4C-AEBC-499AFEFA424A}" destId="{F9601BFA-5C83-4749-9265-647162C1388F}" srcOrd="2" destOrd="0" presId="urn:microsoft.com/office/officeart/2005/8/layout/cycle3"/>
    <dgm:cxn modelId="{AC731181-48D1-45B9-A4F1-9AC6FE93985D}" type="presParOf" srcId="{1B224C60-F983-4B4C-AEBC-499AFEFA424A}" destId="{27180F7B-5020-41C8-898C-C97AA69C8FFB}" srcOrd="3" destOrd="0" presId="urn:microsoft.com/office/officeart/2005/8/layout/cycle3"/>
    <dgm:cxn modelId="{14495859-958C-47B0-8619-90AA0C6C4F42}" type="presParOf" srcId="{1B224C60-F983-4B4C-AEBC-499AFEFA424A}" destId="{178E2004-D215-4C7D-9143-1D2687FBFFD2}" srcOrd="4" destOrd="0" presId="urn:microsoft.com/office/officeart/2005/8/layout/cycle3"/>
    <dgm:cxn modelId="{F7610E27-6C9A-4A3C-A2D6-CDEB93B6F6A0}" type="presParOf" srcId="{1B224C60-F983-4B4C-AEBC-499AFEFA424A}" destId="{A3F16157-047E-4B53-9316-7AD7B208C209}"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A0DB0-1C32-4DE4-AC70-0CB74E13785B}">
      <dsp:nvSpPr>
        <dsp:cNvPr id="0" name=""/>
        <dsp:cNvSpPr/>
      </dsp:nvSpPr>
      <dsp:spPr>
        <a:xfrm>
          <a:off x="819262" y="0"/>
          <a:ext cx="9284969" cy="4751294"/>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3F85E-7D4F-47CC-80E2-EB5D68E6B7B0}">
      <dsp:nvSpPr>
        <dsp:cNvPr id="0" name=""/>
        <dsp:cNvSpPr/>
      </dsp:nvSpPr>
      <dsp:spPr>
        <a:xfrm>
          <a:off x="5467" y="1425388"/>
          <a:ext cx="2629532" cy="190051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Research the problem and target audience</a:t>
          </a:r>
        </a:p>
      </dsp:txBody>
      <dsp:txXfrm>
        <a:off x="98243" y="1518164"/>
        <a:ext cx="2443980" cy="1714965"/>
      </dsp:txXfrm>
    </dsp:sp>
    <dsp:sp modelId="{1AF8F811-A95B-4D23-905F-70723BB261F2}">
      <dsp:nvSpPr>
        <dsp:cNvPr id="0" name=""/>
        <dsp:cNvSpPr/>
      </dsp:nvSpPr>
      <dsp:spPr>
        <a:xfrm>
          <a:off x="2766476" y="1425388"/>
          <a:ext cx="2629532" cy="190051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Identify the main problem</a:t>
          </a:r>
        </a:p>
      </dsp:txBody>
      <dsp:txXfrm>
        <a:off x="2859252" y="1518164"/>
        <a:ext cx="2443980" cy="1714965"/>
      </dsp:txXfrm>
    </dsp:sp>
    <dsp:sp modelId="{2021FE2F-E02E-48EB-A46F-18B7A18DE033}">
      <dsp:nvSpPr>
        <dsp:cNvPr id="0" name=""/>
        <dsp:cNvSpPr/>
      </dsp:nvSpPr>
      <dsp:spPr>
        <a:xfrm>
          <a:off x="5527485" y="1425388"/>
          <a:ext cx="2629532" cy="190051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Identify the ideal solution</a:t>
          </a:r>
        </a:p>
      </dsp:txBody>
      <dsp:txXfrm>
        <a:off x="5620261" y="1518164"/>
        <a:ext cx="2443980" cy="1714965"/>
      </dsp:txXfrm>
    </dsp:sp>
    <dsp:sp modelId="{A1EF0088-A6F4-46D2-BB4B-8B0363388F8E}">
      <dsp:nvSpPr>
        <dsp:cNvPr id="0" name=""/>
        <dsp:cNvSpPr/>
      </dsp:nvSpPr>
      <dsp:spPr>
        <a:xfrm>
          <a:off x="8288494" y="1425388"/>
          <a:ext cx="2629532" cy="190051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Derive an approximate to the ideal</a:t>
          </a:r>
        </a:p>
      </dsp:txBody>
      <dsp:txXfrm>
        <a:off x="8381270" y="1518164"/>
        <a:ext cx="2443980" cy="17149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A0DB0-1C32-4DE4-AC70-0CB74E13785B}">
      <dsp:nvSpPr>
        <dsp:cNvPr id="0" name=""/>
        <dsp:cNvSpPr/>
      </dsp:nvSpPr>
      <dsp:spPr>
        <a:xfrm>
          <a:off x="819262" y="0"/>
          <a:ext cx="9284969" cy="4751294"/>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93766-CAB0-445B-9C48-7E60F5F9F103}">
      <dsp:nvSpPr>
        <dsp:cNvPr id="0" name=""/>
        <dsp:cNvSpPr/>
      </dsp:nvSpPr>
      <dsp:spPr>
        <a:xfrm>
          <a:off x="3733" y="1425388"/>
          <a:ext cx="2425783" cy="190051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Identify/find data sources (e.g. APIs)</a:t>
          </a:r>
        </a:p>
      </dsp:txBody>
      <dsp:txXfrm>
        <a:off x="96509" y="1518164"/>
        <a:ext cx="2240231" cy="1714965"/>
      </dsp:txXfrm>
    </dsp:sp>
    <dsp:sp modelId="{CBDE9BFF-6F81-4FD1-AF99-85EAD1870A92}">
      <dsp:nvSpPr>
        <dsp:cNvPr id="0" name=""/>
        <dsp:cNvSpPr/>
      </dsp:nvSpPr>
      <dsp:spPr>
        <a:xfrm>
          <a:off x="2833814" y="1425388"/>
          <a:ext cx="2425783" cy="190051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Transform data into information packets</a:t>
          </a:r>
        </a:p>
      </dsp:txBody>
      <dsp:txXfrm>
        <a:off x="2926590" y="1518164"/>
        <a:ext cx="2240231" cy="1714965"/>
      </dsp:txXfrm>
    </dsp:sp>
    <dsp:sp modelId="{C0B53B60-F083-4E4B-BFC9-BD3BD009CA33}">
      <dsp:nvSpPr>
        <dsp:cNvPr id="0" name=""/>
        <dsp:cNvSpPr/>
      </dsp:nvSpPr>
      <dsp:spPr>
        <a:xfrm>
          <a:off x="5663895" y="1425388"/>
          <a:ext cx="2425783" cy="190051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Collect user data for information customization</a:t>
          </a:r>
        </a:p>
      </dsp:txBody>
      <dsp:txXfrm>
        <a:off x="5756671" y="1518164"/>
        <a:ext cx="2240231" cy="1714965"/>
      </dsp:txXfrm>
    </dsp:sp>
    <dsp:sp modelId="{344D9073-E5E1-4BDE-AD34-1E2D19410CC1}">
      <dsp:nvSpPr>
        <dsp:cNvPr id="0" name=""/>
        <dsp:cNvSpPr/>
      </dsp:nvSpPr>
      <dsp:spPr>
        <a:xfrm>
          <a:off x="8493976" y="1425388"/>
          <a:ext cx="2425783" cy="190051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Return customized information based on user inputs</a:t>
          </a:r>
        </a:p>
      </dsp:txBody>
      <dsp:txXfrm>
        <a:off x="8586752" y="1518164"/>
        <a:ext cx="2240231" cy="1714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DA039-E8A2-4C05-8211-C0D774DA7F9B}">
      <dsp:nvSpPr>
        <dsp:cNvPr id="0" name=""/>
        <dsp:cNvSpPr/>
      </dsp:nvSpPr>
      <dsp:spPr>
        <a:xfrm>
          <a:off x="2816180" y="-36368"/>
          <a:ext cx="5294719" cy="5294719"/>
        </a:xfrm>
        <a:prstGeom prst="circularArrow">
          <a:avLst>
            <a:gd name="adj1" fmla="val 5544"/>
            <a:gd name="adj2" fmla="val 330680"/>
            <a:gd name="adj3" fmla="val 13729284"/>
            <a:gd name="adj4" fmla="val 1741441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B2A1E7-E565-43BA-A695-E09670409FBD}">
      <dsp:nvSpPr>
        <dsp:cNvPr id="0" name=""/>
        <dsp:cNvSpPr/>
      </dsp:nvSpPr>
      <dsp:spPr>
        <a:xfrm>
          <a:off x="4199029" y="96"/>
          <a:ext cx="2529021" cy="1264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Problem/Target Evolution</a:t>
          </a:r>
        </a:p>
      </dsp:txBody>
      <dsp:txXfrm>
        <a:off x="4260757" y="61824"/>
        <a:ext cx="2405565" cy="1141054"/>
      </dsp:txXfrm>
    </dsp:sp>
    <dsp:sp modelId="{F9601BFA-5C83-4749-9265-647162C1388F}">
      <dsp:nvSpPr>
        <dsp:cNvPr id="0" name=""/>
        <dsp:cNvSpPr/>
      </dsp:nvSpPr>
      <dsp:spPr>
        <a:xfrm>
          <a:off x="6346396" y="1560250"/>
          <a:ext cx="2529021" cy="1264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Ideal Solution Evolution</a:t>
          </a:r>
        </a:p>
      </dsp:txBody>
      <dsp:txXfrm>
        <a:off x="6408124" y="1621978"/>
        <a:ext cx="2405565" cy="1141054"/>
      </dsp:txXfrm>
    </dsp:sp>
    <dsp:sp modelId="{27180F7B-5020-41C8-898C-C97AA69C8FFB}">
      <dsp:nvSpPr>
        <dsp:cNvPr id="0" name=""/>
        <dsp:cNvSpPr/>
      </dsp:nvSpPr>
      <dsp:spPr>
        <a:xfrm>
          <a:off x="5526175" y="4084632"/>
          <a:ext cx="2529021" cy="1264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Develop Portfolio of Sources</a:t>
          </a:r>
        </a:p>
      </dsp:txBody>
      <dsp:txXfrm>
        <a:off x="5587903" y="4146360"/>
        <a:ext cx="2405565" cy="1141054"/>
      </dsp:txXfrm>
    </dsp:sp>
    <dsp:sp modelId="{178E2004-D215-4C7D-9143-1D2687FBFFD2}">
      <dsp:nvSpPr>
        <dsp:cNvPr id="0" name=""/>
        <dsp:cNvSpPr/>
      </dsp:nvSpPr>
      <dsp:spPr>
        <a:xfrm>
          <a:off x="2871883" y="4084632"/>
          <a:ext cx="2529021" cy="1264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Develop User Support</a:t>
          </a:r>
        </a:p>
      </dsp:txBody>
      <dsp:txXfrm>
        <a:off x="2933611" y="4146360"/>
        <a:ext cx="2405565" cy="1141054"/>
      </dsp:txXfrm>
    </dsp:sp>
    <dsp:sp modelId="{A3F16157-047E-4B53-9316-7AD7B208C209}">
      <dsp:nvSpPr>
        <dsp:cNvPr id="0" name=""/>
        <dsp:cNvSpPr/>
      </dsp:nvSpPr>
      <dsp:spPr>
        <a:xfrm>
          <a:off x="2051661" y="1560250"/>
          <a:ext cx="2529021" cy="1264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Improve Customization</a:t>
          </a:r>
        </a:p>
      </dsp:txBody>
      <dsp:txXfrm>
        <a:off x="2113389" y="1621978"/>
        <a:ext cx="2405565" cy="11410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CF85-9A27-4960-B981-1E5EA3093D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B49C97-32C1-426C-9F45-DE24C5708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B73000-B6F0-468D-93C4-CD91DC223F06}"/>
              </a:ext>
            </a:extLst>
          </p:cNvPr>
          <p:cNvSpPr>
            <a:spLocks noGrp="1"/>
          </p:cNvSpPr>
          <p:nvPr>
            <p:ph type="dt" sz="half" idx="10"/>
          </p:nvPr>
        </p:nvSpPr>
        <p:spPr/>
        <p:txBody>
          <a:bodyPr/>
          <a:lstStyle/>
          <a:p>
            <a:fld id="{4BE5EC41-C696-4366-BB8D-AC0B7F3A55D6}" type="datetimeFigureOut">
              <a:rPr lang="en-US" smtClean="0"/>
              <a:t>7/30/2019</a:t>
            </a:fld>
            <a:endParaRPr lang="en-US"/>
          </a:p>
        </p:txBody>
      </p:sp>
      <p:sp>
        <p:nvSpPr>
          <p:cNvPr id="5" name="Footer Placeholder 4">
            <a:extLst>
              <a:ext uri="{FF2B5EF4-FFF2-40B4-BE49-F238E27FC236}">
                <a16:creationId xmlns:a16="http://schemas.microsoft.com/office/drawing/2014/main" id="{F48F9A77-88AF-4F6D-A2EE-BDDEA8F62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9F7A0-225C-4096-B04B-E10AAA612823}"/>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230634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E44F-6CC4-4FB7-B546-466C338E3F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473A78-1DD5-4CBD-B7A7-88E5847DC0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1343F-0E57-4E61-8629-3B85FA372DAF}"/>
              </a:ext>
            </a:extLst>
          </p:cNvPr>
          <p:cNvSpPr>
            <a:spLocks noGrp="1"/>
          </p:cNvSpPr>
          <p:nvPr>
            <p:ph type="dt" sz="half" idx="10"/>
          </p:nvPr>
        </p:nvSpPr>
        <p:spPr/>
        <p:txBody>
          <a:bodyPr/>
          <a:lstStyle/>
          <a:p>
            <a:fld id="{4BE5EC41-C696-4366-BB8D-AC0B7F3A55D6}" type="datetimeFigureOut">
              <a:rPr lang="en-US" smtClean="0"/>
              <a:t>7/30/2019</a:t>
            </a:fld>
            <a:endParaRPr lang="en-US"/>
          </a:p>
        </p:txBody>
      </p:sp>
      <p:sp>
        <p:nvSpPr>
          <p:cNvPr id="5" name="Footer Placeholder 4">
            <a:extLst>
              <a:ext uri="{FF2B5EF4-FFF2-40B4-BE49-F238E27FC236}">
                <a16:creationId xmlns:a16="http://schemas.microsoft.com/office/drawing/2014/main" id="{2054CEBB-D8A9-4319-B0D0-FE64D895F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C3298-416E-41C1-947D-F9F894C9D383}"/>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325021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5BD50-BAE3-4B7A-81A4-C79922F50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3C404A-1F11-48D5-AF31-07DEB511DC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BED06-1980-4254-BF10-4BA7D87DAFEB}"/>
              </a:ext>
            </a:extLst>
          </p:cNvPr>
          <p:cNvSpPr>
            <a:spLocks noGrp="1"/>
          </p:cNvSpPr>
          <p:nvPr>
            <p:ph type="dt" sz="half" idx="10"/>
          </p:nvPr>
        </p:nvSpPr>
        <p:spPr/>
        <p:txBody>
          <a:bodyPr/>
          <a:lstStyle/>
          <a:p>
            <a:fld id="{4BE5EC41-C696-4366-BB8D-AC0B7F3A55D6}" type="datetimeFigureOut">
              <a:rPr lang="en-US" smtClean="0"/>
              <a:t>7/30/2019</a:t>
            </a:fld>
            <a:endParaRPr lang="en-US"/>
          </a:p>
        </p:txBody>
      </p:sp>
      <p:sp>
        <p:nvSpPr>
          <p:cNvPr id="5" name="Footer Placeholder 4">
            <a:extLst>
              <a:ext uri="{FF2B5EF4-FFF2-40B4-BE49-F238E27FC236}">
                <a16:creationId xmlns:a16="http://schemas.microsoft.com/office/drawing/2014/main" id="{72739F17-C7AD-402F-A389-99CADDA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2BE13-2484-4F46-9576-7F5F31B29AEF}"/>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146965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7C93-1559-4EF9-8871-16CC0AFBA7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152F1A-B2A2-46F9-9850-17B6020005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207246-EBD5-46EB-9651-2DC85E3CCD07}"/>
              </a:ext>
            </a:extLst>
          </p:cNvPr>
          <p:cNvSpPr>
            <a:spLocks noGrp="1"/>
          </p:cNvSpPr>
          <p:nvPr>
            <p:ph type="dt" sz="half" idx="10"/>
          </p:nvPr>
        </p:nvSpPr>
        <p:spPr/>
        <p:txBody>
          <a:bodyPr/>
          <a:lstStyle/>
          <a:p>
            <a:fld id="{4BE5EC41-C696-4366-BB8D-AC0B7F3A55D6}" type="datetimeFigureOut">
              <a:rPr lang="en-US" smtClean="0"/>
              <a:t>7/30/2019</a:t>
            </a:fld>
            <a:endParaRPr lang="en-US"/>
          </a:p>
        </p:txBody>
      </p:sp>
      <p:sp>
        <p:nvSpPr>
          <p:cNvPr id="5" name="Footer Placeholder 4">
            <a:extLst>
              <a:ext uri="{FF2B5EF4-FFF2-40B4-BE49-F238E27FC236}">
                <a16:creationId xmlns:a16="http://schemas.microsoft.com/office/drawing/2014/main" id="{6D9B9214-E23E-4903-8D79-1E4194310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AB4FE-CD22-4CE2-B3B2-6D29D1E28CDC}"/>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215440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4CAB7-15C8-448A-8A05-44D68ECA3D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0782E1-7DBB-4AF2-AB27-92B223651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02A9C3-B91A-422C-BDF3-DF2F2A73293A}"/>
              </a:ext>
            </a:extLst>
          </p:cNvPr>
          <p:cNvSpPr>
            <a:spLocks noGrp="1"/>
          </p:cNvSpPr>
          <p:nvPr>
            <p:ph type="dt" sz="half" idx="10"/>
          </p:nvPr>
        </p:nvSpPr>
        <p:spPr/>
        <p:txBody>
          <a:bodyPr/>
          <a:lstStyle/>
          <a:p>
            <a:fld id="{4BE5EC41-C696-4366-BB8D-AC0B7F3A55D6}" type="datetimeFigureOut">
              <a:rPr lang="en-US" smtClean="0"/>
              <a:t>7/30/2019</a:t>
            </a:fld>
            <a:endParaRPr lang="en-US"/>
          </a:p>
        </p:txBody>
      </p:sp>
      <p:sp>
        <p:nvSpPr>
          <p:cNvPr id="5" name="Footer Placeholder 4">
            <a:extLst>
              <a:ext uri="{FF2B5EF4-FFF2-40B4-BE49-F238E27FC236}">
                <a16:creationId xmlns:a16="http://schemas.microsoft.com/office/drawing/2014/main" id="{BA0703D1-20EE-49FA-82AB-2E393ADDA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24AF0-6B50-4604-85E7-13A3CFE408AA}"/>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388674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4A1B-61B5-42EB-B294-511D3FAEFE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252E8F-B01B-468F-A530-FF77E4BD8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8F9149-FC94-4200-8832-931DBAC23A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F6F915-0F2D-48ED-B35B-10D579268F68}"/>
              </a:ext>
            </a:extLst>
          </p:cNvPr>
          <p:cNvSpPr>
            <a:spLocks noGrp="1"/>
          </p:cNvSpPr>
          <p:nvPr>
            <p:ph type="dt" sz="half" idx="10"/>
          </p:nvPr>
        </p:nvSpPr>
        <p:spPr/>
        <p:txBody>
          <a:bodyPr/>
          <a:lstStyle/>
          <a:p>
            <a:fld id="{4BE5EC41-C696-4366-BB8D-AC0B7F3A55D6}" type="datetimeFigureOut">
              <a:rPr lang="en-US" smtClean="0"/>
              <a:t>7/30/2019</a:t>
            </a:fld>
            <a:endParaRPr lang="en-US"/>
          </a:p>
        </p:txBody>
      </p:sp>
      <p:sp>
        <p:nvSpPr>
          <p:cNvPr id="6" name="Footer Placeholder 5">
            <a:extLst>
              <a:ext uri="{FF2B5EF4-FFF2-40B4-BE49-F238E27FC236}">
                <a16:creationId xmlns:a16="http://schemas.microsoft.com/office/drawing/2014/main" id="{73C0654D-796D-4842-B433-7EB50B7C3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35514-0D95-4CD5-8D7B-E0E9B061CCAF}"/>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53241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495D-BF22-4C8A-86B5-56F8F0DA48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4ACA30-001B-4FA5-B72D-7E98822A86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BDAA28-25C1-45B0-A1D6-135382CC22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76BD43-9F1B-40BB-AA46-9ABE96C108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6168C6-62E3-46B6-A5B2-D2BBC2A082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7ADA25-443B-487B-AD52-F04EC80CA581}"/>
              </a:ext>
            </a:extLst>
          </p:cNvPr>
          <p:cNvSpPr>
            <a:spLocks noGrp="1"/>
          </p:cNvSpPr>
          <p:nvPr>
            <p:ph type="dt" sz="half" idx="10"/>
          </p:nvPr>
        </p:nvSpPr>
        <p:spPr/>
        <p:txBody>
          <a:bodyPr/>
          <a:lstStyle/>
          <a:p>
            <a:fld id="{4BE5EC41-C696-4366-BB8D-AC0B7F3A55D6}" type="datetimeFigureOut">
              <a:rPr lang="en-US" smtClean="0"/>
              <a:t>7/30/2019</a:t>
            </a:fld>
            <a:endParaRPr lang="en-US"/>
          </a:p>
        </p:txBody>
      </p:sp>
      <p:sp>
        <p:nvSpPr>
          <p:cNvPr id="8" name="Footer Placeholder 7">
            <a:extLst>
              <a:ext uri="{FF2B5EF4-FFF2-40B4-BE49-F238E27FC236}">
                <a16:creationId xmlns:a16="http://schemas.microsoft.com/office/drawing/2014/main" id="{35C3D924-C4CB-4AC5-9181-9713A9E374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028751-8441-473E-87CB-686AA16997BD}"/>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66508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DBE5-5A4A-4AC1-B256-E2FD57FD7F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4FFC98-EDD6-4661-9F01-293957EE4342}"/>
              </a:ext>
            </a:extLst>
          </p:cNvPr>
          <p:cNvSpPr>
            <a:spLocks noGrp="1"/>
          </p:cNvSpPr>
          <p:nvPr>
            <p:ph type="dt" sz="half" idx="10"/>
          </p:nvPr>
        </p:nvSpPr>
        <p:spPr/>
        <p:txBody>
          <a:bodyPr/>
          <a:lstStyle/>
          <a:p>
            <a:fld id="{4BE5EC41-C696-4366-BB8D-AC0B7F3A55D6}" type="datetimeFigureOut">
              <a:rPr lang="en-US" smtClean="0"/>
              <a:t>7/30/2019</a:t>
            </a:fld>
            <a:endParaRPr lang="en-US"/>
          </a:p>
        </p:txBody>
      </p:sp>
      <p:sp>
        <p:nvSpPr>
          <p:cNvPr id="4" name="Footer Placeholder 3">
            <a:extLst>
              <a:ext uri="{FF2B5EF4-FFF2-40B4-BE49-F238E27FC236}">
                <a16:creationId xmlns:a16="http://schemas.microsoft.com/office/drawing/2014/main" id="{90E18BB2-CF0B-45A5-A81A-6AD8BBF203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3E43FC-32B4-4D8E-A0BF-B877651F426D}"/>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229715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D59C82-3985-4463-8EC1-DB8F54B54B95}"/>
              </a:ext>
            </a:extLst>
          </p:cNvPr>
          <p:cNvSpPr>
            <a:spLocks noGrp="1"/>
          </p:cNvSpPr>
          <p:nvPr>
            <p:ph type="dt" sz="half" idx="10"/>
          </p:nvPr>
        </p:nvSpPr>
        <p:spPr/>
        <p:txBody>
          <a:bodyPr/>
          <a:lstStyle/>
          <a:p>
            <a:fld id="{4BE5EC41-C696-4366-BB8D-AC0B7F3A55D6}" type="datetimeFigureOut">
              <a:rPr lang="en-US" smtClean="0"/>
              <a:t>7/30/2019</a:t>
            </a:fld>
            <a:endParaRPr lang="en-US"/>
          </a:p>
        </p:txBody>
      </p:sp>
      <p:sp>
        <p:nvSpPr>
          <p:cNvPr id="3" name="Footer Placeholder 2">
            <a:extLst>
              <a:ext uri="{FF2B5EF4-FFF2-40B4-BE49-F238E27FC236}">
                <a16:creationId xmlns:a16="http://schemas.microsoft.com/office/drawing/2014/main" id="{924A8A41-7FFD-4042-ADAE-019BA44BC6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601C56-5A65-4603-BED1-1EB65E05620D}"/>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217659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D3AB-E8A1-4F38-BC88-8BA516498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EFF607-A9DB-4D1E-A249-C795B988D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AD66FF-AB95-4E23-BB85-F95CC9178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35D4F-A939-423A-8983-D40ED55B8677}"/>
              </a:ext>
            </a:extLst>
          </p:cNvPr>
          <p:cNvSpPr>
            <a:spLocks noGrp="1"/>
          </p:cNvSpPr>
          <p:nvPr>
            <p:ph type="dt" sz="half" idx="10"/>
          </p:nvPr>
        </p:nvSpPr>
        <p:spPr/>
        <p:txBody>
          <a:bodyPr/>
          <a:lstStyle/>
          <a:p>
            <a:fld id="{4BE5EC41-C696-4366-BB8D-AC0B7F3A55D6}" type="datetimeFigureOut">
              <a:rPr lang="en-US" smtClean="0"/>
              <a:t>7/30/2019</a:t>
            </a:fld>
            <a:endParaRPr lang="en-US"/>
          </a:p>
        </p:txBody>
      </p:sp>
      <p:sp>
        <p:nvSpPr>
          <p:cNvPr id="6" name="Footer Placeholder 5">
            <a:extLst>
              <a:ext uri="{FF2B5EF4-FFF2-40B4-BE49-F238E27FC236}">
                <a16:creationId xmlns:a16="http://schemas.microsoft.com/office/drawing/2014/main" id="{62B86C31-4D35-4ACA-83C4-F87E7523A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F773C6-571E-4CF2-BFF1-ABC508C40829}"/>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62207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471AF-448F-46F8-939B-B8692F638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A33A2A-0AA6-4843-94E2-CAD639984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B4D79C-7C8B-4D74-A5B6-705CD9B7F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E1654-9989-4CE9-A6B4-02E298B0FEA9}"/>
              </a:ext>
            </a:extLst>
          </p:cNvPr>
          <p:cNvSpPr>
            <a:spLocks noGrp="1"/>
          </p:cNvSpPr>
          <p:nvPr>
            <p:ph type="dt" sz="half" idx="10"/>
          </p:nvPr>
        </p:nvSpPr>
        <p:spPr/>
        <p:txBody>
          <a:bodyPr/>
          <a:lstStyle/>
          <a:p>
            <a:fld id="{4BE5EC41-C696-4366-BB8D-AC0B7F3A55D6}" type="datetimeFigureOut">
              <a:rPr lang="en-US" smtClean="0"/>
              <a:t>7/30/2019</a:t>
            </a:fld>
            <a:endParaRPr lang="en-US"/>
          </a:p>
        </p:txBody>
      </p:sp>
      <p:sp>
        <p:nvSpPr>
          <p:cNvPr id="6" name="Footer Placeholder 5">
            <a:extLst>
              <a:ext uri="{FF2B5EF4-FFF2-40B4-BE49-F238E27FC236}">
                <a16:creationId xmlns:a16="http://schemas.microsoft.com/office/drawing/2014/main" id="{EF9518D6-D095-4496-9E3C-48A0EF8FC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F9EAC-69FF-43C3-BFAE-2589749EC22D}"/>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58561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25748-B416-47F0-BD54-CE8BDF091D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493247-D7A0-4C99-8AB3-29652D26E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7BA3B-EFA2-47B7-86EF-92D93348C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5EC41-C696-4366-BB8D-AC0B7F3A55D6}" type="datetimeFigureOut">
              <a:rPr lang="en-US" smtClean="0"/>
              <a:t>7/30/2019</a:t>
            </a:fld>
            <a:endParaRPr lang="en-US"/>
          </a:p>
        </p:txBody>
      </p:sp>
      <p:sp>
        <p:nvSpPr>
          <p:cNvPr id="5" name="Footer Placeholder 4">
            <a:extLst>
              <a:ext uri="{FF2B5EF4-FFF2-40B4-BE49-F238E27FC236}">
                <a16:creationId xmlns:a16="http://schemas.microsoft.com/office/drawing/2014/main" id="{94CD4184-3741-4BDE-8422-8FC285FCB3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DED3D5-298B-4EE0-827C-FC69C87C3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1CA3D-1028-4DFC-BA14-790B13D63229}" type="slidenum">
              <a:rPr lang="en-US" smtClean="0"/>
              <a:t>‹#›</a:t>
            </a:fld>
            <a:endParaRPr lang="en-US"/>
          </a:p>
        </p:txBody>
      </p:sp>
    </p:spTree>
    <p:extLst>
      <p:ext uri="{BB962C8B-B14F-4D97-AF65-F5344CB8AC3E}">
        <p14:creationId xmlns:p14="http://schemas.microsoft.com/office/powerpoint/2010/main" val="201839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yanweingart.github.io/Group-Project-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3D779DB-F062-4628-BB2A-56491DA139B2}"/>
              </a:ext>
            </a:extLst>
          </p:cNvPr>
          <p:cNvSpPr>
            <a:spLocks noGrp="1"/>
          </p:cNvSpPr>
          <p:nvPr>
            <p:ph type="ctrTitle"/>
          </p:nvPr>
        </p:nvSpPr>
        <p:spPr>
          <a:xfrm>
            <a:off x="6372344" y="2745330"/>
            <a:ext cx="5579164" cy="2146852"/>
          </a:xfrm>
        </p:spPr>
        <p:txBody>
          <a:bodyPr anchor="t">
            <a:normAutofit/>
          </a:bodyPr>
          <a:lstStyle/>
          <a:p>
            <a:pPr algn="l"/>
            <a:r>
              <a:rPr lang="en-US" altLang="en-US" sz="6600" b="1" dirty="0">
                <a:solidFill>
                  <a:srgbClr val="8FA5CF"/>
                </a:solidFill>
                <a:latin typeface="Righteous"/>
              </a:rPr>
              <a:t>Find</a:t>
            </a:r>
            <a:r>
              <a:rPr lang="en-US" altLang="en-US" sz="6600" b="1" dirty="0">
                <a:solidFill>
                  <a:srgbClr val="1E90FF"/>
                </a:solidFill>
                <a:latin typeface="Righteous"/>
              </a:rPr>
              <a:t> </a:t>
            </a:r>
            <a:r>
              <a:rPr lang="en-US" altLang="en-US" sz="6600" b="1" dirty="0">
                <a:solidFill>
                  <a:srgbClr val="8FA5CF"/>
                </a:solidFill>
                <a:latin typeface="Righteous"/>
              </a:rPr>
              <a:t>My Fit</a:t>
            </a:r>
            <a:endParaRPr lang="en-US" sz="6600" dirty="0">
              <a:solidFill>
                <a:srgbClr val="8FA5CF"/>
              </a:solidFill>
            </a:endParaRPr>
          </a:p>
        </p:txBody>
      </p:sp>
      <p:sp>
        <p:nvSpPr>
          <p:cNvPr id="3" name="Subtitle 2">
            <a:extLst>
              <a:ext uri="{FF2B5EF4-FFF2-40B4-BE49-F238E27FC236}">
                <a16:creationId xmlns:a16="http://schemas.microsoft.com/office/drawing/2014/main" id="{C13A3AE7-AD8B-46A9-A773-FF335D71F349}"/>
              </a:ext>
            </a:extLst>
          </p:cNvPr>
          <p:cNvSpPr>
            <a:spLocks noGrp="1"/>
          </p:cNvSpPr>
          <p:nvPr>
            <p:ph type="subTitle" idx="1"/>
          </p:nvPr>
        </p:nvSpPr>
        <p:spPr>
          <a:xfrm>
            <a:off x="6372344" y="3429000"/>
            <a:ext cx="5478084" cy="1226488"/>
          </a:xfrm>
        </p:spPr>
        <p:txBody>
          <a:bodyPr anchor="b">
            <a:normAutofit fontScale="92500"/>
          </a:bodyPr>
          <a:lstStyle/>
          <a:p>
            <a:pPr algn="l"/>
            <a:r>
              <a:rPr lang="en-US" sz="3600" dirty="0">
                <a:solidFill>
                  <a:srgbClr val="CC8D00"/>
                </a:solidFill>
              </a:rPr>
              <a:t>People are not just searching for hotels or love anymore!</a:t>
            </a: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Picture 4">
            <a:extLst>
              <a:ext uri="{FF2B5EF4-FFF2-40B4-BE49-F238E27FC236}">
                <a16:creationId xmlns:a16="http://schemas.microsoft.com/office/drawing/2014/main" id="{EB74BCD8-7120-4C7C-9396-22D67BC143CB}"/>
              </a:ext>
            </a:extLst>
          </p:cNvPr>
          <p:cNvPicPr>
            <a:picLocks noChangeAspect="1"/>
          </p:cNvPicPr>
          <p:nvPr/>
        </p:nvPicPr>
        <p:blipFill rotWithShape="1">
          <a:blip r:embed="rId3">
            <a:alphaModFix/>
          </a:blip>
          <a:srcRect l="24914" r="17298" b="1"/>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2998266450"/>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60D9-551D-44CB-8558-2DCDE955D417}"/>
              </a:ext>
            </a:extLst>
          </p:cNvPr>
          <p:cNvSpPr>
            <a:spLocks noGrp="1"/>
          </p:cNvSpPr>
          <p:nvPr>
            <p:ph type="title"/>
          </p:nvPr>
        </p:nvSpPr>
        <p:spPr/>
        <p:txBody>
          <a:bodyPr>
            <a:normAutofit/>
          </a:bodyPr>
          <a:lstStyle/>
          <a:p>
            <a:r>
              <a:rPr lang="en-US" sz="5400" b="1" dirty="0">
                <a:solidFill>
                  <a:srgbClr val="CC8D00"/>
                </a:solidFill>
              </a:rPr>
              <a:t>Disclaimer</a:t>
            </a:r>
          </a:p>
        </p:txBody>
      </p:sp>
      <p:sp>
        <p:nvSpPr>
          <p:cNvPr id="3" name="Content Placeholder 2">
            <a:extLst>
              <a:ext uri="{FF2B5EF4-FFF2-40B4-BE49-F238E27FC236}">
                <a16:creationId xmlns:a16="http://schemas.microsoft.com/office/drawing/2014/main" id="{BE14D7A7-DF3E-43C5-A9BB-3F98B0FA92F9}"/>
              </a:ext>
            </a:extLst>
          </p:cNvPr>
          <p:cNvSpPr>
            <a:spLocks noGrp="1"/>
          </p:cNvSpPr>
          <p:nvPr>
            <p:ph idx="1"/>
          </p:nvPr>
        </p:nvSpPr>
        <p:spPr>
          <a:xfrm>
            <a:off x="838200" y="1825624"/>
            <a:ext cx="10515600" cy="4468495"/>
          </a:xfrm>
        </p:spPr>
        <p:txBody>
          <a:bodyPr>
            <a:normAutofit/>
          </a:bodyPr>
          <a:lstStyle/>
          <a:p>
            <a:pPr marL="0" indent="0" algn="just">
              <a:lnSpc>
                <a:spcPct val="140000"/>
              </a:lnSpc>
              <a:buNone/>
            </a:pPr>
            <a:r>
              <a:rPr lang="en-US" sz="3200" dirty="0">
                <a:solidFill>
                  <a:srgbClr val="8FA5CF"/>
                </a:solidFill>
              </a:rPr>
              <a:t>Find My Fit aims to show prospective students a sample of the school options that they have available to them, based on their responses to this beta phase quiz. Find My Fit encourages prospective students to follow up our recommendations with adequate research before making a decision on which school they ultimately attend.</a:t>
            </a:r>
          </a:p>
        </p:txBody>
      </p:sp>
    </p:spTree>
    <p:extLst>
      <p:ext uri="{BB962C8B-B14F-4D97-AF65-F5344CB8AC3E}">
        <p14:creationId xmlns:p14="http://schemas.microsoft.com/office/powerpoint/2010/main" val="72428918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F6200A-7151-4F23-AFAF-3F87398C1062}"/>
              </a:ext>
            </a:extLst>
          </p:cNvPr>
          <p:cNvSpPr>
            <a:spLocks noGrp="1"/>
          </p:cNvSpPr>
          <p:nvPr>
            <p:ph idx="1"/>
          </p:nvPr>
        </p:nvSpPr>
        <p:spPr>
          <a:xfrm>
            <a:off x="838200" y="1173480"/>
            <a:ext cx="10515600" cy="5003483"/>
          </a:xfrm>
        </p:spPr>
        <p:txBody>
          <a:bodyPr>
            <a:normAutofit/>
          </a:bodyPr>
          <a:lstStyle/>
          <a:p>
            <a:pPr marL="457200" lvl="1" indent="0" algn="ctr">
              <a:lnSpc>
                <a:spcPct val="70000"/>
              </a:lnSpc>
              <a:buNone/>
            </a:pPr>
            <a:endParaRPr lang="en-US" sz="2000" dirty="0">
              <a:solidFill>
                <a:srgbClr val="8FA5CF"/>
              </a:solidFill>
            </a:endParaRPr>
          </a:p>
          <a:p>
            <a:pPr marL="457200" lvl="1" indent="0" algn="ctr">
              <a:lnSpc>
                <a:spcPct val="70000"/>
              </a:lnSpc>
              <a:buNone/>
            </a:pPr>
            <a:endParaRPr lang="en-US" sz="2000" dirty="0">
              <a:solidFill>
                <a:srgbClr val="8FA5CF"/>
              </a:solidFill>
            </a:endParaRPr>
          </a:p>
          <a:p>
            <a:pPr marL="457200" lvl="1" indent="0" algn="ctr">
              <a:lnSpc>
                <a:spcPct val="70000"/>
              </a:lnSpc>
              <a:buNone/>
            </a:pPr>
            <a:endParaRPr lang="en-US" dirty="0">
              <a:solidFill>
                <a:srgbClr val="8FA5CF"/>
              </a:solidFill>
            </a:endParaRPr>
          </a:p>
          <a:p>
            <a:pPr marL="457200" lvl="1" indent="0" algn="ctr">
              <a:lnSpc>
                <a:spcPct val="70000"/>
              </a:lnSpc>
              <a:buNone/>
            </a:pPr>
            <a:endParaRPr lang="en-US" dirty="0">
              <a:solidFill>
                <a:srgbClr val="8FA5CF"/>
              </a:solidFill>
            </a:endParaRPr>
          </a:p>
          <a:p>
            <a:pPr marL="457200" lvl="1" indent="0" algn="ctr">
              <a:lnSpc>
                <a:spcPct val="70000"/>
              </a:lnSpc>
              <a:buNone/>
            </a:pPr>
            <a:endParaRPr lang="en-US" dirty="0">
              <a:solidFill>
                <a:srgbClr val="8FA5CF"/>
              </a:solidFill>
            </a:endParaRPr>
          </a:p>
          <a:p>
            <a:pPr marL="457200" lvl="1" indent="0" algn="ctr">
              <a:spcBef>
                <a:spcPct val="0"/>
              </a:spcBef>
              <a:buNone/>
            </a:pPr>
            <a:r>
              <a:rPr lang="en-US" sz="6000" b="1" dirty="0">
                <a:solidFill>
                  <a:srgbClr val="CC8D00"/>
                </a:solidFill>
                <a:latin typeface="+mj-lt"/>
                <a:ea typeface="+mj-ea"/>
                <a:cs typeface="+mj-cs"/>
              </a:rPr>
              <a:t>Thank you for your time. </a:t>
            </a:r>
          </a:p>
          <a:p>
            <a:pPr marL="457200" lvl="1" indent="0" algn="ctr">
              <a:spcBef>
                <a:spcPct val="0"/>
              </a:spcBef>
              <a:buNone/>
            </a:pPr>
            <a:endParaRPr lang="en-US" sz="1200" b="1" dirty="0">
              <a:solidFill>
                <a:srgbClr val="CC8D00"/>
              </a:solidFill>
              <a:latin typeface="+mj-lt"/>
              <a:ea typeface="+mj-ea"/>
              <a:cs typeface="+mj-cs"/>
            </a:endParaRPr>
          </a:p>
          <a:p>
            <a:pPr marL="457200" lvl="1" indent="0" algn="ctr">
              <a:spcBef>
                <a:spcPct val="0"/>
              </a:spcBef>
              <a:buNone/>
            </a:pPr>
            <a:r>
              <a:rPr lang="en-US" sz="6000" b="1" dirty="0">
                <a:solidFill>
                  <a:srgbClr val="CC8D00"/>
                </a:solidFill>
                <a:latin typeface="+mj-lt"/>
                <a:ea typeface="+mj-ea"/>
                <a:cs typeface="+mj-cs"/>
              </a:rPr>
              <a:t>Any Questions?</a:t>
            </a:r>
          </a:p>
        </p:txBody>
      </p:sp>
    </p:spTree>
    <p:extLst>
      <p:ext uri="{BB962C8B-B14F-4D97-AF65-F5344CB8AC3E}">
        <p14:creationId xmlns:p14="http://schemas.microsoft.com/office/powerpoint/2010/main" val="63278815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2897-579C-4068-A2AC-597730D4672E}"/>
              </a:ext>
            </a:extLst>
          </p:cNvPr>
          <p:cNvSpPr>
            <a:spLocks noGrp="1"/>
          </p:cNvSpPr>
          <p:nvPr>
            <p:ph type="title"/>
          </p:nvPr>
        </p:nvSpPr>
        <p:spPr>
          <a:xfrm>
            <a:off x="838200" y="365125"/>
            <a:ext cx="10515600" cy="1661795"/>
          </a:xfrm>
        </p:spPr>
        <p:txBody>
          <a:bodyPr>
            <a:normAutofit/>
          </a:bodyPr>
          <a:lstStyle/>
          <a:p>
            <a:r>
              <a:rPr lang="en-US" sz="5400" b="1" dirty="0">
                <a:solidFill>
                  <a:srgbClr val="CC8D00"/>
                </a:solidFill>
              </a:rPr>
              <a:t>What Is the Problem?</a:t>
            </a:r>
          </a:p>
        </p:txBody>
      </p:sp>
      <p:sp>
        <p:nvSpPr>
          <p:cNvPr id="3" name="Content Placeholder 2">
            <a:extLst>
              <a:ext uri="{FF2B5EF4-FFF2-40B4-BE49-F238E27FC236}">
                <a16:creationId xmlns:a16="http://schemas.microsoft.com/office/drawing/2014/main" id="{30B0D13D-ECBD-4BF9-B256-B2115016260E}"/>
              </a:ext>
            </a:extLst>
          </p:cNvPr>
          <p:cNvSpPr>
            <a:spLocks noGrp="1"/>
          </p:cNvSpPr>
          <p:nvPr>
            <p:ph idx="1"/>
          </p:nvPr>
        </p:nvSpPr>
        <p:spPr/>
        <p:txBody>
          <a:bodyPr>
            <a:normAutofit fontScale="92500"/>
          </a:bodyPr>
          <a:lstStyle/>
          <a:p>
            <a:pPr>
              <a:lnSpc>
                <a:spcPct val="150000"/>
              </a:lnSpc>
            </a:pPr>
            <a:r>
              <a:rPr lang="en-US" sz="3600" dirty="0">
                <a:solidFill>
                  <a:srgbClr val="8FA5CF"/>
                </a:solidFill>
              </a:rPr>
              <a:t>Students tend to have an idea of where they want to go to school and what career path they would like to follow.</a:t>
            </a:r>
          </a:p>
          <a:p>
            <a:pPr>
              <a:lnSpc>
                <a:spcPct val="150000"/>
              </a:lnSpc>
            </a:pPr>
            <a:endParaRPr lang="en-US" sz="400" dirty="0">
              <a:solidFill>
                <a:srgbClr val="8FA5CF"/>
              </a:solidFill>
            </a:endParaRPr>
          </a:p>
          <a:p>
            <a:pPr>
              <a:lnSpc>
                <a:spcPct val="150000"/>
              </a:lnSpc>
            </a:pPr>
            <a:r>
              <a:rPr lang="en-US" sz="3600" dirty="0">
                <a:solidFill>
                  <a:srgbClr val="8FA5CF"/>
                </a:solidFill>
              </a:rPr>
              <a:t> Research shows that these decisions tend to be based on some subset of the following:</a:t>
            </a:r>
          </a:p>
          <a:p>
            <a:pPr lvl="1">
              <a:lnSpc>
                <a:spcPct val="150000"/>
              </a:lnSpc>
            </a:pPr>
            <a:r>
              <a:rPr lang="en-US" sz="3200" dirty="0">
                <a:solidFill>
                  <a:srgbClr val="8FA5CF"/>
                </a:solidFill>
              </a:rPr>
              <a:t>Earning Potential et cetera.</a:t>
            </a:r>
          </a:p>
        </p:txBody>
      </p:sp>
    </p:spTree>
    <p:extLst>
      <p:ext uri="{BB962C8B-B14F-4D97-AF65-F5344CB8AC3E}">
        <p14:creationId xmlns:p14="http://schemas.microsoft.com/office/powerpoint/2010/main" val="194847745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2897-579C-4068-A2AC-597730D4672E}"/>
              </a:ext>
            </a:extLst>
          </p:cNvPr>
          <p:cNvSpPr>
            <a:spLocks noGrp="1"/>
          </p:cNvSpPr>
          <p:nvPr>
            <p:ph type="title"/>
          </p:nvPr>
        </p:nvSpPr>
        <p:spPr>
          <a:xfrm>
            <a:off x="838200" y="365125"/>
            <a:ext cx="10515600" cy="1661795"/>
          </a:xfrm>
        </p:spPr>
        <p:txBody>
          <a:bodyPr>
            <a:normAutofit/>
          </a:bodyPr>
          <a:lstStyle/>
          <a:p>
            <a:r>
              <a:rPr lang="en-US" sz="5400" b="1" dirty="0">
                <a:solidFill>
                  <a:srgbClr val="CC8D00"/>
                </a:solidFill>
              </a:rPr>
              <a:t>What Are Prospective Students Missing?</a:t>
            </a:r>
          </a:p>
        </p:txBody>
      </p:sp>
      <p:sp>
        <p:nvSpPr>
          <p:cNvPr id="3" name="Content Placeholder 2">
            <a:extLst>
              <a:ext uri="{FF2B5EF4-FFF2-40B4-BE49-F238E27FC236}">
                <a16:creationId xmlns:a16="http://schemas.microsoft.com/office/drawing/2014/main" id="{30B0D13D-ECBD-4BF9-B256-B2115016260E}"/>
              </a:ext>
            </a:extLst>
          </p:cNvPr>
          <p:cNvSpPr>
            <a:spLocks noGrp="1"/>
          </p:cNvSpPr>
          <p:nvPr>
            <p:ph idx="1"/>
          </p:nvPr>
        </p:nvSpPr>
        <p:spPr>
          <a:xfrm>
            <a:off x="838200" y="2328545"/>
            <a:ext cx="10515600" cy="4351338"/>
          </a:xfrm>
        </p:spPr>
        <p:txBody>
          <a:bodyPr>
            <a:normAutofit fontScale="92500"/>
          </a:bodyPr>
          <a:lstStyle/>
          <a:p>
            <a:pPr>
              <a:lnSpc>
                <a:spcPct val="160000"/>
              </a:lnSpc>
            </a:pPr>
            <a:r>
              <a:rPr lang="en-US" sz="3600" dirty="0">
                <a:solidFill>
                  <a:srgbClr val="8FA5CF"/>
                </a:solidFill>
              </a:rPr>
              <a:t>The questions that could turn their dreams of a successful future into a nightmare.</a:t>
            </a:r>
          </a:p>
          <a:p>
            <a:pPr>
              <a:lnSpc>
                <a:spcPct val="160000"/>
              </a:lnSpc>
            </a:pPr>
            <a:r>
              <a:rPr lang="en-US" sz="3600" dirty="0">
                <a:solidFill>
                  <a:srgbClr val="8FA5CF"/>
                </a:solidFill>
              </a:rPr>
              <a:t>A nightmare which leaves them with compromised beliefs and severely compromised wallets.</a:t>
            </a:r>
          </a:p>
          <a:p>
            <a:pPr>
              <a:lnSpc>
                <a:spcPct val="160000"/>
              </a:lnSpc>
            </a:pPr>
            <a:r>
              <a:rPr lang="en-US" sz="3600" dirty="0">
                <a:solidFill>
                  <a:srgbClr val="8FA5CF"/>
                </a:solidFill>
              </a:rPr>
              <a:t>Time investments that do not provide sufficient returns.</a:t>
            </a:r>
          </a:p>
        </p:txBody>
      </p:sp>
    </p:spTree>
    <p:extLst>
      <p:ext uri="{BB962C8B-B14F-4D97-AF65-F5344CB8AC3E}">
        <p14:creationId xmlns:p14="http://schemas.microsoft.com/office/powerpoint/2010/main" val="69668401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2897-579C-4068-A2AC-597730D4672E}"/>
              </a:ext>
            </a:extLst>
          </p:cNvPr>
          <p:cNvSpPr>
            <a:spLocks noGrp="1"/>
          </p:cNvSpPr>
          <p:nvPr>
            <p:ph type="title"/>
          </p:nvPr>
        </p:nvSpPr>
        <p:spPr>
          <a:xfrm>
            <a:off x="838200" y="365125"/>
            <a:ext cx="10515600" cy="1661795"/>
          </a:xfrm>
        </p:spPr>
        <p:txBody>
          <a:bodyPr>
            <a:normAutofit/>
          </a:bodyPr>
          <a:lstStyle/>
          <a:p>
            <a:r>
              <a:rPr lang="en-US" sz="5400" b="1" dirty="0">
                <a:solidFill>
                  <a:srgbClr val="CC8D00"/>
                </a:solidFill>
              </a:rPr>
              <a:t>How Do We Aim to Help Solve the Problem?</a:t>
            </a:r>
          </a:p>
        </p:txBody>
      </p:sp>
      <p:sp>
        <p:nvSpPr>
          <p:cNvPr id="3" name="Content Placeholder 2">
            <a:extLst>
              <a:ext uri="{FF2B5EF4-FFF2-40B4-BE49-F238E27FC236}">
                <a16:creationId xmlns:a16="http://schemas.microsoft.com/office/drawing/2014/main" id="{30B0D13D-ECBD-4BF9-B256-B2115016260E}"/>
              </a:ext>
            </a:extLst>
          </p:cNvPr>
          <p:cNvSpPr>
            <a:spLocks noGrp="1"/>
          </p:cNvSpPr>
          <p:nvPr>
            <p:ph idx="1"/>
          </p:nvPr>
        </p:nvSpPr>
        <p:spPr>
          <a:xfrm>
            <a:off x="838200" y="2026921"/>
            <a:ext cx="10835640" cy="4465954"/>
          </a:xfrm>
        </p:spPr>
        <p:txBody>
          <a:bodyPr>
            <a:normAutofit fontScale="92500"/>
          </a:bodyPr>
          <a:lstStyle/>
          <a:p>
            <a:pPr algn="just">
              <a:lnSpc>
                <a:spcPct val="170000"/>
              </a:lnSpc>
            </a:pPr>
            <a:r>
              <a:rPr lang="en-US" sz="2400" dirty="0">
                <a:solidFill>
                  <a:srgbClr val="8FA5CF"/>
                </a:solidFill>
              </a:rPr>
              <a:t>Our Mission Statement:</a:t>
            </a:r>
          </a:p>
          <a:p>
            <a:pPr lvl="1" algn="just">
              <a:lnSpc>
                <a:spcPct val="170000"/>
              </a:lnSpc>
              <a:buFont typeface="Wingdings" panose="05000000000000000000" pitchFamily="2" charset="2"/>
              <a:buChar char="Ø"/>
            </a:pPr>
            <a:r>
              <a:rPr lang="en-US" dirty="0">
                <a:solidFill>
                  <a:srgbClr val="8FA5CF"/>
                </a:solidFill>
              </a:rPr>
              <a:t>To provide guidance by asking the types of questions that are likely to assist prospective students in making informed decisions when selecting the school(s) they would like to attend, and then transform education-related data into student-relevant information.</a:t>
            </a:r>
          </a:p>
          <a:p>
            <a:pPr algn="just">
              <a:lnSpc>
                <a:spcPct val="170000"/>
              </a:lnSpc>
            </a:pPr>
            <a:r>
              <a:rPr lang="en-US" sz="2400" dirty="0">
                <a:solidFill>
                  <a:srgbClr val="8FA5CF"/>
                </a:solidFill>
              </a:rPr>
              <a:t>Our Vision Statement:</a:t>
            </a:r>
          </a:p>
          <a:p>
            <a:pPr lvl="1" algn="just">
              <a:lnSpc>
                <a:spcPct val="170000"/>
              </a:lnSpc>
              <a:buFont typeface="Wingdings" panose="05000000000000000000" pitchFamily="2" charset="2"/>
              <a:buChar char="Ø"/>
            </a:pPr>
            <a:r>
              <a:rPr lang="en-US" dirty="0">
                <a:solidFill>
                  <a:srgbClr val="8FA5CF"/>
                </a:solidFill>
              </a:rPr>
              <a:t>To continually develop and facilitate this meta-service, to advance the efficiency of pursuing education.</a:t>
            </a:r>
          </a:p>
        </p:txBody>
      </p:sp>
    </p:spTree>
    <p:extLst>
      <p:ext uri="{BB962C8B-B14F-4D97-AF65-F5344CB8AC3E}">
        <p14:creationId xmlns:p14="http://schemas.microsoft.com/office/powerpoint/2010/main" val="8021453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24A8-46E9-485B-9A8E-EBF793F4FD43}"/>
              </a:ext>
            </a:extLst>
          </p:cNvPr>
          <p:cNvSpPr>
            <a:spLocks noGrp="1"/>
          </p:cNvSpPr>
          <p:nvPr>
            <p:ph type="title"/>
          </p:nvPr>
        </p:nvSpPr>
        <p:spPr>
          <a:xfrm>
            <a:off x="838200" y="365125"/>
            <a:ext cx="10515600" cy="1325563"/>
          </a:xfrm>
        </p:spPr>
        <p:txBody>
          <a:bodyPr/>
          <a:lstStyle/>
          <a:p>
            <a:r>
              <a:rPr lang="en-US" sz="5400" b="1" dirty="0">
                <a:solidFill>
                  <a:srgbClr val="CC8D00"/>
                </a:solidFill>
              </a:rPr>
              <a:t>Steps</a:t>
            </a:r>
            <a:r>
              <a:rPr lang="en-US" sz="4800" b="1" dirty="0">
                <a:solidFill>
                  <a:srgbClr val="8FA5CF"/>
                </a:solidFill>
              </a:rPr>
              <a:t> </a:t>
            </a:r>
            <a:r>
              <a:rPr lang="en-US" sz="5400" b="1" dirty="0">
                <a:solidFill>
                  <a:srgbClr val="CC8D00"/>
                </a:solidFill>
              </a:rPr>
              <a:t>Involved in Solving the Problem</a:t>
            </a:r>
          </a:p>
        </p:txBody>
      </p:sp>
      <p:graphicFrame>
        <p:nvGraphicFramePr>
          <p:cNvPr id="5" name="Content Placeholder 4">
            <a:extLst>
              <a:ext uri="{FF2B5EF4-FFF2-40B4-BE49-F238E27FC236}">
                <a16:creationId xmlns:a16="http://schemas.microsoft.com/office/drawing/2014/main" id="{EB1DCBDE-6340-41C5-AE24-D5978AB38881}"/>
              </a:ext>
            </a:extLst>
          </p:cNvPr>
          <p:cNvGraphicFramePr>
            <a:graphicFrameLocks noGrp="1"/>
          </p:cNvGraphicFramePr>
          <p:nvPr>
            <p:ph idx="1"/>
            <p:extLst>
              <p:ext uri="{D42A27DB-BD31-4B8C-83A1-F6EECF244321}">
                <p14:modId xmlns:p14="http://schemas.microsoft.com/office/powerpoint/2010/main" val="587788609"/>
              </p:ext>
            </p:extLst>
          </p:nvPr>
        </p:nvGraphicFramePr>
        <p:xfrm>
          <a:off x="838200" y="1604682"/>
          <a:ext cx="10923494" cy="4751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61962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D44A0DB0-1C32-4DE4-AC70-0CB74E13785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5943F85E-7D4F-47CC-80E2-EB5D68E6B7B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1AF8F811-A95B-4D23-905F-70723BB261F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021FE2F-E02E-48EB-A46F-18B7A18DE03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A1EF0088-A6F4-46D2-BB4B-8B0363388F8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24A8-46E9-485B-9A8E-EBF793F4FD43}"/>
              </a:ext>
            </a:extLst>
          </p:cNvPr>
          <p:cNvSpPr>
            <a:spLocks noGrp="1"/>
          </p:cNvSpPr>
          <p:nvPr>
            <p:ph type="title"/>
          </p:nvPr>
        </p:nvSpPr>
        <p:spPr>
          <a:xfrm>
            <a:off x="838200" y="365125"/>
            <a:ext cx="10515600" cy="1325563"/>
          </a:xfrm>
        </p:spPr>
        <p:txBody>
          <a:bodyPr>
            <a:normAutofit/>
          </a:bodyPr>
          <a:lstStyle/>
          <a:p>
            <a:r>
              <a:rPr lang="en-US" sz="5400" b="1" dirty="0">
                <a:solidFill>
                  <a:srgbClr val="CC8D00"/>
                </a:solidFill>
              </a:rPr>
              <a:t>Steps Involved Cont’d.</a:t>
            </a:r>
          </a:p>
        </p:txBody>
      </p:sp>
      <p:graphicFrame>
        <p:nvGraphicFramePr>
          <p:cNvPr id="5" name="Content Placeholder 4">
            <a:extLst>
              <a:ext uri="{FF2B5EF4-FFF2-40B4-BE49-F238E27FC236}">
                <a16:creationId xmlns:a16="http://schemas.microsoft.com/office/drawing/2014/main" id="{EB1DCBDE-6340-41C5-AE24-D5978AB38881}"/>
              </a:ext>
            </a:extLst>
          </p:cNvPr>
          <p:cNvGraphicFramePr>
            <a:graphicFrameLocks noGrp="1"/>
          </p:cNvGraphicFramePr>
          <p:nvPr>
            <p:ph idx="1"/>
            <p:extLst>
              <p:ext uri="{D42A27DB-BD31-4B8C-83A1-F6EECF244321}">
                <p14:modId xmlns:p14="http://schemas.microsoft.com/office/powerpoint/2010/main" val="1124984694"/>
              </p:ext>
            </p:extLst>
          </p:nvPr>
        </p:nvGraphicFramePr>
        <p:xfrm>
          <a:off x="838200" y="1604682"/>
          <a:ext cx="10923494" cy="4751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2537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D44A0DB0-1C32-4DE4-AC70-0CB74E13785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44193766-CAB0-445B-9C48-7E60F5F9F103}"/>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CBDE9BFF-6F81-4FD1-AF99-85EAD1870A9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C0B53B60-F083-4E4B-BFC9-BD3BD009CA3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344D9073-E5E1-4BDE-AD34-1E2D19410CC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60D9-551D-44CB-8558-2DCDE955D417}"/>
              </a:ext>
            </a:extLst>
          </p:cNvPr>
          <p:cNvSpPr>
            <a:spLocks noGrp="1"/>
          </p:cNvSpPr>
          <p:nvPr>
            <p:ph type="title"/>
          </p:nvPr>
        </p:nvSpPr>
        <p:spPr/>
        <p:txBody>
          <a:bodyPr>
            <a:normAutofit/>
          </a:bodyPr>
          <a:lstStyle/>
          <a:p>
            <a:r>
              <a:rPr lang="en-US" sz="5400" b="1" dirty="0">
                <a:solidFill>
                  <a:srgbClr val="CC8D00"/>
                </a:solidFill>
              </a:rPr>
              <a:t>App Demo</a:t>
            </a:r>
          </a:p>
        </p:txBody>
      </p:sp>
      <p:sp>
        <p:nvSpPr>
          <p:cNvPr id="3" name="Content Placeholder 2">
            <a:extLst>
              <a:ext uri="{FF2B5EF4-FFF2-40B4-BE49-F238E27FC236}">
                <a16:creationId xmlns:a16="http://schemas.microsoft.com/office/drawing/2014/main" id="{BE14D7A7-DF3E-43C5-A9BB-3F98B0FA92F9}"/>
              </a:ext>
            </a:extLst>
          </p:cNvPr>
          <p:cNvSpPr>
            <a:spLocks noGrp="1"/>
          </p:cNvSpPr>
          <p:nvPr>
            <p:ph idx="1"/>
          </p:nvPr>
        </p:nvSpPr>
        <p:spPr>
          <a:xfrm>
            <a:off x="838200" y="1569720"/>
            <a:ext cx="10515600" cy="4607243"/>
          </a:xfrm>
        </p:spPr>
        <p:txBody>
          <a:bodyPr>
            <a:normAutofit/>
          </a:bodyPr>
          <a:lstStyle/>
          <a:p>
            <a:pPr algn="just">
              <a:lnSpc>
                <a:spcPct val="70000"/>
              </a:lnSpc>
            </a:pPr>
            <a:endParaRPr lang="en-US" dirty="0">
              <a:hlinkClick r:id="rId2"/>
            </a:endParaRPr>
          </a:p>
          <a:p>
            <a:pPr algn="just">
              <a:lnSpc>
                <a:spcPct val="70000"/>
              </a:lnSpc>
            </a:pPr>
            <a:endParaRPr lang="en-US" dirty="0">
              <a:hlinkClick r:id="rId2"/>
            </a:endParaRPr>
          </a:p>
          <a:p>
            <a:pPr algn="just">
              <a:lnSpc>
                <a:spcPct val="70000"/>
              </a:lnSpc>
            </a:pPr>
            <a:endParaRPr lang="en-US" dirty="0">
              <a:hlinkClick r:id="rId2"/>
            </a:endParaRPr>
          </a:p>
          <a:p>
            <a:pPr algn="just">
              <a:lnSpc>
                <a:spcPct val="70000"/>
              </a:lnSpc>
            </a:pPr>
            <a:endParaRPr lang="en-US" dirty="0">
              <a:hlinkClick r:id="rId2"/>
            </a:endParaRPr>
          </a:p>
          <a:p>
            <a:pPr algn="just">
              <a:lnSpc>
                <a:spcPct val="70000"/>
              </a:lnSpc>
            </a:pPr>
            <a:endParaRPr lang="en-US" dirty="0">
              <a:hlinkClick r:id="rId2"/>
            </a:endParaRPr>
          </a:p>
          <a:p>
            <a:pPr marL="0" indent="0" algn="ctr">
              <a:lnSpc>
                <a:spcPct val="70000"/>
              </a:lnSpc>
              <a:buNone/>
            </a:pPr>
            <a:endParaRPr lang="en-US" dirty="0">
              <a:hlinkClick r:id="rId2"/>
            </a:endParaRPr>
          </a:p>
          <a:p>
            <a:pPr marL="0" indent="0" algn="ctr">
              <a:lnSpc>
                <a:spcPct val="70000"/>
              </a:lnSpc>
              <a:buNone/>
            </a:pPr>
            <a:endParaRPr lang="en-US" dirty="0">
              <a:hlinkClick r:id="rId2"/>
            </a:endParaRPr>
          </a:p>
          <a:p>
            <a:pPr marL="0" indent="0" algn="ctr">
              <a:lnSpc>
                <a:spcPct val="70000"/>
              </a:lnSpc>
              <a:buNone/>
            </a:pPr>
            <a:endParaRPr lang="en-US" dirty="0">
              <a:hlinkClick r:id="rId2"/>
            </a:endParaRPr>
          </a:p>
          <a:p>
            <a:pPr marL="0" indent="0" algn="ctr">
              <a:lnSpc>
                <a:spcPct val="70000"/>
              </a:lnSpc>
              <a:buNone/>
            </a:pPr>
            <a:endParaRPr lang="en-US" dirty="0">
              <a:hlinkClick r:id="rId2"/>
            </a:endParaRPr>
          </a:p>
          <a:p>
            <a:pPr marL="0" indent="0" algn="ctr">
              <a:lnSpc>
                <a:spcPct val="70000"/>
              </a:lnSpc>
              <a:buNone/>
            </a:pPr>
            <a:r>
              <a:rPr lang="en-US" dirty="0">
                <a:hlinkClick r:id="rId2"/>
              </a:rPr>
              <a:t>https://ryanweingart.github.io/Group-Project-1/</a:t>
            </a:r>
            <a:endParaRPr lang="en-US" sz="3000" dirty="0">
              <a:solidFill>
                <a:srgbClr val="8FA5CF"/>
              </a:solidFill>
            </a:endParaRPr>
          </a:p>
        </p:txBody>
      </p:sp>
      <p:pic>
        <p:nvPicPr>
          <p:cNvPr id="6" name="Picture 5" descr="A screenshot of a cell phone&#10;&#10;Description automatically generated">
            <a:extLst>
              <a:ext uri="{FF2B5EF4-FFF2-40B4-BE49-F238E27FC236}">
                <a16:creationId xmlns:a16="http://schemas.microsoft.com/office/drawing/2014/main" id="{308368BC-A58A-483F-9050-980FD54CA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179" y="1461052"/>
            <a:ext cx="7287642" cy="3827228"/>
          </a:xfrm>
          <a:prstGeom prst="rect">
            <a:avLst/>
          </a:prstGeom>
        </p:spPr>
      </p:pic>
    </p:spTree>
    <p:extLst>
      <p:ext uri="{BB962C8B-B14F-4D97-AF65-F5344CB8AC3E}">
        <p14:creationId xmlns:p14="http://schemas.microsoft.com/office/powerpoint/2010/main" val="404507171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60D9-551D-44CB-8558-2DCDE955D417}"/>
              </a:ext>
            </a:extLst>
          </p:cNvPr>
          <p:cNvSpPr>
            <a:spLocks noGrp="1"/>
          </p:cNvSpPr>
          <p:nvPr>
            <p:ph type="title"/>
          </p:nvPr>
        </p:nvSpPr>
        <p:spPr/>
        <p:txBody>
          <a:bodyPr>
            <a:normAutofit/>
          </a:bodyPr>
          <a:lstStyle/>
          <a:p>
            <a:r>
              <a:rPr lang="en-US" sz="5400" b="1" dirty="0">
                <a:solidFill>
                  <a:srgbClr val="CC8D00"/>
                </a:solidFill>
              </a:rPr>
              <a:t>To Infinity and Beyond</a:t>
            </a:r>
          </a:p>
        </p:txBody>
      </p:sp>
      <p:sp>
        <p:nvSpPr>
          <p:cNvPr id="3" name="Content Placeholder 2">
            <a:extLst>
              <a:ext uri="{FF2B5EF4-FFF2-40B4-BE49-F238E27FC236}">
                <a16:creationId xmlns:a16="http://schemas.microsoft.com/office/drawing/2014/main" id="{BE14D7A7-DF3E-43C5-A9BB-3F98B0FA92F9}"/>
              </a:ext>
            </a:extLst>
          </p:cNvPr>
          <p:cNvSpPr>
            <a:spLocks noGrp="1"/>
          </p:cNvSpPr>
          <p:nvPr>
            <p:ph idx="1"/>
          </p:nvPr>
        </p:nvSpPr>
        <p:spPr>
          <a:xfrm>
            <a:off x="838200" y="1690687"/>
            <a:ext cx="10515600" cy="4802187"/>
          </a:xfrm>
        </p:spPr>
        <p:txBody>
          <a:bodyPr>
            <a:normAutofit fontScale="70000" lnSpcReduction="20000"/>
          </a:bodyPr>
          <a:lstStyle/>
          <a:p>
            <a:pPr algn="just">
              <a:lnSpc>
                <a:spcPct val="160000"/>
              </a:lnSpc>
            </a:pPr>
            <a:r>
              <a:rPr lang="en-US" sz="3600" dirty="0">
                <a:solidFill>
                  <a:srgbClr val="8FA5CF"/>
                </a:solidFill>
              </a:rPr>
              <a:t>In keeping with our vision statement:</a:t>
            </a:r>
          </a:p>
          <a:p>
            <a:pPr lvl="1" algn="just">
              <a:lnSpc>
                <a:spcPct val="160000"/>
              </a:lnSpc>
            </a:pPr>
            <a:r>
              <a:rPr lang="en-US" sz="2800" dirty="0">
                <a:solidFill>
                  <a:srgbClr val="8FA5CF"/>
                </a:solidFill>
              </a:rPr>
              <a:t>We aim to improve the Find My Fit user experience by keeping abreast with the issues that concern current and prospective students and the resources that we can use to assist them in their search.</a:t>
            </a:r>
          </a:p>
          <a:p>
            <a:pPr lvl="1" algn="just">
              <a:lnSpc>
                <a:spcPct val="160000"/>
              </a:lnSpc>
            </a:pPr>
            <a:r>
              <a:rPr lang="en-US" sz="2800" dirty="0">
                <a:solidFill>
                  <a:srgbClr val="8FA5CF"/>
                </a:solidFill>
              </a:rPr>
              <a:t>During the next phase of development we intend to incorporate data pertaining to the cost of living, and lifestyle preferences of people living in the college town(s) where our students would like to attend. This should help students to determine the financial and social viability of prospective schools .</a:t>
            </a:r>
          </a:p>
          <a:p>
            <a:pPr lvl="1" algn="just">
              <a:lnSpc>
                <a:spcPct val="160000"/>
              </a:lnSpc>
            </a:pPr>
            <a:r>
              <a:rPr lang="en-US" sz="2800" dirty="0">
                <a:solidFill>
                  <a:srgbClr val="8FA5CF"/>
                </a:solidFill>
              </a:rPr>
              <a:t>Eventually, we want to incorporate predictive analysis, aimed at advising students on trends and shifts in the employment marketplace, giving them a head start into these job markets.</a:t>
            </a:r>
            <a:endParaRPr lang="en-US" sz="3200" dirty="0">
              <a:solidFill>
                <a:srgbClr val="8FA5CF"/>
              </a:solidFill>
            </a:endParaRPr>
          </a:p>
        </p:txBody>
      </p:sp>
    </p:spTree>
    <p:extLst>
      <p:ext uri="{BB962C8B-B14F-4D97-AF65-F5344CB8AC3E}">
        <p14:creationId xmlns:p14="http://schemas.microsoft.com/office/powerpoint/2010/main" val="6838163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4646-54CC-4D90-ABDF-425FCF49E578}"/>
              </a:ext>
            </a:extLst>
          </p:cNvPr>
          <p:cNvSpPr>
            <a:spLocks noGrp="1"/>
          </p:cNvSpPr>
          <p:nvPr>
            <p:ph type="title"/>
          </p:nvPr>
        </p:nvSpPr>
        <p:spPr>
          <a:xfrm>
            <a:off x="838200" y="365125"/>
            <a:ext cx="10515600" cy="899795"/>
          </a:xfrm>
        </p:spPr>
        <p:txBody>
          <a:bodyPr/>
          <a:lstStyle/>
          <a:p>
            <a:r>
              <a:rPr lang="en-US" b="1" dirty="0">
                <a:solidFill>
                  <a:srgbClr val="CC8D00"/>
                </a:solidFill>
              </a:rPr>
              <a:t>Development Model:</a:t>
            </a:r>
            <a:endParaRPr lang="en-US" dirty="0"/>
          </a:p>
        </p:txBody>
      </p:sp>
      <p:graphicFrame>
        <p:nvGraphicFramePr>
          <p:cNvPr id="4" name="Content Placeholder 3">
            <a:extLst>
              <a:ext uri="{FF2B5EF4-FFF2-40B4-BE49-F238E27FC236}">
                <a16:creationId xmlns:a16="http://schemas.microsoft.com/office/drawing/2014/main" id="{40D7E441-35F5-44AC-B492-7DEAEE43BE87}"/>
              </a:ext>
            </a:extLst>
          </p:cNvPr>
          <p:cNvGraphicFramePr>
            <a:graphicFrameLocks noGrp="1"/>
          </p:cNvGraphicFramePr>
          <p:nvPr>
            <p:ph idx="1"/>
            <p:extLst>
              <p:ext uri="{D42A27DB-BD31-4B8C-83A1-F6EECF244321}">
                <p14:modId xmlns:p14="http://schemas.microsoft.com/office/powerpoint/2010/main" val="3573154913"/>
              </p:ext>
            </p:extLst>
          </p:nvPr>
        </p:nvGraphicFramePr>
        <p:xfrm>
          <a:off x="838200" y="1264920"/>
          <a:ext cx="10927080" cy="5349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49477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3BB2A1E7-E565-43BA-A695-E09670409FBD}"/>
                                            </p:graphicEl>
                                          </p:spTgt>
                                        </p:tgtEl>
                                        <p:attrNameLst>
                                          <p:attrName>style.visibility</p:attrName>
                                        </p:attrNameLst>
                                      </p:cBhvr>
                                      <p:to>
                                        <p:strVal val="visible"/>
                                      </p:to>
                                    </p:set>
                                    <p:animEffect transition="in" filter="fade">
                                      <p:cBhvr>
                                        <p:cTn id="7" dur="500"/>
                                        <p:tgtEl>
                                          <p:spTgt spid="4">
                                            <p:graphicEl>
                                              <a:dgm id="{3BB2A1E7-E565-43BA-A695-E09670409FB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A02DA039-E8A2-4C05-8211-C0D774DA7F9B}"/>
                                            </p:graphicEl>
                                          </p:spTgt>
                                        </p:tgtEl>
                                        <p:attrNameLst>
                                          <p:attrName>style.visibility</p:attrName>
                                        </p:attrNameLst>
                                      </p:cBhvr>
                                      <p:to>
                                        <p:strVal val="visible"/>
                                      </p:to>
                                    </p:set>
                                    <p:animEffect transition="in" filter="fade">
                                      <p:cBhvr>
                                        <p:cTn id="12" dur="500"/>
                                        <p:tgtEl>
                                          <p:spTgt spid="4">
                                            <p:graphicEl>
                                              <a:dgm id="{A02DA039-E8A2-4C05-8211-C0D774DA7F9B}"/>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F9601BFA-5C83-4749-9265-647162C1388F}"/>
                                            </p:graphicEl>
                                          </p:spTgt>
                                        </p:tgtEl>
                                        <p:attrNameLst>
                                          <p:attrName>style.visibility</p:attrName>
                                        </p:attrNameLst>
                                      </p:cBhvr>
                                      <p:to>
                                        <p:strVal val="visible"/>
                                      </p:to>
                                    </p:set>
                                    <p:animEffect transition="in" filter="fade">
                                      <p:cBhvr>
                                        <p:cTn id="17" dur="500"/>
                                        <p:tgtEl>
                                          <p:spTgt spid="4">
                                            <p:graphicEl>
                                              <a:dgm id="{F9601BFA-5C83-4749-9265-647162C1388F}"/>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27180F7B-5020-41C8-898C-C97AA69C8FFB}"/>
                                            </p:graphicEl>
                                          </p:spTgt>
                                        </p:tgtEl>
                                        <p:attrNameLst>
                                          <p:attrName>style.visibility</p:attrName>
                                        </p:attrNameLst>
                                      </p:cBhvr>
                                      <p:to>
                                        <p:strVal val="visible"/>
                                      </p:to>
                                    </p:set>
                                    <p:animEffect transition="in" filter="fade">
                                      <p:cBhvr>
                                        <p:cTn id="22" dur="500"/>
                                        <p:tgtEl>
                                          <p:spTgt spid="4">
                                            <p:graphicEl>
                                              <a:dgm id="{27180F7B-5020-41C8-898C-C97AA69C8FFB}"/>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178E2004-D215-4C7D-9143-1D2687FBFFD2}"/>
                                            </p:graphicEl>
                                          </p:spTgt>
                                        </p:tgtEl>
                                        <p:attrNameLst>
                                          <p:attrName>style.visibility</p:attrName>
                                        </p:attrNameLst>
                                      </p:cBhvr>
                                      <p:to>
                                        <p:strVal val="visible"/>
                                      </p:to>
                                    </p:set>
                                    <p:animEffect transition="in" filter="fade">
                                      <p:cBhvr>
                                        <p:cTn id="27" dur="500"/>
                                        <p:tgtEl>
                                          <p:spTgt spid="4">
                                            <p:graphicEl>
                                              <a:dgm id="{178E2004-D215-4C7D-9143-1D2687FBFFD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A3F16157-047E-4B53-9316-7AD7B208C209}"/>
                                            </p:graphicEl>
                                          </p:spTgt>
                                        </p:tgtEl>
                                        <p:attrNameLst>
                                          <p:attrName>style.visibility</p:attrName>
                                        </p:attrNameLst>
                                      </p:cBhvr>
                                      <p:to>
                                        <p:strVal val="visible"/>
                                      </p:to>
                                    </p:set>
                                    <p:animEffect transition="in" filter="fade">
                                      <p:cBhvr>
                                        <p:cTn id="32" dur="500"/>
                                        <p:tgtEl>
                                          <p:spTgt spid="4">
                                            <p:graphicEl>
                                              <a:dgm id="{A3F16157-047E-4B53-9316-7AD7B208C20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Righteous</vt:lpstr>
      <vt:lpstr>Wingdings</vt:lpstr>
      <vt:lpstr>Office Theme</vt:lpstr>
      <vt:lpstr>Find My Fit</vt:lpstr>
      <vt:lpstr>What Is the Problem?</vt:lpstr>
      <vt:lpstr>What Are Prospective Students Missing?</vt:lpstr>
      <vt:lpstr>How Do We Aim to Help Solve the Problem?</vt:lpstr>
      <vt:lpstr>Steps Involved in Solving the Problem</vt:lpstr>
      <vt:lpstr>Steps Involved Cont’d.</vt:lpstr>
      <vt:lpstr>App Demo</vt:lpstr>
      <vt:lpstr>To Infinity and Beyond</vt:lpstr>
      <vt:lpstr>Development Model:</vt:lpstr>
      <vt:lpstr>Disclaimer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My Fit</dc:title>
  <dc:creator>nyleesia.nicome@gmail.com</dc:creator>
  <cp:lastModifiedBy>nyleesia.nicome@gmail.com</cp:lastModifiedBy>
  <cp:revision>47</cp:revision>
  <dcterms:created xsi:type="dcterms:W3CDTF">2019-07-28T17:36:39Z</dcterms:created>
  <dcterms:modified xsi:type="dcterms:W3CDTF">2019-07-30T19:59:52Z</dcterms:modified>
</cp:coreProperties>
</file>