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handoutMasterIdLst>
    <p:handoutMasterId r:id="rId21"/>
  </p:handoutMasterIdLst>
  <p:sldIdLst>
    <p:sldId id="277" r:id="rId5"/>
    <p:sldId id="278" r:id="rId6"/>
    <p:sldId id="285" r:id="rId7"/>
    <p:sldId id="289" r:id="rId8"/>
    <p:sldId id="286" r:id="rId9"/>
    <p:sldId id="290" r:id="rId10"/>
    <p:sldId id="295" r:id="rId11"/>
    <p:sldId id="287" r:id="rId12"/>
    <p:sldId id="291" r:id="rId13"/>
    <p:sldId id="292" r:id="rId14"/>
    <p:sldId id="293" r:id="rId15"/>
    <p:sldId id="298" r:id="rId16"/>
    <p:sldId id="296" r:id="rId17"/>
    <p:sldId id="297"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89562" autoAdjust="0"/>
  </p:normalViewPr>
  <p:slideViewPr>
    <p:cSldViewPr snapToGrid="0">
      <p:cViewPr>
        <p:scale>
          <a:sx n="85" d="100"/>
          <a:sy n="85" d="100"/>
        </p:scale>
        <p:origin x="-120" y="-160"/>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2/16/15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2/16/15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2599876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04 | </a:t>
            </a:r>
            <a:r>
              <a:rPr lang="en-US" dirty="0" err="1" smtClean="0"/>
              <a:t>MongoDB</a:t>
            </a:r>
            <a:endParaRPr lang="en-US" dirty="0"/>
          </a:p>
        </p:txBody>
      </p:sp>
      <p:sp>
        <p:nvSpPr>
          <p:cNvPr id="4" name="Subtitle 3"/>
          <p:cNvSpPr>
            <a:spLocks noGrp="1"/>
          </p:cNvSpPr>
          <p:nvPr>
            <p:ph type="subTitle" idx="1"/>
          </p:nvPr>
        </p:nvSpPr>
        <p:spPr/>
        <p:txBody>
          <a:bodyPr/>
          <a:lstStyle/>
          <a:p>
            <a:r>
              <a:rPr lang="en-US" dirty="0"/>
              <a:t>Helen Zeng | Startup Developer Evangelist</a:t>
            </a:r>
          </a:p>
          <a:p>
            <a:r>
              <a:rPr lang="en-US" dirty="0"/>
              <a:t>Steven </a:t>
            </a:r>
            <a:r>
              <a:rPr lang="en-US" dirty="0" err="1"/>
              <a:t>Edouard</a:t>
            </a:r>
            <a:r>
              <a:rPr lang="en-US" dirty="0"/>
              <a:t> | Startup Developer Evangelist</a:t>
            </a:r>
          </a:p>
        </p:txBody>
      </p:sp>
    </p:spTree>
    <p:extLst>
      <p:ext uri="{BB962C8B-B14F-4D97-AF65-F5344CB8AC3E}">
        <p14:creationId xmlns:p14="http://schemas.microsoft.com/office/powerpoint/2010/main" val="89769254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r>
              <a:rPr lang="en-US" dirty="0" smtClean="0"/>
              <a:t> Driver</a:t>
            </a:r>
            <a:endParaRPr lang="en-US" dirty="0"/>
          </a:p>
        </p:txBody>
      </p:sp>
      <p:sp>
        <p:nvSpPr>
          <p:cNvPr id="3" name="Content Placeholder 2"/>
          <p:cNvSpPr>
            <a:spLocks noGrp="1"/>
          </p:cNvSpPr>
          <p:nvPr>
            <p:ph sz="quarter" idx="10"/>
          </p:nvPr>
        </p:nvSpPr>
        <p:spPr/>
        <p:txBody>
          <a:bodyPr/>
          <a:lstStyle/>
          <a:p>
            <a:r>
              <a:rPr lang="en-US" dirty="0" smtClean="0"/>
              <a:t>You can use it directly– provides access to </a:t>
            </a:r>
            <a:r>
              <a:rPr lang="en-US" dirty="0" err="1" smtClean="0"/>
              <a:t>mongodb</a:t>
            </a:r>
            <a:r>
              <a:rPr lang="en-US" dirty="0" smtClean="0"/>
              <a:t> from node</a:t>
            </a:r>
          </a:p>
          <a:p>
            <a:endParaRPr lang="en-US" dirty="0" smtClean="0"/>
          </a:p>
          <a:p>
            <a:endParaRPr lang="en-US" dirty="0"/>
          </a:p>
          <a:p>
            <a:endParaRPr lang="en-US" dirty="0"/>
          </a:p>
          <a:p>
            <a:r>
              <a:rPr lang="en-US" dirty="0" smtClean="0"/>
              <a:t>Create/modify/delete/insert records</a:t>
            </a:r>
            <a:endParaRPr lang="en-US" dirty="0"/>
          </a:p>
        </p:txBody>
      </p:sp>
    </p:spTree>
    <p:extLst>
      <p:ext uri="{BB962C8B-B14F-4D97-AF65-F5344CB8AC3E}">
        <p14:creationId xmlns:p14="http://schemas.microsoft.com/office/powerpoint/2010/main" val="2689308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Mongoose ODM</a:t>
            </a:r>
            <a:endParaRPr lang="en-US" dirty="0"/>
          </a:p>
        </p:txBody>
      </p:sp>
      <p:sp>
        <p:nvSpPr>
          <p:cNvPr id="3" name="Content Placeholder 2"/>
          <p:cNvSpPr>
            <a:spLocks noGrp="1"/>
          </p:cNvSpPr>
          <p:nvPr>
            <p:ph sz="quarter" idx="10"/>
          </p:nvPr>
        </p:nvSpPr>
        <p:spPr/>
        <p:txBody>
          <a:bodyPr/>
          <a:lstStyle/>
          <a:p>
            <a:r>
              <a:rPr lang="en-US" dirty="0" smtClean="0"/>
              <a:t>Popular Object Data Mapper enforcing schemas around </a:t>
            </a:r>
            <a:r>
              <a:rPr lang="en-US" dirty="0" err="1" smtClean="0"/>
              <a:t>mongodb</a:t>
            </a:r>
            <a:r>
              <a:rPr lang="en-US" dirty="0" smtClean="0"/>
              <a:t> driver</a:t>
            </a:r>
          </a:p>
          <a:p>
            <a:pPr marL="0" indent="0">
              <a:buNone/>
            </a:pPr>
            <a:endParaRPr lang="en-US" dirty="0"/>
          </a:p>
          <a:p>
            <a:pPr marL="0" indent="0">
              <a:buNone/>
            </a:pPr>
            <a:endParaRPr lang="en-US" dirty="0"/>
          </a:p>
          <a:p>
            <a:r>
              <a:rPr lang="en-US" dirty="0" smtClean="0"/>
              <a:t>Create Models, which maps </a:t>
            </a:r>
            <a:r>
              <a:rPr lang="en-US" dirty="0" err="1" smtClean="0"/>
              <a:t>javascript</a:t>
            </a:r>
            <a:r>
              <a:rPr lang="en-US" dirty="0" smtClean="0"/>
              <a:t> objects to </a:t>
            </a:r>
            <a:r>
              <a:rPr lang="en-US" dirty="0" err="1" smtClean="0"/>
              <a:t>mongodb</a:t>
            </a:r>
            <a:r>
              <a:rPr lang="en-US" dirty="0" smtClean="0"/>
              <a:t> documents within a collection</a:t>
            </a:r>
            <a:endParaRPr lang="en-US" dirty="0"/>
          </a:p>
          <a:p>
            <a:endParaRPr lang="en-US" dirty="0" smtClean="0"/>
          </a:p>
          <a:p>
            <a:r>
              <a:rPr lang="en-US" dirty="0" smtClean="0"/>
              <a:t>Enforces schema to </a:t>
            </a:r>
            <a:r>
              <a:rPr lang="en-US" dirty="0" err="1" smtClean="0"/>
              <a:t>mongodb</a:t>
            </a:r>
            <a:endParaRPr lang="en-US" dirty="0"/>
          </a:p>
        </p:txBody>
      </p:sp>
    </p:spTree>
    <p:extLst>
      <p:ext uri="{BB962C8B-B14F-4D97-AF65-F5344CB8AC3E}">
        <p14:creationId xmlns:p14="http://schemas.microsoft.com/office/powerpoint/2010/main" val="3963454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Getting the user document for GET requests</a:t>
            </a:r>
          </a:p>
          <a:p>
            <a:endParaRPr lang="en-GB" dirty="0"/>
          </a:p>
          <a:p>
            <a:endParaRPr lang="en-GB" dirty="0" smtClean="0"/>
          </a:p>
          <a:p>
            <a:endParaRPr lang="en-GB" dirty="0" smtClean="0"/>
          </a:p>
          <a:p>
            <a:r>
              <a:rPr lang="en-GB" dirty="0" smtClean="0"/>
              <a:t>Creating a user document for POST requests</a:t>
            </a:r>
            <a:endParaRPr lang="en-GB" dirty="0" smtClean="0"/>
          </a:p>
          <a:p>
            <a:endParaRPr lang="en-GB" dirty="0" smtClean="0"/>
          </a:p>
          <a:p>
            <a:endParaRPr lang="en-GB" dirty="0" smtClean="0"/>
          </a:p>
          <a:p>
            <a:endParaRPr lang="en-GB" dirty="0" smtClean="0"/>
          </a:p>
          <a:p>
            <a:pPr marL="0" indent="0">
              <a:buNone/>
            </a:pPr>
            <a:endParaRPr lang="en-GB" dirty="0" smtClean="0"/>
          </a:p>
        </p:txBody>
      </p:sp>
      <p:sp>
        <p:nvSpPr>
          <p:cNvPr id="2" name="Title 1"/>
          <p:cNvSpPr>
            <a:spLocks noGrp="1"/>
          </p:cNvSpPr>
          <p:nvPr>
            <p:ph type="title"/>
          </p:nvPr>
        </p:nvSpPr>
        <p:spPr/>
        <p:txBody>
          <a:bodyPr/>
          <a:lstStyle/>
          <a:p>
            <a:r>
              <a:rPr lang="en-US" dirty="0" smtClean="0"/>
              <a:t>Implementing the User Route Handlers</a:t>
            </a:r>
            <a:endParaRPr lang="en-US" dirty="0"/>
          </a:p>
        </p:txBody>
      </p:sp>
    </p:spTree>
    <p:extLst>
      <p:ext uri="{BB962C8B-B14F-4D97-AF65-F5344CB8AC3E}">
        <p14:creationId xmlns:p14="http://schemas.microsoft.com/office/powerpoint/2010/main" val="38855490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Implementing the Post Route Handlers		</a:t>
            </a:r>
            <a:endParaRPr lang="en-US" dirty="0"/>
          </a:p>
        </p:txBody>
      </p:sp>
      <p:sp>
        <p:nvSpPr>
          <p:cNvPr id="3" name="Content Placeholder 2"/>
          <p:cNvSpPr>
            <a:spLocks noGrp="1"/>
          </p:cNvSpPr>
          <p:nvPr>
            <p:ph sz="quarter" idx="10"/>
          </p:nvPr>
        </p:nvSpPr>
        <p:spPr/>
        <p:txBody>
          <a:bodyPr/>
          <a:lstStyle/>
          <a:p>
            <a:r>
              <a:rPr lang="en-US" dirty="0" smtClean="0"/>
              <a:t>Create Post document for POST requests</a:t>
            </a:r>
          </a:p>
          <a:p>
            <a:endParaRPr lang="en-US" dirty="0" smtClean="0"/>
          </a:p>
          <a:p>
            <a:endParaRPr lang="en-US" dirty="0"/>
          </a:p>
          <a:p>
            <a:r>
              <a:rPr lang="en-US" dirty="0" smtClean="0"/>
              <a:t>Updating Post document for PUT requests</a:t>
            </a:r>
          </a:p>
          <a:p>
            <a:endParaRPr lang="en-US" dirty="0"/>
          </a:p>
          <a:p>
            <a:endParaRPr lang="en-US" dirty="0" smtClean="0"/>
          </a:p>
          <a:p>
            <a:r>
              <a:rPr lang="en-US" dirty="0" smtClean="0"/>
              <a:t>Deleting a Post document for DELTE requests</a:t>
            </a:r>
            <a:endParaRPr lang="en-US" dirty="0"/>
          </a:p>
          <a:p>
            <a:endParaRPr lang="en-US" dirty="0"/>
          </a:p>
        </p:txBody>
      </p:sp>
    </p:spTree>
    <p:extLst>
      <p:ext uri="{BB962C8B-B14F-4D97-AF65-F5344CB8AC3E}">
        <p14:creationId xmlns:p14="http://schemas.microsoft.com/office/powerpoint/2010/main" val="2008400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APIs</a:t>
            </a:r>
            <a:endParaRPr lang="en-US" dirty="0"/>
          </a:p>
        </p:txBody>
      </p:sp>
      <p:sp>
        <p:nvSpPr>
          <p:cNvPr id="3" name="Content Placeholder 2"/>
          <p:cNvSpPr>
            <a:spLocks noGrp="1"/>
          </p:cNvSpPr>
          <p:nvPr>
            <p:ph sz="quarter" idx="10"/>
          </p:nvPr>
        </p:nvSpPr>
        <p:spPr/>
        <p:txBody>
          <a:bodyPr/>
          <a:lstStyle/>
          <a:p>
            <a:r>
              <a:rPr lang="en-US" dirty="0" smtClean="0"/>
              <a:t>Advanced Rest Client for Chrome</a:t>
            </a:r>
          </a:p>
          <a:p>
            <a:endParaRPr lang="en-US" dirty="0"/>
          </a:p>
          <a:p>
            <a:endParaRPr lang="en-US" dirty="0" smtClean="0"/>
          </a:p>
          <a:p>
            <a:endParaRPr lang="en-US" dirty="0"/>
          </a:p>
          <a:p>
            <a:endParaRPr lang="en-US" dirty="0" smtClean="0"/>
          </a:p>
          <a:p>
            <a:endParaRPr lang="en-US" dirty="0" smtClean="0"/>
          </a:p>
          <a:p>
            <a:r>
              <a:rPr lang="en-US" dirty="0" smtClean="0"/>
              <a:t>Postman Client for Chrome</a:t>
            </a:r>
            <a:endParaRPr lang="en-US" dirty="0"/>
          </a:p>
        </p:txBody>
      </p:sp>
    </p:spTree>
    <p:extLst>
      <p:ext uri="{BB962C8B-B14F-4D97-AF65-F5344CB8AC3E}">
        <p14:creationId xmlns:p14="http://schemas.microsoft.com/office/powerpoint/2010/main" val="1820276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Intro to document </a:t>
            </a:r>
            <a:r>
              <a:rPr lang="en-GB" dirty="0"/>
              <a:t>o</a:t>
            </a:r>
            <a:r>
              <a:rPr lang="en-GB" dirty="0" smtClean="0"/>
              <a:t>riented </a:t>
            </a:r>
            <a:r>
              <a:rPr lang="en-GB" dirty="0" smtClean="0"/>
              <a:t>databases</a:t>
            </a:r>
          </a:p>
          <a:p>
            <a:endParaRPr lang="en-GB" dirty="0" smtClean="0"/>
          </a:p>
          <a:p>
            <a:endParaRPr lang="en-GB" dirty="0" smtClean="0"/>
          </a:p>
          <a:p>
            <a:r>
              <a:rPr lang="en-GB" dirty="0" err="1" smtClean="0"/>
              <a:t>MongoDB</a:t>
            </a:r>
            <a:endParaRPr lang="en-GB" dirty="0" smtClean="0"/>
          </a:p>
          <a:p>
            <a:pPr marL="0" indent="0">
              <a:buNone/>
            </a:pPr>
            <a:endParaRPr lang="en-GB" dirty="0"/>
          </a:p>
          <a:p>
            <a:pPr marL="0" indent="0">
              <a:buNone/>
            </a:pPr>
            <a:endParaRPr lang="en-GB" dirty="0" smtClean="0"/>
          </a:p>
          <a:p>
            <a:r>
              <a:rPr lang="en-GB" dirty="0" smtClean="0"/>
              <a:t>Implementing the Route Handlers</a:t>
            </a:r>
            <a:endParaRPr lang="en-GB" dirty="0" smtClean="0"/>
          </a:p>
          <a:p>
            <a:endParaRPr lang="en-GB" dirty="0" smtClean="0"/>
          </a:p>
          <a:p>
            <a:endParaRPr lang="en-GB" dirty="0" smtClean="0"/>
          </a:p>
          <a:p>
            <a:endParaRPr lang="en-GB" dirty="0" smtClean="0"/>
          </a:p>
          <a:p>
            <a:pPr marL="0" indent="0">
              <a:buNone/>
            </a:pPr>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Document Oriented Databases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69533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Document Oriented</a:t>
            </a:r>
            <a:endParaRPr lang="en-US" dirty="0"/>
          </a:p>
        </p:txBody>
      </p:sp>
      <p:sp>
        <p:nvSpPr>
          <p:cNvPr id="6" name="Rectangle 5"/>
          <p:cNvSpPr/>
          <p:nvPr/>
        </p:nvSpPr>
        <p:spPr>
          <a:xfrm>
            <a:off x="486760" y="2287218"/>
            <a:ext cx="5071358" cy="2659241"/>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000" b="1"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0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smtClean="0">
                <a:latin typeface="Calibri" panose="020F0502020204030204" pitchFamily="34" charset="0"/>
                <a:ea typeface="Calibri" panose="020F0502020204030204" pitchFamily="34" charset="0"/>
                <a:cs typeface="Times New Roman" panose="02020603050405020304" pitchFamily="18" charset="0"/>
              </a:rPr>
              <a:t>User Document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"ID"</a:t>
            </a:r>
            <a:r>
              <a:rPr lang="en-US" sz="16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b="1" dirty="0">
                <a:solidFill>
                  <a:srgbClr val="0086B3"/>
                </a:solidFill>
                <a:latin typeface="Consolas" panose="020B0609020204030204" pitchFamily="49" charset="0"/>
                <a:ea typeface="Times New Roman" panose="02020603050405020304" pitchFamily="18" charset="0"/>
                <a:cs typeface="Times New Roman" panose="02020603050405020304" pitchFamily="18" charset="0"/>
              </a:rPr>
              <a:t>0</a:t>
            </a:r>
            <a:r>
              <a:rPr lang="en-US" sz="16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username"</a:t>
            </a:r>
            <a:r>
              <a:rPr lang="en-US" sz="16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sedouard</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smtClean="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smtClean="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created_at</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2015:02:14:01:00:00:00</a:t>
            </a:r>
            <a:r>
              <a:rPr lang="en-US" sz="16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305176" y="2266108"/>
            <a:ext cx="6096000" cy="2692173"/>
          </a:xfrm>
          <a:prstGeom prst="rect">
            <a:avLst/>
          </a:prstGeom>
        </p:spPr>
        <p:txBody>
          <a:bodyPr>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smtClean="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Post Document</a:t>
            </a:r>
            <a:endParaRPr lang="en-US" b="1" dirty="0" smtClean="0">
              <a:solidFill>
                <a:srgbClr val="333333"/>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smtClean="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ID"</a:t>
            </a:r>
            <a:r>
              <a:rPr lang="en-US" sz="16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b="1" dirty="0">
                <a:solidFill>
                  <a:srgbClr val="0086B3"/>
                </a:solidFill>
                <a:latin typeface="Consolas" panose="020B0609020204030204" pitchFamily="49" charset="0"/>
                <a:ea typeface="Times New Roman" panose="02020603050405020304" pitchFamily="18" charset="0"/>
                <a:cs typeface="Times New Roman" panose="02020603050405020304" pitchFamily="18" charset="0"/>
              </a:rPr>
              <a:t>0</a:t>
            </a:r>
            <a:r>
              <a:rPr lang="en-US" sz="16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smtClean="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created_by</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ObjectID</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(ref User)”</a:t>
            </a:r>
            <a:r>
              <a:rPr lang="en-US" sz="16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smtClean="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created_at</a:t>
            </a:r>
            <a:r>
              <a:rPr lang="en-US" sz="16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2015</a:t>
            </a:r>
            <a:r>
              <a:rPr lang="en-US" sz="16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:02:14:01:00:00:</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00</a:t>
            </a:r>
            <a:r>
              <a:rPr lang="en-US" sz="16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smtClean="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created_at</a:t>
            </a:r>
            <a:r>
              <a:rPr lang="en-US" sz="16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2015</a:t>
            </a:r>
            <a:r>
              <a:rPr lang="en-US" sz="16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:02:14:01:00:00:</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00</a:t>
            </a:r>
            <a:r>
              <a:rPr lang="en-US" sz="16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smtClean="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”text"</a:t>
            </a:r>
            <a:r>
              <a:rPr lang="en-US" sz="1600" b="1" dirty="0" smtClean="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”this is a new cheep!”</a:t>
            </a:r>
            <a:endParaRPr lang="en-US" sz="16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1973090" y="1344162"/>
            <a:ext cx="8345854" cy="523220"/>
          </a:xfrm>
          <a:prstGeom prst="rect">
            <a:avLst/>
          </a:prstGeom>
        </p:spPr>
        <p:txBody>
          <a:bodyPr wrap="none">
            <a:spAutoFit/>
          </a:bodyPr>
          <a:lstStyle/>
          <a:p>
            <a:r>
              <a:rPr lang="en-US" sz="2800" b="1" dirty="0" smtClean="0"/>
              <a:t>Here is what a Post and User document might look like </a:t>
            </a:r>
            <a:endParaRPr lang="en-US" sz="2800" b="1" dirty="0"/>
          </a:p>
        </p:txBody>
      </p:sp>
    </p:spTree>
    <p:extLst>
      <p:ext uri="{BB962C8B-B14F-4D97-AF65-F5344CB8AC3E}">
        <p14:creationId xmlns:p14="http://schemas.microsoft.com/office/powerpoint/2010/main" val="361698543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smtClean="0"/>
              <a:t>MongoDB</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47681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endParaRPr lang="en-US" dirty="0"/>
          </a:p>
        </p:txBody>
      </p:sp>
      <p:sp>
        <p:nvSpPr>
          <p:cNvPr id="3" name="Content Placeholder 2"/>
          <p:cNvSpPr>
            <a:spLocks noGrp="1"/>
          </p:cNvSpPr>
          <p:nvPr>
            <p:ph sz="quarter" idx="10"/>
          </p:nvPr>
        </p:nvSpPr>
        <p:spPr/>
        <p:txBody>
          <a:bodyPr/>
          <a:lstStyle/>
          <a:p>
            <a:r>
              <a:rPr lang="en-US" dirty="0" smtClean="0"/>
              <a:t>Popular open source Document Oriented Database</a:t>
            </a:r>
          </a:p>
          <a:p>
            <a:endParaRPr lang="en-US" dirty="0" smtClean="0"/>
          </a:p>
          <a:p>
            <a:pPr marL="0" indent="0">
              <a:buNone/>
            </a:pPr>
            <a:endParaRPr lang="en-US" dirty="0" smtClean="0"/>
          </a:p>
          <a:p>
            <a:r>
              <a:rPr lang="en-US" dirty="0" smtClean="0"/>
              <a:t>Fully managed on Azure via </a:t>
            </a:r>
            <a:r>
              <a:rPr lang="en-US" dirty="0" err="1" smtClean="0"/>
              <a:t>Mongolab</a:t>
            </a:r>
            <a:endParaRPr lang="en-US" dirty="0" smtClean="0"/>
          </a:p>
          <a:p>
            <a:endParaRPr lang="en-US" dirty="0"/>
          </a:p>
          <a:p>
            <a:endParaRPr lang="en-US" dirty="0" smtClean="0"/>
          </a:p>
          <a:p>
            <a:r>
              <a:rPr lang="en-US" dirty="0" smtClean="0"/>
              <a:t>Drivers available in virtually every development language</a:t>
            </a:r>
            <a:endParaRPr lang="en-US" dirty="0" smtClean="0"/>
          </a:p>
          <a:p>
            <a:pPr marL="0" indent="0">
              <a:buNone/>
            </a:pPr>
            <a:endParaRPr lang="en-US" dirty="0"/>
          </a:p>
        </p:txBody>
      </p:sp>
    </p:spTree>
    <p:extLst>
      <p:ext uri="{BB962C8B-B14F-4D97-AF65-F5344CB8AC3E}">
        <p14:creationId xmlns:p14="http://schemas.microsoft.com/office/powerpoint/2010/main" val="40325012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r>
              <a:rPr lang="en-US" dirty="0" smtClean="0"/>
              <a:t> Binaries</a:t>
            </a:r>
            <a:endParaRPr lang="en-US" dirty="0"/>
          </a:p>
        </p:txBody>
      </p:sp>
      <p:sp>
        <p:nvSpPr>
          <p:cNvPr id="3" name="Content Placeholder 2"/>
          <p:cNvSpPr>
            <a:spLocks noGrp="1"/>
          </p:cNvSpPr>
          <p:nvPr>
            <p:ph sz="quarter" idx="10"/>
          </p:nvPr>
        </p:nvSpPr>
        <p:spPr/>
        <p:txBody>
          <a:bodyPr/>
          <a:lstStyle/>
          <a:p>
            <a:r>
              <a:rPr lang="en-US" dirty="0" smtClean="0"/>
              <a:t>The following binaries are installed onto your machine</a:t>
            </a:r>
          </a:p>
          <a:p>
            <a:endParaRPr lang="en-US" dirty="0"/>
          </a:p>
          <a:p>
            <a:pPr lvl="1"/>
            <a:r>
              <a:rPr lang="en-US" dirty="0" err="1"/>
              <a:t>m</a:t>
            </a:r>
            <a:r>
              <a:rPr lang="en-US" dirty="0" err="1" smtClean="0"/>
              <a:t>ongod</a:t>
            </a:r>
            <a:r>
              <a:rPr lang="en-US" dirty="0" smtClean="0"/>
              <a:t> – The database process</a:t>
            </a:r>
          </a:p>
          <a:p>
            <a:pPr lvl="1"/>
            <a:endParaRPr lang="en-US" dirty="0" smtClean="0"/>
          </a:p>
          <a:p>
            <a:pPr lvl="1"/>
            <a:endParaRPr lang="en-US" dirty="0"/>
          </a:p>
          <a:p>
            <a:pPr lvl="1"/>
            <a:r>
              <a:rPr lang="en-US" dirty="0" smtClean="0"/>
              <a:t>mongo – The </a:t>
            </a:r>
            <a:r>
              <a:rPr lang="en-US" dirty="0" err="1" smtClean="0"/>
              <a:t>mongodb</a:t>
            </a:r>
            <a:r>
              <a:rPr lang="en-US" dirty="0" smtClean="0"/>
              <a:t> CLI</a:t>
            </a:r>
          </a:p>
          <a:p>
            <a:pPr lvl="1"/>
            <a:endParaRPr lang="en-US" dirty="0" smtClean="0"/>
          </a:p>
          <a:p>
            <a:pPr lvl="1"/>
            <a:endParaRPr lang="en-US" dirty="0"/>
          </a:p>
          <a:p>
            <a:pPr lvl="1"/>
            <a:r>
              <a:rPr lang="en-US" dirty="0" err="1" smtClean="0"/>
              <a:t>mongoimport</a:t>
            </a:r>
            <a:r>
              <a:rPr lang="en-US" dirty="0" smtClean="0"/>
              <a:t> – A data import utility </a:t>
            </a:r>
            <a:endParaRPr lang="en-US" dirty="0"/>
          </a:p>
        </p:txBody>
      </p:sp>
    </p:spTree>
    <p:extLst>
      <p:ext uri="{BB962C8B-B14F-4D97-AF65-F5344CB8AC3E}">
        <p14:creationId xmlns:p14="http://schemas.microsoft.com/office/powerpoint/2010/main" val="85930001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smtClean="0"/>
              <a:t>MongoDB</a:t>
            </a:r>
            <a:r>
              <a:rPr lang="en-US" dirty="0" smtClean="0"/>
              <a:t> + </a:t>
            </a:r>
            <a:r>
              <a:rPr lang="en-US" dirty="0" err="1" smtClean="0"/>
              <a:t>Node.js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75887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Mongoose ODM</a:t>
            </a:r>
            <a:endParaRPr lang="en-US" dirty="0"/>
          </a:p>
        </p:txBody>
      </p:sp>
      <p:sp>
        <p:nvSpPr>
          <p:cNvPr id="3" name="Content Placeholder 2"/>
          <p:cNvSpPr>
            <a:spLocks noGrp="1"/>
          </p:cNvSpPr>
          <p:nvPr>
            <p:ph sz="quarter" idx="10"/>
          </p:nvPr>
        </p:nvSpPr>
        <p:spPr/>
        <p:txBody>
          <a:bodyPr/>
          <a:lstStyle/>
          <a:p>
            <a:r>
              <a:rPr lang="en-US" dirty="0" err="1" smtClean="0"/>
              <a:t>Node.js</a:t>
            </a:r>
            <a:r>
              <a:rPr lang="en-US" dirty="0" smtClean="0"/>
              <a:t> driver – </a:t>
            </a:r>
            <a:r>
              <a:rPr lang="en-US" dirty="0" err="1" smtClean="0"/>
              <a:t>npm</a:t>
            </a:r>
            <a:r>
              <a:rPr lang="en-US" dirty="0" smtClean="0"/>
              <a:t> install </a:t>
            </a:r>
            <a:r>
              <a:rPr lang="en-US" dirty="0" err="1" smtClean="0"/>
              <a:t>mongodb</a:t>
            </a:r>
            <a:r>
              <a:rPr lang="en-US" dirty="0" smtClean="0"/>
              <a:t> --save </a:t>
            </a:r>
          </a:p>
          <a:p>
            <a:endParaRPr lang="en-US" dirty="0" smtClean="0"/>
          </a:p>
          <a:p>
            <a:endParaRPr lang="en-US" dirty="0"/>
          </a:p>
          <a:p>
            <a:endParaRPr lang="en-US" dirty="0" smtClean="0"/>
          </a:p>
          <a:p>
            <a:endParaRPr lang="en-US" dirty="0"/>
          </a:p>
          <a:p>
            <a:r>
              <a:rPr lang="en-US" dirty="0" smtClean="0"/>
              <a:t>Object Data Mapper – </a:t>
            </a:r>
            <a:r>
              <a:rPr lang="en-US" dirty="0" err="1" smtClean="0"/>
              <a:t>npm</a:t>
            </a:r>
            <a:r>
              <a:rPr lang="en-US" dirty="0" smtClean="0"/>
              <a:t> </a:t>
            </a:r>
            <a:r>
              <a:rPr lang="en-US" smtClean="0"/>
              <a:t>install mongoose --save</a:t>
            </a:r>
            <a:endParaRPr lang="en-US" dirty="0"/>
          </a:p>
        </p:txBody>
      </p:sp>
    </p:spTree>
    <p:extLst>
      <p:ext uri="{BB962C8B-B14F-4D97-AF65-F5344CB8AC3E}">
        <p14:creationId xmlns:p14="http://schemas.microsoft.com/office/powerpoint/2010/main" val="234592622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b9abee3a6b7d355b9c1a31dbb76ab4bc">
  <xsd:schema xmlns:xsd="http://www.w3.org/2001/XMLSchema" xmlns:xs="http://www.w3.org/2001/XMLSchema" xmlns:p="http://schemas.microsoft.com/office/2006/metadata/properties" xmlns:ns3="e5a13ba8-98e3-4f23-a221-7ac9824aa662" targetNamespace="http://schemas.microsoft.com/office/2006/metadata/properties" ma:root="true" ma:fieldsID="9d02d2e6bc0f5948a1713c06f6c13b3b"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1E1E45CC-2FEE-40FA-AA55-B597D74C63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4029</TotalTime>
  <Words>267</Words>
  <Application>Microsoft Macintosh PowerPoint</Application>
  <PresentationFormat>Custom</PresentationFormat>
  <Paragraphs>104</Paragraphs>
  <Slides>15</Slides>
  <Notes>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1_Office Theme</vt:lpstr>
      <vt:lpstr>PowerPoint Presentation</vt:lpstr>
      <vt:lpstr>Module Overview</vt:lpstr>
      <vt:lpstr>PowerPoint Presentation</vt:lpstr>
      <vt:lpstr>Document Oriented</vt:lpstr>
      <vt:lpstr>PowerPoint Presentation</vt:lpstr>
      <vt:lpstr>MongoDB</vt:lpstr>
      <vt:lpstr>MongoDB Binaries</vt:lpstr>
      <vt:lpstr>PowerPoint Presentation</vt:lpstr>
      <vt:lpstr>Mongoose ODM</vt:lpstr>
      <vt:lpstr>Mongodb Driver</vt:lpstr>
      <vt:lpstr>Mongoose ODM</vt:lpstr>
      <vt:lpstr>Implementing the User Route Handlers</vt:lpstr>
      <vt:lpstr>Implementing the Post Route Handlers  </vt:lpstr>
      <vt:lpstr>Testing the APIs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Steven Edouard</cp:lastModifiedBy>
  <cp:revision>110</cp:revision>
  <dcterms:created xsi:type="dcterms:W3CDTF">2013-02-15T23:12:42Z</dcterms:created>
  <dcterms:modified xsi:type="dcterms:W3CDTF">2015-02-17T07:15:01Z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