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7" r:id="rId5"/>
    <p:sldId id="278" r:id="rId6"/>
    <p:sldId id="285" r:id="rId7"/>
    <p:sldId id="296" r:id="rId8"/>
    <p:sldId id="297" r:id="rId9"/>
    <p:sldId id="292" r:id="rId10"/>
    <p:sldId id="298" r:id="rId11"/>
    <p:sldId id="295" r:id="rId12"/>
    <p:sldId id="299"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9562" autoAdjust="0"/>
  </p:normalViewPr>
  <p:slideViewPr>
    <p:cSldViewPr snapToGrid="0">
      <p:cViewPr varScale="1">
        <p:scale>
          <a:sx n="81" d="100"/>
          <a:sy n="81" d="100"/>
        </p:scale>
        <p:origin x="-272"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a:t>
            </a:r>
            <a:r>
              <a:rPr lang="en-US" dirty="0" smtClean="0"/>
              <a:t>Deploying Your MEAN App</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Setting up </a:t>
            </a:r>
            <a:r>
              <a:rPr lang="en-GB" dirty="0" err="1" smtClean="0"/>
              <a:t>MongoDB</a:t>
            </a:r>
            <a:r>
              <a:rPr lang="en-GB" dirty="0" smtClean="0"/>
              <a:t> in the Cloud</a:t>
            </a:r>
          </a:p>
          <a:p>
            <a:endParaRPr lang="en-GB" dirty="0" smtClean="0"/>
          </a:p>
          <a:p>
            <a:endParaRPr lang="en-GB" dirty="0" smtClean="0"/>
          </a:p>
          <a:p>
            <a:r>
              <a:rPr lang="en-GB" dirty="0" smtClean="0"/>
              <a:t>Configuring </a:t>
            </a:r>
            <a:r>
              <a:rPr lang="en-GB" dirty="0" smtClean="0"/>
              <a:t>and </a:t>
            </a:r>
            <a:r>
              <a:rPr lang="en-GB" dirty="0" smtClean="0"/>
              <a:t>Deploying an Express App</a:t>
            </a:r>
          </a:p>
          <a:p>
            <a:endParaRPr lang="en-GB" dirty="0" smtClean="0"/>
          </a:p>
          <a:p>
            <a:endParaRPr lang="en-GB" dirty="0" smtClean="0"/>
          </a:p>
          <a:p>
            <a:r>
              <a:rPr lang="en-GB" dirty="0" smtClean="0"/>
              <a:t>Other Great MEAN Tools</a:t>
            </a:r>
          </a:p>
          <a:p>
            <a:endParaRPr lang="en-GB" dirty="0" smtClean="0"/>
          </a:p>
          <a:p>
            <a:endParaRPr lang="en-GB" dirty="0" smtClean="0"/>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Setting up </a:t>
            </a:r>
            <a:r>
              <a:rPr lang="en-US" dirty="0" err="1" smtClean="0"/>
              <a:t>MongoDB</a:t>
            </a:r>
            <a:r>
              <a:rPr lang="en-US" dirty="0" smtClean="0"/>
              <a:t> in the Cloud</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err="1" smtClean="0"/>
              <a:t>Standup</a:t>
            </a:r>
            <a:r>
              <a:rPr lang="en-GB" dirty="0" smtClean="0"/>
              <a:t> your own </a:t>
            </a:r>
            <a:r>
              <a:rPr lang="en-GB" dirty="0" err="1" smtClean="0"/>
              <a:t>MongoDB</a:t>
            </a:r>
            <a:r>
              <a:rPr lang="en-GB" dirty="0" smtClean="0"/>
              <a:t> server via VMs (</a:t>
            </a:r>
            <a:r>
              <a:rPr lang="en-GB" dirty="0" err="1" smtClean="0"/>
              <a:t>IaaS</a:t>
            </a:r>
            <a:r>
              <a:rPr lang="en-GB" dirty="0" smtClean="0"/>
              <a:t>)</a:t>
            </a:r>
          </a:p>
          <a:p>
            <a:endParaRPr lang="en-GB" dirty="0"/>
          </a:p>
          <a:p>
            <a:endParaRPr lang="en-GB" dirty="0" smtClean="0"/>
          </a:p>
          <a:p>
            <a:endParaRPr lang="en-GB" dirty="0" smtClean="0"/>
          </a:p>
          <a:p>
            <a:r>
              <a:rPr lang="en-GB" dirty="0" smtClean="0"/>
              <a:t>Use a service such </a:t>
            </a:r>
            <a:r>
              <a:rPr lang="en-GB" dirty="0" err="1" smtClean="0"/>
              <a:t>MongoLab</a:t>
            </a:r>
            <a:r>
              <a:rPr lang="en-GB" dirty="0" smtClean="0"/>
              <a:t> which provides fully managed </a:t>
            </a:r>
            <a:r>
              <a:rPr lang="en-GB" dirty="0" err="1" smtClean="0"/>
              <a:t>MongoDB</a:t>
            </a:r>
            <a:r>
              <a:rPr lang="en-GB" dirty="0" smtClean="0"/>
              <a:t> database (</a:t>
            </a:r>
            <a:r>
              <a:rPr lang="en-GB" dirty="0" err="1" smtClean="0"/>
              <a:t>PaaS</a:t>
            </a:r>
            <a:r>
              <a:rPr lang="en-GB" dirty="0" smtClean="0"/>
              <a:t>)</a:t>
            </a:r>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Setting up </a:t>
            </a:r>
            <a:r>
              <a:rPr lang="en-US" dirty="0" err="1" smtClean="0"/>
              <a:t>MongoDB</a:t>
            </a:r>
            <a:r>
              <a:rPr lang="en-US" dirty="0" smtClean="0"/>
              <a:t> in the Cloud</a:t>
            </a:r>
            <a:endParaRPr lang="en-US" dirty="0"/>
          </a:p>
        </p:txBody>
      </p:sp>
    </p:spTree>
    <p:extLst>
      <p:ext uri="{BB962C8B-B14F-4D97-AF65-F5344CB8AC3E}">
        <p14:creationId xmlns:p14="http://schemas.microsoft.com/office/powerpoint/2010/main" val="12336255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MongoLab</a:t>
            </a:r>
            <a:r>
              <a:rPr lang="en-US" dirty="0" smtClean="0"/>
              <a:t> Database</a:t>
            </a:r>
            <a:endParaRPr lang="en-US" dirty="0"/>
          </a:p>
        </p:txBody>
      </p:sp>
      <p:sp>
        <p:nvSpPr>
          <p:cNvPr id="3" name="Content Placeholder 2"/>
          <p:cNvSpPr>
            <a:spLocks noGrp="1"/>
          </p:cNvSpPr>
          <p:nvPr>
            <p:ph sz="quarter" idx="10"/>
          </p:nvPr>
        </p:nvSpPr>
        <p:spPr/>
        <p:txBody>
          <a:bodyPr/>
          <a:lstStyle/>
          <a:p>
            <a:r>
              <a:rPr lang="en-US" dirty="0" smtClean="0"/>
              <a:t>Allows for fully managed database</a:t>
            </a:r>
          </a:p>
          <a:p>
            <a:endParaRPr lang="en-US" dirty="0"/>
          </a:p>
          <a:p>
            <a:endParaRPr lang="en-US" dirty="0" smtClean="0"/>
          </a:p>
          <a:p>
            <a:r>
              <a:rPr lang="en-US" dirty="0" smtClean="0"/>
              <a:t>No need to worry about updating/patching </a:t>
            </a:r>
            <a:r>
              <a:rPr lang="en-US" dirty="0" err="1" smtClean="0"/>
              <a:t>MongoDb</a:t>
            </a:r>
            <a:endParaRPr lang="en-US" dirty="0" smtClean="0"/>
          </a:p>
          <a:p>
            <a:endParaRPr lang="en-US" dirty="0"/>
          </a:p>
          <a:p>
            <a:endParaRPr lang="en-US" dirty="0" smtClean="0"/>
          </a:p>
          <a:p>
            <a:r>
              <a:rPr lang="en-US" dirty="0" smtClean="0"/>
              <a:t>Scaling and backups handled for you</a:t>
            </a:r>
            <a:endParaRPr lang="en-US" dirty="0"/>
          </a:p>
        </p:txBody>
      </p:sp>
    </p:spTree>
    <p:extLst>
      <p:ext uri="{BB962C8B-B14F-4D97-AF65-F5344CB8AC3E}">
        <p14:creationId xmlns:p14="http://schemas.microsoft.com/office/powerpoint/2010/main" val="24221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Configuring and Deploying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Your MEAN App</a:t>
            </a:r>
            <a:endParaRPr lang="en-US" dirty="0"/>
          </a:p>
        </p:txBody>
      </p:sp>
      <p:sp>
        <p:nvSpPr>
          <p:cNvPr id="3" name="Content Placeholder 2"/>
          <p:cNvSpPr>
            <a:spLocks noGrp="1"/>
          </p:cNvSpPr>
          <p:nvPr>
            <p:ph sz="quarter" idx="10"/>
          </p:nvPr>
        </p:nvSpPr>
        <p:spPr/>
        <p:txBody>
          <a:bodyPr/>
          <a:lstStyle/>
          <a:p>
            <a:r>
              <a:rPr lang="en-US" dirty="0" smtClean="0"/>
              <a:t>Creating an Azure Website</a:t>
            </a:r>
          </a:p>
          <a:p>
            <a:endParaRPr lang="en-US" dirty="0"/>
          </a:p>
          <a:p>
            <a:endParaRPr lang="en-US" dirty="0" smtClean="0"/>
          </a:p>
          <a:p>
            <a:r>
              <a:rPr lang="en-US" dirty="0" smtClean="0"/>
              <a:t>Using </a:t>
            </a:r>
            <a:r>
              <a:rPr lang="en-US" dirty="0" err="1" smtClean="0"/>
              <a:t>git</a:t>
            </a:r>
            <a:r>
              <a:rPr lang="en-US" dirty="0" smtClean="0"/>
              <a:t> deploy for Continuous Delivery</a:t>
            </a:r>
          </a:p>
          <a:p>
            <a:endParaRPr lang="en-US" dirty="0"/>
          </a:p>
          <a:p>
            <a:endParaRPr lang="en-US" dirty="0" smtClean="0"/>
          </a:p>
          <a:p>
            <a:r>
              <a:rPr lang="en-US" smtClean="0"/>
              <a:t>Configuring environment variables </a:t>
            </a:r>
            <a:r>
              <a:rPr lang="en-US" dirty="0" smtClean="0"/>
              <a:t>for your app</a:t>
            </a:r>
            <a:endParaRPr lang="en-US" dirty="0"/>
          </a:p>
        </p:txBody>
      </p:sp>
    </p:spTree>
    <p:extLst>
      <p:ext uri="{BB962C8B-B14F-4D97-AF65-F5344CB8AC3E}">
        <p14:creationId xmlns:p14="http://schemas.microsoft.com/office/powerpoint/2010/main" val="177959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Review and Conclusion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027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Great MEAN Tools</a:t>
            </a:r>
            <a:endParaRPr lang="en-US" dirty="0"/>
          </a:p>
        </p:txBody>
      </p:sp>
      <p:sp>
        <p:nvSpPr>
          <p:cNvPr id="3" name="Content Placeholder 2"/>
          <p:cNvSpPr>
            <a:spLocks noGrp="1"/>
          </p:cNvSpPr>
          <p:nvPr>
            <p:ph sz="quarter" idx="10"/>
          </p:nvPr>
        </p:nvSpPr>
        <p:spPr>
          <a:xfrm>
            <a:off x="269664" y="1153028"/>
            <a:ext cx="11525250" cy="5290388"/>
          </a:xfrm>
        </p:spPr>
        <p:txBody>
          <a:bodyPr/>
          <a:lstStyle/>
          <a:p>
            <a:pPr marL="0" indent="0">
              <a:buNone/>
            </a:pPr>
            <a:endParaRPr lang="en-US" dirty="0" smtClean="0"/>
          </a:p>
          <a:p>
            <a:r>
              <a:rPr lang="en-US" dirty="0" smtClean="0"/>
              <a:t>Yeoman Generator</a:t>
            </a:r>
          </a:p>
          <a:p>
            <a:pPr marL="0" indent="0">
              <a:buNone/>
            </a:pPr>
            <a:endParaRPr lang="en-US" dirty="0"/>
          </a:p>
          <a:p>
            <a:r>
              <a:rPr lang="en-US" dirty="0" smtClean="0"/>
              <a:t>Grunt</a:t>
            </a:r>
          </a:p>
          <a:p>
            <a:endParaRPr lang="en-US" dirty="0" smtClean="0"/>
          </a:p>
          <a:p>
            <a:r>
              <a:rPr lang="en-US" dirty="0" smtClean="0"/>
              <a:t>Bootstrap</a:t>
            </a:r>
          </a:p>
          <a:p>
            <a:endParaRPr lang="en-US" dirty="0"/>
          </a:p>
          <a:p>
            <a:r>
              <a:rPr lang="en-US" dirty="0" smtClean="0"/>
              <a:t>Mocha &amp; </a:t>
            </a:r>
            <a:r>
              <a:rPr lang="en-US" dirty="0" err="1" smtClean="0"/>
              <a:t>Protractor.js</a:t>
            </a:r>
            <a:endParaRPr lang="en-US" dirty="0"/>
          </a:p>
          <a:p>
            <a:endParaRPr lang="en-US" dirty="0"/>
          </a:p>
          <a:p>
            <a:endParaRPr lang="en-US" dirty="0" smtClean="0"/>
          </a:p>
          <a:p>
            <a:endParaRPr lang="en-US" dirty="0" smtClean="0"/>
          </a:p>
        </p:txBody>
      </p:sp>
    </p:spTree>
    <p:extLst>
      <p:ext uri="{BB962C8B-B14F-4D97-AF65-F5344CB8AC3E}">
        <p14:creationId xmlns:p14="http://schemas.microsoft.com/office/powerpoint/2010/main" val="186921573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3717</TotalTime>
  <Words>136</Words>
  <Application>Microsoft Macintosh PowerPoint</Application>
  <PresentationFormat>Custom</PresentationFormat>
  <Paragraphs>59</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1_Office Theme</vt:lpstr>
      <vt:lpstr>PowerPoint Presentation</vt:lpstr>
      <vt:lpstr>Module Overview</vt:lpstr>
      <vt:lpstr>PowerPoint Presentation</vt:lpstr>
      <vt:lpstr>Setting up MongoDB in the Cloud</vt:lpstr>
      <vt:lpstr>Setting up MongoLab Database</vt:lpstr>
      <vt:lpstr>PowerPoint Presentation</vt:lpstr>
      <vt:lpstr>Deploying Your MEAN App</vt:lpstr>
      <vt:lpstr>PowerPoint Presentation</vt:lpstr>
      <vt:lpstr>Other Great MEAN Tools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Steven Edouard</cp:lastModifiedBy>
  <cp:revision>95</cp:revision>
  <dcterms:created xsi:type="dcterms:W3CDTF">2013-02-15T23:12:42Z</dcterms:created>
  <dcterms:modified xsi:type="dcterms:W3CDTF">2015-02-17T07:10:22Z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