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aedded4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aedded4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aedded4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aedded4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aedded42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aedded42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aedded424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aedded424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aedded4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aedded4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aedded4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aedded4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aedded424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aedded424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aedded4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aedded4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edded4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edded4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4d42d241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4d42d241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aedded4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aedded4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aedded4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aedded4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COSC3000 Visualisation Project Presentation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 White - s4499039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Semester 1,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6: Launch Provider Proportion of Launches Between 2010-2020</a:t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5254500" y="2081900"/>
            <a:ext cx="2978400" cy="18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Messy and ugly, MATLAB’s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pie</a:t>
            </a:r>
            <a:r>
              <a:rPr lang="en"/>
              <a:t> function made customisation difficult.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Shows a 1 dimensional proportion at the close of the decade. 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525" y="1477262"/>
            <a:ext cx="3368476" cy="309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7: Total Proportion of Launches since 2010 by Launch Provider</a:t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5994575" y="1567550"/>
            <a:ext cx="2341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proportion between providers, with the added dimension of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Accurately shows cumulative proportion at any point in the decade.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By far the most difficult visualisation to create. 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25" y="1360550"/>
            <a:ext cx="5399050" cy="36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Figure 7</a:t>
            </a:r>
            <a:endParaRPr/>
          </a:p>
        </p:txBody>
      </p:sp>
      <p:pic>
        <p:nvPicPr>
          <p:cNvPr id="212" name="Google Shape;2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9388" y="1441475"/>
            <a:ext cx="5665226" cy="328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Conclusion</a:t>
            </a:r>
            <a:r>
              <a:rPr lang="en"/>
              <a:t>...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of visualisations aided in identifying a relationship between key launch 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Even though some were convoluted, a relationship was found between launch price and number of launches per year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SpaceX ended the 2010-20 decade as the dominant launch provider, despite not having ever launched a Falcon 9 before 2010.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Further analysis in the 2020s would help solidify the inferred relationship between launch cost and market share, especially with SpaceX’s Starship, ULA’s Vulcan, and RocketLab’s Neutron rockets in development.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/>
          <p:nvPr/>
        </p:nvSpPr>
        <p:spPr>
          <a:xfrm>
            <a:off x="-684750" y="495925"/>
            <a:ext cx="5173500" cy="5232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5210100" y="393750"/>
            <a:ext cx="3126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Orbits of 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8"/>
              <a:t>(For this project)</a:t>
            </a:r>
            <a:endParaRPr sz="1288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210100" y="2486650"/>
            <a:ext cx="312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LEO - </a:t>
            </a:r>
            <a:r>
              <a:rPr lang="en"/>
              <a:t>Low Earth Orbit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GTO - </a:t>
            </a:r>
            <a:r>
              <a:rPr lang="en"/>
              <a:t>Geostationary Transfer Orbit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2"/>
                </a:solidFill>
              </a:rPr>
              <a:t>GEO - </a:t>
            </a:r>
            <a:r>
              <a:rPr lang="en"/>
              <a:t>Geostationary Orbit</a:t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35550" y="2849275"/>
            <a:ext cx="532800" cy="525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1576350" y="2775275"/>
            <a:ext cx="651300" cy="681000"/>
          </a:xfrm>
          <a:prstGeom prst="ellipse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1576350" y="2227075"/>
            <a:ext cx="2916000" cy="17700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282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Wikipedia Data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Source: https://en.wikipedia.org/wiki/List of Falcon 9 and Falcon Heavy launches </a:t>
            </a:r>
            <a:endParaRPr sz="1200"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100" y="1149701"/>
            <a:ext cx="7569301" cy="37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and Methodology</a:t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513" y="1307850"/>
            <a:ext cx="6066975" cy="303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650" y="260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1: Number of Launches Per Year Per Provider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5713350" y="1567550"/>
            <a:ext cx="262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the MATLAB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histogram </a:t>
            </a:r>
            <a:r>
              <a:rPr lang="en"/>
              <a:t>function, using the ‘Year’ binmethod to plot datetime formatted data.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649" y="1313600"/>
            <a:ext cx="4834225" cy="3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38300" y="415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2: Price per Unit Mass to Low Earth Orbit by Provider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2913" y="1254100"/>
            <a:ext cx="5878176" cy="367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3: Price per Unit Mass to Low Earth Orbit by Provider (ignoring RocketLab) 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6053800" y="1567550"/>
            <a:ext cx="2282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Ignoring RocketLab, the competition between ULA and SpaceX is clearer.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Rolling Average lines plotted with MATLAB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movmean </a:t>
            </a:r>
            <a:r>
              <a:rPr lang="en"/>
              <a:t>function, with individual data points for each launch plotted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r>
              <a:rPr lang="en"/>
              <a:t> function.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25" y="1567550"/>
            <a:ext cx="5033076" cy="32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4: Price per Unit Mass to Geostationary Transfer Orbit by Provider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6120400" y="1567550"/>
            <a:ext cx="221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SpaceX consistently cheaper than ULA for every launch.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Greater density of SpaceX data points towards the end of the decade. 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25" y="1456525"/>
            <a:ext cx="5488576" cy="323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5: Relationship between LEO Price and Number of Launches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5927975" y="1567550"/>
            <a:ext cx="2408400" cy="31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Convoluted, but succinctly shows relationship between cost and presence.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Combines Figures 1 and 2, with their y-axes on the left and right respectively.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2017 marked the turning point for dominant provider. </a:t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3947" l="-10014" r="4149" t="0"/>
          <a:stretch/>
        </p:blipFill>
        <p:spPr>
          <a:xfrm>
            <a:off x="-397975" y="1567550"/>
            <a:ext cx="6244550" cy="31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