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42804000" cx="30276000"/>
  <p:notesSz cx="6858000" cy="9144000"/>
  <p:embeddedFontLst>
    <p:embeddedFont>
      <p:font typeface="Roboto Mono Medium"/>
      <p:regular r:id="rId7"/>
      <p:bold r:id="rId8"/>
      <p:italic r:id="rId9"/>
      <p:boldItalic r:id="rId10"/>
    </p:embeddedFont>
    <p:embeddedFont>
      <p:font typeface="Roboto Mon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6192">
          <p15:clr>
            <a:srgbClr val="747775"/>
          </p15:clr>
        </p15:guide>
        <p15:guide id="2" pos="633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92"/>
        <p:guide pos="6336"/>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Mono-regular.fntdata"/><Relationship Id="rId10" Type="http://schemas.openxmlformats.org/officeDocument/2006/relationships/font" Target="fonts/RobotoMonoMedium-boldItalic.fntdata"/><Relationship Id="rId13" Type="http://schemas.openxmlformats.org/officeDocument/2006/relationships/font" Target="fonts/RobotoMono-italic.fntdata"/><Relationship Id="rId12"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MonoMedium-italic.fntdata"/><Relationship Id="rId14"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MonoMedium-regular.fntdata"/><Relationship Id="rId8" Type="http://schemas.openxmlformats.org/officeDocument/2006/relationships/font" Target="fonts/RobotoMon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6638" y="685800"/>
            <a:ext cx="2425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6638" y="685800"/>
            <a:ext cx="2425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2074" y="6196323"/>
            <a:ext cx="28212000" cy="17081700"/>
          </a:xfrm>
          <a:prstGeom prst="rect">
            <a:avLst/>
          </a:prstGeom>
        </p:spPr>
        <p:txBody>
          <a:bodyPr anchorCtr="0" anchor="b" bIns="464700" lIns="464700" spcFirstLastPara="1" rIns="464700" wrap="square" tIns="464700">
            <a:normAutofit/>
          </a:bodyPr>
          <a:lstStyle>
            <a:lvl1pPr lvl="0" algn="ctr">
              <a:spcBef>
                <a:spcPts val="0"/>
              </a:spcBef>
              <a:spcAft>
                <a:spcPts val="0"/>
              </a:spcAft>
              <a:buSzPts val="26400"/>
              <a:buNone/>
              <a:defRPr sz="26400"/>
            </a:lvl1pPr>
            <a:lvl2pPr lvl="1" algn="ctr">
              <a:spcBef>
                <a:spcPts val="0"/>
              </a:spcBef>
              <a:spcAft>
                <a:spcPts val="0"/>
              </a:spcAft>
              <a:buSzPts val="26400"/>
              <a:buNone/>
              <a:defRPr sz="26400"/>
            </a:lvl2pPr>
            <a:lvl3pPr lvl="2" algn="ctr">
              <a:spcBef>
                <a:spcPts val="0"/>
              </a:spcBef>
              <a:spcAft>
                <a:spcPts val="0"/>
              </a:spcAft>
              <a:buSzPts val="26400"/>
              <a:buNone/>
              <a:defRPr sz="26400"/>
            </a:lvl3pPr>
            <a:lvl4pPr lvl="3" algn="ctr">
              <a:spcBef>
                <a:spcPts val="0"/>
              </a:spcBef>
              <a:spcAft>
                <a:spcPts val="0"/>
              </a:spcAft>
              <a:buSzPts val="26400"/>
              <a:buNone/>
              <a:defRPr sz="26400"/>
            </a:lvl4pPr>
            <a:lvl5pPr lvl="4" algn="ctr">
              <a:spcBef>
                <a:spcPts val="0"/>
              </a:spcBef>
              <a:spcAft>
                <a:spcPts val="0"/>
              </a:spcAft>
              <a:buSzPts val="26400"/>
              <a:buNone/>
              <a:defRPr sz="26400"/>
            </a:lvl5pPr>
            <a:lvl6pPr lvl="5" algn="ctr">
              <a:spcBef>
                <a:spcPts val="0"/>
              </a:spcBef>
              <a:spcAft>
                <a:spcPts val="0"/>
              </a:spcAft>
              <a:buSzPts val="26400"/>
              <a:buNone/>
              <a:defRPr sz="26400"/>
            </a:lvl6pPr>
            <a:lvl7pPr lvl="6" algn="ctr">
              <a:spcBef>
                <a:spcPts val="0"/>
              </a:spcBef>
              <a:spcAft>
                <a:spcPts val="0"/>
              </a:spcAft>
              <a:buSzPts val="26400"/>
              <a:buNone/>
              <a:defRPr sz="26400"/>
            </a:lvl7pPr>
            <a:lvl8pPr lvl="7" algn="ctr">
              <a:spcBef>
                <a:spcPts val="0"/>
              </a:spcBef>
              <a:spcAft>
                <a:spcPts val="0"/>
              </a:spcAft>
              <a:buSzPts val="26400"/>
              <a:buNone/>
              <a:defRPr sz="26400"/>
            </a:lvl8pPr>
            <a:lvl9pPr lvl="8" algn="ctr">
              <a:spcBef>
                <a:spcPts val="0"/>
              </a:spcBef>
              <a:spcAft>
                <a:spcPts val="0"/>
              </a:spcAft>
              <a:buSzPts val="26400"/>
              <a:buNone/>
              <a:defRPr sz="26400"/>
            </a:lvl9pPr>
          </a:lstStyle>
          <a:p/>
        </p:txBody>
      </p:sp>
      <p:sp>
        <p:nvSpPr>
          <p:cNvPr id="11" name="Google Shape;11;p2"/>
          <p:cNvSpPr txBox="1"/>
          <p:nvPr>
            <p:ph idx="1" type="subTitle"/>
          </p:nvPr>
        </p:nvSpPr>
        <p:spPr>
          <a:xfrm>
            <a:off x="1032046" y="23585474"/>
            <a:ext cx="28212000" cy="6596100"/>
          </a:xfrm>
          <a:prstGeom prst="rect">
            <a:avLst/>
          </a:prstGeom>
        </p:spPr>
        <p:txBody>
          <a:bodyPr anchorCtr="0" anchor="t" bIns="464700" lIns="464700" spcFirstLastPara="1" rIns="464700" wrap="square" tIns="464700">
            <a:normAutofit/>
          </a:bodyPr>
          <a:lstStyle>
            <a:lvl1pPr lvl="0" algn="ctr">
              <a:lnSpc>
                <a:spcPct val="100000"/>
              </a:lnSpc>
              <a:spcBef>
                <a:spcPts val="0"/>
              </a:spcBef>
              <a:spcAft>
                <a:spcPts val="0"/>
              </a:spcAft>
              <a:buSzPts val="14200"/>
              <a:buNone/>
              <a:defRPr sz="14200"/>
            </a:lvl1pPr>
            <a:lvl2pPr lvl="1" algn="ctr">
              <a:lnSpc>
                <a:spcPct val="100000"/>
              </a:lnSpc>
              <a:spcBef>
                <a:spcPts val="0"/>
              </a:spcBef>
              <a:spcAft>
                <a:spcPts val="0"/>
              </a:spcAft>
              <a:buSzPts val="14200"/>
              <a:buNone/>
              <a:defRPr sz="14200"/>
            </a:lvl2pPr>
            <a:lvl3pPr lvl="2" algn="ctr">
              <a:lnSpc>
                <a:spcPct val="100000"/>
              </a:lnSpc>
              <a:spcBef>
                <a:spcPts val="0"/>
              </a:spcBef>
              <a:spcAft>
                <a:spcPts val="0"/>
              </a:spcAft>
              <a:buSzPts val="14200"/>
              <a:buNone/>
              <a:defRPr sz="14200"/>
            </a:lvl3pPr>
            <a:lvl4pPr lvl="3" algn="ctr">
              <a:lnSpc>
                <a:spcPct val="100000"/>
              </a:lnSpc>
              <a:spcBef>
                <a:spcPts val="0"/>
              </a:spcBef>
              <a:spcAft>
                <a:spcPts val="0"/>
              </a:spcAft>
              <a:buSzPts val="14200"/>
              <a:buNone/>
              <a:defRPr sz="14200"/>
            </a:lvl4pPr>
            <a:lvl5pPr lvl="4" algn="ctr">
              <a:lnSpc>
                <a:spcPct val="100000"/>
              </a:lnSpc>
              <a:spcBef>
                <a:spcPts val="0"/>
              </a:spcBef>
              <a:spcAft>
                <a:spcPts val="0"/>
              </a:spcAft>
              <a:buSzPts val="14200"/>
              <a:buNone/>
              <a:defRPr sz="14200"/>
            </a:lvl5pPr>
            <a:lvl6pPr lvl="5" algn="ctr">
              <a:lnSpc>
                <a:spcPct val="100000"/>
              </a:lnSpc>
              <a:spcBef>
                <a:spcPts val="0"/>
              </a:spcBef>
              <a:spcAft>
                <a:spcPts val="0"/>
              </a:spcAft>
              <a:buSzPts val="14200"/>
              <a:buNone/>
              <a:defRPr sz="14200"/>
            </a:lvl6pPr>
            <a:lvl7pPr lvl="6" algn="ctr">
              <a:lnSpc>
                <a:spcPct val="100000"/>
              </a:lnSpc>
              <a:spcBef>
                <a:spcPts val="0"/>
              </a:spcBef>
              <a:spcAft>
                <a:spcPts val="0"/>
              </a:spcAft>
              <a:buSzPts val="14200"/>
              <a:buNone/>
              <a:defRPr sz="14200"/>
            </a:lvl7pPr>
            <a:lvl8pPr lvl="7" algn="ctr">
              <a:lnSpc>
                <a:spcPct val="100000"/>
              </a:lnSpc>
              <a:spcBef>
                <a:spcPts val="0"/>
              </a:spcBef>
              <a:spcAft>
                <a:spcPts val="0"/>
              </a:spcAft>
              <a:buSzPts val="14200"/>
              <a:buNone/>
              <a:defRPr sz="14200"/>
            </a:lvl8pPr>
            <a:lvl9pPr lvl="8" algn="ctr">
              <a:lnSpc>
                <a:spcPct val="100000"/>
              </a:lnSpc>
              <a:spcBef>
                <a:spcPts val="0"/>
              </a:spcBef>
              <a:spcAft>
                <a:spcPts val="0"/>
              </a:spcAft>
              <a:buSzPts val="14200"/>
              <a:buNone/>
              <a:defRPr sz="14200"/>
            </a:lvl9pPr>
          </a:lstStyle>
          <a:p/>
        </p:txBody>
      </p:sp>
      <p:sp>
        <p:nvSpPr>
          <p:cNvPr id="12" name="Google Shape;12;p2"/>
          <p:cNvSpPr txBox="1"/>
          <p:nvPr>
            <p:ph idx="12" type="sldNum"/>
          </p:nvPr>
        </p:nvSpPr>
        <p:spPr>
          <a:xfrm>
            <a:off x="28052508" y="38807103"/>
            <a:ext cx="1816800" cy="3275700"/>
          </a:xfrm>
          <a:prstGeom prst="rect">
            <a:avLst/>
          </a:prstGeom>
        </p:spPr>
        <p:txBody>
          <a:bodyPr anchorCtr="0" anchor="ctr" bIns="464700" lIns="464700" spcFirstLastPara="1" rIns="464700" wrap="square" tIns="464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032046" y="9205128"/>
            <a:ext cx="28212000" cy="16340400"/>
          </a:xfrm>
          <a:prstGeom prst="rect">
            <a:avLst/>
          </a:prstGeom>
        </p:spPr>
        <p:txBody>
          <a:bodyPr anchorCtr="0" anchor="b" bIns="464700" lIns="464700" spcFirstLastPara="1" rIns="464700" wrap="square" tIns="46470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p:nvPr>
            <p:ph idx="1" type="body"/>
          </p:nvPr>
        </p:nvSpPr>
        <p:spPr>
          <a:xfrm>
            <a:off x="1032046" y="26232690"/>
            <a:ext cx="28212000" cy="10825200"/>
          </a:xfrm>
          <a:prstGeom prst="rect">
            <a:avLst/>
          </a:prstGeom>
        </p:spPr>
        <p:txBody>
          <a:bodyPr anchorCtr="0" anchor="t" bIns="464700" lIns="464700" spcFirstLastPara="1" rIns="464700" wrap="square" tIns="464700">
            <a:normAutofit/>
          </a:bodyPr>
          <a:lstStyle>
            <a:lvl1pPr indent="-806450" lvl="0" marL="457200" algn="ctr">
              <a:spcBef>
                <a:spcPts val="0"/>
              </a:spcBef>
              <a:spcAft>
                <a:spcPts val="0"/>
              </a:spcAft>
              <a:buSzPts val="9100"/>
              <a:buChar char="●"/>
              <a:defRPr/>
            </a:lvl1pPr>
            <a:lvl2pPr indent="-679450" lvl="1" marL="914400" algn="ctr">
              <a:spcBef>
                <a:spcPts val="0"/>
              </a:spcBef>
              <a:spcAft>
                <a:spcPts val="0"/>
              </a:spcAft>
              <a:buSzPts val="7100"/>
              <a:buChar char="○"/>
              <a:defRPr/>
            </a:lvl2pPr>
            <a:lvl3pPr indent="-679450" lvl="2" marL="1371600" algn="ctr">
              <a:spcBef>
                <a:spcPts val="0"/>
              </a:spcBef>
              <a:spcAft>
                <a:spcPts val="0"/>
              </a:spcAft>
              <a:buSzPts val="7100"/>
              <a:buChar char="■"/>
              <a:defRPr/>
            </a:lvl3pPr>
            <a:lvl4pPr indent="-679450" lvl="3" marL="1828800" algn="ctr">
              <a:spcBef>
                <a:spcPts val="0"/>
              </a:spcBef>
              <a:spcAft>
                <a:spcPts val="0"/>
              </a:spcAft>
              <a:buSzPts val="7100"/>
              <a:buChar char="●"/>
              <a:defRPr/>
            </a:lvl4pPr>
            <a:lvl5pPr indent="-679450" lvl="4" marL="2286000" algn="ctr">
              <a:spcBef>
                <a:spcPts val="0"/>
              </a:spcBef>
              <a:spcAft>
                <a:spcPts val="0"/>
              </a:spcAft>
              <a:buSzPts val="7100"/>
              <a:buChar char="○"/>
              <a:defRPr/>
            </a:lvl5pPr>
            <a:lvl6pPr indent="-679450" lvl="5" marL="2743200" algn="ctr">
              <a:spcBef>
                <a:spcPts val="0"/>
              </a:spcBef>
              <a:spcAft>
                <a:spcPts val="0"/>
              </a:spcAft>
              <a:buSzPts val="7100"/>
              <a:buChar char="■"/>
              <a:defRPr/>
            </a:lvl6pPr>
            <a:lvl7pPr indent="-679450" lvl="6" marL="3200400" algn="ctr">
              <a:spcBef>
                <a:spcPts val="0"/>
              </a:spcBef>
              <a:spcAft>
                <a:spcPts val="0"/>
              </a:spcAft>
              <a:buSzPts val="7100"/>
              <a:buChar char="●"/>
              <a:defRPr/>
            </a:lvl7pPr>
            <a:lvl8pPr indent="-679450" lvl="7" marL="3657600" algn="ctr">
              <a:spcBef>
                <a:spcPts val="0"/>
              </a:spcBef>
              <a:spcAft>
                <a:spcPts val="0"/>
              </a:spcAft>
              <a:buSzPts val="7100"/>
              <a:buChar char="○"/>
              <a:defRPr/>
            </a:lvl8pPr>
            <a:lvl9pPr indent="-679450" lvl="8" marL="4114800" algn="ctr">
              <a:spcBef>
                <a:spcPts val="0"/>
              </a:spcBef>
              <a:spcAft>
                <a:spcPts val="0"/>
              </a:spcAft>
              <a:buSzPts val="7100"/>
              <a:buChar char="■"/>
              <a:defRPr/>
            </a:lvl9pPr>
          </a:lstStyle>
          <a:p/>
        </p:txBody>
      </p:sp>
      <p:sp>
        <p:nvSpPr>
          <p:cNvPr id="47" name="Google Shape;47;p11"/>
          <p:cNvSpPr txBox="1"/>
          <p:nvPr>
            <p:ph idx="12" type="sldNum"/>
          </p:nvPr>
        </p:nvSpPr>
        <p:spPr>
          <a:xfrm>
            <a:off x="28052508" y="38807103"/>
            <a:ext cx="1816800" cy="3275700"/>
          </a:xfrm>
          <a:prstGeom prst="rect">
            <a:avLst/>
          </a:prstGeom>
        </p:spPr>
        <p:txBody>
          <a:bodyPr anchorCtr="0" anchor="ctr" bIns="464700" lIns="464700" spcFirstLastPara="1" rIns="464700" wrap="square" tIns="464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8052508" y="38807103"/>
            <a:ext cx="1816800" cy="3275700"/>
          </a:xfrm>
          <a:prstGeom prst="rect">
            <a:avLst/>
          </a:prstGeom>
        </p:spPr>
        <p:txBody>
          <a:bodyPr anchorCtr="0" anchor="ctr" bIns="464700" lIns="464700" spcFirstLastPara="1" rIns="464700" wrap="square" tIns="464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032046" y="17899287"/>
            <a:ext cx="28212000" cy="7005600"/>
          </a:xfrm>
          <a:prstGeom prst="rect">
            <a:avLst/>
          </a:prstGeom>
        </p:spPr>
        <p:txBody>
          <a:bodyPr anchorCtr="0" anchor="ctr" bIns="464700" lIns="464700" spcFirstLastPara="1" rIns="464700" wrap="square" tIns="46470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p:txBody>
      </p:sp>
      <p:sp>
        <p:nvSpPr>
          <p:cNvPr id="15" name="Google Shape;15;p3"/>
          <p:cNvSpPr txBox="1"/>
          <p:nvPr>
            <p:ph idx="12" type="sldNum"/>
          </p:nvPr>
        </p:nvSpPr>
        <p:spPr>
          <a:xfrm>
            <a:off x="28052508" y="38807103"/>
            <a:ext cx="1816800" cy="3275700"/>
          </a:xfrm>
          <a:prstGeom prst="rect">
            <a:avLst/>
          </a:prstGeom>
        </p:spPr>
        <p:txBody>
          <a:bodyPr anchorCtr="0" anchor="ctr" bIns="464700" lIns="464700" spcFirstLastPara="1" rIns="464700" wrap="square" tIns="464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032046" y="3703480"/>
            <a:ext cx="28212000" cy="4766100"/>
          </a:xfrm>
          <a:prstGeom prst="rect">
            <a:avLst/>
          </a:prstGeom>
        </p:spPr>
        <p:txBody>
          <a:bodyPr anchorCtr="0" anchor="t" bIns="464700" lIns="464700" spcFirstLastPara="1" rIns="464700" wrap="square" tIns="46470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p:txBody>
      </p:sp>
      <p:sp>
        <p:nvSpPr>
          <p:cNvPr id="18" name="Google Shape;18;p4"/>
          <p:cNvSpPr txBox="1"/>
          <p:nvPr>
            <p:ph idx="1" type="body"/>
          </p:nvPr>
        </p:nvSpPr>
        <p:spPr>
          <a:xfrm>
            <a:off x="1032046" y="9590851"/>
            <a:ext cx="28212000" cy="28431300"/>
          </a:xfrm>
          <a:prstGeom prst="rect">
            <a:avLst/>
          </a:prstGeom>
        </p:spPr>
        <p:txBody>
          <a:bodyPr anchorCtr="0" anchor="t" bIns="464700" lIns="464700" spcFirstLastPara="1" rIns="464700" wrap="square" tIns="464700">
            <a:normAutofit/>
          </a:bodyPr>
          <a:lstStyle>
            <a:lvl1pPr indent="-806450" lvl="0" marL="457200">
              <a:spcBef>
                <a:spcPts val="0"/>
              </a:spcBef>
              <a:spcAft>
                <a:spcPts val="0"/>
              </a:spcAft>
              <a:buSzPts val="9100"/>
              <a:buChar char="●"/>
              <a:defRPr/>
            </a:lvl1pPr>
            <a:lvl2pPr indent="-679450" lvl="1" marL="914400">
              <a:spcBef>
                <a:spcPts val="0"/>
              </a:spcBef>
              <a:spcAft>
                <a:spcPts val="0"/>
              </a:spcAft>
              <a:buSzPts val="7100"/>
              <a:buChar char="○"/>
              <a:defRPr/>
            </a:lvl2pPr>
            <a:lvl3pPr indent="-679450" lvl="2" marL="1371600">
              <a:spcBef>
                <a:spcPts val="0"/>
              </a:spcBef>
              <a:spcAft>
                <a:spcPts val="0"/>
              </a:spcAft>
              <a:buSzPts val="7100"/>
              <a:buChar char="■"/>
              <a:defRPr/>
            </a:lvl3pPr>
            <a:lvl4pPr indent="-679450" lvl="3" marL="1828800">
              <a:spcBef>
                <a:spcPts val="0"/>
              </a:spcBef>
              <a:spcAft>
                <a:spcPts val="0"/>
              </a:spcAft>
              <a:buSzPts val="7100"/>
              <a:buChar char="●"/>
              <a:defRPr/>
            </a:lvl4pPr>
            <a:lvl5pPr indent="-679450" lvl="4" marL="2286000">
              <a:spcBef>
                <a:spcPts val="0"/>
              </a:spcBef>
              <a:spcAft>
                <a:spcPts val="0"/>
              </a:spcAft>
              <a:buSzPts val="7100"/>
              <a:buChar char="○"/>
              <a:defRPr/>
            </a:lvl5pPr>
            <a:lvl6pPr indent="-679450" lvl="5" marL="2743200">
              <a:spcBef>
                <a:spcPts val="0"/>
              </a:spcBef>
              <a:spcAft>
                <a:spcPts val="0"/>
              </a:spcAft>
              <a:buSzPts val="7100"/>
              <a:buChar char="■"/>
              <a:defRPr/>
            </a:lvl6pPr>
            <a:lvl7pPr indent="-679450" lvl="6" marL="3200400">
              <a:spcBef>
                <a:spcPts val="0"/>
              </a:spcBef>
              <a:spcAft>
                <a:spcPts val="0"/>
              </a:spcAft>
              <a:buSzPts val="7100"/>
              <a:buChar char="●"/>
              <a:defRPr/>
            </a:lvl7pPr>
            <a:lvl8pPr indent="-679450" lvl="7" marL="3657600">
              <a:spcBef>
                <a:spcPts val="0"/>
              </a:spcBef>
              <a:spcAft>
                <a:spcPts val="0"/>
              </a:spcAft>
              <a:buSzPts val="7100"/>
              <a:buChar char="○"/>
              <a:defRPr/>
            </a:lvl8pPr>
            <a:lvl9pPr indent="-679450" lvl="8" marL="4114800">
              <a:spcBef>
                <a:spcPts val="0"/>
              </a:spcBef>
              <a:spcAft>
                <a:spcPts val="0"/>
              </a:spcAft>
              <a:buSzPts val="7100"/>
              <a:buChar char="■"/>
              <a:defRPr/>
            </a:lvl9pPr>
          </a:lstStyle>
          <a:p/>
        </p:txBody>
      </p:sp>
      <p:sp>
        <p:nvSpPr>
          <p:cNvPr id="19" name="Google Shape;19;p4"/>
          <p:cNvSpPr txBox="1"/>
          <p:nvPr>
            <p:ph idx="12" type="sldNum"/>
          </p:nvPr>
        </p:nvSpPr>
        <p:spPr>
          <a:xfrm>
            <a:off x="28052508" y="38807103"/>
            <a:ext cx="1816800" cy="3275700"/>
          </a:xfrm>
          <a:prstGeom prst="rect">
            <a:avLst/>
          </a:prstGeom>
        </p:spPr>
        <p:txBody>
          <a:bodyPr anchorCtr="0" anchor="ctr" bIns="464700" lIns="464700" spcFirstLastPara="1" rIns="464700" wrap="square" tIns="464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032046" y="3703480"/>
            <a:ext cx="28212000" cy="4766100"/>
          </a:xfrm>
          <a:prstGeom prst="rect">
            <a:avLst/>
          </a:prstGeom>
        </p:spPr>
        <p:txBody>
          <a:bodyPr anchorCtr="0" anchor="t" bIns="464700" lIns="464700" spcFirstLastPara="1" rIns="464700" wrap="square" tIns="46470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p:txBody>
      </p:sp>
      <p:sp>
        <p:nvSpPr>
          <p:cNvPr id="22" name="Google Shape;22;p5"/>
          <p:cNvSpPr txBox="1"/>
          <p:nvPr>
            <p:ph idx="1" type="body"/>
          </p:nvPr>
        </p:nvSpPr>
        <p:spPr>
          <a:xfrm>
            <a:off x="1032046" y="9590851"/>
            <a:ext cx="13243800" cy="28431300"/>
          </a:xfrm>
          <a:prstGeom prst="rect">
            <a:avLst/>
          </a:prstGeom>
        </p:spPr>
        <p:txBody>
          <a:bodyPr anchorCtr="0" anchor="t" bIns="464700" lIns="464700" spcFirstLastPara="1" rIns="464700" wrap="square" tIns="464700">
            <a:normAutofit/>
          </a:bodyPr>
          <a:lstStyle>
            <a:lvl1pPr indent="-679450" lvl="0" marL="457200">
              <a:spcBef>
                <a:spcPts val="0"/>
              </a:spcBef>
              <a:spcAft>
                <a:spcPts val="0"/>
              </a:spcAft>
              <a:buSzPts val="7100"/>
              <a:buChar char="●"/>
              <a:defRPr sz="7100"/>
            </a:lvl1pPr>
            <a:lvl2pPr indent="-615950" lvl="1" marL="914400">
              <a:spcBef>
                <a:spcPts val="0"/>
              </a:spcBef>
              <a:spcAft>
                <a:spcPts val="0"/>
              </a:spcAft>
              <a:buSzPts val="6100"/>
              <a:buChar char="○"/>
              <a:defRPr sz="6100"/>
            </a:lvl2pPr>
            <a:lvl3pPr indent="-615950" lvl="2" marL="1371600">
              <a:spcBef>
                <a:spcPts val="0"/>
              </a:spcBef>
              <a:spcAft>
                <a:spcPts val="0"/>
              </a:spcAft>
              <a:buSzPts val="6100"/>
              <a:buChar char="■"/>
              <a:defRPr sz="6100"/>
            </a:lvl3pPr>
            <a:lvl4pPr indent="-615950" lvl="3" marL="1828800">
              <a:spcBef>
                <a:spcPts val="0"/>
              </a:spcBef>
              <a:spcAft>
                <a:spcPts val="0"/>
              </a:spcAft>
              <a:buSzPts val="6100"/>
              <a:buChar char="●"/>
              <a:defRPr sz="6100"/>
            </a:lvl4pPr>
            <a:lvl5pPr indent="-615950" lvl="4" marL="2286000">
              <a:spcBef>
                <a:spcPts val="0"/>
              </a:spcBef>
              <a:spcAft>
                <a:spcPts val="0"/>
              </a:spcAft>
              <a:buSzPts val="6100"/>
              <a:buChar char="○"/>
              <a:defRPr sz="6100"/>
            </a:lvl5pPr>
            <a:lvl6pPr indent="-615950" lvl="5" marL="2743200">
              <a:spcBef>
                <a:spcPts val="0"/>
              </a:spcBef>
              <a:spcAft>
                <a:spcPts val="0"/>
              </a:spcAft>
              <a:buSzPts val="6100"/>
              <a:buChar char="■"/>
              <a:defRPr sz="6100"/>
            </a:lvl6pPr>
            <a:lvl7pPr indent="-615950" lvl="6" marL="3200400">
              <a:spcBef>
                <a:spcPts val="0"/>
              </a:spcBef>
              <a:spcAft>
                <a:spcPts val="0"/>
              </a:spcAft>
              <a:buSzPts val="6100"/>
              <a:buChar char="●"/>
              <a:defRPr sz="6100"/>
            </a:lvl7pPr>
            <a:lvl8pPr indent="-615950" lvl="7" marL="3657600">
              <a:spcBef>
                <a:spcPts val="0"/>
              </a:spcBef>
              <a:spcAft>
                <a:spcPts val="0"/>
              </a:spcAft>
              <a:buSzPts val="6100"/>
              <a:buChar char="○"/>
              <a:defRPr sz="6100"/>
            </a:lvl8pPr>
            <a:lvl9pPr indent="-615950" lvl="8" marL="4114800">
              <a:spcBef>
                <a:spcPts val="0"/>
              </a:spcBef>
              <a:spcAft>
                <a:spcPts val="0"/>
              </a:spcAft>
              <a:buSzPts val="6100"/>
              <a:buChar char="■"/>
              <a:defRPr sz="6100"/>
            </a:lvl9pPr>
          </a:lstStyle>
          <a:p/>
        </p:txBody>
      </p:sp>
      <p:sp>
        <p:nvSpPr>
          <p:cNvPr id="23" name="Google Shape;23;p5"/>
          <p:cNvSpPr txBox="1"/>
          <p:nvPr>
            <p:ph idx="2" type="body"/>
          </p:nvPr>
        </p:nvSpPr>
        <p:spPr>
          <a:xfrm>
            <a:off x="16000191" y="9590851"/>
            <a:ext cx="13243800" cy="28431300"/>
          </a:xfrm>
          <a:prstGeom prst="rect">
            <a:avLst/>
          </a:prstGeom>
        </p:spPr>
        <p:txBody>
          <a:bodyPr anchorCtr="0" anchor="t" bIns="464700" lIns="464700" spcFirstLastPara="1" rIns="464700" wrap="square" tIns="464700">
            <a:normAutofit/>
          </a:bodyPr>
          <a:lstStyle>
            <a:lvl1pPr indent="-679450" lvl="0" marL="457200">
              <a:spcBef>
                <a:spcPts val="0"/>
              </a:spcBef>
              <a:spcAft>
                <a:spcPts val="0"/>
              </a:spcAft>
              <a:buSzPts val="7100"/>
              <a:buChar char="●"/>
              <a:defRPr sz="7100"/>
            </a:lvl1pPr>
            <a:lvl2pPr indent="-615950" lvl="1" marL="914400">
              <a:spcBef>
                <a:spcPts val="0"/>
              </a:spcBef>
              <a:spcAft>
                <a:spcPts val="0"/>
              </a:spcAft>
              <a:buSzPts val="6100"/>
              <a:buChar char="○"/>
              <a:defRPr sz="6100"/>
            </a:lvl2pPr>
            <a:lvl3pPr indent="-615950" lvl="2" marL="1371600">
              <a:spcBef>
                <a:spcPts val="0"/>
              </a:spcBef>
              <a:spcAft>
                <a:spcPts val="0"/>
              </a:spcAft>
              <a:buSzPts val="6100"/>
              <a:buChar char="■"/>
              <a:defRPr sz="6100"/>
            </a:lvl3pPr>
            <a:lvl4pPr indent="-615950" lvl="3" marL="1828800">
              <a:spcBef>
                <a:spcPts val="0"/>
              </a:spcBef>
              <a:spcAft>
                <a:spcPts val="0"/>
              </a:spcAft>
              <a:buSzPts val="6100"/>
              <a:buChar char="●"/>
              <a:defRPr sz="6100"/>
            </a:lvl4pPr>
            <a:lvl5pPr indent="-615950" lvl="4" marL="2286000">
              <a:spcBef>
                <a:spcPts val="0"/>
              </a:spcBef>
              <a:spcAft>
                <a:spcPts val="0"/>
              </a:spcAft>
              <a:buSzPts val="6100"/>
              <a:buChar char="○"/>
              <a:defRPr sz="6100"/>
            </a:lvl5pPr>
            <a:lvl6pPr indent="-615950" lvl="5" marL="2743200">
              <a:spcBef>
                <a:spcPts val="0"/>
              </a:spcBef>
              <a:spcAft>
                <a:spcPts val="0"/>
              </a:spcAft>
              <a:buSzPts val="6100"/>
              <a:buChar char="■"/>
              <a:defRPr sz="6100"/>
            </a:lvl6pPr>
            <a:lvl7pPr indent="-615950" lvl="6" marL="3200400">
              <a:spcBef>
                <a:spcPts val="0"/>
              </a:spcBef>
              <a:spcAft>
                <a:spcPts val="0"/>
              </a:spcAft>
              <a:buSzPts val="6100"/>
              <a:buChar char="●"/>
              <a:defRPr sz="6100"/>
            </a:lvl7pPr>
            <a:lvl8pPr indent="-615950" lvl="7" marL="3657600">
              <a:spcBef>
                <a:spcPts val="0"/>
              </a:spcBef>
              <a:spcAft>
                <a:spcPts val="0"/>
              </a:spcAft>
              <a:buSzPts val="6100"/>
              <a:buChar char="○"/>
              <a:defRPr sz="6100"/>
            </a:lvl8pPr>
            <a:lvl9pPr indent="-615950" lvl="8" marL="4114800">
              <a:spcBef>
                <a:spcPts val="0"/>
              </a:spcBef>
              <a:spcAft>
                <a:spcPts val="0"/>
              </a:spcAft>
              <a:buSzPts val="6100"/>
              <a:buChar char="■"/>
              <a:defRPr sz="6100"/>
            </a:lvl9pPr>
          </a:lstStyle>
          <a:p/>
        </p:txBody>
      </p:sp>
      <p:sp>
        <p:nvSpPr>
          <p:cNvPr id="24" name="Google Shape;24;p5"/>
          <p:cNvSpPr txBox="1"/>
          <p:nvPr>
            <p:ph idx="12" type="sldNum"/>
          </p:nvPr>
        </p:nvSpPr>
        <p:spPr>
          <a:xfrm>
            <a:off x="28052508" y="38807103"/>
            <a:ext cx="1816800" cy="3275700"/>
          </a:xfrm>
          <a:prstGeom prst="rect">
            <a:avLst/>
          </a:prstGeom>
        </p:spPr>
        <p:txBody>
          <a:bodyPr anchorCtr="0" anchor="ctr" bIns="464700" lIns="464700" spcFirstLastPara="1" rIns="464700" wrap="square" tIns="464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032046" y="3703480"/>
            <a:ext cx="28212000" cy="4766100"/>
          </a:xfrm>
          <a:prstGeom prst="rect">
            <a:avLst/>
          </a:prstGeom>
        </p:spPr>
        <p:txBody>
          <a:bodyPr anchorCtr="0" anchor="t" bIns="464700" lIns="464700" spcFirstLastPara="1" rIns="464700" wrap="square" tIns="464700">
            <a:normAutofit/>
          </a:bodyPr>
          <a:lstStyle>
            <a:lvl1pPr lvl="0">
              <a:spcBef>
                <a:spcPts val="0"/>
              </a:spcBef>
              <a:spcAft>
                <a:spcPts val="0"/>
              </a:spcAft>
              <a:buSzPts val="14200"/>
              <a:buNone/>
              <a:defRPr/>
            </a:lvl1pPr>
            <a:lvl2pPr lvl="1">
              <a:spcBef>
                <a:spcPts val="0"/>
              </a:spcBef>
              <a:spcAft>
                <a:spcPts val="0"/>
              </a:spcAft>
              <a:buSzPts val="14200"/>
              <a:buNone/>
              <a:defRPr/>
            </a:lvl2pPr>
            <a:lvl3pPr lvl="2">
              <a:spcBef>
                <a:spcPts val="0"/>
              </a:spcBef>
              <a:spcAft>
                <a:spcPts val="0"/>
              </a:spcAft>
              <a:buSzPts val="14200"/>
              <a:buNone/>
              <a:defRPr/>
            </a:lvl3pPr>
            <a:lvl4pPr lvl="3">
              <a:spcBef>
                <a:spcPts val="0"/>
              </a:spcBef>
              <a:spcAft>
                <a:spcPts val="0"/>
              </a:spcAft>
              <a:buSzPts val="14200"/>
              <a:buNone/>
              <a:defRPr/>
            </a:lvl4pPr>
            <a:lvl5pPr lvl="4">
              <a:spcBef>
                <a:spcPts val="0"/>
              </a:spcBef>
              <a:spcAft>
                <a:spcPts val="0"/>
              </a:spcAft>
              <a:buSzPts val="14200"/>
              <a:buNone/>
              <a:defRPr/>
            </a:lvl5pPr>
            <a:lvl6pPr lvl="5">
              <a:spcBef>
                <a:spcPts val="0"/>
              </a:spcBef>
              <a:spcAft>
                <a:spcPts val="0"/>
              </a:spcAft>
              <a:buSzPts val="14200"/>
              <a:buNone/>
              <a:defRPr/>
            </a:lvl6pPr>
            <a:lvl7pPr lvl="6">
              <a:spcBef>
                <a:spcPts val="0"/>
              </a:spcBef>
              <a:spcAft>
                <a:spcPts val="0"/>
              </a:spcAft>
              <a:buSzPts val="14200"/>
              <a:buNone/>
              <a:defRPr/>
            </a:lvl7pPr>
            <a:lvl8pPr lvl="7">
              <a:spcBef>
                <a:spcPts val="0"/>
              </a:spcBef>
              <a:spcAft>
                <a:spcPts val="0"/>
              </a:spcAft>
              <a:buSzPts val="14200"/>
              <a:buNone/>
              <a:defRPr/>
            </a:lvl8pPr>
            <a:lvl9pPr lvl="8">
              <a:spcBef>
                <a:spcPts val="0"/>
              </a:spcBef>
              <a:spcAft>
                <a:spcPts val="0"/>
              </a:spcAft>
              <a:buSzPts val="14200"/>
              <a:buNone/>
              <a:defRPr/>
            </a:lvl9pPr>
          </a:lstStyle>
          <a:p/>
        </p:txBody>
      </p:sp>
      <p:sp>
        <p:nvSpPr>
          <p:cNvPr id="27" name="Google Shape;27;p6"/>
          <p:cNvSpPr txBox="1"/>
          <p:nvPr>
            <p:ph idx="12" type="sldNum"/>
          </p:nvPr>
        </p:nvSpPr>
        <p:spPr>
          <a:xfrm>
            <a:off x="28052508" y="38807103"/>
            <a:ext cx="1816800" cy="3275700"/>
          </a:xfrm>
          <a:prstGeom prst="rect">
            <a:avLst/>
          </a:prstGeom>
        </p:spPr>
        <p:txBody>
          <a:bodyPr anchorCtr="0" anchor="ctr" bIns="464700" lIns="464700" spcFirstLastPara="1" rIns="464700" wrap="square" tIns="464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032046" y="4623681"/>
            <a:ext cx="9297300" cy="6288600"/>
          </a:xfrm>
          <a:prstGeom prst="rect">
            <a:avLst/>
          </a:prstGeom>
        </p:spPr>
        <p:txBody>
          <a:bodyPr anchorCtr="0" anchor="b" bIns="464700" lIns="464700" spcFirstLastPara="1" rIns="464700" wrap="square" tIns="464700">
            <a:normAutofit/>
          </a:bodyPr>
          <a:lstStyle>
            <a:lvl1pPr lvl="0">
              <a:spcBef>
                <a:spcPts val="0"/>
              </a:spcBef>
              <a:spcAft>
                <a:spcPts val="0"/>
              </a:spcAft>
              <a:buSzPts val="12200"/>
              <a:buNone/>
              <a:defRPr sz="12200"/>
            </a:lvl1pPr>
            <a:lvl2pPr lvl="1">
              <a:spcBef>
                <a:spcPts val="0"/>
              </a:spcBef>
              <a:spcAft>
                <a:spcPts val="0"/>
              </a:spcAft>
              <a:buSzPts val="12200"/>
              <a:buNone/>
              <a:defRPr sz="12200"/>
            </a:lvl2pPr>
            <a:lvl3pPr lvl="2">
              <a:spcBef>
                <a:spcPts val="0"/>
              </a:spcBef>
              <a:spcAft>
                <a:spcPts val="0"/>
              </a:spcAft>
              <a:buSzPts val="12200"/>
              <a:buNone/>
              <a:defRPr sz="12200"/>
            </a:lvl3pPr>
            <a:lvl4pPr lvl="3">
              <a:spcBef>
                <a:spcPts val="0"/>
              </a:spcBef>
              <a:spcAft>
                <a:spcPts val="0"/>
              </a:spcAft>
              <a:buSzPts val="12200"/>
              <a:buNone/>
              <a:defRPr sz="12200"/>
            </a:lvl4pPr>
            <a:lvl5pPr lvl="4">
              <a:spcBef>
                <a:spcPts val="0"/>
              </a:spcBef>
              <a:spcAft>
                <a:spcPts val="0"/>
              </a:spcAft>
              <a:buSzPts val="12200"/>
              <a:buNone/>
              <a:defRPr sz="12200"/>
            </a:lvl5pPr>
            <a:lvl6pPr lvl="5">
              <a:spcBef>
                <a:spcPts val="0"/>
              </a:spcBef>
              <a:spcAft>
                <a:spcPts val="0"/>
              </a:spcAft>
              <a:buSzPts val="12200"/>
              <a:buNone/>
              <a:defRPr sz="12200"/>
            </a:lvl6pPr>
            <a:lvl7pPr lvl="6">
              <a:spcBef>
                <a:spcPts val="0"/>
              </a:spcBef>
              <a:spcAft>
                <a:spcPts val="0"/>
              </a:spcAft>
              <a:buSzPts val="12200"/>
              <a:buNone/>
              <a:defRPr sz="12200"/>
            </a:lvl7pPr>
            <a:lvl8pPr lvl="7">
              <a:spcBef>
                <a:spcPts val="0"/>
              </a:spcBef>
              <a:spcAft>
                <a:spcPts val="0"/>
              </a:spcAft>
              <a:buSzPts val="12200"/>
              <a:buNone/>
              <a:defRPr sz="12200"/>
            </a:lvl8pPr>
            <a:lvl9pPr lvl="8">
              <a:spcBef>
                <a:spcPts val="0"/>
              </a:spcBef>
              <a:spcAft>
                <a:spcPts val="0"/>
              </a:spcAft>
              <a:buSzPts val="12200"/>
              <a:buNone/>
              <a:defRPr sz="12200"/>
            </a:lvl9pPr>
          </a:lstStyle>
          <a:p/>
        </p:txBody>
      </p:sp>
      <p:sp>
        <p:nvSpPr>
          <p:cNvPr id="30" name="Google Shape;30;p7"/>
          <p:cNvSpPr txBox="1"/>
          <p:nvPr>
            <p:ph idx="1" type="body"/>
          </p:nvPr>
        </p:nvSpPr>
        <p:spPr>
          <a:xfrm>
            <a:off x="1032046" y="11564195"/>
            <a:ext cx="9297300" cy="26459100"/>
          </a:xfrm>
          <a:prstGeom prst="rect">
            <a:avLst/>
          </a:prstGeom>
        </p:spPr>
        <p:txBody>
          <a:bodyPr anchorCtr="0" anchor="t" bIns="464700" lIns="464700" spcFirstLastPara="1" rIns="464700" wrap="square" tIns="464700">
            <a:normAutofit/>
          </a:bodyPr>
          <a:lstStyle>
            <a:lvl1pPr indent="-615950" lvl="0" marL="457200">
              <a:spcBef>
                <a:spcPts val="0"/>
              </a:spcBef>
              <a:spcAft>
                <a:spcPts val="0"/>
              </a:spcAft>
              <a:buSzPts val="6100"/>
              <a:buChar char="●"/>
              <a:defRPr sz="6100"/>
            </a:lvl1pPr>
            <a:lvl2pPr indent="-615950" lvl="1" marL="914400">
              <a:spcBef>
                <a:spcPts val="0"/>
              </a:spcBef>
              <a:spcAft>
                <a:spcPts val="0"/>
              </a:spcAft>
              <a:buSzPts val="6100"/>
              <a:buChar char="○"/>
              <a:defRPr sz="6100"/>
            </a:lvl2pPr>
            <a:lvl3pPr indent="-615950" lvl="2" marL="1371600">
              <a:spcBef>
                <a:spcPts val="0"/>
              </a:spcBef>
              <a:spcAft>
                <a:spcPts val="0"/>
              </a:spcAft>
              <a:buSzPts val="6100"/>
              <a:buChar char="■"/>
              <a:defRPr sz="6100"/>
            </a:lvl3pPr>
            <a:lvl4pPr indent="-615950" lvl="3" marL="1828800">
              <a:spcBef>
                <a:spcPts val="0"/>
              </a:spcBef>
              <a:spcAft>
                <a:spcPts val="0"/>
              </a:spcAft>
              <a:buSzPts val="6100"/>
              <a:buChar char="●"/>
              <a:defRPr sz="6100"/>
            </a:lvl4pPr>
            <a:lvl5pPr indent="-615950" lvl="4" marL="2286000">
              <a:spcBef>
                <a:spcPts val="0"/>
              </a:spcBef>
              <a:spcAft>
                <a:spcPts val="0"/>
              </a:spcAft>
              <a:buSzPts val="6100"/>
              <a:buChar char="○"/>
              <a:defRPr sz="6100"/>
            </a:lvl5pPr>
            <a:lvl6pPr indent="-615950" lvl="5" marL="2743200">
              <a:spcBef>
                <a:spcPts val="0"/>
              </a:spcBef>
              <a:spcAft>
                <a:spcPts val="0"/>
              </a:spcAft>
              <a:buSzPts val="6100"/>
              <a:buChar char="■"/>
              <a:defRPr sz="6100"/>
            </a:lvl6pPr>
            <a:lvl7pPr indent="-615950" lvl="6" marL="3200400">
              <a:spcBef>
                <a:spcPts val="0"/>
              </a:spcBef>
              <a:spcAft>
                <a:spcPts val="0"/>
              </a:spcAft>
              <a:buSzPts val="6100"/>
              <a:buChar char="●"/>
              <a:defRPr sz="6100"/>
            </a:lvl7pPr>
            <a:lvl8pPr indent="-615950" lvl="7" marL="3657600">
              <a:spcBef>
                <a:spcPts val="0"/>
              </a:spcBef>
              <a:spcAft>
                <a:spcPts val="0"/>
              </a:spcAft>
              <a:buSzPts val="6100"/>
              <a:buChar char="○"/>
              <a:defRPr sz="6100"/>
            </a:lvl8pPr>
            <a:lvl9pPr indent="-615950" lvl="8" marL="4114800">
              <a:spcBef>
                <a:spcPts val="0"/>
              </a:spcBef>
              <a:spcAft>
                <a:spcPts val="0"/>
              </a:spcAft>
              <a:buSzPts val="6100"/>
              <a:buChar char="■"/>
              <a:defRPr sz="6100"/>
            </a:lvl9pPr>
          </a:lstStyle>
          <a:p/>
        </p:txBody>
      </p:sp>
      <p:sp>
        <p:nvSpPr>
          <p:cNvPr id="31" name="Google Shape;31;p7"/>
          <p:cNvSpPr txBox="1"/>
          <p:nvPr>
            <p:ph idx="12" type="sldNum"/>
          </p:nvPr>
        </p:nvSpPr>
        <p:spPr>
          <a:xfrm>
            <a:off x="28052508" y="38807103"/>
            <a:ext cx="1816800" cy="3275700"/>
          </a:xfrm>
          <a:prstGeom prst="rect">
            <a:avLst/>
          </a:prstGeom>
        </p:spPr>
        <p:txBody>
          <a:bodyPr anchorCtr="0" anchor="ctr" bIns="464700" lIns="464700" spcFirstLastPara="1" rIns="464700" wrap="square" tIns="464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623229" y="3746130"/>
            <a:ext cx="21084000" cy="34043400"/>
          </a:xfrm>
          <a:prstGeom prst="rect">
            <a:avLst/>
          </a:prstGeom>
        </p:spPr>
        <p:txBody>
          <a:bodyPr anchorCtr="0" anchor="ctr" bIns="464700" lIns="464700" spcFirstLastPara="1" rIns="464700" wrap="square" tIns="464700">
            <a:normAutofit/>
          </a:bodyPr>
          <a:lstStyle>
            <a:lvl1pPr lvl="0">
              <a:spcBef>
                <a:spcPts val="0"/>
              </a:spcBef>
              <a:spcAft>
                <a:spcPts val="0"/>
              </a:spcAft>
              <a:buSzPts val="24400"/>
              <a:buNone/>
              <a:defRPr sz="24400"/>
            </a:lvl1pPr>
            <a:lvl2pPr lvl="1">
              <a:spcBef>
                <a:spcPts val="0"/>
              </a:spcBef>
              <a:spcAft>
                <a:spcPts val="0"/>
              </a:spcAft>
              <a:buSzPts val="24400"/>
              <a:buNone/>
              <a:defRPr sz="24400"/>
            </a:lvl2pPr>
            <a:lvl3pPr lvl="2">
              <a:spcBef>
                <a:spcPts val="0"/>
              </a:spcBef>
              <a:spcAft>
                <a:spcPts val="0"/>
              </a:spcAft>
              <a:buSzPts val="24400"/>
              <a:buNone/>
              <a:defRPr sz="24400"/>
            </a:lvl3pPr>
            <a:lvl4pPr lvl="3">
              <a:spcBef>
                <a:spcPts val="0"/>
              </a:spcBef>
              <a:spcAft>
                <a:spcPts val="0"/>
              </a:spcAft>
              <a:buSzPts val="24400"/>
              <a:buNone/>
              <a:defRPr sz="24400"/>
            </a:lvl4pPr>
            <a:lvl5pPr lvl="4">
              <a:spcBef>
                <a:spcPts val="0"/>
              </a:spcBef>
              <a:spcAft>
                <a:spcPts val="0"/>
              </a:spcAft>
              <a:buSzPts val="24400"/>
              <a:buNone/>
              <a:defRPr sz="24400"/>
            </a:lvl5pPr>
            <a:lvl6pPr lvl="5">
              <a:spcBef>
                <a:spcPts val="0"/>
              </a:spcBef>
              <a:spcAft>
                <a:spcPts val="0"/>
              </a:spcAft>
              <a:buSzPts val="24400"/>
              <a:buNone/>
              <a:defRPr sz="24400"/>
            </a:lvl6pPr>
            <a:lvl7pPr lvl="6">
              <a:spcBef>
                <a:spcPts val="0"/>
              </a:spcBef>
              <a:spcAft>
                <a:spcPts val="0"/>
              </a:spcAft>
              <a:buSzPts val="24400"/>
              <a:buNone/>
              <a:defRPr sz="24400"/>
            </a:lvl7pPr>
            <a:lvl8pPr lvl="7">
              <a:spcBef>
                <a:spcPts val="0"/>
              </a:spcBef>
              <a:spcAft>
                <a:spcPts val="0"/>
              </a:spcAft>
              <a:buSzPts val="24400"/>
              <a:buNone/>
              <a:defRPr sz="24400"/>
            </a:lvl8pPr>
            <a:lvl9pPr lvl="8">
              <a:spcBef>
                <a:spcPts val="0"/>
              </a:spcBef>
              <a:spcAft>
                <a:spcPts val="0"/>
              </a:spcAft>
              <a:buSzPts val="24400"/>
              <a:buNone/>
              <a:defRPr sz="24400"/>
            </a:lvl9pPr>
          </a:lstStyle>
          <a:p/>
        </p:txBody>
      </p:sp>
      <p:sp>
        <p:nvSpPr>
          <p:cNvPr id="34" name="Google Shape;34;p8"/>
          <p:cNvSpPr txBox="1"/>
          <p:nvPr>
            <p:ph idx="12" type="sldNum"/>
          </p:nvPr>
        </p:nvSpPr>
        <p:spPr>
          <a:xfrm>
            <a:off x="28052508" y="38807103"/>
            <a:ext cx="1816800" cy="3275700"/>
          </a:xfrm>
          <a:prstGeom prst="rect">
            <a:avLst/>
          </a:prstGeom>
        </p:spPr>
        <p:txBody>
          <a:bodyPr anchorCtr="0" anchor="ctr" bIns="464700" lIns="464700" spcFirstLastPara="1" rIns="464700" wrap="square" tIns="464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5138000" y="-1040"/>
            <a:ext cx="15138000" cy="42804000"/>
          </a:xfrm>
          <a:prstGeom prst="rect">
            <a:avLst/>
          </a:prstGeom>
          <a:solidFill>
            <a:schemeClr val="lt2"/>
          </a:solidFill>
          <a:ln>
            <a:noFill/>
          </a:ln>
        </p:spPr>
        <p:txBody>
          <a:bodyPr anchorCtr="0" anchor="ctr" bIns="464700" lIns="464700" spcFirstLastPara="1" rIns="464700" wrap="square" tIns="4647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879077" y="10262433"/>
            <a:ext cx="13393800" cy="12335700"/>
          </a:xfrm>
          <a:prstGeom prst="rect">
            <a:avLst/>
          </a:prstGeom>
        </p:spPr>
        <p:txBody>
          <a:bodyPr anchorCtr="0" anchor="b" bIns="464700" lIns="464700" spcFirstLastPara="1" rIns="464700" wrap="square" tIns="46470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p:txBody>
      </p:sp>
      <p:sp>
        <p:nvSpPr>
          <p:cNvPr id="38" name="Google Shape;38;p9"/>
          <p:cNvSpPr txBox="1"/>
          <p:nvPr>
            <p:ph idx="1" type="subTitle"/>
          </p:nvPr>
        </p:nvSpPr>
        <p:spPr>
          <a:xfrm>
            <a:off x="879077" y="23327077"/>
            <a:ext cx="13393800" cy="10278600"/>
          </a:xfrm>
          <a:prstGeom prst="rect">
            <a:avLst/>
          </a:prstGeom>
        </p:spPr>
        <p:txBody>
          <a:bodyPr anchorCtr="0" anchor="t" bIns="464700" lIns="464700" spcFirstLastPara="1" rIns="464700" wrap="square" tIns="46470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p:txBody>
      </p:sp>
      <p:sp>
        <p:nvSpPr>
          <p:cNvPr id="39" name="Google Shape;39;p9"/>
          <p:cNvSpPr txBox="1"/>
          <p:nvPr>
            <p:ph idx="2" type="body"/>
          </p:nvPr>
        </p:nvSpPr>
        <p:spPr>
          <a:xfrm>
            <a:off x="16354801" y="6025723"/>
            <a:ext cx="12704400" cy="30750300"/>
          </a:xfrm>
          <a:prstGeom prst="rect">
            <a:avLst/>
          </a:prstGeom>
        </p:spPr>
        <p:txBody>
          <a:bodyPr anchorCtr="0" anchor="ctr" bIns="464700" lIns="464700" spcFirstLastPara="1" rIns="464700" wrap="square" tIns="464700">
            <a:normAutofit/>
          </a:bodyPr>
          <a:lstStyle>
            <a:lvl1pPr indent="-806450" lvl="0" marL="457200">
              <a:spcBef>
                <a:spcPts val="0"/>
              </a:spcBef>
              <a:spcAft>
                <a:spcPts val="0"/>
              </a:spcAft>
              <a:buSzPts val="9100"/>
              <a:buChar char="●"/>
              <a:defRPr/>
            </a:lvl1pPr>
            <a:lvl2pPr indent="-679450" lvl="1" marL="914400">
              <a:spcBef>
                <a:spcPts val="0"/>
              </a:spcBef>
              <a:spcAft>
                <a:spcPts val="0"/>
              </a:spcAft>
              <a:buSzPts val="7100"/>
              <a:buChar char="○"/>
              <a:defRPr/>
            </a:lvl2pPr>
            <a:lvl3pPr indent="-679450" lvl="2" marL="1371600">
              <a:spcBef>
                <a:spcPts val="0"/>
              </a:spcBef>
              <a:spcAft>
                <a:spcPts val="0"/>
              </a:spcAft>
              <a:buSzPts val="7100"/>
              <a:buChar char="■"/>
              <a:defRPr/>
            </a:lvl3pPr>
            <a:lvl4pPr indent="-679450" lvl="3" marL="1828800">
              <a:spcBef>
                <a:spcPts val="0"/>
              </a:spcBef>
              <a:spcAft>
                <a:spcPts val="0"/>
              </a:spcAft>
              <a:buSzPts val="7100"/>
              <a:buChar char="●"/>
              <a:defRPr/>
            </a:lvl4pPr>
            <a:lvl5pPr indent="-679450" lvl="4" marL="2286000">
              <a:spcBef>
                <a:spcPts val="0"/>
              </a:spcBef>
              <a:spcAft>
                <a:spcPts val="0"/>
              </a:spcAft>
              <a:buSzPts val="7100"/>
              <a:buChar char="○"/>
              <a:defRPr/>
            </a:lvl5pPr>
            <a:lvl6pPr indent="-679450" lvl="5" marL="2743200">
              <a:spcBef>
                <a:spcPts val="0"/>
              </a:spcBef>
              <a:spcAft>
                <a:spcPts val="0"/>
              </a:spcAft>
              <a:buSzPts val="7100"/>
              <a:buChar char="■"/>
              <a:defRPr/>
            </a:lvl6pPr>
            <a:lvl7pPr indent="-679450" lvl="6" marL="3200400">
              <a:spcBef>
                <a:spcPts val="0"/>
              </a:spcBef>
              <a:spcAft>
                <a:spcPts val="0"/>
              </a:spcAft>
              <a:buSzPts val="7100"/>
              <a:buChar char="●"/>
              <a:defRPr/>
            </a:lvl7pPr>
            <a:lvl8pPr indent="-679450" lvl="7" marL="3657600">
              <a:spcBef>
                <a:spcPts val="0"/>
              </a:spcBef>
              <a:spcAft>
                <a:spcPts val="0"/>
              </a:spcAft>
              <a:buSzPts val="7100"/>
              <a:buChar char="○"/>
              <a:defRPr/>
            </a:lvl8pPr>
            <a:lvl9pPr indent="-679450" lvl="8" marL="4114800">
              <a:spcBef>
                <a:spcPts val="0"/>
              </a:spcBef>
              <a:spcAft>
                <a:spcPts val="0"/>
              </a:spcAft>
              <a:buSzPts val="7100"/>
              <a:buChar char="■"/>
              <a:defRPr/>
            </a:lvl9pPr>
          </a:lstStyle>
          <a:p/>
        </p:txBody>
      </p:sp>
      <p:sp>
        <p:nvSpPr>
          <p:cNvPr id="40" name="Google Shape;40;p9"/>
          <p:cNvSpPr txBox="1"/>
          <p:nvPr>
            <p:ph idx="12" type="sldNum"/>
          </p:nvPr>
        </p:nvSpPr>
        <p:spPr>
          <a:xfrm>
            <a:off x="28052508" y="38807103"/>
            <a:ext cx="1816800" cy="3275700"/>
          </a:xfrm>
          <a:prstGeom prst="rect">
            <a:avLst/>
          </a:prstGeom>
        </p:spPr>
        <p:txBody>
          <a:bodyPr anchorCtr="0" anchor="ctr" bIns="464700" lIns="464700" spcFirstLastPara="1" rIns="464700" wrap="square" tIns="464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032046" y="35206675"/>
            <a:ext cx="19862100" cy="5035800"/>
          </a:xfrm>
          <a:prstGeom prst="rect">
            <a:avLst/>
          </a:prstGeom>
        </p:spPr>
        <p:txBody>
          <a:bodyPr anchorCtr="0" anchor="ctr" bIns="464700" lIns="464700" spcFirstLastPara="1" rIns="464700" wrap="square" tIns="464700">
            <a:normAutofit/>
          </a:bodyPr>
          <a:lstStyle>
            <a:lvl1pPr indent="-228600" lvl="0" marL="457200">
              <a:lnSpc>
                <a:spcPct val="100000"/>
              </a:lnSpc>
              <a:spcBef>
                <a:spcPts val="0"/>
              </a:spcBef>
              <a:spcAft>
                <a:spcPts val="0"/>
              </a:spcAft>
              <a:buSzPts val="9100"/>
              <a:buNone/>
              <a:defRPr/>
            </a:lvl1pPr>
          </a:lstStyle>
          <a:p/>
        </p:txBody>
      </p:sp>
      <p:sp>
        <p:nvSpPr>
          <p:cNvPr id="43" name="Google Shape;43;p10"/>
          <p:cNvSpPr txBox="1"/>
          <p:nvPr>
            <p:ph idx="12" type="sldNum"/>
          </p:nvPr>
        </p:nvSpPr>
        <p:spPr>
          <a:xfrm>
            <a:off x="28052508" y="38807103"/>
            <a:ext cx="1816800" cy="3275700"/>
          </a:xfrm>
          <a:prstGeom prst="rect">
            <a:avLst/>
          </a:prstGeom>
        </p:spPr>
        <p:txBody>
          <a:bodyPr anchorCtr="0" anchor="ctr" bIns="464700" lIns="464700" spcFirstLastPara="1" rIns="464700" wrap="square" tIns="464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2046" y="3703480"/>
            <a:ext cx="28212000" cy="4766100"/>
          </a:xfrm>
          <a:prstGeom prst="rect">
            <a:avLst/>
          </a:prstGeom>
          <a:noFill/>
          <a:ln>
            <a:noFill/>
          </a:ln>
        </p:spPr>
        <p:txBody>
          <a:bodyPr anchorCtr="0" anchor="t" bIns="464700" lIns="464700" spcFirstLastPara="1" rIns="464700" wrap="square" tIns="464700">
            <a:normAutofit/>
          </a:bodyPr>
          <a:lstStyle>
            <a:lvl1pPr lvl="0">
              <a:spcBef>
                <a:spcPts val="0"/>
              </a:spcBef>
              <a:spcAft>
                <a:spcPts val="0"/>
              </a:spcAft>
              <a:buClr>
                <a:schemeClr val="dk1"/>
              </a:buClr>
              <a:buSzPts val="14200"/>
              <a:buNone/>
              <a:defRPr sz="14200">
                <a:solidFill>
                  <a:schemeClr val="dk1"/>
                </a:solidFill>
              </a:defRPr>
            </a:lvl1pPr>
            <a:lvl2pPr lvl="1">
              <a:spcBef>
                <a:spcPts val="0"/>
              </a:spcBef>
              <a:spcAft>
                <a:spcPts val="0"/>
              </a:spcAft>
              <a:buClr>
                <a:schemeClr val="dk1"/>
              </a:buClr>
              <a:buSzPts val="14200"/>
              <a:buNone/>
              <a:defRPr sz="14200">
                <a:solidFill>
                  <a:schemeClr val="dk1"/>
                </a:solidFill>
              </a:defRPr>
            </a:lvl2pPr>
            <a:lvl3pPr lvl="2">
              <a:spcBef>
                <a:spcPts val="0"/>
              </a:spcBef>
              <a:spcAft>
                <a:spcPts val="0"/>
              </a:spcAft>
              <a:buClr>
                <a:schemeClr val="dk1"/>
              </a:buClr>
              <a:buSzPts val="14200"/>
              <a:buNone/>
              <a:defRPr sz="14200">
                <a:solidFill>
                  <a:schemeClr val="dk1"/>
                </a:solidFill>
              </a:defRPr>
            </a:lvl3pPr>
            <a:lvl4pPr lvl="3">
              <a:spcBef>
                <a:spcPts val="0"/>
              </a:spcBef>
              <a:spcAft>
                <a:spcPts val="0"/>
              </a:spcAft>
              <a:buClr>
                <a:schemeClr val="dk1"/>
              </a:buClr>
              <a:buSzPts val="14200"/>
              <a:buNone/>
              <a:defRPr sz="14200">
                <a:solidFill>
                  <a:schemeClr val="dk1"/>
                </a:solidFill>
              </a:defRPr>
            </a:lvl4pPr>
            <a:lvl5pPr lvl="4">
              <a:spcBef>
                <a:spcPts val="0"/>
              </a:spcBef>
              <a:spcAft>
                <a:spcPts val="0"/>
              </a:spcAft>
              <a:buClr>
                <a:schemeClr val="dk1"/>
              </a:buClr>
              <a:buSzPts val="14200"/>
              <a:buNone/>
              <a:defRPr sz="14200">
                <a:solidFill>
                  <a:schemeClr val="dk1"/>
                </a:solidFill>
              </a:defRPr>
            </a:lvl5pPr>
            <a:lvl6pPr lvl="5">
              <a:spcBef>
                <a:spcPts val="0"/>
              </a:spcBef>
              <a:spcAft>
                <a:spcPts val="0"/>
              </a:spcAft>
              <a:buClr>
                <a:schemeClr val="dk1"/>
              </a:buClr>
              <a:buSzPts val="14200"/>
              <a:buNone/>
              <a:defRPr sz="14200">
                <a:solidFill>
                  <a:schemeClr val="dk1"/>
                </a:solidFill>
              </a:defRPr>
            </a:lvl6pPr>
            <a:lvl7pPr lvl="6">
              <a:spcBef>
                <a:spcPts val="0"/>
              </a:spcBef>
              <a:spcAft>
                <a:spcPts val="0"/>
              </a:spcAft>
              <a:buClr>
                <a:schemeClr val="dk1"/>
              </a:buClr>
              <a:buSzPts val="14200"/>
              <a:buNone/>
              <a:defRPr sz="14200">
                <a:solidFill>
                  <a:schemeClr val="dk1"/>
                </a:solidFill>
              </a:defRPr>
            </a:lvl7pPr>
            <a:lvl8pPr lvl="7">
              <a:spcBef>
                <a:spcPts val="0"/>
              </a:spcBef>
              <a:spcAft>
                <a:spcPts val="0"/>
              </a:spcAft>
              <a:buClr>
                <a:schemeClr val="dk1"/>
              </a:buClr>
              <a:buSzPts val="14200"/>
              <a:buNone/>
              <a:defRPr sz="14200">
                <a:solidFill>
                  <a:schemeClr val="dk1"/>
                </a:solidFill>
              </a:defRPr>
            </a:lvl8pPr>
            <a:lvl9pPr lvl="8">
              <a:spcBef>
                <a:spcPts val="0"/>
              </a:spcBef>
              <a:spcAft>
                <a:spcPts val="0"/>
              </a:spcAft>
              <a:buClr>
                <a:schemeClr val="dk1"/>
              </a:buClr>
              <a:buSzPts val="14200"/>
              <a:buNone/>
              <a:defRPr sz="14200">
                <a:solidFill>
                  <a:schemeClr val="dk1"/>
                </a:solidFill>
              </a:defRPr>
            </a:lvl9pPr>
          </a:lstStyle>
          <a:p/>
        </p:txBody>
      </p:sp>
      <p:sp>
        <p:nvSpPr>
          <p:cNvPr id="7" name="Google Shape;7;p1"/>
          <p:cNvSpPr txBox="1"/>
          <p:nvPr>
            <p:ph idx="1" type="body"/>
          </p:nvPr>
        </p:nvSpPr>
        <p:spPr>
          <a:xfrm>
            <a:off x="1032046" y="9590851"/>
            <a:ext cx="28212000" cy="28431300"/>
          </a:xfrm>
          <a:prstGeom prst="rect">
            <a:avLst/>
          </a:prstGeom>
          <a:noFill/>
          <a:ln>
            <a:noFill/>
          </a:ln>
        </p:spPr>
        <p:txBody>
          <a:bodyPr anchorCtr="0" anchor="t" bIns="464700" lIns="464700" spcFirstLastPara="1" rIns="464700" wrap="square" tIns="464700">
            <a:normAutofit/>
          </a:bodyPr>
          <a:lstStyle>
            <a:lvl1pPr indent="-806450" lvl="0" marL="457200">
              <a:lnSpc>
                <a:spcPct val="115000"/>
              </a:lnSpc>
              <a:spcBef>
                <a:spcPts val="0"/>
              </a:spcBef>
              <a:spcAft>
                <a:spcPts val="0"/>
              </a:spcAft>
              <a:buClr>
                <a:schemeClr val="dk2"/>
              </a:buClr>
              <a:buSzPts val="9100"/>
              <a:buChar char="●"/>
              <a:defRPr sz="9100">
                <a:solidFill>
                  <a:schemeClr val="dk2"/>
                </a:solidFill>
              </a:defRPr>
            </a:lvl1pPr>
            <a:lvl2pPr indent="-679450" lvl="1" marL="914400">
              <a:lnSpc>
                <a:spcPct val="115000"/>
              </a:lnSpc>
              <a:spcBef>
                <a:spcPts val="0"/>
              </a:spcBef>
              <a:spcAft>
                <a:spcPts val="0"/>
              </a:spcAft>
              <a:buClr>
                <a:schemeClr val="dk2"/>
              </a:buClr>
              <a:buSzPts val="7100"/>
              <a:buChar char="○"/>
              <a:defRPr sz="7100">
                <a:solidFill>
                  <a:schemeClr val="dk2"/>
                </a:solidFill>
              </a:defRPr>
            </a:lvl2pPr>
            <a:lvl3pPr indent="-679450" lvl="2" marL="1371600">
              <a:lnSpc>
                <a:spcPct val="115000"/>
              </a:lnSpc>
              <a:spcBef>
                <a:spcPts val="0"/>
              </a:spcBef>
              <a:spcAft>
                <a:spcPts val="0"/>
              </a:spcAft>
              <a:buClr>
                <a:schemeClr val="dk2"/>
              </a:buClr>
              <a:buSzPts val="7100"/>
              <a:buChar char="■"/>
              <a:defRPr sz="7100">
                <a:solidFill>
                  <a:schemeClr val="dk2"/>
                </a:solidFill>
              </a:defRPr>
            </a:lvl3pPr>
            <a:lvl4pPr indent="-679450" lvl="3" marL="1828800">
              <a:lnSpc>
                <a:spcPct val="115000"/>
              </a:lnSpc>
              <a:spcBef>
                <a:spcPts val="0"/>
              </a:spcBef>
              <a:spcAft>
                <a:spcPts val="0"/>
              </a:spcAft>
              <a:buClr>
                <a:schemeClr val="dk2"/>
              </a:buClr>
              <a:buSzPts val="7100"/>
              <a:buChar char="●"/>
              <a:defRPr sz="7100">
                <a:solidFill>
                  <a:schemeClr val="dk2"/>
                </a:solidFill>
              </a:defRPr>
            </a:lvl4pPr>
            <a:lvl5pPr indent="-679450" lvl="4" marL="2286000">
              <a:lnSpc>
                <a:spcPct val="115000"/>
              </a:lnSpc>
              <a:spcBef>
                <a:spcPts val="0"/>
              </a:spcBef>
              <a:spcAft>
                <a:spcPts val="0"/>
              </a:spcAft>
              <a:buClr>
                <a:schemeClr val="dk2"/>
              </a:buClr>
              <a:buSzPts val="7100"/>
              <a:buChar char="○"/>
              <a:defRPr sz="7100">
                <a:solidFill>
                  <a:schemeClr val="dk2"/>
                </a:solidFill>
              </a:defRPr>
            </a:lvl5pPr>
            <a:lvl6pPr indent="-679450" lvl="5" marL="2743200">
              <a:lnSpc>
                <a:spcPct val="115000"/>
              </a:lnSpc>
              <a:spcBef>
                <a:spcPts val="0"/>
              </a:spcBef>
              <a:spcAft>
                <a:spcPts val="0"/>
              </a:spcAft>
              <a:buClr>
                <a:schemeClr val="dk2"/>
              </a:buClr>
              <a:buSzPts val="7100"/>
              <a:buChar char="■"/>
              <a:defRPr sz="7100">
                <a:solidFill>
                  <a:schemeClr val="dk2"/>
                </a:solidFill>
              </a:defRPr>
            </a:lvl6pPr>
            <a:lvl7pPr indent="-679450" lvl="6" marL="3200400">
              <a:lnSpc>
                <a:spcPct val="115000"/>
              </a:lnSpc>
              <a:spcBef>
                <a:spcPts val="0"/>
              </a:spcBef>
              <a:spcAft>
                <a:spcPts val="0"/>
              </a:spcAft>
              <a:buClr>
                <a:schemeClr val="dk2"/>
              </a:buClr>
              <a:buSzPts val="7100"/>
              <a:buChar char="●"/>
              <a:defRPr sz="7100">
                <a:solidFill>
                  <a:schemeClr val="dk2"/>
                </a:solidFill>
              </a:defRPr>
            </a:lvl7pPr>
            <a:lvl8pPr indent="-679450" lvl="7" marL="3657600">
              <a:lnSpc>
                <a:spcPct val="115000"/>
              </a:lnSpc>
              <a:spcBef>
                <a:spcPts val="0"/>
              </a:spcBef>
              <a:spcAft>
                <a:spcPts val="0"/>
              </a:spcAft>
              <a:buClr>
                <a:schemeClr val="dk2"/>
              </a:buClr>
              <a:buSzPts val="7100"/>
              <a:buChar char="○"/>
              <a:defRPr sz="7100">
                <a:solidFill>
                  <a:schemeClr val="dk2"/>
                </a:solidFill>
              </a:defRPr>
            </a:lvl8pPr>
            <a:lvl9pPr indent="-679450" lvl="8" marL="4114800">
              <a:lnSpc>
                <a:spcPct val="115000"/>
              </a:lnSpc>
              <a:spcBef>
                <a:spcPts val="0"/>
              </a:spcBef>
              <a:spcAft>
                <a:spcPts val="0"/>
              </a:spcAft>
              <a:buClr>
                <a:schemeClr val="dk2"/>
              </a:buClr>
              <a:buSzPts val="7100"/>
              <a:buChar char="■"/>
              <a:defRPr sz="7100">
                <a:solidFill>
                  <a:schemeClr val="dk2"/>
                </a:solidFill>
              </a:defRPr>
            </a:lvl9pPr>
          </a:lstStyle>
          <a:p/>
        </p:txBody>
      </p:sp>
      <p:sp>
        <p:nvSpPr>
          <p:cNvPr id="8" name="Google Shape;8;p1"/>
          <p:cNvSpPr txBox="1"/>
          <p:nvPr>
            <p:ph idx="12" type="sldNum"/>
          </p:nvPr>
        </p:nvSpPr>
        <p:spPr>
          <a:xfrm>
            <a:off x="28052508" y="38807103"/>
            <a:ext cx="1816800" cy="3275700"/>
          </a:xfrm>
          <a:prstGeom prst="rect">
            <a:avLst/>
          </a:prstGeom>
          <a:noFill/>
          <a:ln>
            <a:noFill/>
          </a:ln>
        </p:spPr>
        <p:txBody>
          <a:bodyPr anchorCtr="0" anchor="ctr" bIns="464700" lIns="464700" spcFirstLastPara="1" rIns="464700" wrap="square" tIns="46470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 Id="rId10" Type="http://schemas.openxmlformats.org/officeDocument/2006/relationships/image" Target="../media/image4.png"/><Relationship Id="rId9"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221B"/>
        </a:solidFill>
      </p:bgPr>
    </p:bg>
    <p:spTree>
      <p:nvGrpSpPr>
        <p:cNvPr id="53" name="Shape 53"/>
        <p:cNvGrpSpPr/>
        <p:nvPr/>
      </p:nvGrpSpPr>
      <p:grpSpPr>
        <a:xfrm>
          <a:off x="0" y="0"/>
          <a:ext cx="0" cy="0"/>
          <a:chOff x="0" y="0"/>
          <a:chExt cx="0" cy="0"/>
        </a:xfrm>
      </p:grpSpPr>
      <p:sp>
        <p:nvSpPr>
          <p:cNvPr id="54" name="Google Shape;54;p13"/>
          <p:cNvSpPr/>
          <p:nvPr/>
        </p:nvSpPr>
        <p:spPr>
          <a:xfrm>
            <a:off x="8989850" y="13748825"/>
            <a:ext cx="20871000" cy="15014100"/>
          </a:xfrm>
          <a:prstGeom prst="rect">
            <a:avLst/>
          </a:prstGeom>
          <a:solidFill>
            <a:srgbClr val="163017"/>
          </a:solidFill>
          <a:ln cap="flat" cmpd="sng" w="114300">
            <a:solidFill>
              <a:srgbClr val="2DA5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title="xenomorph-gui.png"/>
          <p:cNvPicPr preferRelativeResize="0"/>
          <p:nvPr/>
        </p:nvPicPr>
        <p:blipFill>
          <a:blip r:embed="rId3">
            <a:alphaModFix/>
          </a:blip>
          <a:stretch>
            <a:fillRect/>
          </a:stretch>
        </p:blipFill>
        <p:spPr>
          <a:xfrm>
            <a:off x="9442050" y="18099275"/>
            <a:ext cx="20030524" cy="10316725"/>
          </a:xfrm>
          <a:prstGeom prst="rect">
            <a:avLst/>
          </a:prstGeom>
          <a:noFill/>
          <a:ln>
            <a:noFill/>
          </a:ln>
        </p:spPr>
      </p:pic>
      <p:sp>
        <p:nvSpPr>
          <p:cNvPr id="56" name="Google Shape;56;p13"/>
          <p:cNvSpPr/>
          <p:nvPr/>
        </p:nvSpPr>
        <p:spPr>
          <a:xfrm>
            <a:off x="754550" y="22589900"/>
            <a:ext cx="6191400" cy="6189600"/>
          </a:xfrm>
          <a:prstGeom prst="rect">
            <a:avLst/>
          </a:prstGeom>
          <a:noFill/>
          <a:ln cap="flat" cmpd="sng" w="114300">
            <a:solidFill>
              <a:srgbClr val="2DA5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7" name="Google Shape;57;p13" title="adobe-express-qr-code (1).png"/>
          <p:cNvPicPr preferRelativeResize="0"/>
          <p:nvPr/>
        </p:nvPicPr>
        <p:blipFill>
          <a:blip r:embed="rId4">
            <a:alphaModFix/>
          </a:blip>
          <a:stretch>
            <a:fillRect/>
          </a:stretch>
        </p:blipFill>
        <p:spPr>
          <a:xfrm>
            <a:off x="1391000" y="23314375"/>
            <a:ext cx="4915800" cy="4915800"/>
          </a:xfrm>
          <a:prstGeom prst="rect">
            <a:avLst/>
          </a:prstGeom>
          <a:noFill/>
          <a:ln>
            <a:noFill/>
          </a:ln>
        </p:spPr>
      </p:pic>
      <p:sp>
        <p:nvSpPr>
          <p:cNvPr id="58" name="Google Shape;58;p13"/>
          <p:cNvSpPr/>
          <p:nvPr/>
        </p:nvSpPr>
        <p:spPr>
          <a:xfrm>
            <a:off x="0" y="39237850"/>
            <a:ext cx="30276000" cy="3566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9" name="Google Shape;59;p13" title="MQAAAstro01b_black_NewLogo.png"/>
          <p:cNvPicPr preferRelativeResize="0"/>
          <p:nvPr/>
        </p:nvPicPr>
        <p:blipFill>
          <a:blip r:embed="rId5">
            <a:alphaModFix/>
          </a:blip>
          <a:stretch>
            <a:fillRect/>
          </a:stretch>
        </p:blipFill>
        <p:spPr>
          <a:xfrm>
            <a:off x="21560625" y="39237850"/>
            <a:ext cx="8715377" cy="3566151"/>
          </a:xfrm>
          <a:prstGeom prst="rect">
            <a:avLst/>
          </a:prstGeom>
          <a:noFill/>
          <a:ln>
            <a:noFill/>
          </a:ln>
        </p:spPr>
      </p:pic>
      <p:sp>
        <p:nvSpPr>
          <p:cNvPr id="60" name="Google Shape;60;p13"/>
          <p:cNvSpPr txBox="1"/>
          <p:nvPr/>
        </p:nvSpPr>
        <p:spPr>
          <a:xfrm>
            <a:off x="997400" y="3932950"/>
            <a:ext cx="3295800" cy="12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400">
                <a:solidFill>
                  <a:srgbClr val="2DA559"/>
                </a:solidFill>
                <a:latin typeface="Roboto Mono Medium"/>
                <a:ea typeface="Roboto Mono Medium"/>
                <a:cs typeface="Roboto Mono Medium"/>
                <a:sym typeface="Roboto Mono Medium"/>
              </a:rPr>
              <a:t>FOLDERS</a:t>
            </a:r>
            <a:endParaRPr sz="5400">
              <a:solidFill>
                <a:srgbClr val="2DA559"/>
              </a:solidFill>
              <a:latin typeface="Roboto Mono Medium"/>
              <a:ea typeface="Roboto Mono Medium"/>
              <a:cs typeface="Roboto Mono Medium"/>
              <a:sym typeface="Roboto Mono Medium"/>
            </a:endParaRPr>
          </a:p>
        </p:txBody>
      </p:sp>
      <p:sp>
        <p:nvSpPr>
          <p:cNvPr id="61" name="Google Shape;61;p13"/>
          <p:cNvSpPr/>
          <p:nvPr/>
        </p:nvSpPr>
        <p:spPr>
          <a:xfrm>
            <a:off x="753275" y="5442025"/>
            <a:ext cx="6191400" cy="2933700"/>
          </a:xfrm>
          <a:prstGeom prst="rect">
            <a:avLst/>
          </a:prstGeom>
          <a:noFill/>
          <a:ln cap="flat" cmpd="sng" w="114300">
            <a:solidFill>
              <a:srgbClr val="A7E6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3"/>
          <p:cNvSpPr/>
          <p:nvPr/>
        </p:nvSpPr>
        <p:spPr>
          <a:xfrm>
            <a:off x="8989900" y="1920025"/>
            <a:ext cx="20871000" cy="4700100"/>
          </a:xfrm>
          <a:prstGeom prst="rect">
            <a:avLst/>
          </a:prstGeom>
          <a:solidFill>
            <a:srgbClr val="1F3A20"/>
          </a:solidFill>
          <a:ln cap="flat" cmpd="sng" w="114300">
            <a:solidFill>
              <a:srgbClr val="A7E6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3" name="Google Shape;63;p13"/>
          <p:cNvCxnSpPr/>
          <p:nvPr/>
        </p:nvCxnSpPr>
        <p:spPr>
          <a:xfrm>
            <a:off x="6972850" y="6311175"/>
            <a:ext cx="1008600" cy="0"/>
          </a:xfrm>
          <a:prstGeom prst="straightConnector1">
            <a:avLst/>
          </a:prstGeom>
          <a:noFill/>
          <a:ln cap="flat" cmpd="sng" w="76200">
            <a:solidFill>
              <a:srgbClr val="A7E6A7"/>
            </a:solidFill>
            <a:prstDash val="solid"/>
            <a:round/>
            <a:headEnd len="med" w="med" type="none"/>
            <a:tailEnd len="med" w="med" type="none"/>
          </a:ln>
        </p:spPr>
      </p:cxnSp>
      <p:cxnSp>
        <p:nvCxnSpPr>
          <p:cNvPr id="64" name="Google Shape;64;p13"/>
          <p:cNvCxnSpPr/>
          <p:nvPr/>
        </p:nvCxnSpPr>
        <p:spPr>
          <a:xfrm flipH="1">
            <a:off x="7959500" y="3636850"/>
            <a:ext cx="15000" cy="2715900"/>
          </a:xfrm>
          <a:prstGeom prst="straightConnector1">
            <a:avLst/>
          </a:prstGeom>
          <a:noFill/>
          <a:ln cap="flat" cmpd="sng" w="76200">
            <a:solidFill>
              <a:srgbClr val="A7E6A7"/>
            </a:solidFill>
            <a:prstDash val="solid"/>
            <a:round/>
            <a:headEnd len="med" w="med" type="none"/>
            <a:tailEnd len="med" w="med" type="none"/>
          </a:ln>
        </p:spPr>
      </p:cxnSp>
      <p:cxnSp>
        <p:nvCxnSpPr>
          <p:cNvPr id="65" name="Google Shape;65;p13"/>
          <p:cNvCxnSpPr/>
          <p:nvPr/>
        </p:nvCxnSpPr>
        <p:spPr>
          <a:xfrm>
            <a:off x="7961279" y="3665475"/>
            <a:ext cx="1008600" cy="0"/>
          </a:xfrm>
          <a:prstGeom prst="straightConnector1">
            <a:avLst/>
          </a:prstGeom>
          <a:noFill/>
          <a:ln cap="flat" cmpd="sng" w="76200">
            <a:solidFill>
              <a:srgbClr val="A7E6A7"/>
            </a:solidFill>
            <a:prstDash val="solid"/>
            <a:round/>
            <a:headEnd len="med" w="med" type="none"/>
            <a:tailEnd len="med" w="med" type="none"/>
          </a:ln>
        </p:spPr>
      </p:cxnSp>
      <p:sp>
        <p:nvSpPr>
          <p:cNvPr id="66" name="Google Shape;66;p13"/>
          <p:cNvSpPr txBox="1"/>
          <p:nvPr/>
        </p:nvSpPr>
        <p:spPr>
          <a:xfrm>
            <a:off x="9466150" y="2172850"/>
            <a:ext cx="201987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800">
                <a:solidFill>
                  <a:srgbClr val="B9E4B9"/>
                </a:solidFill>
                <a:latin typeface="Roboto Mono"/>
                <a:ea typeface="Roboto Mono"/>
                <a:cs typeface="Roboto Mono"/>
                <a:sym typeface="Roboto Mono"/>
              </a:rPr>
              <a:t>x</a:t>
            </a:r>
            <a:r>
              <a:rPr b="1" lang="en" sz="6800">
                <a:solidFill>
                  <a:srgbClr val="B9E4B9"/>
                </a:solidFill>
                <a:latin typeface="Roboto Mono"/>
                <a:ea typeface="Roboto Mono"/>
                <a:cs typeface="Roboto Mono"/>
                <a:sym typeface="Roboto Mono"/>
              </a:rPr>
              <a:t>enomorph</a:t>
            </a:r>
            <a:r>
              <a:rPr lang="en" sz="6700">
                <a:solidFill>
                  <a:srgbClr val="B9E4B9"/>
                </a:solidFill>
                <a:latin typeface="Roboto Mono Medium"/>
                <a:ea typeface="Roboto Mono Medium"/>
                <a:cs typeface="Roboto Mono Medium"/>
                <a:sym typeface="Roboto Mono Medium"/>
              </a:rPr>
              <a:t>: the fastest way to model the colliding winds of massive binary stars</a:t>
            </a:r>
            <a:endParaRPr sz="6700">
              <a:solidFill>
                <a:srgbClr val="B9E4B9"/>
              </a:solidFill>
              <a:latin typeface="Roboto Mono Medium"/>
              <a:ea typeface="Roboto Mono Medium"/>
              <a:cs typeface="Roboto Mono Medium"/>
              <a:sym typeface="Roboto Mono Medium"/>
            </a:endParaRPr>
          </a:p>
        </p:txBody>
      </p:sp>
      <p:sp>
        <p:nvSpPr>
          <p:cNvPr id="67" name="Google Shape;67;p13"/>
          <p:cNvSpPr txBox="1"/>
          <p:nvPr/>
        </p:nvSpPr>
        <p:spPr>
          <a:xfrm>
            <a:off x="9466150" y="4451127"/>
            <a:ext cx="20198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u="sng">
                <a:solidFill>
                  <a:srgbClr val="B9E4B9"/>
                </a:solidFill>
                <a:latin typeface="Roboto Mono"/>
                <a:ea typeface="Roboto Mono"/>
                <a:cs typeface="Roboto Mono"/>
                <a:sym typeface="Roboto Mono"/>
              </a:rPr>
              <a:t>Ryan White</a:t>
            </a:r>
            <a:r>
              <a:rPr b="1" baseline="30000" lang="en" sz="4000">
                <a:solidFill>
                  <a:srgbClr val="B9E4B9"/>
                </a:solidFill>
                <a:latin typeface="Roboto Mono"/>
                <a:ea typeface="Roboto Mono"/>
                <a:cs typeface="Roboto Mono"/>
                <a:sym typeface="Roboto Mono"/>
              </a:rPr>
              <a:t>a@</a:t>
            </a:r>
            <a:r>
              <a:rPr lang="en" sz="4000">
                <a:solidFill>
                  <a:srgbClr val="B9E4B9"/>
                </a:solidFill>
                <a:latin typeface="Roboto Mono Medium"/>
                <a:ea typeface="Roboto Mono Medium"/>
                <a:cs typeface="Roboto Mono Medium"/>
                <a:sym typeface="Roboto Mono Medium"/>
              </a:rPr>
              <a:t>, Benjamin Pope</a:t>
            </a:r>
            <a:r>
              <a:rPr b="1" baseline="30000" lang="en" sz="4000">
                <a:solidFill>
                  <a:srgbClr val="B9E4B9"/>
                </a:solidFill>
                <a:latin typeface="Roboto Mono"/>
                <a:ea typeface="Roboto Mono"/>
                <a:cs typeface="Roboto Mono"/>
                <a:sym typeface="Roboto Mono"/>
              </a:rPr>
              <a:t>a</a:t>
            </a:r>
            <a:r>
              <a:rPr lang="en" sz="4000">
                <a:solidFill>
                  <a:srgbClr val="B9E4B9"/>
                </a:solidFill>
                <a:latin typeface="Roboto Mono Medium"/>
                <a:ea typeface="Roboto Mono Medium"/>
                <a:cs typeface="Roboto Mono Medium"/>
                <a:sym typeface="Roboto Mono Medium"/>
              </a:rPr>
              <a:t>, Peter Tuthill</a:t>
            </a:r>
            <a:r>
              <a:rPr baseline="30000" lang="en" sz="4000">
                <a:solidFill>
                  <a:srgbClr val="B9E4B9"/>
                </a:solidFill>
                <a:latin typeface="Roboto Mono Medium"/>
                <a:ea typeface="Roboto Mono Medium"/>
                <a:cs typeface="Roboto Mono Medium"/>
                <a:sym typeface="Roboto Mono Medium"/>
              </a:rPr>
              <a:t>b</a:t>
            </a:r>
            <a:r>
              <a:rPr lang="en" sz="4000">
                <a:solidFill>
                  <a:srgbClr val="B9E4B9"/>
                </a:solidFill>
                <a:latin typeface="Roboto Mono Medium"/>
                <a:ea typeface="Roboto Mono Medium"/>
                <a:cs typeface="Roboto Mono Medium"/>
                <a:sym typeface="Roboto Mono Medium"/>
              </a:rPr>
              <a:t>, Orsola De Marco</a:t>
            </a:r>
            <a:r>
              <a:rPr b="1" baseline="30000" lang="en" sz="4000">
                <a:solidFill>
                  <a:srgbClr val="B9E4B9"/>
                </a:solidFill>
                <a:latin typeface="Roboto Mono"/>
                <a:ea typeface="Roboto Mono"/>
                <a:cs typeface="Roboto Mono"/>
                <a:sym typeface="Roboto Mono"/>
              </a:rPr>
              <a:t>a</a:t>
            </a:r>
            <a:endParaRPr sz="4000">
              <a:solidFill>
                <a:srgbClr val="B9E4B9"/>
              </a:solidFill>
              <a:latin typeface="Roboto Mono Medium"/>
              <a:ea typeface="Roboto Mono Medium"/>
              <a:cs typeface="Roboto Mono Medium"/>
              <a:sym typeface="Roboto Mono Medium"/>
            </a:endParaRPr>
          </a:p>
        </p:txBody>
      </p:sp>
      <p:sp>
        <p:nvSpPr>
          <p:cNvPr id="68" name="Google Shape;68;p13"/>
          <p:cNvSpPr txBox="1"/>
          <p:nvPr/>
        </p:nvSpPr>
        <p:spPr>
          <a:xfrm>
            <a:off x="1075775" y="5910975"/>
            <a:ext cx="5546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rgbClr val="F3F3F3"/>
                </a:solidFill>
                <a:latin typeface="Roboto Mono Medium"/>
                <a:ea typeface="Roboto Mono Medium"/>
                <a:cs typeface="Roboto Mono Medium"/>
                <a:sym typeface="Roboto Mono Medium"/>
              </a:rPr>
              <a:t>TITLE and </a:t>
            </a:r>
            <a:br>
              <a:rPr lang="en" sz="4500">
                <a:solidFill>
                  <a:srgbClr val="F3F3F3"/>
                </a:solidFill>
                <a:latin typeface="Roboto Mono Medium"/>
                <a:ea typeface="Roboto Mono Medium"/>
                <a:cs typeface="Roboto Mono Medium"/>
                <a:sym typeface="Roboto Mono Medium"/>
              </a:rPr>
            </a:br>
            <a:r>
              <a:rPr lang="en" sz="4500">
                <a:solidFill>
                  <a:srgbClr val="F3F3F3"/>
                </a:solidFill>
                <a:latin typeface="Roboto Mono Medium"/>
                <a:ea typeface="Roboto Mono Medium"/>
                <a:cs typeface="Roboto Mono Medium"/>
                <a:sym typeface="Roboto Mono Medium"/>
              </a:rPr>
              <a:t>AUTHORS</a:t>
            </a:r>
            <a:endParaRPr sz="4500">
              <a:solidFill>
                <a:srgbClr val="F3F3F3"/>
              </a:solidFill>
              <a:latin typeface="Roboto Mono Medium"/>
              <a:ea typeface="Roboto Mono Medium"/>
              <a:cs typeface="Roboto Mono Medium"/>
              <a:sym typeface="Roboto Mono Medium"/>
            </a:endParaRPr>
          </a:p>
        </p:txBody>
      </p:sp>
      <p:sp>
        <p:nvSpPr>
          <p:cNvPr id="69" name="Google Shape;69;p13"/>
          <p:cNvSpPr/>
          <p:nvPr/>
        </p:nvSpPr>
        <p:spPr>
          <a:xfrm>
            <a:off x="753275" y="9373000"/>
            <a:ext cx="6191400" cy="2933700"/>
          </a:xfrm>
          <a:prstGeom prst="rect">
            <a:avLst/>
          </a:prstGeom>
          <a:noFill/>
          <a:ln cap="flat" cmpd="sng" w="114300">
            <a:solidFill>
              <a:srgbClr val="2DA5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3"/>
          <p:cNvSpPr txBox="1"/>
          <p:nvPr/>
        </p:nvSpPr>
        <p:spPr>
          <a:xfrm>
            <a:off x="1075775" y="9835275"/>
            <a:ext cx="5546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rgbClr val="F3F3F3"/>
                </a:solidFill>
                <a:latin typeface="Roboto Mono Medium"/>
                <a:ea typeface="Roboto Mono Medium"/>
                <a:cs typeface="Roboto Mono Medium"/>
                <a:sym typeface="Roboto Mono Medium"/>
              </a:rPr>
              <a:t>MOTIVATION and</a:t>
            </a:r>
            <a:endParaRPr sz="4500">
              <a:solidFill>
                <a:srgbClr val="F3F3F3"/>
              </a:solidFill>
              <a:latin typeface="Roboto Mono Medium"/>
              <a:ea typeface="Roboto Mono Medium"/>
              <a:cs typeface="Roboto Mono Medium"/>
              <a:sym typeface="Roboto Mono Medium"/>
            </a:endParaRPr>
          </a:p>
          <a:p>
            <a:pPr indent="0" lvl="0" marL="0" rtl="0" algn="l">
              <a:spcBef>
                <a:spcPts val="0"/>
              </a:spcBef>
              <a:spcAft>
                <a:spcPts val="0"/>
              </a:spcAft>
              <a:buNone/>
            </a:pPr>
            <a:r>
              <a:rPr lang="en" sz="4500">
                <a:solidFill>
                  <a:srgbClr val="F3F3F3"/>
                </a:solidFill>
                <a:latin typeface="Roboto Mono Medium"/>
                <a:ea typeface="Roboto Mono Medium"/>
                <a:cs typeface="Roboto Mono Medium"/>
                <a:sym typeface="Roboto Mono Medium"/>
              </a:rPr>
              <a:t>OBJECTIVE</a:t>
            </a:r>
            <a:endParaRPr sz="4500">
              <a:solidFill>
                <a:srgbClr val="F3F3F3"/>
              </a:solidFill>
              <a:latin typeface="Roboto Mono Medium"/>
              <a:ea typeface="Roboto Mono Medium"/>
              <a:cs typeface="Roboto Mono Medium"/>
              <a:sym typeface="Roboto Mono Medium"/>
            </a:endParaRPr>
          </a:p>
        </p:txBody>
      </p:sp>
      <p:sp>
        <p:nvSpPr>
          <p:cNvPr id="71" name="Google Shape;71;p13"/>
          <p:cNvSpPr txBox="1"/>
          <p:nvPr/>
        </p:nvSpPr>
        <p:spPr>
          <a:xfrm>
            <a:off x="9466150" y="5327102"/>
            <a:ext cx="20198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baseline="30000" lang="en" sz="2000">
                <a:solidFill>
                  <a:srgbClr val="B9E4B9"/>
                </a:solidFill>
                <a:latin typeface="Roboto Mono"/>
                <a:ea typeface="Roboto Mono"/>
                <a:cs typeface="Roboto Mono"/>
                <a:sym typeface="Roboto Mono"/>
              </a:rPr>
              <a:t>a</a:t>
            </a:r>
            <a:r>
              <a:rPr b="1" lang="en" sz="2000">
                <a:solidFill>
                  <a:srgbClr val="B9E4B9"/>
                </a:solidFill>
                <a:latin typeface="Roboto Mono"/>
                <a:ea typeface="Roboto Mono"/>
                <a:cs typeface="Roboto Mono"/>
                <a:sym typeface="Roboto Mono"/>
              </a:rPr>
              <a:t> School of Mathematical and Physical Sciences, Macquarie University, N.S.W. 2109, Australia</a:t>
            </a:r>
            <a:endParaRPr b="1" sz="2000">
              <a:solidFill>
                <a:srgbClr val="B9E4B9"/>
              </a:solidFill>
              <a:latin typeface="Roboto Mono"/>
              <a:ea typeface="Roboto Mono"/>
              <a:cs typeface="Roboto Mono"/>
              <a:sym typeface="Roboto Mono"/>
            </a:endParaRPr>
          </a:p>
          <a:p>
            <a:pPr indent="0" lvl="0" marL="0" rtl="0" algn="l">
              <a:spcBef>
                <a:spcPts val="0"/>
              </a:spcBef>
              <a:spcAft>
                <a:spcPts val="0"/>
              </a:spcAft>
              <a:buNone/>
            </a:pPr>
            <a:r>
              <a:rPr b="1" baseline="30000" lang="en" sz="2000">
                <a:solidFill>
                  <a:srgbClr val="B9E4B9"/>
                </a:solidFill>
                <a:latin typeface="Roboto Mono"/>
                <a:ea typeface="Roboto Mono"/>
                <a:cs typeface="Roboto Mono"/>
                <a:sym typeface="Roboto Mono"/>
              </a:rPr>
              <a:t>b</a:t>
            </a:r>
            <a:r>
              <a:rPr b="1" lang="en" sz="2000">
                <a:solidFill>
                  <a:srgbClr val="B9E4B9"/>
                </a:solidFill>
                <a:latin typeface="Roboto Mono"/>
                <a:ea typeface="Roboto Mono"/>
                <a:cs typeface="Roboto Mono"/>
                <a:sym typeface="Roboto Mono"/>
              </a:rPr>
              <a:t> </a:t>
            </a:r>
            <a:r>
              <a:rPr b="1" lang="en" sz="2000">
                <a:solidFill>
                  <a:srgbClr val="B9E4B9"/>
                </a:solidFill>
                <a:latin typeface="Roboto Mono"/>
                <a:ea typeface="Roboto Mono"/>
                <a:cs typeface="Roboto Mono"/>
                <a:sym typeface="Roboto Mono"/>
              </a:rPr>
              <a:t>Sydney Institute for Astronomy, School of Physics, The University of Sydney, N.S.W. 2006, Australia</a:t>
            </a:r>
            <a:endParaRPr b="1" sz="2000">
              <a:solidFill>
                <a:srgbClr val="B9E4B9"/>
              </a:solidFill>
              <a:latin typeface="Roboto Mono"/>
              <a:ea typeface="Roboto Mono"/>
              <a:cs typeface="Roboto Mono"/>
              <a:sym typeface="Roboto Mono"/>
            </a:endParaRPr>
          </a:p>
          <a:p>
            <a:pPr indent="0" lvl="0" marL="0" rtl="0" algn="l">
              <a:spcBef>
                <a:spcPts val="0"/>
              </a:spcBef>
              <a:spcAft>
                <a:spcPts val="0"/>
              </a:spcAft>
              <a:buNone/>
            </a:pPr>
            <a:r>
              <a:rPr b="1" baseline="30000" lang="en" sz="2000">
                <a:solidFill>
                  <a:srgbClr val="B9E4B9"/>
                </a:solidFill>
                <a:latin typeface="Roboto Mono"/>
                <a:ea typeface="Roboto Mono"/>
                <a:cs typeface="Roboto Mono"/>
                <a:sym typeface="Roboto Mono"/>
              </a:rPr>
              <a:t>@</a:t>
            </a:r>
            <a:r>
              <a:rPr b="1" lang="en" sz="2000">
                <a:solidFill>
                  <a:srgbClr val="B9E4B9"/>
                </a:solidFill>
                <a:latin typeface="Roboto Mono"/>
                <a:ea typeface="Roboto Mono"/>
                <a:cs typeface="Roboto Mono"/>
                <a:sym typeface="Roboto Mono"/>
              </a:rPr>
              <a:t> ryan.white.astro@gmail.com</a:t>
            </a:r>
            <a:endParaRPr b="1" sz="2000">
              <a:solidFill>
                <a:srgbClr val="B9E4B9"/>
              </a:solidFill>
              <a:latin typeface="Roboto Mono"/>
              <a:ea typeface="Roboto Mono"/>
              <a:cs typeface="Roboto Mono"/>
              <a:sym typeface="Roboto Mono"/>
            </a:endParaRPr>
          </a:p>
        </p:txBody>
      </p:sp>
      <p:sp>
        <p:nvSpPr>
          <p:cNvPr id="72" name="Google Shape;72;p13"/>
          <p:cNvSpPr/>
          <p:nvPr/>
        </p:nvSpPr>
        <p:spPr>
          <a:xfrm>
            <a:off x="753275" y="214975"/>
            <a:ext cx="29107500" cy="800400"/>
          </a:xfrm>
          <a:prstGeom prst="rect">
            <a:avLst/>
          </a:prstGeom>
          <a:solidFill>
            <a:srgbClr val="2DA55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3"/>
          <p:cNvSpPr txBox="1"/>
          <p:nvPr/>
        </p:nvSpPr>
        <p:spPr>
          <a:xfrm>
            <a:off x="997400" y="214975"/>
            <a:ext cx="28863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dk1"/>
                </a:solidFill>
                <a:latin typeface="Roboto Mono Medium"/>
                <a:ea typeface="Roboto Mono Medium"/>
                <a:cs typeface="Roboto Mono Medium"/>
                <a:sym typeface="Roboto Mono Medium"/>
              </a:rPr>
              <a:t>NSW AIP Research Poster Presentation Event																							 April 7, 2025</a:t>
            </a:r>
            <a:endParaRPr sz="4000">
              <a:solidFill>
                <a:schemeClr val="dk1"/>
              </a:solidFill>
              <a:latin typeface="Roboto Mono Medium"/>
              <a:ea typeface="Roboto Mono Medium"/>
              <a:cs typeface="Roboto Mono Medium"/>
              <a:sym typeface="Roboto Mono Medium"/>
            </a:endParaRPr>
          </a:p>
        </p:txBody>
      </p:sp>
      <p:sp>
        <p:nvSpPr>
          <p:cNvPr id="74" name="Google Shape;74;p13"/>
          <p:cNvSpPr/>
          <p:nvPr/>
        </p:nvSpPr>
        <p:spPr>
          <a:xfrm>
            <a:off x="29084350" y="332425"/>
            <a:ext cx="580500" cy="565500"/>
          </a:xfrm>
          <a:prstGeom prst="rect">
            <a:avLst/>
          </a:prstGeom>
          <a:solidFill>
            <a:srgbClr val="1F3A2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3"/>
          <p:cNvSpPr/>
          <p:nvPr/>
        </p:nvSpPr>
        <p:spPr>
          <a:xfrm>
            <a:off x="8989900" y="7774125"/>
            <a:ext cx="20871000" cy="4915800"/>
          </a:xfrm>
          <a:prstGeom prst="rect">
            <a:avLst/>
          </a:prstGeom>
          <a:solidFill>
            <a:srgbClr val="163017"/>
          </a:solidFill>
          <a:ln cap="flat" cmpd="sng" w="114300">
            <a:solidFill>
              <a:srgbClr val="2DA5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6" name="Google Shape;76;p13"/>
          <p:cNvCxnSpPr>
            <a:stCxn id="69" idx="3"/>
          </p:cNvCxnSpPr>
          <p:nvPr/>
        </p:nvCxnSpPr>
        <p:spPr>
          <a:xfrm flipH="1" rot="10800000">
            <a:off x="6944675" y="10830550"/>
            <a:ext cx="1042500" cy="9300"/>
          </a:xfrm>
          <a:prstGeom prst="straightConnector1">
            <a:avLst/>
          </a:prstGeom>
          <a:noFill/>
          <a:ln cap="flat" cmpd="sng" w="76200">
            <a:solidFill>
              <a:srgbClr val="2DA559"/>
            </a:solidFill>
            <a:prstDash val="solid"/>
            <a:round/>
            <a:headEnd len="med" w="med" type="none"/>
            <a:tailEnd len="med" w="med" type="none"/>
          </a:ln>
        </p:spPr>
      </p:cxnSp>
      <p:cxnSp>
        <p:nvCxnSpPr>
          <p:cNvPr id="77" name="Google Shape;77;p13"/>
          <p:cNvCxnSpPr/>
          <p:nvPr/>
        </p:nvCxnSpPr>
        <p:spPr>
          <a:xfrm>
            <a:off x="7967138" y="9791547"/>
            <a:ext cx="1500" cy="1070100"/>
          </a:xfrm>
          <a:prstGeom prst="straightConnector1">
            <a:avLst/>
          </a:prstGeom>
          <a:noFill/>
          <a:ln cap="flat" cmpd="sng" w="76200">
            <a:solidFill>
              <a:srgbClr val="2DA559"/>
            </a:solidFill>
            <a:prstDash val="solid"/>
            <a:round/>
            <a:headEnd len="med" w="med" type="none"/>
            <a:tailEnd len="med" w="med" type="none"/>
          </a:ln>
        </p:spPr>
      </p:cxnSp>
      <p:cxnSp>
        <p:nvCxnSpPr>
          <p:cNvPr id="78" name="Google Shape;78;p13"/>
          <p:cNvCxnSpPr/>
          <p:nvPr/>
        </p:nvCxnSpPr>
        <p:spPr>
          <a:xfrm>
            <a:off x="7934653" y="9791047"/>
            <a:ext cx="1026300" cy="1500"/>
          </a:xfrm>
          <a:prstGeom prst="straightConnector1">
            <a:avLst/>
          </a:prstGeom>
          <a:noFill/>
          <a:ln cap="flat" cmpd="sng" w="76200">
            <a:solidFill>
              <a:srgbClr val="2DA559"/>
            </a:solidFill>
            <a:prstDash val="solid"/>
            <a:round/>
            <a:headEnd len="med" w="med" type="none"/>
            <a:tailEnd len="med" w="med" type="none"/>
          </a:ln>
        </p:spPr>
      </p:cxnSp>
      <p:sp>
        <p:nvSpPr>
          <p:cNvPr id="79" name="Google Shape;79;p13"/>
          <p:cNvSpPr/>
          <p:nvPr/>
        </p:nvSpPr>
        <p:spPr>
          <a:xfrm>
            <a:off x="753188" y="13303975"/>
            <a:ext cx="6191400" cy="2933700"/>
          </a:xfrm>
          <a:prstGeom prst="rect">
            <a:avLst/>
          </a:prstGeom>
          <a:noFill/>
          <a:ln cap="flat" cmpd="sng" w="114300">
            <a:solidFill>
              <a:srgbClr val="2DA5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3"/>
          <p:cNvSpPr txBox="1"/>
          <p:nvPr/>
        </p:nvSpPr>
        <p:spPr>
          <a:xfrm>
            <a:off x="1075688" y="13766250"/>
            <a:ext cx="5546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rgbClr val="F3F3F3"/>
                </a:solidFill>
                <a:latin typeface="Roboto Mono Medium"/>
                <a:ea typeface="Roboto Mono Medium"/>
                <a:cs typeface="Roboto Mono Medium"/>
                <a:sym typeface="Roboto Mono Medium"/>
              </a:rPr>
              <a:t>METHODS</a:t>
            </a:r>
            <a:endParaRPr sz="4500">
              <a:solidFill>
                <a:srgbClr val="F3F3F3"/>
              </a:solidFill>
              <a:latin typeface="Roboto Mono Medium"/>
              <a:ea typeface="Roboto Mono Medium"/>
              <a:cs typeface="Roboto Mono Medium"/>
              <a:sym typeface="Roboto Mono Medium"/>
            </a:endParaRPr>
          </a:p>
        </p:txBody>
      </p:sp>
      <p:cxnSp>
        <p:nvCxnSpPr>
          <p:cNvPr id="81" name="Google Shape;81;p13"/>
          <p:cNvCxnSpPr>
            <a:stCxn id="79" idx="3"/>
          </p:cNvCxnSpPr>
          <p:nvPr/>
        </p:nvCxnSpPr>
        <p:spPr>
          <a:xfrm flipH="1" rot="10800000">
            <a:off x="6944588" y="14761525"/>
            <a:ext cx="1042500" cy="9300"/>
          </a:xfrm>
          <a:prstGeom prst="straightConnector1">
            <a:avLst/>
          </a:prstGeom>
          <a:noFill/>
          <a:ln cap="flat" cmpd="sng" w="76200">
            <a:solidFill>
              <a:srgbClr val="2DA559"/>
            </a:solidFill>
            <a:prstDash val="solid"/>
            <a:round/>
            <a:headEnd len="med" w="med" type="none"/>
            <a:tailEnd len="med" w="med" type="none"/>
          </a:ln>
        </p:spPr>
      </p:cxnSp>
      <p:cxnSp>
        <p:nvCxnSpPr>
          <p:cNvPr id="82" name="Google Shape;82;p13"/>
          <p:cNvCxnSpPr/>
          <p:nvPr/>
        </p:nvCxnSpPr>
        <p:spPr>
          <a:xfrm flipH="1">
            <a:off x="7974537" y="14721300"/>
            <a:ext cx="5700" cy="1119000"/>
          </a:xfrm>
          <a:prstGeom prst="straightConnector1">
            <a:avLst/>
          </a:prstGeom>
          <a:noFill/>
          <a:ln cap="flat" cmpd="sng" w="76200">
            <a:solidFill>
              <a:srgbClr val="2DA559"/>
            </a:solidFill>
            <a:prstDash val="solid"/>
            <a:round/>
            <a:headEnd len="med" w="med" type="none"/>
            <a:tailEnd len="med" w="med" type="none"/>
          </a:ln>
        </p:spPr>
      </p:cxnSp>
      <p:cxnSp>
        <p:nvCxnSpPr>
          <p:cNvPr id="83" name="Google Shape;83;p13"/>
          <p:cNvCxnSpPr/>
          <p:nvPr/>
        </p:nvCxnSpPr>
        <p:spPr>
          <a:xfrm>
            <a:off x="7934591" y="15797547"/>
            <a:ext cx="1026300" cy="1500"/>
          </a:xfrm>
          <a:prstGeom prst="straightConnector1">
            <a:avLst/>
          </a:prstGeom>
          <a:noFill/>
          <a:ln cap="flat" cmpd="sng" w="76200">
            <a:solidFill>
              <a:srgbClr val="2DA559"/>
            </a:solidFill>
            <a:prstDash val="solid"/>
            <a:round/>
            <a:headEnd len="med" w="med" type="none"/>
            <a:tailEnd len="med" w="med" type="none"/>
          </a:ln>
        </p:spPr>
      </p:cxnSp>
      <p:sp>
        <p:nvSpPr>
          <p:cNvPr id="84" name="Google Shape;84;p13"/>
          <p:cNvSpPr/>
          <p:nvPr/>
        </p:nvSpPr>
        <p:spPr>
          <a:xfrm>
            <a:off x="9034325" y="7792050"/>
            <a:ext cx="20871000" cy="445800"/>
          </a:xfrm>
          <a:prstGeom prst="rect">
            <a:avLst/>
          </a:prstGeom>
          <a:solidFill>
            <a:srgbClr val="2DA5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3"/>
          <p:cNvSpPr txBox="1"/>
          <p:nvPr/>
        </p:nvSpPr>
        <p:spPr>
          <a:xfrm>
            <a:off x="9309050" y="8375725"/>
            <a:ext cx="203559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B9E4B9"/>
                </a:solidFill>
                <a:latin typeface="Roboto Mono"/>
                <a:ea typeface="Roboto Mono"/>
                <a:cs typeface="Roboto Mono"/>
                <a:sym typeface="Roboto Mono"/>
              </a:rPr>
              <a:t>There are a handful of </a:t>
            </a:r>
            <a:r>
              <a:rPr b="1" lang="en" sz="2800">
                <a:solidFill>
                  <a:srgbClr val="B9E4B9"/>
                </a:solidFill>
                <a:latin typeface="Roboto Mono"/>
                <a:ea typeface="Roboto Mono"/>
                <a:cs typeface="Roboto Mono"/>
                <a:sym typeface="Roboto Mono"/>
              </a:rPr>
              <a:t>powerful</a:t>
            </a:r>
            <a:r>
              <a:rPr b="1" lang="en" sz="2800">
                <a:solidFill>
                  <a:srgbClr val="B9E4B9"/>
                </a:solidFill>
                <a:latin typeface="Roboto Mono"/>
                <a:ea typeface="Roboto Mono"/>
                <a:cs typeface="Roboto Mono"/>
                <a:sym typeface="Roboto Mono"/>
              </a:rPr>
              <a:t> Wolf-Rayet (WR) stars in close orbits with other massive stars, where the winds of both stars collide to form a bright spiral dust nebula</a:t>
            </a:r>
            <a:r>
              <a:rPr b="1" baseline="30000" lang="en" sz="2800">
                <a:solidFill>
                  <a:srgbClr val="B9E4B9"/>
                </a:solidFill>
                <a:latin typeface="Roboto Mono"/>
                <a:ea typeface="Roboto Mono"/>
                <a:cs typeface="Roboto Mono"/>
                <a:sym typeface="Roboto Mono"/>
              </a:rPr>
              <a:t>1</a:t>
            </a:r>
            <a:r>
              <a:rPr b="1" lang="en" sz="2800">
                <a:solidFill>
                  <a:srgbClr val="B9E4B9"/>
                </a:solidFill>
                <a:latin typeface="Roboto Mono"/>
                <a:ea typeface="Roboto Mono"/>
                <a:cs typeface="Roboto Mono"/>
                <a:sym typeface="Roboto Mono"/>
              </a:rPr>
              <a:t>. By modelling the </a:t>
            </a:r>
            <a:r>
              <a:rPr b="1" lang="en" sz="2800">
                <a:solidFill>
                  <a:srgbClr val="B9E4B9"/>
                </a:solidFill>
                <a:latin typeface="Roboto Mono"/>
                <a:ea typeface="Roboto Mono"/>
                <a:cs typeface="Roboto Mono"/>
                <a:sym typeface="Roboto Mono"/>
              </a:rPr>
              <a:t>shape </a:t>
            </a:r>
            <a:r>
              <a:rPr b="1" lang="en" sz="2800">
                <a:solidFill>
                  <a:srgbClr val="B9E4B9"/>
                </a:solidFill>
                <a:latin typeface="Roboto Mono"/>
                <a:ea typeface="Roboto Mono"/>
                <a:cs typeface="Roboto Mono"/>
                <a:sym typeface="Roboto Mono"/>
              </a:rPr>
              <a:t>of these nebulae, we can </a:t>
            </a:r>
            <a:r>
              <a:rPr b="1" i="1" lang="en" sz="2800">
                <a:solidFill>
                  <a:srgbClr val="B9E4B9"/>
                </a:solidFill>
                <a:latin typeface="Roboto Mono"/>
                <a:ea typeface="Roboto Mono"/>
                <a:cs typeface="Roboto Mono"/>
                <a:sym typeface="Roboto Mono"/>
              </a:rPr>
              <a:t>uniquely</a:t>
            </a:r>
            <a:r>
              <a:rPr b="1" lang="en" sz="2800">
                <a:solidFill>
                  <a:srgbClr val="B9E4B9"/>
                </a:solidFill>
                <a:latin typeface="Roboto Mono"/>
                <a:ea typeface="Roboto Mono"/>
                <a:cs typeface="Roboto Mono"/>
                <a:sym typeface="Roboto Mono"/>
              </a:rPr>
              <a:t> infer the orbits of the binary stars and many parameters about each stellar wind. This gives us an unparalleled view into the lives of the most massive stars, in particular those that are about to undergo a supernova explosion.</a:t>
            </a:r>
            <a:endParaRPr b="1" sz="2800">
              <a:solidFill>
                <a:srgbClr val="B9E4B9"/>
              </a:solidFill>
              <a:latin typeface="Roboto Mono"/>
              <a:ea typeface="Roboto Mono"/>
              <a:cs typeface="Roboto Mono"/>
              <a:sym typeface="Roboto Mono"/>
            </a:endParaRPr>
          </a:p>
          <a:p>
            <a:pPr indent="0" lvl="0" marL="0" rtl="0" algn="l">
              <a:spcBef>
                <a:spcPts val="0"/>
              </a:spcBef>
              <a:spcAft>
                <a:spcPts val="0"/>
              </a:spcAft>
              <a:buNone/>
            </a:pPr>
            <a:r>
              <a:t/>
            </a:r>
            <a:endParaRPr b="1" sz="2800">
              <a:solidFill>
                <a:srgbClr val="B9E4B9"/>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2800">
                <a:solidFill>
                  <a:srgbClr val="B9E4B9"/>
                </a:solidFill>
                <a:latin typeface="Roboto Mono"/>
                <a:ea typeface="Roboto Mono"/>
                <a:cs typeface="Roboto Mono"/>
                <a:sym typeface="Roboto Mono"/>
              </a:rPr>
              <a:t>Here we present a brand new geometric code using the fast and differentiable JAX framework in order to model these nebulae and their parameters. With this, we may better understand these one-in-a-billion astrophysical laboratories and how they influence their environments.</a:t>
            </a:r>
            <a:endParaRPr b="1" sz="2800">
              <a:solidFill>
                <a:srgbClr val="B9E4B9"/>
              </a:solidFill>
              <a:latin typeface="Roboto Mono"/>
              <a:ea typeface="Roboto Mono"/>
              <a:cs typeface="Roboto Mono"/>
              <a:sym typeface="Roboto Mono"/>
            </a:endParaRPr>
          </a:p>
        </p:txBody>
      </p:sp>
      <p:sp>
        <p:nvSpPr>
          <p:cNvPr id="86" name="Google Shape;86;p13"/>
          <p:cNvSpPr/>
          <p:nvPr/>
        </p:nvSpPr>
        <p:spPr>
          <a:xfrm>
            <a:off x="9034325" y="13771318"/>
            <a:ext cx="20871000" cy="445800"/>
          </a:xfrm>
          <a:prstGeom prst="rect">
            <a:avLst/>
          </a:prstGeom>
          <a:solidFill>
            <a:srgbClr val="2DA5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3"/>
          <p:cNvSpPr txBox="1"/>
          <p:nvPr/>
        </p:nvSpPr>
        <p:spPr>
          <a:xfrm>
            <a:off x="9291875" y="14313625"/>
            <a:ext cx="203559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B9E4B9"/>
                </a:solidFill>
                <a:latin typeface="Roboto Mono"/>
                <a:ea typeface="Roboto Mono"/>
                <a:cs typeface="Roboto Mono"/>
                <a:sym typeface="Roboto Mono"/>
              </a:rPr>
              <a:t>Stellar wind-wind collision results in a shock (black line in left panel) where dust copiously forms. At constant intervals in time, we create a ring of particles along the surface of this shock cone, then move those particles with the wind flow. The orbital motion of the binary then wraps these particles into spirals which resemble the nebulae we observe with telescopes.</a:t>
            </a:r>
            <a:endParaRPr b="1" sz="2800">
              <a:solidFill>
                <a:srgbClr val="B9E4B9"/>
              </a:solidFill>
              <a:latin typeface="Roboto Mono"/>
              <a:ea typeface="Roboto Mono"/>
              <a:cs typeface="Roboto Mono"/>
              <a:sym typeface="Roboto Mono"/>
            </a:endParaRPr>
          </a:p>
          <a:p>
            <a:pPr indent="0" lvl="0" marL="0" rtl="0" algn="l">
              <a:spcBef>
                <a:spcPts val="0"/>
              </a:spcBef>
              <a:spcAft>
                <a:spcPts val="0"/>
              </a:spcAft>
              <a:buNone/>
            </a:pPr>
            <a:r>
              <a:t/>
            </a:r>
            <a:endParaRPr b="1" sz="2800">
              <a:solidFill>
                <a:srgbClr val="B9E4B9"/>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2800">
                <a:solidFill>
                  <a:srgbClr val="B9E4B9"/>
                </a:solidFill>
                <a:latin typeface="Roboto Mono"/>
                <a:ea typeface="Roboto Mono"/>
                <a:cs typeface="Roboto Mono"/>
                <a:sym typeface="Roboto Mono"/>
              </a:rPr>
              <a:t>xenomorph</a:t>
            </a:r>
            <a:r>
              <a:rPr b="1" lang="en" sz="2800">
                <a:solidFill>
                  <a:srgbClr val="B9E4B9"/>
                </a:solidFill>
                <a:latin typeface="Roboto Mono"/>
                <a:ea typeface="Roboto Mono"/>
                <a:cs typeface="Roboto Mono"/>
                <a:sym typeface="Roboto Mono"/>
              </a:rPr>
              <a:t> is 100x faster than previous codes, comes with a GUI, and is differentiable. We have also implemented more physics than ever before (e.g. radiative acceleration), making xenomorph truly the state-of-the-art tool for modelling colliding wind nebulae. </a:t>
            </a:r>
            <a:endParaRPr b="1" sz="2800">
              <a:solidFill>
                <a:srgbClr val="B9E4B9"/>
              </a:solidFill>
              <a:latin typeface="Roboto Mono"/>
              <a:ea typeface="Roboto Mono"/>
              <a:cs typeface="Roboto Mono"/>
              <a:sym typeface="Roboto Mono"/>
            </a:endParaRPr>
          </a:p>
        </p:txBody>
      </p:sp>
      <p:sp>
        <p:nvSpPr>
          <p:cNvPr id="88" name="Google Shape;88;p13"/>
          <p:cNvSpPr txBox="1"/>
          <p:nvPr/>
        </p:nvSpPr>
        <p:spPr>
          <a:xfrm>
            <a:off x="220925" y="39427200"/>
            <a:ext cx="8813400" cy="5464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baseline="30000" lang="en" sz="2800">
                <a:solidFill>
                  <a:srgbClr val="2DA559"/>
                </a:solidFill>
                <a:latin typeface="Roboto Mono"/>
                <a:ea typeface="Roboto Mono"/>
                <a:cs typeface="Roboto Mono"/>
                <a:sym typeface="Roboto Mono"/>
              </a:rPr>
              <a:t>1</a:t>
            </a:r>
            <a:r>
              <a:rPr b="1" lang="en" sz="2800">
                <a:solidFill>
                  <a:srgbClr val="2DA559"/>
                </a:solidFill>
                <a:latin typeface="Roboto Mono"/>
                <a:ea typeface="Roboto Mono"/>
                <a:cs typeface="Roboto Mono"/>
                <a:sym typeface="Roboto Mono"/>
              </a:rPr>
              <a:t> </a:t>
            </a:r>
            <a:r>
              <a:rPr b="1" lang="en" sz="2800">
                <a:solidFill>
                  <a:srgbClr val="2DA559"/>
                </a:solidFill>
                <a:latin typeface="Roboto Mono"/>
                <a:ea typeface="Roboto Mono"/>
                <a:cs typeface="Roboto Mono"/>
                <a:sym typeface="Roboto Mono"/>
              </a:rPr>
              <a:t>R. M. T. White &amp; P. Tuthill (2024) “Wolf-Rayet Colliding Wind Binaries”, arXiv:2412.12534</a:t>
            </a:r>
            <a:endParaRPr b="1" sz="2800">
              <a:solidFill>
                <a:srgbClr val="2DA559"/>
              </a:solidFill>
              <a:latin typeface="Roboto Mono"/>
              <a:ea typeface="Roboto Mono"/>
              <a:cs typeface="Roboto Mono"/>
              <a:sym typeface="Roboto Mono"/>
            </a:endParaRPr>
          </a:p>
          <a:p>
            <a:pPr indent="0" lvl="0" marL="0" rtl="0" algn="just">
              <a:spcBef>
                <a:spcPts val="0"/>
              </a:spcBef>
              <a:spcAft>
                <a:spcPts val="0"/>
              </a:spcAft>
              <a:buNone/>
            </a:pPr>
            <a:r>
              <a:rPr b="1" baseline="30000" lang="en" sz="2800">
                <a:solidFill>
                  <a:srgbClr val="2DA559"/>
                </a:solidFill>
                <a:latin typeface="Roboto Mono"/>
                <a:ea typeface="Roboto Mono"/>
                <a:cs typeface="Roboto Mono"/>
                <a:sym typeface="Roboto Mono"/>
              </a:rPr>
              <a:t>2</a:t>
            </a:r>
            <a:r>
              <a:rPr b="1" lang="en" sz="2800">
                <a:solidFill>
                  <a:srgbClr val="2DA559"/>
                </a:solidFill>
                <a:latin typeface="Roboto Mono"/>
                <a:ea typeface="Roboto Mono"/>
                <a:cs typeface="Roboto Mono"/>
                <a:sym typeface="Roboto Mono"/>
              </a:rPr>
              <a:t> J. R. Callingham, et al. (2019) "Anisotropic winds in a Wolf-Rayet binary identify a potential gamma-ray burst progenitor", NatAs, 3, 82</a:t>
            </a:r>
            <a:endParaRPr b="1" sz="2800">
              <a:solidFill>
                <a:srgbClr val="2DA559"/>
              </a:solidFill>
              <a:latin typeface="Roboto Mono"/>
              <a:ea typeface="Roboto Mono"/>
              <a:cs typeface="Roboto Mono"/>
              <a:sym typeface="Roboto Mono"/>
            </a:endParaRPr>
          </a:p>
          <a:p>
            <a:pPr indent="0" lvl="0" marL="0" rtl="0" algn="just">
              <a:spcBef>
                <a:spcPts val="0"/>
              </a:spcBef>
              <a:spcAft>
                <a:spcPts val="0"/>
              </a:spcAft>
              <a:buNone/>
            </a:pPr>
            <a:r>
              <a:t/>
            </a:r>
            <a:endParaRPr b="1" sz="2800">
              <a:solidFill>
                <a:srgbClr val="2DA559"/>
              </a:solidFill>
              <a:latin typeface="Roboto Mono"/>
              <a:ea typeface="Roboto Mono"/>
              <a:cs typeface="Roboto Mono"/>
              <a:sym typeface="Roboto Mono"/>
            </a:endParaRPr>
          </a:p>
          <a:p>
            <a:pPr indent="0" lvl="0" marL="0" rtl="0" algn="just">
              <a:spcBef>
                <a:spcPts val="0"/>
              </a:spcBef>
              <a:spcAft>
                <a:spcPts val="0"/>
              </a:spcAft>
              <a:buClr>
                <a:schemeClr val="dk1"/>
              </a:buClr>
              <a:buSzPts val="1100"/>
              <a:buFont typeface="Arial"/>
              <a:buNone/>
            </a:pPr>
            <a:r>
              <a:t/>
            </a:r>
            <a:endParaRPr b="1" sz="2800">
              <a:solidFill>
                <a:srgbClr val="2DA559"/>
              </a:solidFill>
              <a:latin typeface="Roboto Mono"/>
              <a:ea typeface="Roboto Mono"/>
              <a:cs typeface="Roboto Mono"/>
              <a:sym typeface="Roboto Mono"/>
            </a:endParaRPr>
          </a:p>
          <a:p>
            <a:pPr indent="0" lvl="0" marL="0" rtl="0" algn="just">
              <a:spcBef>
                <a:spcPts val="0"/>
              </a:spcBef>
              <a:spcAft>
                <a:spcPts val="0"/>
              </a:spcAft>
              <a:buNone/>
            </a:pPr>
            <a:r>
              <a:t/>
            </a:r>
            <a:endParaRPr sz="9100">
              <a:solidFill>
                <a:schemeClr val="dk2"/>
              </a:solidFill>
            </a:endParaRPr>
          </a:p>
        </p:txBody>
      </p:sp>
      <p:sp>
        <p:nvSpPr>
          <p:cNvPr id="89" name="Google Shape;89;p13"/>
          <p:cNvSpPr/>
          <p:nvPr/>
        </p:nvSpPr>
        <p:spPr>
          <a:xfrm>
            <a:off x="753263" y="17081625"/>
            <a:ext cx="6191400" cy="2933700"/>
          </a:xfrm>
          <a:prstGeom prst="rect">
            <a:avLst/>
          </a:prstGeom>
          <a:noFill/>
          <a:ln cap="flat" cmpd="sng" w="114300">
            <a:solidFill>
              <a:srgbClr val="2DA5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3"/>
          <p:cNvSpPr txBox="1"/>
          <p:nvPr/>
        </p:nvSpPr>
        <p:spPr>
          <a:xfrm>
            <a:off x="1075763" y="17543900"/>
            <a:ext cx="5546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rgbClr val="F3F3F3"/>
                </a:solidFill>
                <a:latin typeface="Roboto Mono Medium"/>
                <a:ea typeface="Roboto Mono Medium"/>
                <a:cs typeface="Roboto Mono Medium"/>
                <a:sym typeface="Roboto Mono Medium"/>
              </a:rPr>
              <a:t>RESULTS</a:t>
            </a:r>
            <a:br>
              <a:rPr lang="en" sz="4500">
                <a:solidFill>
                  <a:srgbClr val="F3F3F3"/>
                </a:solidFill>
                <a:latin typeface="Roboto Mono Medium"/>
                <a:ea typeface="Roboto Mono Medium"/>
                <a:cs typeface="Roboto Mono Medium"/>
                <a:sym typeface="Roboto Mono Medium"/>
              </a:rPr>
            </a:br>
            <a:r>
              <a:rPr lang="en" sz="4500">
                <a:solidFill>
                  <a:srgbClr val="F3F3F3"/>
                </a:solidFill>
                <a:latin typeface="Roboto Mono Medium"/>
                <a:ea typeface="Roboto Mono Medium"/>
                <a:cs typeface="Roboto Mono Medium"/>
                <a:sym typeface="Roboto Mono Medium"/>
              </a:rPr>
              <a:t>(SO FAR)</a:t>
            </a:r>
            <a:endParaRPr sz="4500">
              <a:solidFill>
                <a:srgbClr val="F3F3F3"/>
              </a:solidFill>
              <a:latin typeface="Roboto Mono Medium"/>
              <a:ea typeface="Roboto Mono Medium"/>
              <a:cs typeface="Roboto Mono Medium"/>
              <a:sym typeface="Roboto Mono Medium"/>
            </a:endParaRPr>
          </a:p>
        </p:txBody>
      </p:sp>
      <p:sp>
        <p:nvSpPr>
          <p:cNvPr id="91" name="Google Shape;91;p13"/>
          <p:cNvSpPr/>
          <p:nvPr/>
        </p:nvSpPr>
        <p:spPr>
          <a:xfrm>
            <a:off x="731200" y="30145425"/>
            <a:ext cx="29107500" cy="8605500"/>
          </a:xfrm>
          <a:prstGeom prst="rect">
            <a:avLst/>
          </a:prstGeom>
          <a:solidFill>
            <a:srgbClr val="163017"/>
          </a:solidFill>
          <a:ln cap="flat" cmpd="sng" w="114300">
            <a:solidFill>
              <a:srgbClr val="2DA5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2" name="Google Shape;92;p13"/>
          <p:cNvPicPr preferRelativeResize="0"/>
          <p:nvPr/>
        </p:nvPicPr>
        <p:blipFill rotWithShape="1">
          <a:blip r:embed="rId6">
            <a:alphaModFix/>
          </a:blip>
          <a:srcRect b="7954" l="5281" r="4277" t="4349"/>
          <a:stretch/>
        </p:blipFill>
        <p:spPr>
          <a:xfrm>
            <a:off x="21399374" y="30571373"/>
            <a:ext cx="8362820" cy="8123400"/>
          </a:xfrm>
          <a:prstGeom prst="rect">
            <a:avLst/>
          </a:prstGeom>
          <a:noFill/>
          <a:ln>
            <a:noFill/>
          </a:ln>
        </p:spPr>
      </p:pic>
      <p:pic>
        <p:nvPicPr>
          <p:cNvPr id="93" name="Google Shape;93;p13" title="apep_pretty.png"/>
          <p:cNvPicPr preferRelativeResize="0"/>
          <p:nvPr/>
        </p:nvPicPr>
        <p:blipFill>
          <a:blip r:embed="rId7">
            <a:alphaModFix/>
          </a:blip>
          <a:stretch>
            <a:fillRect/>
          </a:stretch>
        </p:blipFill>
        <p:spPr>
          <a:xfrm>
            <a:off x="13234535" y="30584202"/>
            <a:ext cx="8168530" cy="8123400"/>
          </a:xfrm>
          <a:prstGeom prst="rect">
            <a:avLst/>
          </a:prstGeom>
          <a:noFill/>
          <a:ln>
            <a:noFill/>
          </a:ln>
        </p:spPr>
      </p:pic>
      <p:sp>
        <p:nvSpPr>
          <p:cNvPr id="94" name="Google Shape;94;p13"/>
          <p:cNvSpPr/>
          <p:nvPr/>
        </p:nvSpPr>
        <p:spPr>
          <a:xfrm>
            <a:off x="775630" y="30163350"/>
            <a:ext cx="29107500" cy="445800"/>
          </a:xfrm>
          <a:prstGeom prst="rect">
            <a:avLst/>
          </a:prstGeom>
          <a:solidFill>
            <a:srgbClr val="2DA5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3"/>
          <p:cNvSpPr txBox="1"/>
          <p:nvPr/>
        </p:nvSpPr>
        <p:spPr>
          <a:xfrm>
            <a:off x="1075775" y="30755475"/>
            <a:ext cx="11649300" cy="880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B9E4B9"/>
                </a:solidFill>
                <a:latin typeface="Roboto Mono"/>
                <a:ea typeface="Roboto Mono"/>
                <a:cs typeface="Roboto Mono"/>
                <a:sym typeface="Roboto Mono"/>
              </a:rPr>
              <a:t>We analysed with our code new Very Large Telescope and James Webb Space Telescope data of the only WR+WR colliding wind binary in the Galaxy: Apep</a:t>
            </a:r>
            <a:r>
              <a:rPr b="1" baseline="30000" lang="en" sz="2800">
                <a:solidFill>
                  <a:srgbClr val="B9E4B9"/>
                </a:solidFill>
                <a:latin typeface="Roboto Mono"/>
                <a:ea typeface="Roboto Mono"/>
                <a:cs typeface="Roboto Mono"/>
                <a:sym typeface="Roboto Mono"/>
              </a:rPr>
              <a:t>2</a:t>
            </a:r>
            <a:r>
              <a:rPr b="1" lang="en" sz="2800">
                <a:solidFill>
                  <a:srgbClr val="B9E4B9"/>
                </a:solidFill>
                <a:latin typeface="Roboto Mono"/>
                <a:ea typeface="Roboto Mono"/>
                <a:cs typeface="Roboto Mono"/>
                <a:sym typeface="Roboto Mono"/>
              </a:rPr>
              <a:t>. The image on the left shows the two stars (both unresolved in the central point of light) whose winds power the wider spiral nebula.</a:t>
            </a:r>
            <a:endParaRPr b="1" sz="2800">
              <a:solidFill>
                <a:srgbClr val="B9E4B9"/>
              </a:solidFill>
              <a:latin typeface="Roboto Mono"/>
              <a:ea typeface="Roboto Mono"/>
              <a:cs typeface="Roboto Mono"/>
              <a:sym typeface="Roboto Mono"/>
            </a:endParaRPr>
          </a:p>
          <a:p>
            <a:pPr indent="0" lvl="0" marL="0" rtl="0" algn="l">
              <a:spcBef>
                <a:spcPts val="0"/>
              </a:spcBef>
              <a:spcAft>
                <a:spcPts val="0"/>
              </a:spcAft>
              <a:buNone/>
            </a:pPr>
            <a:r>
              <a:t/>
            </a:r>
            <a:endParaRPr b="1" sz="2800">
              <a:solidFill>
                <a:srgbClr val="B9E4B9"/>
              </a:solidFill>
              <a:latin typeface="Roboto Mono"/>
              <a:ea typeface="Roboto Mono"/>
              <a:cs typeface="Roboto Mono"/>
              <a:sym typeface="Roboto Mono"/>
            </a:endParaRPr>
          </a:p>
          <a:p>
            <a:pPr indent="0" lvl="0" marL="0" rtl="0" algn="l">
              <a:spcBef>
                <a:spcPts val="0"/>
              </a:spcBef>
              <a:spcAft>
                <a:spcPts val="0"/>
              </a:spcAft>
              <a:buNone/>
            </a:pPr>
            <a:r>
              <a:rPr b="1" lang="en" sz="2800">
                <a:solidFill>
                  <a:srgbClr val="B9E4B9"/>
                </a:solidFill>
                <a:latin typeface="Roboto Mono"/>
                <a:ea typeface="Roboto Mono"/>
                <a:cs typeface="Roboto Mono"/>
                <a:sym typeface="Roboto Mono"/>
              </a:rPr>
              <a:t>Our successful model on the right reproduces almost all of the observed geometry of Apep. </a:t>
            </a:r>
            <a:r>
              <a:rPr b="1" lang="en" sz="2800">
                <a:solidFill>
                  <a:srgbClr val="B9E4B9"/>
                </a:solidFill>
                <a:latin typeface="Roboto Mono"/>
                <a:ea typeface="Roboto Mono"/>
                <a:cs typeface="Roboto Mono"/>
                <a:sym typeface="Roboto Mono"/>
              </a:rPr>
              <a:t>The flexibility of our code also allowed us to model the dust destruction of a third star in the Apep system (bright point above the central source) which forms a cavity in the top right region of the dust shell! </a:t>
            </a:r>
            <a:endParaRPr b="1" sz="2800">
              <a:solidFill>
                <a:srgbClr val="B9E4B9"/>
              </a:solidFill>
              <a:latin typeface="Roboto Mono"/>
              <a:ea typeface="Roboto Mono"/>
              <a:cs typeface="Roboto Mono"/>
              <a:sym typeface="Roboto Mono"/>
            </a:endParaRPr>
          </a:p>
          <a:p>
            <a:pPr indent="0" lvl="0" marL="0" rtl="0" algn="l">
              <a:spcBef>
                <a:spcPts val="0"/>
              </a:spcBef>
              <a:spcAft>
                <a:spcPts val="0"/>
              </a:spcAft>
              <a:buNone/>
            </a:pPr>
            <a:r>
              <a:t/>
            </a:r>
            <a:endParaRPr b="1" sz="2800">
              <a:solidFill>
                <a:srgbClr val="B9E4B9"/>
              </a:solidFill>
              <a:latin typeface="Roboto Mono"/>
              <a:ea typeface="Roboto Mono"/>
              <a:cs typeface="Roboto Mono"/>
              <a:sym typeface="Roboto Mono"/>
            </a:endParaRPr>
          </a:p>
          <a:p>
            <a:pPr indent="0" lvl="0" marL="0" rtl="0" algn="l">
              <a:spcBef>
                <a:spcPts val="0"/>
              </a:spcBef>
              <a:spcAft>
                <a:spcPts val="0"/>
              </a:spcAft>
              <a:buNone/>
            </a:pPr>
            <a:r>
              <a:rPr b="1" lang="en" sz="2800">
                <a:solidFill>
                  <a:srgbClr val="B9E4B9"/>
                </a:solidFill>
                <a:latin typeface="Roboto Mono"/>
                <a:ea typeface="Roboto Mono"/>
                <a:cs typeface="Roboto Mono"/>
                <a:sym typeface="Roboto Mono"/>
              </a:rPr>
              <a:t>Our model quantitatively shows that the system is weirder than previously thought, and pushes the boundaries of how we understand these colliding wind binaries.</a:t>
            </a:r>
            <a:endParaRPr b="1" sz="2800">
              <a:solidFill>
                <a:srgbClr val="B9E4B9"/>
              </a:solidFill>
              <a:latin typeface="Roboto Mono"/>
              <a:ea typeface="Roboto Mono"/>
              <a:cs typeface="Roboto Mono"/>
              <a:sym typeface="Roboto Mono"/>
            </a:endParaRPr>
          </a:p>
          <a:p>
            <a:pPr indent="0" lvl="0" marL="0" rtl="0" algn="l">
              <a:spcBef>
                <a:spcPts val="0"/>
              </a:spcBef>
              <a:spcAft>
                <a:spcPts val="0"/>
              </a:spcAft>
              <a:buNone/>
            </a:pPr>
            <a:br>
              <a:rPr b="1" lang="en" sz="2800">
                <a:solidFill>
                  <a:srgbClr val="B9E4B9"/>
                </a:solidFill>
                <a:latin typeface="Roboto Mono"/>
                <a:ea typeface="Roboto Mono"/>
                <a:cs typeface="Roboto Mono"/>
                <a:sym typeface="Roboto Mono"/>
              </a:rPr>
            </a:br>
            <a:endParaRPr b="1" sz="2800">
              <a:solidFill>
                <a:srgbClr val="B9E4B9"/>
              </a:solidFill>
              <a:latin typeface="Roboto Mono"/>
              <a:ea typeface="Roboto Mono"/>
              <a:cs typeface="Roboto Mono"/>
              <a:sym typeface="Roboto Mono"/>
            </a:endParaRPr>
          </a:p>
        </p:txBody>
      </p:sp>
      <p:cxnSp>
        <p:nvCxnSpPr>
          <p:cNvPr id="96" name="Google Shape;96;p13"/>
          <p:cNvCxnSpPr/>
          <p:nvPr/>
        </p:nvCxnSpPr>
        <p:spPr>
          <a:xfrm flipH="1" rot="10800000">
            <a:off x="6927374" y="19255925"/>
            <a:ext cx="1042500" cy="9300"/>
          </a:xfrm>
          <a:prstGeom prst="straightConnector1">
            <a:avLst/>
          </a:prstGeom>
          <a:noFill/>
          <a:ln cap="flat" cmpd="sng" w="76200">
            <a:solidFill>
              <a:srgbClr val="2DA559"/>
            </a:solidFill>
            <a:prstDash val="solid"/>
            <a:round/>
            <a:headEnd len="med" w="med" type="none"/>
            <a:tailEnd len="med" w="med" type="none"/>
          </a:ln>
        </p:spPr>
      </p:cxnSp>
      <p:cxnSp>
        <p:nvCxnSpPr>
          <p:cNvPr id="97" name="Google Shape;97;p13"/>
          <p:cNvCxnSpPr/>
          <p:nvPr/>
        </p:nvCxnSpPr>
        <p:spPr>
          <a:xfrm flipH="1">
            <a:off x="7925012" y="19221497"/>
            <a:ext cx="9600" cy="11016900"/>
          </a:xfrm>
          <a:prstGeom prst="straightConnector1">
            <a:avLst/>
          </a:prstGeom>
          <a:noFill/>
          <a:ln cap="flat" cmpd="sng" w="76200">
            <a:solidFill>
              <a:srgbClr val="2DA559"/>
            </a:solidFill>
            <a:prstDash val="solid"/>
            <a:round/>
            <a:headEnd len="med" w="med" type="none"/>
            <a:tailEnd len="med" w="med" type="none"/>
          </a:ln>
        </p:spPr>
      </p:cxnSp>
      <p:cxnSp>
        <p:nvCxnSpPr>
          <p:cNvPr id="98" name="Google Shape;98;p13"/>
          <p:cNvCxnSpPr/>
          <p:nvPr/>
        </p:nvCxnSpPr>
        <p:spPr>
          <a:xfrm>
            <a:off x="5344175" y="28792275"/>
            <a:ext cx="0" cy="1401300"/>
          </a:xfrm>
          <a:prstGeom prst="straightConnector1">
            <a:avLst/>
          </a:prstGeom>
          <a:noFill/>
          <a:ln cap="flat" cmpd="sng" w="76200">
            <a:solidFill>
              <a:srgbClr val="2DA559"/>
            </a:solidFill>
            <a:prstDash val="solid"/>
            <a:round/>
            <a:headEnd len="med" w="med" type="none"/>
            <a:tailEnd len="med" w="med" type="none"/>
          </a:ln>
        </p:spPr>
      </p:cxnSp>
      <p:sp>
        <p:nvSpPr>
          <p:cNvPr id="99" name="Google Shape;99;p13"/>
          <p:cNvSpPr txBox="1"/>
          <p:nvPr/>
        </p:nvSpPr>
        <p:spPr>
          <a:xfrm>
            <a:off x="10082500" y="40282175"/>
            <a:ext cx="2541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B9E4B9"/>
                </a:solidFill>
                <a:latin typeface="Roboto Mono"/>
                <a:ea typeface="Roboto Mono"/>
                <a:cs typeface="Roboto Mono"/>
                <a:sym typeface="Roboto Mono"/>
              </a:rPr>
              <a:t>Download our book chapter:</a:t>
            </a:r>
            <a:endParaRPr b="1" sz="2800">
              <a:solidFill>
                <a:srgbClr val="B9E4B9"/>
              </a:solidFill>
              <a:latin typeface="Roboto Mono"/>
              <a:ea typeface="Roboto Mono"/>
              <a:cs typeface="Roboto Mono"/>
              <a:sym typeface="Roboto Mono"/>
            </a:endParaRPr>
          </a:p>
        </p:txBody>
      </p:sp>
      <p:sp>
        <p:nvSpPr>
          <p:cNvPr id="100" name="Google Shape;100;p13"/>
          <p:cNvSpPr txBox="1"/>
          <p:nvPr/>
        </p:nvSpPr>
        <p:spPr>
          <a:xfrm>
            <a:off x="15855450" y="40282150"/>
            <a:ext cx="2541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B9E4B9"/>
                </a:solidFill>
                <a:latin typeface="Roboto Mono"/>
                <a:ea typeface="Roboto Mono"/>
                <a:cs typeface="Roboto Mono"/>
                <a:sym typeface="Roboto Mono"/>
              </a:rPr>
              <a:t>Download this poster:</a:t>
            </a:r>
            <a:endParaRPr b="1" sz="2800">
              <a:solidFill>
                <a:srgbClr val="B9E4B9"/>
              </a:solidFill>
              <a:latin typeface="Roboto Mono"/>
              <a:ea typeface="Roboto Mono"/>
              <a:cs typeface="Roboto Mono"/>
              <a:sym typeface="Roboto Mono"/>
            </a:endParaRPr>
          </a:p>
        </p:txBody>
      </p:sp>
      <p:pic>
        <p:nvPicPr>
          <p:cNvPr id="101" name="Google Shape;101;p13" title="adobe-express-qr-code (2).png"/>
          <p:cNvPicPr preferRelativeResize="0"/>
          <p:nvPr/>
        </p:nvPicPr>
        <p:blipFill>
          <a:blip r:embed="rId8">
            <a:alphaModFix/>
          </a:blip>
          <a:stretch>
            <a:fillRect/>
          </a:stretch>
        </p:blipFill>
        <p:spPr>
          <a:xfrm>
            <a:off x="12552125" y="39631775"/>
            <a:ext cx="2779200" cy="2779200"/>
          </a:xfrm>
          <a:prstGeom prst="rect">
            <a:avLst/>
          </a:prstGeom>
          <a:noFill/>
          <a:ln>
            <a:noFill/>
          </a:ln>
        </p:spPr>
      </p:pic>
      <p:sp>
        <p:nvSpPr>
          <p:cNvPr id="102" name="Google Shape;102;p13"/>
          <p:cNvSpPr txBox="1"/>
          <p:nvPr/>
        </p:nvSpPr>
        <p:spPr>
          <a:xfrm>
            <a:off x="14380460" y="30659400"/>
            <a:ext cx="587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B9E4B9"/>
                </a:solidFill>
                <a:latin typeface="Roboto Mono"/>
                <a:ea typeface="Roboto Mono"/>
                <a:cs typeface="Roboto Mono"/>
                <a:sym typeface="Roboto Mono"/>
              </a:rPr>
              <a:t>Very Large Telescope Image</a:t>
            </a:r>
            <a:endParaRPr b="1" sz="2800">
              <a:solidFill>
                <a:srgbClr val="B9E4B9"/>
              </a:solidFill>
              <a:latin typeface="Roboto Mono"/>
              <a:ea typeface="Roboto Mono"/>
              <a:cs typeface="Roboto Mono"/>
              <a:sym typeface="Roboto Mono"/>
            </a:endParaRPr>
          </a:p>
        </p:txBody>
      </p:sp>
      <p:sp>
        <p:nvSpPr>
          <p:cNvPr id="103" name="Google Shape;103;p13"/>
          <p:cNvSpPr txBox="1"/>
          <p:nvPr/>
        </p:nvSpPr>
        <p:spPr>
          <a:xfrm>
            <a:off x="23867943" y="30659400"/>
            <a:ext cx="342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rgbClr val="B9E4B9"/>
                </a:solidFill>
                <a:latin typeface="Roboto Mono"/>
                <a:ea typeface="Roboto Mono"/>
                <a:cs typeface="Roboto Mono"/>
                <a:sym typeface="Roboto Mono"/>
              </a:rPr>
              <a:t>x</a:t>
            </a:r>
            <a:r>
              <a:rPr b="1" lang="en" sz="2800">
                <a:solidFill>
                  <a:srgbClr val="B9E4B9"/>
                </a:solidFill>
                <a:latin typeface="Roboto Mono"/>
                <a:ea typeface="Roboto Mono"/>
                <a:cs typeface="Roboto Mono"/>
                <a:sym typeface="Roboto Mono"/>
              </a:rPr>
              <a:t>enomorph Model</a:t>
            </a:r>
            <a:endParaRPr b="1" sz="2800">
              <a:solidFill>
                <a:srgbClr val="B9E4B9"/>
              </a:solidFill>
              <a:latin typeface="Roboto Mono"/>
              <a:ea typeface="Roboto Mono"/>
              <a:cs typeface="Roboto Mono"/>
              <a:sym typeface="Roboto Mono"/>
            </a:endParaRPr>
          </a:p>
        </p:txBody>
      </p:sp>
      <p:pic>
        <p:nvPicPr>
          <p:cNvPr id="104" name="Google Shape;104;p13"/>
          <p:cNvPicPr preferRelativeResize="0"/>
          <p:nvPr/>
        </p:nvPicPr>
        <p:blipFill>
          <a:blip r:embed="rId9">
            <a:alphaModFix/>
          </a:blip>
          <a:stretch>
            <a:fillRect/>
          </a:stretch>
        </p:blipFill>
        <p:spPr>
          <a:xfrm>
            <a:off x="1391000" y="23301759"/>
            <a:ext cx="4915800" cy="4928417"/>
          </a:xfrm>
          <a:prstGeom prst="rect">
            <a:avLst/>
          </a:prstGeom>
          <a:noFill/>
          <a:ln>
            <a:noFill/>
          </a:ln>
        </p:spPr>
      </p:pic>
      <p:pic>
        <p:nvPicPr>
          <p:cNvPr id="105" name="Google Shape;105;p13" title="adobe-express-qr-code.png"/>
          <p:cNvPicPr preferRelativeResize="0"/>
          <p:nvPr/>
        </p:nvPicPr>
        <p:blipFill>
          <a:blip r:embed="rId10">
            <a:alphaModFix/>
          </a:blip>
          <a:stretch>
            <a:fillRect/>
          </a:stretch>
        </p:blipFill>
        <p:spPr>
          <a:xfrm>
            <a:off x="18322125" y="39554050"/>
            <a:ext cx="2933700" cy="293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