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Source Code Pro"/>
      <p:regular r:id="rId17"/>
      <p:bold r:id="rId18"/>
      <p:italic r:id="rId19"/>
      <p:boldItalic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Italic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SourceCodePr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040cff44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040cff44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040cff44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040cff44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040cff44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040cff44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040cff44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040cff44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040cff44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040cff44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040cff44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040cff44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040cff44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040cff44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040cff44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040cff44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040cff442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040cff442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040cff442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040cff442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youtube.com/watch?v=6Oq5DL9LG3E&amp;feature=youtu.b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youtube.com/watch?v=aQv2Yxqpajc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youtube.com/watch?v=MSreCYM9Jbw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4 Presentation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Ryan Wire, Ashley Zingillioglu and Thomas Tacinelli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201F1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What have you learned about software engineering?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list of steps of a proposed solution to a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Trial and error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Divide and conquer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involvement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Proper utilization of resources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201F1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What would you do differently?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Sprint 1- Create an even more accurate program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Sprint 2- Create an even more accurate program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Sprint 3- Improve the </a:t>
            </a:r>
            <a:r>
              <a:rPr lang="en" sz="1600"/>
              <a:t>construction</a:t>
            </a:r>
            <a:r>
              <a:rPr lang="en" sz="1600"/>
              <a:t> of the ramp jump and execute the sharp turn more accurately.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201F1E"/>
                </a:solidFill>
                <a:highlight>
                  <a:srgbClr val="FFFFFF"/>
                </a:highlight>
              </a:rPr>
              <a:t>Final block Code for Sprint 1, Sprint 2 and Sprint 3</a:t>
            </a:r>
            <a:endParaRPr sz="2050">
              <a:solidFill>
                <a:srgbClr val="201F1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          Sprint 1		  Sprint 2			Sprint 3</a:t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950" y="1148325"/>
            <a:ext cx="2108844" cy="374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6750" y="1212463"/>
            <a:ext cx="1949450" cy="3612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17721" y="1282457"/>
            <a:ext cx="1949450" cy="3606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1: Video Performance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https://www.youtube.com/watch?v=6Oq5DL9LG3E&amp;feature=youtu.be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201F1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Sprint 2: Video Performance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https://www.youtube.com/watch?v=aQv2Yxqpajc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3: Video Performance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https://www.youtube.com/watch?v=MSreCYM9Jbw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50">
                <a:solidFill>
                  <a:srgbClr val="201F1E"/>
                </a:solidFill>
                <a:highlight>
                  <a:srgbClr val="FFFFFF"/>
                </a:highlight>
              </a:rPr>
              <a:t>Challenges we Had Faced</a:t>
            </a:r>
            <a:endParaRPr sz="3900"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being able to meet on a regular basis or at all.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had to not only become a cohesive team over Zoom and text message, but also work on something that we were all learning for the first time.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 to the obstacle courses were limited and sometimes needed to be constructed.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scheduling obligations made it so we had to work </a:t>
            </a:r>
            <a:r>
              <a:rPr lang="en"/>
              <a:t>asynchronously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overcame these though...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201F1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201F1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Roles of each team member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Ashley= Documentor: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made Requirements 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Contributed to block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Did Section 2 and 3 of SDD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of Each Team Member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Ryan= Project Manager: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Finalizing SDD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Ensuring group mates are fulfilling their roles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Making sure all requirements are met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Created flowchart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of Each Team Member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Thomas= Tester: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700">
                <a:solidFill>
                  <a:srgbClr val="434343"/>
                </a:solidFill>
              </a:rPr>
              <a:t>Created the Gantt chart</a:t>
            </a:r>
            <a:endParaRPr sz="1700"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700">
                <a:solidFill>
                  <a:srgbClr val="434343"/>
                </a:solidFill>
              </a:rPr>
              <a:t>Created sensor data diagram</a:t>
            </a:r>
            <a:endParaRPr sz="1700"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700">
                <a:solidFill>
                  <a:srgbClr val="434343"/>
                </a:solidFill>
              </a:rPr>
              <a:t>Built test table</a:t>
            </a:r>
            <a:endParaRPr sz="1700"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700">
                <a:solidFill>
                  <a:srgbClr val="434343"/>
                </a:solidFill>
              </a:rPr>
              <a:t>Created the robot video</a:t>
            </a:r>
            <a:endParaRPr sz="17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