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40cff4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40cff4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40cff4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40cff4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40cff4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40cff4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40cff4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40cff4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40cff4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40cff4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40cff4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40cff4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40cff4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40cff4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40cff4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40cff4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40cff44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40cff44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40cff4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40cff4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6Oq5DL9LG3E&amp;feature=youtu.b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aQv2Yxqpaj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MSreCYM9Jb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Wire, Ashley Zingillioglu and Thomas Tacinelli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What have you learned about software engineering?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steps of a proposed solution to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Trial and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and 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involvement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utilization of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What would you do differently?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1- Create a more accurate program where the robot finishes the program exactly where it started.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2- Create a more accurate program that would execute the turns, around the circles, in a more precise fashion. That way the robot would finish exactly where it started.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3- Our program for sprint 3 had little to no problems as it avoided all three obstacles, completed the ramp jump, and knocked down all ten pins. However the ramp that we constructed could have been a little more sturdy and the robot could have executed the sharp turn in a more precise fashion.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201F1E"/>
                </a:solidFill>
                <a:highlight>
                  <a:srgbClr val="FFFFFF"/>
                </a:highlight>
              </a:rPr>
              <a:t>Final block Code for Sprint 1, Sprint 2 and Sprint 3</a:t>
            </a:r>
            <a:endParaRPr sz="205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   Sprint 1		  Sprint 2			Sprint 3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50" y="1148325"/>
            <a:ext cx="2108844" cy="37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750" y="1212463"/>
            <a:ext cx="1949450" cy="36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721" y="1282457"/>
            <a:ext cx="1949450" cy="360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1: Video Performance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https://www.youtube.com/watch?v=6Oq5DL9LG3E&amp;feature=youtu.be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Sprint 2: Video Performance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https://www.youtube.com/watch?v=aQv2Yxqpajc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Video Performance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https://www.youtube.com/watch?v=MSreCYM9Jbw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201F1E"/>
                </a:solidFill>
                <a:highlight>
                  <a:srgbClr val="FFFFFF"/>
                </a:highlight>
              </a:rPr>
              <a:t>Challenges we Had Faced</a:t>
            </a:r>
            <a:endParaRPr sz="39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being able to meet on a regular basis or at 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to not only become a cohesive team over Zoom and text message, but also work on something that we were all learning for the first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the obstacle courses were limited and sometimes needed to be constructed.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scheduling obligations made it so we had to work </a:t>
            </a:r>
            <a:r>
              <a:rPr lang="en"/>
              <a:t>asynchronously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overcame these though...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Ashley= Documentor: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Requirements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to block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Section 2 and 3 of SDD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Ryan= Project Manager: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Finalizing SDD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Ensuring group mates are fulfilling their roles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Making sure all requirements are met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Created flowchart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Thomas= Tester: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the Gantt chart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sensor data diagram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Built test table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the robot video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