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81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7793B-0EA0-4C83-B5DF-7E0171B7FB68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83E1C-51FB-40FE-971B-18CD635085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67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7EBC2-2ED7-466B-BA80-8A91CCE937F8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967A-B915-4DA3-BE8E-9C9A3D44EF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502F-6538-4AC5-A93B-3B22F4CA602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E23E-23B2-4C16-B531-99F84975103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8AB4-64BD-407F-869A-B26F0E65D21F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EF18-49DF-4739-910F-F041869A1C1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ADC9-2826-49D6-9DB2-BEBEF5EFAC95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8DB5-F3AD-4936-8775-CDA0CEEA935B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23B-7D35-47E3-A69C-A8579126E16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3B8A-1759-46C8-BE15-D771BFE5549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29C0-E284-4565-8470-7CB20494083B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DD7-6735-45CF-BDF0-ED4F988A3070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765B-79E2-405E-B913-61BB6A19764F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C0DB-C420-42B3-B28B-E24D62D9E895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CEF0-2655-4EF0-AD8F-99A07164B6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Java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的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Socket</a:t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j-cs"/>
              </a:rPr>
              <a:t>Edited by 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j-cs"/>
              </a:rPr>
              <a:t>林哲正</a:t>
            </a:r>
            <a:endParaRPr lang="zh-TW" altLang="en-US" sz="28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+mj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772400" cy="936104"/>
          </a:xfrm>
        </p:spPr>
        <p:txBody>
          <a:bodyPr/>
          <a:lstStyle/>
          <a:p>
            <a:r>
              <a:rPr lang="en-US" altLang="zh-TW" dirty="0" smtClean="0"/>
              <a:t>Open Questions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992888" cy="4392488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什麼是 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socket?</a:t>
            </a:r>
          </a:p>
          <a:p>
            <a:pPr algn="l"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為什麼叫 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socket?</a:t>
            </a:r>
          </a:p>
          <a:p>
            <a:pPr algn="l"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它有何作用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 algn="l">
              <a:buFont typeface="Wingdings" pitchFamily="2" charset="2"/>
              <a:buChar char="n"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它是 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OSI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第幾層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 algn="l">
              <a:buFont typeface="Wingdings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local port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跟 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remote port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是什麼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 algn="l">
              <a:buFont typeface="Wingdings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的種類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依協定：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TCP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UDP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依架構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Client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Server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ServerSocket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首先建立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ServerSocket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等待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client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連線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(accept( )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方法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Clien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連線成功，會獲得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Server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端的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socket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Client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建立並連接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Server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常用指令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getInputStream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():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得到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InputStream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物件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getOutputStream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():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得到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OutputStream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物件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利用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InputStream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物件及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OutputStream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物件接收或傳送資料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使用的架構、物件、方法與流程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1662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採用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Server/Client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架構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140000"/>
              </a:lnSpc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使用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ServerSocket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跟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 </a:t>
            </a:r>
          </a:p>
          <a:p>
            <a:pPr>
              <a:lnSpc>
                <a:spcPct val="140000"/>
              </a:lnSpc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Client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使用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物件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140000"/>
              </a:lnSpc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流程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marL="971550" lvl="1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端建立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ServerSocket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，註明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IP/URL + Port number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marL="971550" lvl="1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端用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ServerSocket.accept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()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來取得和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Client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端連線的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物件。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marL="971550" lvl="1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Client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端產生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物件，並自動聯上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marL="971550" lvl="1" indent="-514350">
              <a:lnSpc>
                <a:spcPct val="140000"/>
              </a:lnSpc>
              <a:buFont typeface="+mj-lt"/>
              <a:buAutoNum type="arabicPeriod"/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當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和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Client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連接後，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就可以用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getInputStream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()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取得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InputStream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物件跟用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getOutputStream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()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取得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OutputStream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物件，執行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Server/Client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間的資料傳送與接收，必要時可以用 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InputStreamReader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OutputStreamWriter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BufferedReader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1800" dirty="0" err="1" smtClean="0">
                <a:latin typeface="Times New Roman" pitchFamily="18" charset="0"/>
                <a:ea typeface="標楷體" pitchFamily="65" charset="-120"/>
              </a:rPr>
              <a:t>BufferedWriter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等物件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</a:endParaRPr>
          </a:p>
          <a:p>
            <a:pPr marL="971550" lvl="1" indent="-514350">
              <a:lnSpc>
                <a:spcPct val="140000"/>
              </a:lnSpc>
              <a:buFont typeface="+mj-lt"/>
              <a:buAutoNum type="arabicPeriod"/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資料傳遞完後，記得要呼叫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close()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，來關閉所有使用到的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</a:rPr>
              <a:t>Sockets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</a:rPr>
              <a:t>。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實作範例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執行上課範例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開啟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telnet client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設定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telnet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client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預設是關閉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): 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搜尋控制台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=&gt;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打開控制台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=&gt;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程式和功能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=&gt;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開啟或關閉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Windows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功能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=&gt;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勾選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telnet client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執行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cmd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=&gt; telnet 127.0.0.1 #port number</a:t>
            </a: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7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討論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Socket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通常要使用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Thread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，為什麼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Port number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扮演什麼角色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?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如何決定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Port number?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如何知道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Port number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已被使用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你寫的通訊程式，是在網路的第幾層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你寫的通訊程式，從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OSI 7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層的觀點來看，是如何被執行的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358</Words>
  <Application>Microsoft Office PowerPoint</Application>
  <PresentationFormat>如螢幕大小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Java 的 Socket </vt:lpstr>
      <vt:lpstr>Open Questions</vt:lpstr>
      <vt:lpstr>ServerSocket</vt:lpstr>
      <vt:lpstr>Socket </vt:lpstr>
      <vt:lpstr>使用的架構、物件、方法與流程</vt:lpstr>
      <vt:lpstr>實作範例</vt:lpstr>
      <vt:lpstr>討論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CCL</dc:creator>
  <cp:lastModifiedBy>user</cp:lastModifiedBy>
  <cp:revision>15</cp:revision>
  <dcterms:created xsi:type="dcterms:W3CDTF">2016-05-02T01:02:15Z</dcterms:created>
  <dcterms:modified xsi:type="dcterms:W3CDTF">2020-05-01T08:28:47Z</dcterms:modified>
</cp:coreProperties>
</file>