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7effbbaea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7effbbaea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Can use a different thread or process to recover this, or the same one</a:t>
            </a:r>
            <a:b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You can read multiple bits at once, but it is slower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</a:rPr>
              <a:t>There is a lot of detail left out here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efb04ca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efb04ca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efb04ca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efb04ca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This can happen because “Memory load is masked out by a failed permission check, or a speculated value because the data of the stalled load is not available yet”</a:t>
            </a:r>
            <a:b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 don’t think they retry forever, just a few times to be more confident that the value really is a 0</a:t>
            </a:r>
            <a:br>
              <a:rPr lang="en"/>
            </a:br>
            <a:br>
              <a:rPr lang="en"/>
            </a:br>
            <a:r>
              <a:rPr lang="en"/>
              <a:t>The paper covers other optimizations and limitations, but for sake of time they are omitted here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efb04cad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efb04cad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 cache results based on Core i7-8700K processor, 10 runs 10 times each</a:t>
            </a:r>
            <a:br>
              <a:rPr lang="en"/>
            </a:br>
            <a:br>
              <a:rPr lang="en"/>
            </a:br>
            <a:r>
              <a:rPr lang="en"/>
              <a:t>Includes KASLR - where memory is randomized</a:t>
            </a:r>
            <a:br>
              <a:rPr lang="en"/>
            </a:br>
            <a:br>
              <a:rPr lang="en"/>
            </a:b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Linux Kernels 2.6.32 to 4.13.0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7effbbaea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7effbbaea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efb04cad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efb04cad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efb04cad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efb04cad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doesn’t necessarily mean every component must be 100% secure by all experts’ definitions. Rather, security concerns should be considered. In some cases, it may not matter, but in some cases it will.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7effbbaea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7effbbaea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7effbbaea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7effbbaea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this can allow one user process to read data from another process, without privileges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7effbbaea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7effbbaea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kernel must be invoked for </a:t>
            </a:r>
            <a:r>
              <a:rPr b="1" lang="en"/>
              <a:t>interrupt handling</a:t>
            </a:r>
            <a:endParaRPr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7effbbaea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7effbbaea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this is running instructions after a branch, not knowing that the branch is taking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7effbbaea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7effbbaea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7effbbaea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7effbbaea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“By measuring the time it takes to reload the data, the attacker determines whether data was loaded into the cache by another process in the meantime”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flush portion of the attack can be realized with a special flush processor instruction which I assume alerts the cache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7effbbaea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7effbbaea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7effbbaea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7effbbaea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building blocks that we need to combine in order to carry out the full meltdown attack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microarchitectural vs architectural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7effbbaea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7effbbaea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exception handling, y</a:t>
            </a:r>
            <a:r>
              <a:rPr lang="en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ou could also use a signal handler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abrieletolomei.wordpress.com/miscellanea/operating-systems/virtual-memory-paging-and-swapping/" TargetMode="External"/><Relationship Id="rId4" Type="http://schemas.openxmlformats.org/officeDocument/2006/relationships/hyperlink" Target="https://mlq.me/download/meltdown.pdf" TargetMode="External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Meltdown: Reading Kernel Memory from User Space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2021, By Moritz et. Al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Ryan W. West, ryan@ryanwwest.com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064" y="1329100"/>
            <a:ext cx="467875" cy="6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 2: Recovering the Secret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Goal: go from </a:t>
            </a:r>
            <a:r>
              <a:rPr i="1" lang="en"/>
              <a:t>microarchitectural</a:t>
            </a:r>
            <a:r>
              <a:rPr lang="en"/>
              <a:t> state (secret in cache) to </a:t>
            </a:r>
            <a:r>
              <a:rPr i="1" lang="en"/>
              <a:t>architectural</a:t>
            </a:r>
            <a:r>
              <a:rPr lang="en"/>
              <a:t> state (secret in user memory (i.e. program variable))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use the </a:t>
            </a:r>
            <a:r>
              <a:rPr i="1" lang="en"/>
              <a:t>flush+reload</a:t>
            </a:r>
            <a:r>
              <a:rPr lang="en"/>
              <a:t> cache attack technique to recover the secret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Fastest to read 1 bit at a time from the cache, repeating the whole process each time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819150" y="1990725"/>
            <a:ext cx="5123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Assume OS has no flaws and processor uses ASLR, KASLR,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Written in assembly, not C (as in previous examples)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 rotWithShape="1">
          <a:blip r:embed="rId3">
            <a:alphaModFix/>
          </a:blip>
          <a:srcRect b="0" l="0" r="0" t="1594"/>
          <a:stretch/>
        </p:blipFill>
        <p:spPr>
          <a:xfrm>
            <a:off x="1141250" y="2680650"/>
            <a:ext cx="4216100" cy="195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1550" y="1511525"/>
            <a:ext cx="2896351" cy="2646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Inherent Bias Towards 0 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</a:t>
            </a:r>
            <a:r>
              <a:rPr b="1" lang="en"/>
              <a:t>he illegal, transient memory load often returns a 0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(normally, ~50% of bits are 0s and ~50% are 1s)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a 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Error probability: up to </a:t>
            </a:r>
            <a:r>
              <a:rPr b="1" lang="en"/>
              <a:t>5.25%</a:t>
            </a:r>
            <a:r>
              <a:rPr lang="en"/>
              <a:t> depending on processor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Solution: “Retry reading the address in the transient instruction sequence until it encounters a [1]“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Retrying a few times lowers race condition probability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 the optimization, error probability drops to </a:t>
            </a:r>
            <a:r>
              <a:rPr b="1" lang="en"/>
              <a:t>0.003% - 0.67%</a:t>
            </a:r>
            <a:r>
              <a:rPr lang="en"/>
              <a:t> depending on processor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</a:t>
            </a:r>
            <a:r>
              <a:rPr lang="en"/>
              <a:t>Implementation Results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L1 cache performance: average </a:t>
            </a:r>
            <a:r>
              <a:rPr b="1" lang="en"/>
              <a:t>reading rates of up to 582 KB/s with an error rate as low as 0.003%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L3 cache performance: average of  </a:t>
            </a:r>
            <a:r>
              <a:rPr b="1" lang="en"/>
              <a:t>12.4 KB/s</a:t>
            </a:r>
            <a:r>
              <a:rPr lang="en"/>
              <a:t> </a:t>
            </a:r>
            <a:r>
              <a:rPr b="1" lang="en"/>
              <a:t>with an error rate as low as 0.02%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Uncached secret performance: </a:t>
            </a:r>
            <a:r>
              <a:rPr b="1" lang="en"/>
              <a:t>10 B/s to 3.2 KB/s</a:t>
            </a:r>
            <a:r>
              <a:rPr lang="en"/>
              <a:t> depending on more optimizations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Meltdown can retrieve all user and kernel memory from Linux, Android, and almost all of Windows 10.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also worked on containers and virtual machines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AMD CPUs were immune and only the ARM Cortex-A75 is vulnerable, but they could not test it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Countermeasures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Disable out-of-order execution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Poor solution: Modern processors heavily rely on the performance gains achieved with out-of-order execution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KASLR: Kernel Address Space Layout Randomization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Barely helps: KASLR randomizes the location of kernel code, but only up to 40 bit</a:t>
            </a:r>
            <a:r>
              <a:rPr lang="en"/>
              <a:t> of distance; </a:t>
            </a:r>
            <a:r>
              <a:rPr lang="en"/>
              <a:t>you can cover the 40-bit search space in </a:t>
            </a:r>
            <a:r>
              <a:rPr lang="en"/>
              <a:t>128 tests in the worst case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Kernel page-table isolation (KPTI, previously KAISER)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software kernel modification that ensures almost no valid mappings to kernel or physical memory in user 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KPTI was not created to mitigate Meltdown but </a:t>
            </a:r>
            <a:r>
              <a:rPr b="1" lang="en"/>
              <a:t>inadvertently</a:t>
            </a:r>
            <a:r>
              <a:rPr b="1" lang="en"/>
              <a:t> counteracts it; it has been deployed everywhere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Introduce a hard split of user space and kernel 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Could be difficult to accomplish in hardware without performance hits, but a potential long-term fix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What:</a:t>
            </a:r>
            <a:r>
              <a:rPr lang="en"/>
              <a:t> </a:t>
            </a:r>
            <a:r>
              <a:rPr lang="en"/>
              <a:t>The Meltdown attack bypasses memory isolation completely, allowing an attacker to read all physical and kernel memory without authorization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How:</a:t>
            </a:r>
            <a:r>
              <a:rPr lang="en"/>
              <a:t> Meltdown combines a side-effect of out-of-order execution and a cache attack such as </a:t>
            </a:r>
            <a:r>
              <a:rPr i="1" lang="en"/>
              <a:t>Flush+Reload</a:t>
            </a:r>
            <a:r>
              <a:rPr lang="en"/>
              <a:t> to read data from kernel 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Experiment Results:</a:t>
            </a:r>
            <a:r>
              <a:rPr lang="en"/>
              <a:t> Authors were able to perform this attack on many Intel CPUs since 2010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Countermeasures:</a:t>
            </a:r>
            <a:r>
              <a:rPr lang="en"/>
              <a:t> KPTI largely mitigates Meltdown, but as this is a hardware vulnerability, architecture changes will need to be made to completely prevent it from happening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819150" y="1990725"/>
            <a:ext cx="530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class project focuses on implementing and analyzing Meltdown in a Linux virtual machine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Meltdown brings to light the fact that so many hardware optimizations were likely designed with only performance and power-savings in mind, not 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result, there are likely many different vulnerabilities, and numerous side-attacks can exploit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Going forward, we must design all hardware and software components with security in mind</a:t>
            </a:r>
            <a:endParaRPr b="1"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172" y="668325"/>
            <a:ext cx="1957251" cy="380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Sources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https://gabrieletolomei.wordpress.com/miscellanea/operating-systems/virtual-memory-paging-and-swapping/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Wikipedia meltdown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https://mlq.me/download/meltdown.pdf</a:t>
            </a:r>
            <a:r>
              <a:rPr lang="en"/>
              <a:t> (Meltdown paper PDF itself)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1575" y="2768400"/>
            <a:ext cx="3138551" cy="197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Meltdown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5294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Meltdown attack bypasses user/kernel </a:t>
            </a:r>
            <a:r>
              <a:rPr i="1" lang="en"/>
              <a:t>memory isolation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any user process to read the entire kernel 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Exploits not software but a </a:t>
            </a:r>
            <a:r>
              <a:rPr i="1" lang="en"/>
              <a:t>hardware</a:t>
            </a:r>
            <a:r>
              <a:rPr lang="en"/>
              <a:t> side-channel vulnerability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makes it difficult to fix, but there is a temporary solution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Affects most Intel processors since 2010 and some ARM processors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172" y="668325"/>
            <a:ext cx="1957251" cy="380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Memory Isolation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4570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Memory Isolation is a central security feature of today’s Operating Systems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Ensures that a user process can only access its own process memory, not kernel 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Realized via a </a:t>
            </a:r>
            <a:r>
              <a:rPr b="1" lang="en"/>
              <a:t>supervisor bit</a:t>
            </a:r>
            <a:r>
              <a:rPr b="1" i="1" lang="en"/>
              <a:t> </a:t>
            </a:r>
            <a:r>
              <a:rPr lang="en"/>
              <a:t>in the processor that determines if a kernel memory page can be accessed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the kernel must be invoked special kernel functions are called which set this bit to gain access to all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225" y="1990725"/>
            <a:ext cx="3255275" cy="20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4716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Out-of-order Execution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4716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CPU optimization technique that “allows maximizing the utilization of all </a:t>
            </a:r>
            <a:r>
              <a:rPr b="1" lang="en"/>
              <a:t>execution units</a:t>
            </a:r>
            <a:r>
              <a:rPr lang="en"/>
              <a:t> of a CPU core as exhaustively as possible”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Benefit: faster processing 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Instead of processing instructions strictly in sequential program order, CPU looks ahead and may execute future instructions as soon as execution units are available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CPU may run instructions </a:t>
            </a:r>
            <a:r>
              <a:rPr i="1" lang="en"/>
              <a:t>speculatively</a:t>
            </a:r>
            <a:r>
              <a:rPr lang="en"/>
              <a:t>: it may run instructions that are never reached </a:t>
            </a:r>
            <a:r>
              <a:rPr lang="en"/>
              <a:t>sequentially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This has unintended side effects</a:t>
            </a:r>
            <a:endParaRPr b="1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075" y="213225"/>
            <a:ext cx="3155651" cy="4717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6"/>
          <p:cNvCxnSpPr/>
          <p:nvPr/>
        </p:nvCxnSpPr>
        <p:spPr>
          <a:xfrm>
            <a:off x="4673525" y="2419450"/>
            <a:ext cx="1636200" cy="1314300"/>
          </a:xfrm>
          <a:prstGeom prst="curvedConnector3">
            <a:avLst>
              <a:gd fmla="val 351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 Example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300" y="1573155"/>
            <a:ext cx="3315750" cy="105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7225" y="2516025"/>
            <a:ext cx="2681025" cy="216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952925" y="1802525"/>
            <a:ext cx="4271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example cannot access the array in memory because the exception traps to kernel and terminates the application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But the CPU might have already executed the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access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instruction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leads to microarchitectural side effects: the discarded memory access’s contents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still reside in the cache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</a:t>
            </a:r>
            <a:r>
              <a:rPr lang="en"/>
              <a:t> Cache Attacks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CPUs contain small, fast memory buffers to reduce latency when accessing frequently used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Often known as L1, L2, L3 caches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attacker can exploit timing differences introduced by the caches by flushing (emptying)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known as the </a:t>
            </a:r>
            <a:r>
              <a:rPr i="1" lang="en"/>
              <a:t>Flush+Reload </a:t>
            </a:r>
            <a:r>
              <a:rPr lang="en"/>
              <a:t>attack, which is used in this paper, but other types of attacks can also be used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 Example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952925" y="1802525"/>
            <a:ext cx="4271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Because the kernel memory array still resides in the cache we can use a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Flush+Reload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cache attack to determine which page of memory was loaded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Page 84 was a cache hit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Thus memory is indeed in the cache; it is the only hit because of the recent flush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This occurs even though the access should have never happened, can be used to leak information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025" y="1800200"/>
            <a:ext cx="3504500" cy="21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>
            <a:off x="3281050" y="2571759"/>
            <a:ext cx="3603050" cy="439975"/>
          </a:xfrm>
          <a:custGeom>
            <a:rect b="b" l="l" r="r" t="t"/>
            <a:pathLst>
              <a:path extrusionOk="0" h="17599" w="144122">
                <a:moveTo>
                  <a:pt x="0" y="4221"/>
                </a:moveTo>
                <a:cubicBezTo>
                  <a:pt x="9225" y="3583"/>
                  <a:pt x="37771" y="-1174"/>
                  <a:pt x="55351" y="392"/>
                </a:cubicBezTo>
                <a:cubicBezTo>
                  <a:pt x="72931" y="1959"/>
                  <a:pt x="91788" y="10893"/>
                  <a:pt x="105481" y="13620"/>
                </a:cubicBezTo>
                <a:cubicBezTo>
                  <a:pt x="119174" y="16347"/>
                  <a:pt x="131068" y="18958"/>
                  <a:pt x="137508" y="16753"/>
                </a:cubicBezTo>
                <a:cubicBezTo>
                  <a:pt x="143948" y="14548"/>
                  <a:pt x="143020" y="3119"/>
                  <a:pt x="144122" y="39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Meltdown Attack: Building Blocks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Make the CPU execute 1+ instructions that would never occur in the </a:t>
            </a:r>
            <a:r>
              <a:rPr b="1" lang="en"/>
              <a:t>executed path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These are called </a:t>
            </a:r>
            <a:r>
              <a:rPr i="1" lang="en"/>
              <a:t>transient instructions</a:t>
            </a:r>
            <a:r>
              <a:rPr lang="en"/>
              <a:t> and are executed out-of-order and leave side-effects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Target a specific secret in kernel 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Transfer the resulting side-effect to a process</a:t>
            </a:r>
            <a:endParaRPr b="1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850" y="1486325"/>
            <a:ext cx="3905325" cy="323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0"/>
          <p:cNvCxnSpPr/>
          <p:nvPr/>
        </p:nvCxnSpPr>
        <p:spPr>
          <a:xfrm>
            <a:off x="4222000" y="2294350"/>
            <a:ext cx="52680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0"/>
          <p:cNvCxnSpPr/>
          <p:nvPr/>
        </p:nvCxnSpPr>
        <p:spPr>
          <a:xfrm>
            <a:off x="4259600" y="3356900"/>
            <a:ext cx="507900" cy="5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 1: Executing Transient Instructions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19150" y="1990725"/>
            <a:ext cx="7570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approaches: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Exception Handling</a:t>
            </a:r>
            <a:r>
              <a:rPr lang="en"/>
              <a:t>: Create a child process before accessing the ‘invalid’ memory; CPU executes transient instruction sequence in child process before crashing, then parent process recovers the secret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Exception Suspension</a:t>
            </a:r>
            <a:r>
              <a:rPr lang="en"/>
              <a:t>: Prevent exceptions from being raised at all with transactional memory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Groups memory accesses into atomic operations with the ability to roll-back if an error occurs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an </a:t>
            </a:r>
            <a:r>
              <a:rPr lang="en"/>
              <a:t>exception occurs in the transaction, architectural state is reset and program continues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