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33596-FA6E-4117-A6C1-70A59B7624D3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F2030EE-3104-477D-BECF-7F5161C45DAF}">
      <dgm:prSet phldrT="[文本]" custT="1"/>
      <dgm:spPr/>
      <dgm:t>
        <a:bodyPr/>
        <a:lstStyle/>
        <a:p>
          <a:r>
            <a:rPr lang="zh-CN" altLang="en-US" sz="1400" dirty="0" smtClean="0"/>
            <a:t>质量控制中心</a:t>
          </a:r>
          <a:endParaRPr lang="en-US" altLang="zh-CN" sz="1400" dirty="0" smtClean="0"/>
        </a:p>
      </dgm:t>
    </dgm:pt>
    <dgm:pt modelId="{29B960DB-5B89-4AE2-88AB-80060B69C7A4}" type="parTrans" cxnId="{803B8B00-CFAD-4AE0-8003-C26EDF7477A0}">
      <dgm:prSet/>
      <dgm:spPr/>
      <dgm:t>
        <a:bodyPr/>
        <a:lstStyle/>
        <a:p>
          <a:endParaRPr lang="zh-CN" altLang="en-US"/>
        </a:p>
      </dgm:t>
    </dgm:pt>
    <dgm:pt modelId="{5C39944E-C75A-4757-8B34-0F653E3588C8}" type="sibTrans" cxnId="{803B8B00-CFAD-4AE0-8003-C26EDF7477A0}">
      <dgm:prSet/>
      <dgm:spPr/>
      <dgm:t>
        <a:bodyPr/>
        <a:lstStyle/>
        <a:p>
          <a:endParaRPr lang="zh-CN" altLang="en-US"/>
        </a:p>
      </dgm:t>
    </dgm:pt>
    <dgm:pt modelId="{DBD17C9A-99DE-4760-B92F-DC845FB3901B}">
      <dgm:prSet phldrT="[文本]"/>
      <dgm:spPr/>
      <dgm:t>
        <a:bodyPr/>
        <a:lstStyle/>
        <a:p>
          <a:r>
            <a:rPr lang="zh-CN" altLang="en-US" dirty="0" smtClean="0"/>
            <a:t>配置管理部</a:t>
          </a:r>
          <a:endParaRPr lang="zh-CN" altLang="en-US" dirty="0"/>
        </a:p>
      </dgm:t>
    </dgm:pt>
    <dgm:pt modelId="{F43734A8-85D2-431B-9CC9-37DFD13D15C5}" type="parTrans" cxnId="{1BDFA14E-BB2A-4BB3-B4C5-9E15E071E5EE}">
      <dgm:prSet/>
      <dgm:spPr/>
      <dgm:t>
        <a:bodyPr/>
        <a:lstStyle/>
        <a:p>
          <a:endParaRPr lang="zh-CN" altLang="en-US"/>
        </a:p>
      </dgm:t>
    </dgm:pt>
    <dgm:pt modelId="{71566A83-51D7-491C-81F5-982488243799}" type="sibTrans" cxnId="{1BDFA14E-BB2A-4BB3-B4C5-9E15E071E5EE}">
      <dgm:prSet/>
      <dgm:spPr/>
      <dgm:t>
        <a:bodyPr/>
        <a:lstStyle/>
        <a:p>
          <a:endParaRPr lang="zh-CN" altLang="en-US"/>
        </a:p>
      </dgm:t>
    </dgm:pt>
    <dgm:pt modelId="{CFC8EAF8-2863-4D08-9FA4-9E0396B196FF}">
      <dgm:prSet phldrT="[文本]"/>
      <dgm:spPr/>
      <dgm:t>
        <a:bodyPr/>
        <a:lstStyle/>
        <a:p>
          <a:r>
            <a:rPr lang="zh-CN" altLang="en-US" dirty="0" smtClean="0"/>
            <a:t>基础数娱测试组</a:t>
          </a:r>
          <a:endParaRPr lang="zh-CN" altLang="en-US" dirty="0"/>
        </a:p>
      </dgm:t>
    </dgm:pt>
    <dgm:pt modelId="{83A6684D-2220-4E15-A28A-2EB52515CBB1}" type="parTrans" cxnId="{7DAA8089-7026-47A4-9901-7BE4D315509B}">
      <dgm:prSet/>
      <dgm:spPr/>
      <dgm:t>
        <a:bodyPr/>
        <a:lstStyle/>
        <a:p>
          <a:endParaRPr lang="zh-CN" altLang="en-US"/>
        </a:p>
      </dgm:t>
    </dgm:pt>
    <dgm:pt modelId="{7763CEA2-5544-4732-909C-218370EDDC81}" type="sibTrans" cxnId="{7DAA8089-7026-47A4-9901-7BE4D315509B}">
      <dgm:prSet/>
      <dgm:spPr/>
      <dgm:t>
        <a:bodyPr/>
        <a:lstStyle/>
        <a:p>
          <a:endParaRPr lang="zh-CN" altLang="en-US"/>
        </a:p>
      </dgm:t>
    </dgm:pt>
    <dgm:pt modelId="{4507F818-6156-4360-A404-7DB261B25E6E}">
      <dgm:prSet phldrT="[文本]"/>
      <dgm:spPr/>
      <dgm:t>
        <a:bodyPr/>
        <a:lstStyle/>
        <a:p>
          <a:r>
            <a:rPr lang="zh-CN" altLang="en-US" dirty="0" smtClean="0"/>
            <a:t>集团营销测试组</a:t>
          </a:r>
          <a:endParaRPr lang="zh-CN" altLang="en-US" dirty="0"/>
        </a:p>
      </dgm:t>
    </dgm:pt>
    <dgm:pt modelId="{0EA1E45D-0BD8-4E3E-8906-D002FF2BF9F0}" type="parTrans" cxnId="{3B26873A-9AB9-4A2F-BC95-E0B5E1A92428}">
      <dgm:prSet/>
      <dgm:spPr/>
      <dgm:t>
        <a:bodyPr/>
        <a:lstStyle/>
        <a:p>
          <a:endParaRPr lang="zh-CN" altLang="en-US"/>
        </a:p>
      </dgm:t>
    </dgm:pt>
    <dgm:pt modelId="{A84D6E5C-9CE3-4386-AE4E-D1B1209B192F}" type="sibTrans" cxnId="{3B26873A-9AB9-4A2F-BC95-E0B5E1A92428}">
      <dgm:prSet/>
      <dgm:spPr/>
      <dgm:t>
        <a:bodyPr/>
        <a:lstStyle/>
        <a:p>
          <a:endParaRPr lang="zh-CN" altLang="en-US"/>
        </a:p>
      </dgm:t>
    </dgm:pt>
    <dgm:pt modelId="{C2D3A0CA-CDED-4F20-B9A1-659E822619EE}">
      <dgm:prSet phldrT="[文本]"/>
      <dgm:spPr/>
      <dgm:t>
        <a:bodyPr/>
        <a:lstStyle/>
        <a:p>
          <a:r>
            <a:rPr lang="en-US" altLang="zh-CN" dirty="0" smtClean="0"/>
            <a:t>SCM</a:t>
          </a:r>
          <a:endParaRPr lang="zh-CN" altLang="en-US" dirty="0"/>
        </a:p>
      </dgm:t>
    </dgm:pt>
    <dgm:pt modelId="{DE9FE55B-3BB3-4E45-85DC-15AAB74294AF}" type="parTrans" cxnId="{33DB513E-BB78-4BA2-9C80-1E48E3C3663F}">
      <dgm:prSet/>
      <dgm:spPr/>
      <dgm:t>
        <a:bodyPr/>
        <a:lstStyle/>
        <a:p>
          <a:endParaRPr lang="zh-CN" altLang="en-US"/>
        </a:p>
      </dgm:t>
    </dgm:pt>
    <dgm:pt modelId="{8FFF0445-5B30-443C-BCFA-48F1B4515FAB}" type="sibTrans" cxnId="{33DB513E-BB78-4BA2-9C80-1E48E3C3663F}">
      <dgm:prSet/>
      <dgm:spPr/>
      <dgm:t>
        <a:bodyPr/>
        <a:lstStyle/>
        <a:p>
          <a:endParaRPr lang="zh-CN" altLang="en-US"/>
        </a:p>
      </dgm:t>
    </dgm:pt>
    <dgm:pt modelId="{8DFC7BA5-A6A7-4EC5-870A-53A10B95C3D2}">
      <dgm:prSet phldrT="[文本]"/>
      <dgm:spPr/>
      <dgm:t>
        <a:bodyPr/>
        <a:lstStyle/>
        <a:p>
          <a:r>
            <a:rPr lang="en-US" altLang="zh-CN" dirty="0" smtClean="0"/>
            <a:t>SQA</a:t>
          </a:r>
          <a:endParaRPr lang="zh-CN" altLang="en-US" dirty="0"/>
        </a:p>
      </dgm:t>
    </dgm:pt>
    <dgm:pt modelId="{C911A009-6071-409E-9542-83DF985A86F3}" type="parTrans" cxnId="{B9017D53-D5C2-44B6-8779-81BEE2E8DB92}">
      <dgm:prSet/>
      <dgm:spPr/>
      <dgm:t>
        <a:bodyPr/>
        <a:lstStyle/>
        <a:p>
          <a:endParaRPr lang="zh-CN" altLang="en-US"/>
        </a:p>
      </dgm:t>
    </dgm:pt>
    <dgm:pt modelId="{3CA06E47-C07F-4D23-BC5B-002B36E25D20}" type="sibTrans" cxnId="{B9017D53-D5C2-44B6-8779-81BEE2E8DB92}">
      <dgm:prSet/>
      <dgm:spPr/>
      <dgm:t>
        <a:bodyPr/>
        <a:lstStyle/>
        <a:p>
          <a:endParaRPr lang="zh-CN" altLang="en-US"/>
        </a:p>
      </dgm:t>
    </dgm:pt>
    <dgm:pt modelId="{5C1A10A4-2D99-415A-8DB5-DF66E48ACF0E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6A8BF666-AEDC-4269-8A96-7C56085A5749}" type="parTrans" cxnId="{2C0D8DF7-4692-4152-BF50-9473E6840AF9}">
      <dgm:prSet/>
      <dgm:spPr/>
      <dgm:t>
        <a:bodyPr/>
        <a:lstStyle/>
        <a:p>
          <a:endParaRPr lang="zh-CN" altLang="en-US"/>
        </a:p>
      </dgm:t>
    </dgm:pt>
    <dgm:pt modelId="{EAACFFA7-C0DA-4C5B-9217-D0FCE265F9AD}" type="sibTrans" cxnId="{2C0D8DF7-4692-4152-BF50-9473E6840AF9}">
      <dgm:prSet/>
      <dgm:spPr/>
      <dgm:t>
        <a:bodyPr/>
        <a:lstStyle/>
        <a:p>
          <a:endParaRPr lang="zh-CN" altLang="en-US"/>
        </a:p>
      </dgm:t>
    </dgm:pt>
    <dgm:pt modelId="{BD0062F6-3250-4B6F-B1D4-EB0056E3B4A9}">
      <dgm:prSet phldrT="[文本]"/>
      <dgm:spPr/>
      <dgm:t>
        <a:bodyPr/>
        <a:lstStyle/>
        <a:p>
          <a:r>
            <a:rPr lang="zh-CN" altLang="en-US" dirty="0" smtClean="0"/>
            <a:t>自动化测试</a:t>
          </a:r>
          <a:endParaRPr lang="zh-CN" altLang="en-US" dirty="0"/>
        </a:p>
      </dgm:t>
    </dgm:pt>
    <dgm:pt modelId="{36405BEA-B2B8-4919-9BD6-F9BEDE145CDC}" type="parTrans" cxnId="{1E209EDA-E2DA-40E4-BF31-677921FD0D44}">
      <dgm:prSet/>
      <dgm:spPr/>
      <dgm:t>
        <a:bodyPr/>
        <a:lstStyle/>
        <a:p>
          <a:endParaRPr lang="zh-CN" altLang="en-US"/>
        </a:p>
      </dgm:t>
    </dgm:pt>
    <dgm:pt modelId="{E399D08D-61D0-4232-AE98-340B2FCA83D4}" type="sibTrans" cxnId="{1E209EDA-E2DA-40E4-BF31-677921FD0D44}">
      <dgm:prSet/>
      <dgm:spPr/>
      <dgm:t>
        <a:bodyPr/>
        <a:lstStyle/>
        <a:p>
          <a:endParaRPr lang="zh-CN" altLang="en-US"/>
        </a:p>
      </dgm:t>
    </dgm:pt>
    <dgm:pt modelId="{EBE41351-6A89-4973-ABEB-91F68D8A6C0D}">
      <dgm:prSet phldrT="[文本]"/>
      <dgm:spPr/>
      <dgm:t>
        <a:bodyPr/>
        <a:lstStyle/>
        <a:p>
          <a:r>
            <a:rPr lang="zh-CN" altLang="en-US" dirty="0" smtClean="0"/>
            <a:t>基础业务</a:t>
          </a:r>
          <a:endParaRPr lang="zh-CN" altLang="en-US" dirty="0"/>
        </a:p>
      </dgm:t>
    </dgm:pt>
    <dgm:pt modelId="{F66EAA20-DAB5-4CB9-B44C-0B1FEC90346B}" type="parTrans" cxnId="{3D56A9C6-FF07-42D2-952E-834C84C93F1E}">
      <dgm:prSet/>
      <dgm:spPr/>
      <dgm:t>
        <a:bodyPr/>
        <a:lstStyle/>
        <a:p>
          <a:endParaRPr lang="zh-CN" altLang="en-US"/>
        </a:p>
      </dgm:t>
    </dgm:pt>
    <dgm:pt modelId="{CB4DEBE6-9D54-4B8C-B457-4D80209F6589}" type="sibTrans" cxnId="{3D56A9C6-FF07-42D2-952E-834C84C93F1E}">
      <dgm:prSet/>
      <dgm:spPr/>
      <dgm:t>
        <a:bodyPr/>
        <a:lstStyle/>
        <a:p>
          <a:endParaRPr lang="zh-CN" altLang="en-US"/>
        </a:p>
      </dgm:t>
    </dgm:pt>
    <dgm:pt modelId="{C3FE7A62-C509-47B5-8B59-5EC7F23C3363}">
      <dgm:prSet phldrT="[文本]"/>
      <dgm:spPr/>
      <dgm:t>
        <a:bodyPr/>
        <a:lstStyle/>
        <a:p>
          <a:r>
            <a:rPr lang="zh-CN" altLang="en-US" dirty="0" smtClean="0"/>
            <a:t>数娱业务</a:t>
          </a:r>
          <a:endParaRPr lang="zh-CN" altLang="en-US" dirty="0"/>
        </a:p>
      </dgm:t>
    </dgm:pt>
    <dgm:pt modelId="{A758B5FF-5A0C-40FF-A5BF-F766FEBABFA4}" type="parTrans" cxnId="{14740146-05DC-4827-96D8-4737FD91B0FA}">
      <dgm:prSet/>
      <dgm:spPr/>
      <dgm:t>
        <a:bodyPr/>
        <a:lstStyle/>
        <a:p>
          <a:endParaRPr lang="zh-CN" altLang="en-US"/>
        </a:p>
      </dgm:t>
    </dgm:pt>
    <dgm:pt modelId="{1A53C036-8D61-46F7-BC35-63A40FBF76AD}" type="sibTrans" cxnId="{14740146-05DC-4827-96D8-4737FD91B0FA}">
      <dgm:prSet/>
      <dgm:spPr/>
      <dgm:t>
        <a:bodyPr/>
        <a:lstStyle/>
        <a:p>
          <a:endParaRPr lang="zh-CN" altLang="en-US"/>
        </a:p>
      </dgm:t>
    </dgm:pt>
    <dgm:pt modelId="{A5A2A59C-5B3B-40B9-ADAC-9FADA8DDE3D0}">
      <dgm:prSet phldrT="[文本]"/>
      <dgm:spPr/>
      <dgm:t>
        <a:bodyPr/>
        <a:lstStyle/>
        <a:p>
          <a:r>
            <a:rPr lang="zh-CN" altLang="en-US" dirty="0" smtClean="0"/>
            <a:t>集团业务</a:t>
          </a:r>
          <a:endParaRPr lang="zh-CN" altLang="en-US" dirty="0"/>
        </a:p>
      </dgm:t>
    </dgm:pt>
    <dgm:pt modelId="{234EF690-DD96-4567-B292-EB1FA24D8775}" type="parTrans" cxnId="{66DE17E2-5D90-4C55-866C-74320594B30B}">
      <dgm:prSet/>
      <dgm:spPr/>
      <dgm:t>
        <a:bodyPr/>
        <a:lstStyle/>
        <a:p>
          <a:endParaRPr lang="zh-CN" altLang="en-US"/>
        </a:p>
      </dgm:t>
    </dgm:pt>
    <dgm:pt modelId="{73438592-EF7C-44F3-B103-0A3C7B681F47}" type="sibTrans" cxnId="{66DE17E2-5D90-4C55-866C-74320594B30B}">
      <dgm:prSet/>
      <dgm:spPr/>
      <dgm:t>
        <a:bodyPr/>
        <a:lstStyle/>
        <a:p>
          <a:endParaRPr lang="zh-CN" altLang="en-US"/>
        </a:p>
      </dgm:t>
    </dgm:pt>
    <dgm:pt modelId="{25EE9A86-E204-4E13-B67D-F8B0EC4F7323}">
      <dgm:prSet phldrT="[文本]"/>
      <dgm:spPr/>
      <dgm:t>
        <a:bodyPr/>
        <a:lstStyle/>
        <a:p>
          <a:r>
            <a:rPr lang="zh-CN" altLang="en-US" dirty="0" smtClean="0"/>
            <a:t>切客营销</a:t>
          </a:r>
          <a:endParaRPr lang="en-US" altLang="zh-CN" dirty="0" smtClean="0"/>
        </a:p>
      </dgm:t>
    </dgm:pt>
    <dgm:pt modelId="{C0A32C8C-EAAD-455A-8940-7CBDA4A56802}" type="parTrans" cxnId="{6829396C-2881-4297-ADFB-CCC8B889A86F}">
      <dgm:prSet/>
      <dgm:spPr/>
      <dgm:t>
        <a:bodyPr/>
        <a:lstStyle/>
        <a:p>
          <a:endParaRPr lang="zh-CN" altLang="en-US"/>
        </a:p>
      </dgm:t>
    </dgm:pt>
    <dgm:pt modelId="{828B51AC-56DF-4CD1-BA1E-50DBA7C06A93}" type="sibTrans" cxnId="{6829396C-2881-4297-ADFB-CCC8B889A86F}">
      <dgm:prSet/>
      <dgm:spPr/>
      <dgm:t>
        <a:bodyPr/>
        <a:lstStyle/>
        <a:p>
          <a:endParaRPr lang="zh-CN" altLang="en-US"/>
        </a:p>
      </dgm:t>
    </dgm:pt>
    <dgm:pt modelId="{A1B8F258-8A22-4833-8E10-C3F07F2F739F}">
      <dgm:prSet phldrT="[文本]"/>
      <dgm:spPr/>
      <dgm:t>
        <a:bodyPr/>
        <a:lstStyle/>
        <a:p>
          <a:r>
            <a:rPr lang="zh-CN" altLang="en-US" dirty="0" smtClean="0"/>
            <a:t>用户营销业务</a:t>
          </a:r>
          <a:endParaRPr lang="zh-CN" altLang="en-US" dirty="0"/>
        </a:p>
      </dgm:t>
    </dgm:pt>
    <dgm:pt modelId="{E2C55992-8DC5-476A-8926-1E4B9BDAFDE6}" type="parTrans" cxnId="{55A3D594-F7B1-4852-AFCF-6DCB5FD256EF}">
      <dgm:prSet/>
      <dgm:spPr/>
      <dgm:t>
        <a:bodyPr/>
        <a:lstStyle/>
        <a:p>
          <a:endParaRPr lang="zh-CN" altLang="en-US"/>
        </a:p>
      </dgm:t>
    </dgm:pt>
    <dgm:pt modelId="{5F5150A4-F521-452E-9CEC-9B7986FC9286}" type="sibTrans" cxnId="{55A3D594-F7B1-4852-AFCF-6DCB5FD256EF}">
      <dgm:prSet/>
      <dgm:spPr/>
      <dgm:t>
        <a:bodyPr/>
        <a:lstStyle/>
        <a:p>
          <a:endParaRPr lang="zh-CN" altLang="en-US"/>
        </a:p>
      </dgm:t>
    </dgm:pt>
    <dgm:pt modelId="{BCA182D8-B38B-48B5-95D5-4699F22869E1}">
      <dgm:prSet phldrT="[文本]"/>
      <dgm:spPr/>
      <dgm:t>
        <a:bodyPr/>
        <a:lstStyle/>
        <a:p>
          <a:r>
            <a:rPr lang="zh-CN" altLang="en-US" dirty="0" smtClean="0"/>
            <a:t>商城业务</a:t>
          </a:r>
          <a:endParaRPr lang="zh-CN" altLang="en-US" dirty="0"/>
        </a:p>
      </dgm:t>
    </dgm:pt>
    <dgm:pt modelId="{D2BC15C0-C70B-4111-9A4C-6F889E2A98F4}" type="parTrans" cxnId="{F9AE0FE4-7599-4D86-A4A1-8AF7E939B194}">
      <dgm:prSet/>
      <dgm:spPr/>
      <dgm:t>
        <a:bodyPr/>
        <a:lstStyle/>
        <a:p>
          <a:endParaRPr lang="zh-CN" altLang="en-US"/>
        </a:p>
      </dgm:t>
    </dgm:pt>
    <dgm:pt modelId="{BC53AD14-B074-4A6A-9DB1-BFFD6BFCB432}" type="sibTrans" cxnId="{F9AE0FE4-7599-4D86-A4A1-8AF7E939B194}">
      <dgm:prSet/>
      <dgm:spPr/>
      <dgm:t>
        <a:bodyPr/>
        <a:lstStyle/>
        <a:p>
          <a:endParaRPr lang="zh-CN" altLang="en-US"/>
        </a:p>
      </dgm:t>
    </dgm:pt>
    <dgm:pt modelId="{93458AC8-5E6C-479E-9260-63183F0BD007}">
      <dgm:prSet phldrT="[文本]"/>
      <dgm:spPr/>
      <dgm:t>
        <a:bodyPr/>
        <a:lstStyle/>
        <a:p>
          <a:r>
            <a:rPr lang="zh-CN" altLang="en-US" dirty="0" smtClean="0"/>
            <a:t>卡业务</a:t>
          </a:r>
          <a:endParaRPr lang="zh-CN" altLang="en-US" dirty="0"/>
        </a:p>
      </dgm:t>
    </dgm:pt>
    <dgm:pt modelId="{2BC9BF1C-0E1E-4675-B9F3-A85C47D107F2}" type="parTrans" cxnId="{F3D964F0-CD6D-4CB8-AAA6-821C1D99257F}">
      <dgm:prSet/>
      <dgm:spPr/>
      <dgm:t>
        <a:bodyPr/>
        <a:lstStyle/>
        <a:p>
          <a:endParaRPr lang="zh-CN" altLang="en-US"/>
        </a:p>
      </dgm:t>
    </dgm:pt>
    <dgm:pt modelId="{A257FC08-4A5F-410F-B23E-0D567F69C612}" type="sibTrans" cxnId="{F3D964F0-CD6D-4CB8-AAA6-821C1D99257F}">
      <dgm:prSet/>
      <dgm:spPr/>
      <dgm:t>
        <a:bodyPr/>
        <a:lstStyle/>
        <a:p>
          <a:endParaRPr lang="zh-CN" altLang="en-US"/>
        </a:p>
      </dgm:t>
    </dgm:pt>
    <dgm:pt modelId="{4A0E4C6D-C933-4F7C-B3AD-049E2A153740}">
      <dgm:prSet phldrT="[文本]"/>
      <dgm:spPr/>
      <dgm:t>
        <a:bodyPr/>
        <a:lstStyle/>
        <a:p>
          <a:r>
            <a:rPr lang="zh-CN" altLang="en-US" dirty="0" smtClean="0"/>
            <a:t>手机客户端业务</a:t>
          </a:r>
          <a:endParaRPr lang="zh-CN" altLang="en-US" dirty="0"/>
        </a:p>
      </dgm:t>
    </dgm:pt>
    <dgm:pt modelId="{4D369EDA-4374-40BA-895C-5D7D033E3B0E}" type="parTrans" cxnId="{54BE99E0-46B0-40B8-8D4C-90B57E3055DF}">
      <dgm:prSet/>
      <dgm:spPr/>
      <dgm:t>
        <a:bodyPr/>
        <a:lstStyle/>
        <a:p>
          <a:endParaRPr lang="zh-CN" altLang="en-US"/>
        </a:p>
      </dgm:t>
    </dgm:pt>
    <dgm:pt modelId="{72428722-6776-4664-BB3E-44F0A973D966}" type="sibTrans" cxnId="{54BE99E0-46B0-40B8-8D4C-90B57E3055DF}">
      <dgm:prSet/>
      <dgm:spPr/>
      <dgm:t>
        <a:bodyPr/>
        <a:lstStyle/>
        <a:p>
          <a:endParaRPr lang="zh-CN" altLang="en-US"/>
        </a:p>
      </dgm:t>
    </dgm:pt>
    <dgm:pt modelId="{E5EC5381-F24B-4E03-B4FC-FE3885D84B96}">
      <dgm:prSet phldrT="[文本]"/>
      <dgm:spPr/>
      <dgm:t>
        <a:bodyPr/>
        <a:lstStyle/>
        <a:p>
          <a:r>
            <a:rPr lang="zh-CN" altLang="en-US" dirty="0" smtClean="0"/>
            <a:t>收单</a:t>
          </a:r>
          <a:endParaRPr lang="zh-CN" altLang="en-US" dirty="0"/>
        </a:p>
      </dgm:t>
    </dgm:pt>
    <dgm:pt modelId="{284E22B2-F141-4362-87EB-689040222EE5}" type="parTrans" cxnId="{9E0118CD-5A11-47C3-ADD3-D1DB46F785DA}">
      <dgm:prSet/>
      <dgm:spPr/>
      <dgm:t>
        <a:bodyPr/>
        <a:lstStyle/>
        <a:p>
          <a:endParaRPr lang="zh-CN" altLang="en-US"/>
        </a:p>
      </dgm:t>
    </dgm:pt>
    <dgm:pt modelId="{CFD09181-D5FC-41E0-8727-5355E3909CA2}" type="sibTrans" cxnId="{9E0118CD-5A11-47C3-ADD3-D1DB46F785DA}">
      <dgm:prSet/>
      <dgm:spPr/>
      <dgm:t>
        <a:bodyPr/>
        <a:lstStyle/>
        <a:p>
          <a:endParaRPr lang="zh-CN" altLang="en-US"/>
        </a:p>
      </dgm:t>
    </dgm:pt>
    <dgm:pt modelId="{EE4E940E-47A8-4372-9560-4ED009DCF518}">
      <dgm:prSet phldrT="[文本]"/>
      <dgm:spPr/>
      <dgm:t>
        <a:bodyPr/>
        <a:lstStyle/>
        <a:p>
          <a:r>
            <a:rPr lang="en-US" altLang="zh-CN" dirty="0" smtClean="0"/>
            <a:t>MAS</a:t>
          </a:r>
          <a:r>
            <a:rPr lang="zh-CN" altLang="en-US" dirty="0" smtClean="0"/>
            <a:t>网关</a:t>
          </a:r>
          <a:endParaRPr lang="zh-CN" altLang="en-US" dirty="0"/>
        </a:p>
      </dgm:t>
    </dgm:pt>
    <dgm:pt modelId="{52EC1BAA-5ECB-4005-9A31-CFCBBBF92A84}" type="parTrans" cxnId="{9CCB08DB-5733-44E4-B2E4-9AB594F171DB}">
      <dgm:prSet/>
      <dgm:spPr/>
      <dgm:t>
        <a:bodyPr/>
        <a:lstStyle/>
        <a:p>
          <a:endParaRPr lang="zh-CN" altLang="en-US"/>
        </a:p>
      </dgm:t>
    </dgm:pt>
    <dgm:pt modelId="{8093BE9B-2443-420C-BE72-1679E85FD1DC}" type="sibTrans" cxnId="{9CCB08DB-5733-44E4-B2E4-9AB594F171DB}">
      <dgm:prSet/>
      <dgm:spPr/>
      <dgm:t>
        <a:bodyPr/>
        <a:lstStyle/>
        <a:p>
          <a:endParaRPr lang="zh-CN" altLang="en-US"/>
        </a:p>
      </dgm:t>
    </dgm:pt>
    <dgm:pt modelId="{46CCE44A-4CDB-4E01-9643-87B0EE7C47B9}" type="pres">
      <dgm:prSet presAssocID="{8AD33596-FA6E-4117-A6C1-70A59B7624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54A9D3D-CBE1-4B6A-B8BB-0F412820B47A}" type="pres">
      <dgm:prSet presAssocID="{BF2030EE-3104-477D-BECF-7F5161C45DAF}" presName="hierRoot1" presStyleCnt="0">
        <dgm:presLayoutVars>
          <dgm:hierBranch val="init"/>
        </dgm:presLayoutVars>
      </dgm:prSet>
      <dgm:spPr/>
    </dgm:pt>
    <dgm:pt modelId="{7B3501DA-CEE7-4627-BFEB-0D5D2D5A91B4}" type="pres">
      <dgm:prSet presAssocID="{BF2030EE-3104-477D-BECF-7F5161C45DAF}" presName="rootComposite1" presStyleCnt="0"/>
      <dgm:spPr/>
    </dgm:pt>
    <dgm:pt modelId="{FF0B188C-A0A9-44D7-9AF0-D558DC81DE78}" type="pres">
      <dgm:prSet presAssocID="{BF2030EE-3104-477D-BECF-7F5161C45DA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8BBEFD-4011-4C85-8625-438D39D70E0E}" type="pres">
      <dgm:prSet presAssocID="{BF2030EE-3104-477D-BECF-7F5161C45DA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6AA0D30-E8A5-4B12-8C0D-54735F43E372}" type="pres">
      <dgm:prSet presAssocID="{BF2030EE-3104-477D-BECF-7F5161C45DAF}" presName="hierChild2" presStyleCnt="0"/>
      <dgm:spPr/>
    </dgm:pt>
    <dgm:pt modelId="{DDF0CF31-26E4-48C2-BD15-DF53E141EE17}" type="pres">
      <dgm:prSet presAssocID="{F43734A8-85D2-431B-9CC9-37DFD13D15C5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505CD4E-A379-4FAF-91DA-F1988305DD38}" type="pres">
      <dgm:prSet presAssocID="{DBD17C9A-99DE-4760-B92F-DC845FB3901B}" presName="hierRoot2" presStyleCnt="0">
        <dgm:presLayoutVars>
          <dgm:hierBranch val="init"/>
        </dgm:presLayoutVars>
      </dgm:prSet>
      <dgm:spPr/>
    </dgm:pt>
    <dgm:pt modelId="{47906025-5DD2-442C-8879-F06D55FAAFA3}" type="pres">
      <dgm:prSet presAssocID="{DBD17C9A-99DE-4760-B92F-DC845FB3901B}" presName="rootComposite" presStyleCnt="0"/>
      <dgm:spPr/>
    </dgm:pt>
    <dgm:pt modelId="{D5778FB2-4580-4957-B385-C9560390F832}" type="pres">
      <dgm:prSet presAssocID="{DBD17C9A-99DE-4760-B92F-DC845FB3901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DB98AC-8156-4E52-9FE0-6A5E1DE009A7}" type="pres">
      <dgm:prSet presAssocID="{DBD17C9A-99DE-4760-B92F-DC845FB3901B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9329C642-ABB6-4631-BEA0-A053144C9633}" type="pres">
      <dgm:prSet presAssocID="{DBD17C9A-99DE-4760-B92F-DC845FB3901B}" presName="hierChild4" presStyleCnt="0"/>
      <dgm:spPr/>
    </dgm:pt>
    <dgm:pt modelId="{7574E6E8-2F57-4FC9-B040-7B6A6AC6931E}" type="pres">
      <dgm:prSet presAssocID="{DE9FE55B-3BB3-4E45-85DC-15AAB74294AF}" presName="Name37" presStyleLbl="parChTrans1D3" presStyleIdx="0" presStyleCnt="8"/>
      <dgm:spPr/>
      <dgm:t>
        <a:bodyPr/>
        <a:lstStyle/>
        <a:p>
          <a:endParaRPr lang="zh-CN" altLang="en-US"/>
        </a:p>
      </dgm:t>
    </dgm:pt>
    <dgm:pt modelId="{BECA074B-596A-4A8C-81E2-7656DE092A05}" type="pres">
      <dgm:prSet presAssocID="{C2D3A0CA-CDED-4F20-B9A1-659E822619EE}" presName="hierRoot2" presStyleCnt="0">
        <dgm:presLayoutVars>
          <dgm:hierBranch val="init"/>
        </dgm:presLayoutVars>
      </dgm:prSet>
      <dgm:spPr/>
    </dgm:pt>
    <dgm:pt modelId="{C3D45908-BC83-4FAA-B354-2D72448769D0}" type="pres">
      <dgm:prSet presAssocID="{C2D3A0CA-CDED-4F20-B9A1-659E822619EE}" presName="rootComposite" presStyleCnt="0"/>
      <dgm:spPr/>
    </dgm:pt>
    <dgm:pt modelId="{0F31891B-7A2F-4161-B245-29F7BB8DBC05}" type="pres">
      <dgm:prSet presAssocID="{C2D3A0CA-CDED-4F20-B9A1-659E822619EE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81E318-CAEF-4F86-B6EC-FAB84BA39112}" type="pres">
      <dgm:prSet presAssocID="{C2D3A0CA-CDED-4F20-B9A1-659E822619EE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9314D500-7E84-4454-AA8C-579F8B48A96F}" type="pres">
      <dgm:prSet presAssocID="{C2D3A0CA-CDED-4F20-B9A1-659E822619EE}" presName="hierChild4" presStyleCnt="0"/>
      <dgm:spPr/>
    </dgm:pt>
    <dgm:pt modelId="{746FCD75-00F4-4806-91FA-AFDE2637B5DB}" type="pres">
      <dgm:prSet presAssocID="{C2D3A0CA-CDED-4F20-B9A1-659E822619EE}" presName="hierChild5" presStyleCnt="0"/>
      <dgm:spPr/>
    </dgm:pt>
    <dgm:pt modelId="{8D80211D-EF76-4324-8564-A712D045D062}" type="pres">
      <dgm:prSet presAssocID="{C911A009-6071-409E-9542-83DF985A86F3}" presName="Name37" presStyleLbl="parChTrans1D3" presStyleIdx="1" presStyleCnt="8"/>
      <dgm:spPr/>
      <dgm:t>
        <a:bodyPr/>
        <a:lstStyle/>
        <a:p>
          <a:endParaRPr lang="zh-CN" altLang="en-US"/>
        </a:p>
      </dgm:t>
    </dgm:pt>
    <dgm:pt modelId="{09C942A7-A962-4FF8-976F-32069730C8CB}" type="pres">
      <dgm:prSet presAssocID="{8DFC7BA5-A6A7-4EC5-870A-53A10B95C3D2}" presName="hierRoot2" presStyleCnt="0">
        <dgm:presLayoutVars>
          <dgm:hierBranch val="init"/>
        </dgm:presLayoutVars>
      </dgm:prSet>
      <dgm:spPr/>
    </dgm:pt>
    <dgm:pt modelId="{329DE771-2ADA-4695-B44B-F4B277EECED3}" type="pres">
      <dgm:prSet presAssocID="{8DFC7BA5-A6A7-4EC5-870A-53A10B95C3D2}" presName="rootComposite" presStyleCnt="0"/>
      <dgm:spPr/>
    </dgm:pt>
    <dgm:pt modelId="{C61085B8-7D90-422A-8E11-51C440DCF85E}" type="pres">
      <dgm:prSet presAssocID="{8DFC7BA5-A6A7-4EC5-870A-53A10B95C3D2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6D49D4-D41E-4539-ADC4-DE40F6D9E186}" type="pres">
      <dgm:prSet presAssocID="{8DFC7BA5-A6A7-4EC5-870A-53A10B95C3D2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83637F59-64E7-434D-8D2A-FFD36A561F98}" type="pres">
      <dgm:prSet presAssocID="{8DFC7BA5-A6A7-4EC5-870A-53A10B95C3D2}" presName="hierChild4" presStyleCnt="0"/>
      <dgm:spPr/>
    </dgm:pt>
    <dgm:pt modelId="{AC2F59EA-6D81-4A3D-988C-2BBF0E9087AB}" type="pres">
      <dgm:prSet presAssocID="{8DFC7BA5-A6A7-4EC5-870A-53A10B95C3D2}" presName="hierChild5" presStyleCnt="0"/>
      <dgm:spPr/>
    </dgm:pt>
    <dgm:pt modelId="{97B93FDA-D481-4B3B-B7CE-4F1A5D3E35AD}" type="pres">
      <dgm:prSet presAssocID="{6A8BF666-AEDC-4269-8A96-7C56085A5749}" presName="Name37" presStyleLbl="parChTrans1D3" presStyleIdx="2" presStyleCnt="8"/>
      <dgm:spPr/>
      <dgm:t>
        <a:bodyPr/>
        <a:lstStyle/>
        <a:p>
          <a:endParaRPr lang="zh-CN" altLang="en-US"/>
        </a:p>
      </dgm:t>
    </dgm:pt>
    <dgm:pt modelId="{42DDDF32-2FD7-4F4C-9138-5E8693F569F1}" type="pres">
      <dgm:prSet presAssocID="{5C1A10A4-2D99-415A-8DB5-DF66E48ACF0E}" presName="hierRoot2" presStyleCnt="0">
        <dgm:presLayoutVars>
          <dgm:hierBranch val="init"/>
        </dgm:presLayoutVars>
      </dgm:prSet>
      <dgm:spPr/>
    </dgm:pt>
    <dgm:pt modelId="{F6056868-7E00-43B0-82A7-96A4D40404DF}" type="pres">
      <dgm:prSet presAssocID="{5C1A10A4-2D99-415A-8DB5-DF66E48ACF0E}" presName="rootComposite" presStyleCnt="0"/>
      <dgm:spPr/>
    </dgm:pt>
    <dgm:pt modelId="{30E3A770-4B15-4D3B-B39A-73E3500225B6}" type="pres">
      <dgm:prSet presAssocID="{5C1A10A4-2D99-415A-8DB5-DF66E48ACF0E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1BB5A2-2F34-47A0-A598-C36FF688DDC7}" type="pres">
      <dgm:prSet presAssocID="{5C1A10A4-2D99-415A-8DB5-DF66E48ACF0E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4A0F1EC8-2703-4BD9-B8C7-76D707067D71}" type="pres">
      <dgm:prSet presAssocID="{5C1A10A4-2D99-415A-8DB5-DF66E48ACF0E}" presName="hierChild4" presStyleCnt="0"/>
      <dgm:spPr/>
    </dgm:pt>
    <dgm:pt modelId="{E5B4B4E7-D2FB-47C3-B669-8632ACEA0D7B}" type="pres">
      <dgm:prSet presAssocID="{5C1A10A4-2D99-415A-8DB5-DF66E48ACF0E}" presName="hierChild5" presStyleCnt="0"/>
      <dgm:spPr/>
    </dgm:pt>
    <dgm:pt modelId="{424074A5-4ABB-46A0-B25E-77E65F14ECA1}" type="pres">
      <dgm:prSet presAssocID="{36405BEA-B2B8-4919-9BD6-F9BEDE145CDC}" presName="Name37" presStyleLbl="parChTrans1D3" presStyleIdx="3" presStyleCnt="8"/>
      <dgm:spPr/>
      <dgm:t>
        <a:bodyPr/>
        <a:lstStyle/>
        <a:p>
          <a:endParaRPr lang="zh-CN" altLang="en-US"/>
        </a:p>
      </dgm:t>
    </dgm:pt>
    <dgm:pt modelId="{A310D178-0057-46D5-8F10-98EABB43F2DC}" type="pres">
      <dgm:prSet presAssocID="{BD0062F6-3250-4B6F-B1D4-EB0056E3B4A9}" presName="hierRoot2" presStyleCnt="0">
        <dgm:presLayoutVars>
          <dgm:hierBranch val="init"/>
        </dgm:presLayoutVars>
      </dgm:prSet>
      <dgm:spPr/>
    </dgm:pt>
    <dgm:pt modelId="{77EC227B-74C5-4BA7-AB7F-537390EDEAE2}" type="pres">
      <dgm:prSet presAssocID="{BD0062F6-3250-4B6F-B1D4-EB0056E3B4A9}" presName="rootComposite" presStyleCnt="0"/>
      <dgm:spPr/>
    </dgm:pt>
    <dgm:pt modelId="{F2FF5A45-5265-488E-8F6C-37EC0E35E5E8}" type="pres">
      <dgm:prSet presAssocID="{BD0062F6-3250-4B6F-B1D4-EB0056E3B4A9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246955-CB09-41AC-8E25-7B0ACD76A73F}" type="pres">
      <dgm:prSet presAssocID="{BD0062F6-3250-4B6F-B1D4-EB0056E3B4A9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31AA86A2-62FD-4AEB-98DB-C3B51794F07F}" type="pres">
      <dgm:prSet presAssocID="{BD0062F6-3250-4B6F-B1D4-EB0056E3B4A9}" presName="hierChild4" presStyleCnt="0"/>
      <dgm:spPr/>
    </dgm:pt>
    <dgm:pt modelId="{BA913077-A108-4BB2-8CD0-C857B5CBB284}" type="pres">
      <dgm:prSet presAssocID="{BD0062F6-3250-4B6F-B1D4-EB0056E3B4A9}" presName="hierChild5" presStyleCnt="0"/>
      <dgm:spPr/>
    </dgm:pt>
    <dgm:pt modelId="{5D9EE3A7-595B-417E-941A-EFCDCCDB8299}" type="pres">
      <dgm:prSet presAssocID="{DBD17C9A-99DE-4760-B92F-DC845FB3901B}" presName="hierChild5" presStyleCnt="0"/>
      <dgm:spPr/>
    </dgm:pt>
    <dgm:pt modelId="{E7F865D7-2476-469E-A872-F7CE585D448C}" type="pres">
      <dgm:prSet presAssocID="{83A6684D-2220-4E15-A28A-2EB52515CBB1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EDBFB44-64EA-4821-83C0-87D34328D118}" type="pres">
      <dgm:prSet presAssocID="{CFC8EAF8-2863-4D08-9FA4-9E0396B196FF}" presName="hierRoot2" presStyleCnt="0">
        <dgm:presLayoutVars>
          <dgm:hierBranch val="init"/>
        </dgm:presLayoutVars>
      </dgm:prSet>
      <dgm:spPr/>
    </dgm:pt>
    <dgm:pt modelId="{3DCF641B-6E59-418D-BB07-886064166D22}" type="pres">
      <dgm:prSet presAssocID="{CFC8EAF8-2863-4D08-9FA4-9E0396B196FF}" presName="rootComposite" presStyleCnt="0"/>
      <dgm:spPr/>
    </dgm:pt>
    <dgm:pt modelId="{ADDB84CF-69AB-4945-BF92-498F9C9A0ACB}" type="pres">
      <dgm:prSet presAssocID="{CFC8EAF8-2863-4D08-9FA4-9E0396B196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3198D4-2462-497F-810C-657B2248937D}" type="pres">
      <dgm:prSet presAssocID="{CFC8EAF8-2863-4D08-9FA4-9E0396B196F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1381B84-64D5-4CA1-BBD6-DE34C0986E63}" type="pres">
      <dgm:prSet presAssocID="{CFC8EAF8-2863-4D08-9FA4-9E0396B196FF}" presName="hierChild4" presStyleCnt="0"/>
      <dgm:spPr/>
    </dgm:pt>
    <dgm:pt modelId="{F48BC81B-FB28-49EE-AC03-AA4FF11A5C2B}" type="pres">
      <dgm:prSet presAssocID="{F66EAA20-DAB5-4CB9-B44C-0B1FEC90346B}" presName="Name37" presStyleLbl="parChTrans1D3" presStyleIdx="4" presStyleCnt="8"/>
      <dgm:spPr/>
      <dgm:t>
        <a:bodyPr/>
        <a:lstStyle/>
        <a:p>
          <a:endParaRPr lang="zh-CN" altLang="en-US"/>
        </a:p>
      </dgm:t>
    </dgm:pt>
    <dgm:pt modelId="{E8B5DE0B-DA98-448D-A6B9-B1501B8B8089}" type="pres">
      <dgm:prSet presAssocID="{EBE41351-6A89-4973-ABEB-91F68D8A6C0D}" presName="hierRoot2" presStyleCnt="0">
        <dgm:presLayoutVars>
          <dgm:hierBranch val="init"/>
        </dgm:presLayoutVars>
      </dgm:prSet>
      <dgm:spPr/>
    </dgm:pt>
    <dgm:pt modelId="{22119A8E-D92B-4467-832E-DCFE183B3341}" type="pres">
      <dgm:prSet presAssocID="{EBE41351-6A89-4973-ABEB-91F68D8A6C0D}" presName="rootComposite" presStyleCnt="0"/>
      <dgm:spPr/>
    </dgm:pt>
    <dgm:pt modelId="{1CC62E15-F9BC-49D0-A963-7370C62F921F}" type="pres">
      <dgm:prSet presAssocID="{EBE41351-6A89-4973-ABEB-91F68D8A6C0D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CEA472-B51D-46EE-9AC9-781A212BEF51}" type="pres">
      <dgm:prSet presAssocID="{EBE41351-6A89-4973-ABEB-91F68D8A6C0D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20A9C230-84FB-457F-A787-19E65FF3DA75}" type="pres">
      <dgm:prSet presAssocID="{EBE41351-6A89-4973-ABEB-91F68D8A6C0D}" presName="hierChild4" presStyleCnt="0"/>
      <dgm:spPr/>
    </dgm:pt>
    <dgm:pt modelId="{4FF24F33-BA3F-4398-A98B-61B82AD0137B}" type="pres">
      <dgm:prSet presAssocID="{284E22B2-F141-4362-87EB-689040222EE5}" presName="Name37" presStyleLbl="parChTrans1D4" presStyleIdx="0" presStyleCnt="6"/>
      <dgm:spPr/>
      <dgm:t>
        <a:bodyPr/>
        <a:lstStyle/>
        <a:p>
          <a:endParaRPr lang="zh-CN" altLang="en-US"/>
        </a:p>
      </dgm:t>
    </dgm:pt>
    <dgm:pt modelId="{4041B686-CECA-4D35-A41C-C47D3BD798BF}" type="pres">
      <dgm:prSet presAssocID="{E5EC5381-F24B-4E03-B4FC-FE3885D84B96}" presName="hierRoot2" presStyleCnt="0">
        <dgm:presLayoutVars>
          <dgm:hierBranch val="init"/>
        </dgm:presLayoutVars>
      </dgm:prSet>
      <dgm:spPr/>
    </dgm:pt>
    <dgm:pt modelId="{CA195379-313D-4A6C-B8D8-EA2BA9E6AA62}" type="pres">
      <dgm:prSet presAssocID="{E5EC5381-F24B-4E03-B4FC-FE3885D84B96}" presName="rootComposite" presStyleCnt="0"/>
      <dgm:spPr/>
    </dgm:pt>
    <dgm:pt modelId="{70A99D25-926B-40E7-91BE-794D7CD0BC59}" type="pres">
      <dgm:prSet presAssocID="{E5EC5381-F24B-4E03-B4FC-FE3885D84B96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0EB066-87C8-4882-AB0F-65840E714BA9}" type="pres">
      <dgm:prSet presAssocID="{E5EC5381-F24B-4E03-B4FC-FE3885D84B96}" presName="rootConnector" presStyleLbl="node4" presStyleIdx="0" presStyleCnt="6"/>
      <dgm:spPr/>
      <dgm:t>
        <a:bodyPr/>
        <a:lstStyle/>
        <a:p>
          <a:endParaRPr lang="zh-CN" altLang="en-US"/>
        </a:p>
      </dgm:t>
    </dgm:pt>
    <dgm:pt modelId="{952466B8-9E97-4EF2-AAEE-C60ECCFE4987}" type="pres">
      <dgm:prSet presAssocID="{E5EC5381-F24B-4E03-B4FC-FE3885D84B96}" presName="hierChild4" presStyleCnt="0"/>
      <dgm:spPr/>
    </dgm:pt>
    <dgm:pt modelId="{F24ACA5C-CA06-4805-A283-D6252DFEAFF2}" type="pres">
      <dgm:prSet presAssocID="{E5EC5381-F24B-4E03-B4FC-FE3885D84B96}" presName="hierChild5" presStyleCnt="0"/>
      <dgm:spPr/>
    </dgm:pt>
    <dgm:pt modelId="{FE5DB370-8A94-4065-A87B-587927E1FC45}" type="pres">
      <dgm:prSet presAssocID="{52EC1BAA-5ECB-4005-9A31-CFCBBBF92A84}" presName="Name37" presStyleLbl="parChTrans1D4" presStyleIdx="1" presStyleCnt="6"/>
      <dgm:spPr/>
      <dgm:t>
        <a:bodyPr/>
        <a:lstStyle/>
        <a:p>
          <a:endParaRPr lang="zh-CN" altLang="en-US"/>
        </a:p>
      </dgm:t>
    </dgm:pt>
    <dgm:pt modelId="{A28356FD-327C-4590-B83D-D1C54008B52B}" type="pres">
      <dgm:prSet presAssocID="{EE4E940E-47A8-4372-9560-4ED009DCF518}" presName="hierRoot2" presStyleCnt="0">
        <dgm:presLayoutVars>
          <dgm:hierBranch val="init"/>
        </dgm:presLayoutVars>
      </dgm:prSet>
      <dgm:spPr/>
    </dgm:pt>
    <dgm:pt modelId="{D635C6C6-6FC5-4500-BD5F-052FD7F113DB}" type="pres">
      <dgm:prSet presAssocID="{EE4E940E-47A8-4372-9560-4ED009DCF518}" presName="rootComposite" presStyleCnt="0"/>
      <dgm:spPr/>
    </dgm:pt>
    <dgm:pt modelId="{79D22544-58B8-44BA-9663-AE5678EE7C15}" type="pres">
      <dgm:prSet presAssocID="{EE4E940E-47A8-4372-9560-4ED009DCF518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A03F8D-2591-4DD0-82F1-78856E0CECA7}" type="pres">
      <dgm:prSet presAssocID="{EE4E940E-47A8-4372-9560-4ED009DCF518}" presName="rootConnector" presStyleLbl="node4" presStyleIdx="1" presStyleCnt="6"/>
      <dgm:spPr/>
      <dgm:t>
        <a:bodyPr/>
        <a:lstStyle/>
        <a:p>
          <a:endParaRPr lang="zh-CN" altLang="en-US"/>
        </a:p>
      </dgm:t>
    </dgm:pt>
    <dgm:pt modelId="{47C867C2-8E41-4B3C-B075-879458C24BE7}" type="pres">
      <dgm:prSet presAssocID="{EE4E940E-47A8-4372-9560-4ED009DCF518}" presName="hierChild4" presStyleCnt="0"/>
      <dgm:spPr/>
    </dgm:pt>
    <dgm:pt modelId="{5C78B84B-9A02-42D5-A9C6-849C8CAF1E44}" type="pres">
      <dgm:prSet presAssocID="{EE4E940E-47A8-4372-9560-4ED009DCF518}" presName="hierChild5" presStyleCnt="0"/>
      <dgm:spPr/>
    </dgm:pt>
    <dgm:pt modelId="{C123F1F0-F91B-4102-9DD2-514E96B59234}" type="pres">
      <dgm:prSet presAssocID="{EBE41351-6A89-4973-ABEB-91F68D8A6C0D}" presName="hierChild5" presStyleCnt="0"/>
      <dgm:spPr/>
    </dgm:pt>
    <dgm:pt modelId="{1EE7B0D9-2663-4988-9AFB-2F73EC7E4D31}" type="pres">
      <dgm:prSet presAssocID="{A758B5FF-5A0C-40FF-A5BF-F766FEBABFA4}" presName="Name37" presStyleLbl="parChTrans1D3" presStyleIdx="5" presStyleCnt="8"/>
      <dgm:spPr/>
      <dgm:t>
        <a:bodyPr/>
        <a:lstStyle/>
        <a:p>
          <a:endParaRPr lang="zh-CN" altLang="en-US"/>
        </a:p>
      </dgm:t>
    </dgm:pt>
    <dgm:pt modelId="{C2CCA818-4477-48E3-9B22-B880D688822A}" type="pres">
      <dgm:prSet presAssocID="{C3FE7A62-C509-47B5-8B59-5EC7F23C3363}" presName="hierRoot2" presStyleCnt="0">
        <dgm:presLayoutVars>
          <dgm:hierBranch val="init"/>
        </dgm:presLayoutVars>
      </dgm:prSet>
      <dgm:spPr/>
    </dgm:pt>
    <dgm:pt modelId="{95591227-7C19-4BE7-B138-60E3FC15A46C}" type="pres">
      <dgm:prSet presAssocID="{C3FE7A62-C509-47B5-8B59-5EC7F23C3363}" presName="rootComposite" presStyleCnt="0"/>
      <dgm:spPr/>
    </dgm:pt>
    <dgm:pt modelId="{B98F7D4F-3838-4106-BD5F-E502C4DB4F49}" type="pres">
      <dgm:prSet presAssocID="{C3FE7A62-C509-47B5-8B59-5EC7F23C3363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8AE26B-863E-473F-8258-921A3B97A15E}" type="pres">
      <dgm:prSet presAssocID="{C3FE7A62-C509-47B5-8B59-5EC7F23C3363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E3ADE79F-203D-4307-BA73-17D89FE85410}" type="pres">
      <dgm:prSet presAssocID="{C3FE7A62-C509-47B5-8B59-5EC7F23C3363}" presName="hierChild4" presStyleCnt="0"/>
      <dgm:spPr/>
    </dgm:pt>
    <dgm:pt modelId="{1D6BEAFB-5E5C-452D-B6BF-062DB848AD19}" type="pres">
      <dgm:prSet presAssocID="{E2C55992-8DC5-476A-8926-1E4B9BDAFDE6}" presName="Name37" presStyleLbl="parChTrans1D4" presStyleIdx="2" presStyleCnt="6"/>
      <dgm:spPr/>
      <dgm:t>
        <a:bodyPr/>
        <a:lstStyle/>
        <a:p>
          <a:endParaRPr lang="zh-CN" altLang="en-US"/>
        </a:p>
      </dgm:t>
    </dgm:pt>
    <dgm:pt modelId="{7EB77CBB-F6B7-40A3-97E3-1F0FAFE8BE80}" type="pres">
      <dgm:prSet presAssocID="{A1B8F258-8A22-4833-8E10-C3F07F2F739F}" presName="hierRoot2" presStyleCnt="0">
        <dgm:presLayoutVars>
          <dgm:hierBranch val="init"/>
        </dgm:presLayoutVars>
      </dgm:prSet>
      <dgm:spPr/>
    </dgm:pt>
    <dgm:pt modelId="{47815EBD-D5A5-4736-9982-AE0679B36E8E}" type="pres">
      <dgm:prSet presAssocID="{A1B8F258-8A22-4833-8E10-C3F07F2F739F}" presName="rootComposite" presStyleCnt="0"/>
      <dgm:spPr/>
    </dgm:pt>
    <dgm:pt modelId="{34BADBA7-5640-4689-93E3-E3EF06B2058E}" type="pres">
      <dgm:prSet presAssocID="{A1B8F258-8A22-4833-8E10-C3F07F2F739F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3396B9-3C0F-4DBB-9D61-6FF20D086C62}" type="pres">
      <dgm:prSet presAssocID="{A1B8F258-8A22-4833-8E10-C3F07F2F739F}" presName="rootConnector" presStyleLbl="node4" presStyleIdx="2" presStyleCnt="6"/>
      <dgm:spPr/>
      <dgm:t>
        <a:bodyPr/>
        <a:lstStyle/>
        <a:p>
          <a:endParaRPr lang="zh-CN" altLang="en-US"/>
        </a:p>
      </dgm:t>
    </dgm:pt>
    <dgm:pt modelId="{5B7AB9F1-717F-40B0-8114-0F2F5CBE4069}" type="pres">
      <dgm:prSet presAssocID="{A1B8F258-8A22-4833-8E10-C3F07F2F739F}" presName="hierChild4" presStyleCnt="0"/>
      <dgm:spPr/>
    </dgm:pt>
    <dgm:pt modelId="{7A1E3237-2F42-4B40-8675-5F754D193E18}" type="pres">
      <dgm:prSet presAssocID="{A1B8F258-8A22-4833-8E10-C3F07F2F739F}" presName="hierChild5" presStyleCnt="0"/>
      <dgm:spPr/>
    </dgm:pt>
    <dgm:pt modelId="{F1B70283-70B3-49CD-985B-1354AEEDF5E6}" type="pres">
      <dgm:prSet presAssocID="{D2BC15C0-C70B-4111-9A4C-6F889E2A98F4}" presName="Name37" presStyleLbl="parChTrans1D4" presStyleIdx="3" presStyleCnt="6"/>
      <dgm:spPr/>
      <dgm:t>
        <a:bodyPr/>
        <a:lstStyle/>
        <a:p>
          <a:endParaRPr lang="zh-CN" altLang="en-US"/>
        </a:p>
      </dgm:t>
    </dgm:pt>
    <dgm:pt modelId="{3EB5CD16-8EC5-4C6E-B37D-C371DD881431}" type="pres">
      <dgm:prSet presAssocID="{BCA182D8-B38B-48B5-95D5-4699F22869E1}" presName="hierRoot2" presStyleCnt="0">
        <dgm:presLayoutVars>
          <dgm:hierBranch val="init"/>
        </dgm:presLayoutVars>
      </dgm:prSet>
      <dgm:spPr/>
    </dgm:pt>
    <dgm:pt modelId="{4B2C7F87-CDB6-4BD2-BD38-0BA01FCD1337}" type="pres">
      <dgm:prSet presAssocID="{BCA182D8-B38B-48B5-95D5-4699F22869E1}" presName="rootComposite" presStyleCnt="0"/>
      <dgm:spPr/>
    </dgm:pt>
    <dgm:pt modelId="{09CB223C-7581-42C0-9B31-E3570A46AC3D}" type="pres">
      <dgm:prSet presAssocID="{BCA182D8-B38B-48B5-95D5-4699F22869E1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6F57A0-A4CD-476A-A5C8-C6ACE9672A34}" type="pres">
      <dgm:prSet presAssocID="{BCA182D8-B38B-48B5-95D5-4699F22869E1}" presName="rootConnector" presStyleLbl="node4" presStyleIdx="3" presStyleCnt="6"/>
      <dgm:spPr/>
      <dgm:t>
        <a:bodyPr/>
        <a:lstStyle/>
        <a:p>
          <a:endParaRPr lang="zh-CN" altLang="en-US"/>
        </a:p>
      </dgm:t>
    </dgm:pt>
    <dgm:pt modelId="{17D908FF-89E9-41A4-A622-1AFF5386D2F6}" type="pres">
      <dgm:prSet presAssocID="{BCA182D8-B38B-48B5-95D5-4699F22869E1}" presName="hierChild4" presStyleCnt="0"/>
      <dgm:spPr/>
    </dgm:pt>
    <dgm:pt modelId="{B1C2D41C-3D19-49C1-A8CB-37565298F183}" type="pres">
      <dgm:prSet presAssocID="{BCA182D8-B38B-48B5-95D5-4699F22869E1}" presName="hierChild5" presStyleCnt="0"/>
      <dgm:spPr/>
    </dgm:pt>
    <dgm:pt modelId="{2EA4F5C1-5FBB-4004-8DFD-0E425457862F}" type="pres">
      <dgm:prSet presAssocID="{2BC9BF1C-0E1E-4675-B9F3-A85C47D107F2}" presName="Name37" presStyleLbl="parChTrans1D4" presStyleIdx="4" presStyleCnt="6"/>
      <dgm:spPr/>
      <dgm:t>
        <a:bodyPr/>
        <a:lstStyle/>
        <a:p>
          <a:endParaRPr lang="zh-CN" altLang="en-US"/>
        </a:p>
      </dgm:t>
    </dgm:pt>
    <dgm:pt modelId="{CD63C590-98A8-4C6D-A519-A6E37C0FEF2C}" type="pres">
      <dgm:prSet presAssocID="{93458AC8-5E6C-479E-9260-63183F0BD007}" presName="hierRoot2" presStyleCnt="0">
        <dgm:presLayoutVars>
          <dgm:hierBranch val="init"/>
        </dgm:presLayoutVars>
      </dgm:prSet>
      <dgm:spPr/>
    </dgm:pt>
    <dgm:pt modelId="{CBF39963-A6FC-4951-82DD-B3A91FC11EFD}" type="pres">
      <dgm:prSet presAssocID="{93458AC8-5E6C-479E-9260-63183F0BD007}" presName="rootComposite" presStyleCnt="0"/>
      <dgm:spPr/>
    </dgm:pt>
    <dgm:pt modelId="{F26461F5-9E1E-45E0-9D38-5A0D554166D9}" type="pres">
      <dgm:prSet presAssocID="{93458AC8-5E6C-479E-9260-63183F0BD007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5399B-ACF9-418C-A8C2-D465D5732BB8}" type="pres">
      <dgm:prSet presAssocID="{93458AC8-5E6C-479E-9260-63183F0BD007}" presName="rootConnector" presStyleLbl="node4" presStyleIdx="4" presStyleCnt="6"/>
      <dgm:spPr/>
      <dgm:t>
        <a:bodyPr/>
        <a:lstStyle/>
        <a:p>
          <a:endParaRPr lang="zh-CN" altLang="en-US"/>
        </a:p>
      </dgm:t>
    </dgm:pt>
    <dgm:pt modelId="{44DD9C94-84FD-4F30-B172-4BFAEEE0BE69}" type="pres">
      <dgm:prSet presAssocID="{93458AC8-5E6C-479E-9260-63183F0BD007}" presName="hierChild4" presStyleCnt="0"/>
      <dgm:spPr/>
    </dgm:pt>
    <dgm:pt modelId="{39D73C50-89B9-455A-8A96-558EA5AAE313}" type="pres">
      <dgm:prSet presAssocID="{93458AC8-5E6C-479E-9260-63183F0BD007}" presName="hierChild5" presStyleCnt="0"/>
      <dgm:spPr/>
    </dgm:pt>
    <dgm:pt modelId="{F6C82438-C833-4354-9B4E-F61DE2161517}" type="pres">
      <dgm:prSet presAssocID="{4D369EDA-4374-40BA-895C-5D7D033E3B0E}" presName="Name37" presStyleLbl="parChTrans1D4" presStyleIdx="5" presStyleCnt="6"/>
      <dgm:spPr/>
      <dgm:t>
        <a:bodyPr/>
        <a:lstStyle/>
        <a:p>
          <a:endParaRPr lang="zh-CN" altLang="en-US"/>
        </a:p>
      </dgm:t>
    </dgm:pt>
    <dgm:pt modelId="{DF53516B-2F38-44FB-A49B-798DD2B8812A}" type="pres">
      <dgm:prSet presAssocID="{4A0E4C6D-C933-4F7C-B3AD-049E2A153740}" presName="hierRoot2" presStyleCnt="0">
        <dgm:presLayoutVars>
          <dgm:hierBranch val="init"/>
        </dgm:presLayoutVars>
      </dgm:prSet>
      <dgm:spPr/>
    </dgm:pt>
    <dgm:pt modelId="{7C9BEDCD-4CBF-49FC-A5EE-75C35D20A36E}" type="pres">
      <dgm:prSet presAssocID="{4A0E4C6D-C933-4F7C-B3AD-049E2A153740}" presName="rootComposite" presStyleCnt="0"/>
      <dgm:spPr/>
    </dgm:pt>
    <dgm:pt modelId="{7ED38047-9931-4955-B7A9-8C570F7CFD0A}" type="pres">
      <dgm:prSet presAssocID="{4A0E4C6D-C933-4F7C-B3AD-049E2A153740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F78E6F-7108-47A4-A7B8-DF3F3388E4FD}" type="pres">
      <dgm:prSet presAssocID="{4A0E4C6D-C933-4F7C-B3AD-049E2A153740}" presName="rootConnector" presStyleLbl="node4" presStyleIdx="5" presStyleCnt="6"/>
      <dgm:spPr/>
      <dgm:t>
        <a:bodyPr/>
        <a:lstStyle/>
        <a:p>
          <a:endParaRPr lang="zh-CN" altLang="en-US"/>
        </a:p>
      </dgm:t>
    </dgm:pt>
    <dgm:pt modelId="{D325DB4B-26A8-44DA-B7F6-52B8585C6EE0}" type="pres">
      <dgm:prSet presAssocID="{4A0E4C6D-C933-4F7C-B3AD-049E2A153740}" presName="hierChild4" presStyleCnt="0"/>
      <dgm:spPr/>
    </dgm:pt>
    <dgm:pt modelId="{DDD0FA1A-9E71-4CEF-A861-433FFFBCA288}" type="pres">
      <dgm:prSet presAssocID="{4A0E4C6D-C933-4F7C-B3AD-049E2A153740}" presName="hierChild5" presStyleCnt="0"/>
      <dgm:spPr/>
    </dgm:pt>
    <dgm:pt modelId="{F76FDF1D-D6A1-4013-B92F-C87AA1DAC495}" type="pres">
      <dgm:prSet presAssocID="{C3FE7A62-C509-47B5-8B59-5EC7F23C3363}" presName="hierChild5" presStyleCnt="0"/>
      <dgm:spPr/>
    </dgm:pt>
    <dgm:pt modelId="{BB6F066B-2E5A-4BA3-A7BE-3B0B15A9F8AF}" type="pres">
      <dgm:prSet presAssocID="{CFC8EAF8-2863-4D08-9FA4-9E0396B196FF}" presName="hierChild5" presStyleCnt="0"/>
      <dgm:spPr/>
    </dgm:pt>
    <dgm:pt modelId="{4E89D2A7-EA90-4E3F-A14A-97D5CDB07352}" type="pres">
      <dgm:prSet presAssocID="{0EA1E45D-0BD8-4E3E-8906-D002FF2BF9F0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22CC21CB-7F5D-4287-AB8D-E2427250AE04}" type="pres">
      <dgm:prSet presAssocID="{4507F818-6156-4360-A404-7DB261B25E6E}" presName="hierRoot2" presStyleCnt="0">
        <dgm:presLayoutVars>
          <dgm:hierBranch val="init"/>
        </dgm:presLayoutVars>
      </dgm:prSet>
      <dgm:spPr/>
    </dgm:pt>
    <dgm:pt modelId="{7B633DEA-3AC8-499A-9F2B-48B6FD3478D5}" type="pres">
      <dgm:prSet presAssocID="{4507F818-6156-4360-A404-7DB261B25E6E}" presName="rootComposite" presStyleCnt="0"/>
      <dgm:spPr/>
    </dgm:pt>
    <dgm:pt modelId="{D2AD3E3B-92D8-4824-8242-6583F1461081}" type="pres">
      <dgm:prSet presAssocID="{4507F818-6156-4360-A404-7DB261B25E6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17F1FB-8663-4F13-AE81-5CEA4018A5D7}" type="pres">
      <dgm:prSet presAssocID="{4507F818-6156-4360-A404-7DB261B25E6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D850FD76-9027-4B8A-86A7-FAA8872B0E1F}" type="pres">
      <dgm:prSet presAssocID="{4507F818-6156-4360-A404-7DB261B25E6E}" presName="hierChild4" presStyleCnt="0"/>
      <dgm:spPr/>
    </dgm:pt>
    <dgm:pt modelId="{F275E0A2-33FD-4E05-A15A-B7F0EC5AC9B1}" type="pres">
      <dgm:prSet presAssocID="{234EF690-DD96-4567-B292-EB1FA24D8775}" presName="Name37" presStyleLbl="parChTrans1D3" presStyleIdx="6" presStyleCnt="8"/>
      <dgm:spPr/>
      <dgm:t>
        <a:bodyPr/>
        <a:lstStyle/>
        <a:p>
          <a:endParaRPr lang="zh-CN" altLang="en-US"/>
        </a:p>
      </dgm:t>
    </dgm:pt>
    <dgm:pt modelId="{575E8227-6677-455F-9FE5-CFB891C331FD}" type="pres">
      <dgm:prSet presAssocID="{A5A2A59C-5B3B-40B9-ADAC-9FADA8DDE3D0}" presName="hierRoot2" presStyleCnt="0">
        <dgm:presLayoutVars>
          <dgm:hierBranch val="init"/>
        </dgm:presLayoutVars>
      </dgm:prSet>
      <dgm:spPr/>
    </dgm:pt>
    <dgm:pt modelId="{577AF842-AA0C-4863-A851-390B05F6FA15}" type="pres">
      <dgm:prSet presAssocID="{A5A2A59C-5B3B-40B9-ADAC-9FADA8DDE3D0}" presName="rootComposite" presStyleCnt="0"/>
      <dgm:spPr/>
    </dgm:pt>
    <dgm:pt modelId="{3BED139D-76E7-4915-9B02-413012B169A6}" type="pres">
      <dgm:prSet presAssocID="{A5A2A59C-5B3B-40B9-ADAC-9FADA8DDE3D0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B9B9C6-0949-478F-98F9-DC872CBF3430}" type="pres">
      <dgm:prSet presAssocID="{A5A2A59C-5B3B-40B9-ADAC-9FADA8DDE3D0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29B1FE98-99A4-4AF2-9D03-41EAE18EACFA}" type="pres">
      <dgm:prSet presAssocID="{A5A2A59C-5B3B-40B9-ADAC-9FADA8DDE3D0}" presName="hierChild4" presStyleCnt="0"/>
      <dgm:spPr/>
    </dgm:pt>
    <dgm:pt modelId="{0C6912FD-BBCD-4B89-AF48-095F6BB202D3}" type="pres">
      <dgm:prSet presAssocID="{A5A2A59C-5B3B-40B9-ADAC-9FADA8DDE3D0}" presName="hierChild5" presStyleCnt="0"/>
      <dgm:spPr/>
    </dgm:pt>
    <dgm:pt modelId="{A8EFD2F1-7A82-4AB2-8820-9EA71FD9D3C1}" type="pres">
      <dgm:prSet presAssocID="{C0A32C8C-EAAD-455A-8940-7CBDA4A56802}" presName="Name37" presStyleLbl="parChTrans1D3" presStyleIdx="7" presStyleCnt="8"/>
      <dgm:spPr/>
      <dgm:t>
        <a:bodyPr/>
        <a:lstStyle/>
        <a:p>
          <a:endParaRPr lang="zh-CN" altLang="en-US"/>
        </a:p>
      </dgm:t>
    </dgm:pt>
    <dgm:pt modelId="{C3A9C049-E919-43DF-A11E-24A238C98B1E}" type="pres">
      <dgm:prSet presAssocID="{25EE9A86-E204-4E13-B67D-F8B0EC4F7323}" presName="hierRoot2" presStyleCnt="0">
        <dgm:presLayoutVars>
          <dgm:hierBranch val="init"/>
        </dgm:presLayoutVars>
      </dgm:prSet>
      <dgm:spPr/>
    </dgm:pt>
    <dgm:pt modelId="{7DCC6E4C-442B-4167-BBA8-78860AE06DFB}" type="pres">
      <dgm:prSet presAssocID="{25EE9A86-E204-4E13-B67D-F8B0EC4F7323}" presName="rootComposite" presStyleCnt="0"/>
      <dgm:spPr/>
    </dgm:pt>
    <dgm:pt modelId="{32E391EB-DA9E-4DF8-AB01-02B89D0101D6}" type="pres">
      <dgm:prSet presAssocID="{25EE9A86-E204-4E13-B67D-F8B0EC4F732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73E43-D6E9-49E2-9C5D-8E8C057284BB}" type="pres">
      <dgm:prSet presAssocID="{25EE9A86-E204-4E13-B67D-F8B0EC4F7323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61B085E5-6133-4F8C-AC2B-59733FE7357E}" type="pres">
      <dgm:prSet presAssocID="{25EE9A86-E204-4E13-B67D-F8B0EC4F7323}" presName="hierChild4" presStyleCnt="0"/>
      <dgm:spPr/>
    </dgm:pt>
    <dgm:pt modelId="{2AD48E8E-E085-4DB0-A488-CF05E8C22ABE}" type="pres">
      <dgm:prSet presAssocID="{25EE9A86-E204-4E13-B67D-F8B0EC4F7323}" presName="hierChild5" presStyleCnt="0"/>
      <dgm:spPr/>
    </dgm:pt>
    <dgm:pt modelId="{A0AEF90E-CC72-4807-85FB-0B010BD5499E}" type="pres">
      <dgm:prSet presAssocID="{4507F818-6156-4360-A404-7DB261B25E6E}" presName="hierChild5" presStyleCnt="0"/>
      <dgm:spPr/>
    </dgm:pt>
    <dgm:pt modelId="{BB79E5DF-770C-49C2-A255-FE5199090EDC}" type="pres">
      <dgm:prSet presAssocID="{BF2030EE-3104-477D-BECF-7F5161C45DAF}" presName="hierChild3" presStyleCnt="0"/>
      <dgm:spPr/>
    </dgm:pt>
  </dgm:ptLst>
  <dgm:cxnLst>
    <dgm:cxn modelId="{1E209EDA-E2DA-40E4-BF31-677921FD0D44}" srcId="{DBD17C9A-99DE-4760-B92F-DC845FB3901B}" destId="{BD0062F6-3250-4B6F-B1D4-EB0056E3B4A9}" srcOrd="3" destOrd="0" parTransId="{36405BEA-B2B8-4919-9BD6-F9BEDE145CDC}" sibTransId="{E399D08D-61D0-4232-AE98-340B2FCA83D4}"/>
    <dgm:cxn modelId="{9CCB08DB-5733-44E4-B2E4-9AB594F171DB}" srcId="{EBE41351-6A89-4973-ABEB-91F68D8A6C0D}" destId="{EE4E940E-47A8-4372-9560-4ED009DCF518}" srcOrd="1" destOrd="0" parTransId="{52EC1BAA-5ECB-4005-9A31-CFCBBBF92A84}" sibTransId="{8093BE9B-2443-420C-BE72-1679E85FD1DC}"/>
    <dgm:cxn modelId="{67CA8961-6987-436D-8E17-C0D2291D45DE}" type="presOf" srcId="{E2C55992-8DC5-476A-8926-1E4B9BDAFDE6}" destId="{1D6BEAFB-5E5C-452D-B6BF-062DB848AD19}" srcOrd="0" destOrd="0" presId="urn:microsoft.com/office/officeart/2005/8/layout/orgChart1"/>
    <dgm:cxn modelId="{B93AB22B-523B-4E6E-B5A1-5A45CCF311C8}" type="presOf" srcId="{E5EC5381-F24B-4E03-B4FC-FE3885D84B96}" destId="{B00EB066-87C8-4882-AB0F-65840E714BA9}" srcOrd="1" destOrd="0" presId="urn:microsoft.com/office/officeart/2005/8/layout/orgChart1"/>
    <dgm:cxn modelId="{22512114-9FC7-41F3-93F5-7D99B4AB1D60}" type="presOf" srcId="{2BC9BF1C-0E1E-4675-B9F3-A85C47D107F2}" destId="{2EA4F5C1-5FBB-4004-8DFD-0E425457862F}" srcOrd="0" destOrd="0" presId="urn:microsoft.com/office/officeart/2005/8/layout/orgChart1"/>
    <dgm:cxn modelId="{816CA358-6507-40F2-9543-C34AAD83991C}" type="presOf" srcId="{C2D3A0CA-CDED-4F20-B9A1-659E822619EE}" destId="{0F31891B-7A2F-4161-B245-29F7BB8DBC05}" srcOrd="0" destOrd="0" presId="urn:microsoft.com/office/officeart/2005/8/layout/orgChart1"/>
    <dgm:cxn modelId="{A6728E11-E21D-4B29-8F79-9A2198ABE55C}" type="presOf" srcId="{4D369EDA-4374-40BA-895C-5D7D033E3B0E}" destId="{F6C82438-C833-4354-9B4E-F61DE2161517}" srcOrd="0" destOrd="0" presId="urn:microsoft.com/office/officeart/2005/8/layout/orgChart1"/>
    <dgm:cxn modelId="{3B26873A-9AB9-4A2F-BC95-E0B5E1A92428}" srcId="{BF2030EE-3104-477D-BECF-7F5161C45DAF}" destId="{4507F818-6156-4360-A404-7DB261B25E6E}" srcOrd="2" destOrd="0" parTransId="{0EA1E45D-0BD8-4E3E-8906-D002FF2BF9F0}" sibTransId="{A84D6E5C-9CE3-4386-AE4E-D1B1209B192F}"/>
    <dgm:cxn modelId="{2F6189E8-9A92-4E48-89B8-74943674513F}" type="presOf" srcId="{36405BEA-B2B8-4919-9BD6-F9BEDE145CDC}" destId="{424074A5-4ABB-46A0-B25E-77E65F14ECA1}" srcOrd="0" destOrd="0" presId="urn:microsoft.com/office/officeart/2005/8/layout/orgChart1"/>
    <dgm:cxn modelId="{06585052-8754-44C9-80C2-A2BB67504DC6}" type="presOf" srcId="{8DFC7BA5-A6A7-4EC5-870A-53A10B95C3D2}" destId="{C61085B8-7D90-422A-8E11-51C440DCF85E}" srcOrd="0" destOrd="0" presId="urn:microsoft.com/office/officeart/2005/8/layout/orgChart1"/>
    <dgm:cxn modelId="{14740146-05DC-4827-96D8-4737FD91B0FA}" srcId="{CFC8EAF8-2863-4D08-9FA4-9E0396B196FF}" destId="{C3FE7A62-C509-47B5-8B59-5EC7F23C3363}" srcOrd="1" destOrd="0" parTransId="{A758B5FF-5A0C-40FF-A5BF-F766FEBABFA4}" sibTransId="{1A53C036-8D61-46F7-BC35-63A40FBF76AD}"/>
    <dgm:cxn modelId="{0E10C570-2B89-405D-A28C-02E78A242D54}" type="presOf" srcId="{E5EC5381-F24B-4E03-B4FC-FE3885D84B96}" destId="{70A99D25-926B-40E7-91BE-794D7CD0BC59}" srcOrd="0" destOrd="0" presId="urn:microsoft.com/office/officeart/2005/8/layout/orgChart1"/>
    <dgm:cxn modelId="{7EF1BFA7-1B7E-463D-AE06-F21C8BB37769}" type="presOf" srcId="{BCA182D8-B38B-48B5-95D5-4699F22869E1}" destId="{916F57A0-A4CD-476A-A5C8-C6ACE9672A34}" srcOrd="1" destOrd="0" presId="urn:microsoft.com/office/officeart/2005/8/layout/orgChart1"/>
    <dgm:cxn modelId="{F9AE0FE4-7599-4D86-A4A1-8AF7E939B194}" srcId="{C3FE7A62-C509-47B5-8B59-5EC7F23C3363}" destId="{BCA182D8-B38B-48B5-95D5-4699F22869E1}" srcOrd="1" destOrd="0" parTransId="{D2BC15C0-C70B-4111-9A4C-6F889E2A98F4}" sibTransId="{BC53AD14-B074-4A6A-9DB1-BFFD6BFCB432}"/>
    <dgm:cxn modelId="{D1F40E50-5E06-4F30-BCA9-D05242DB201E}" type="presOf" srcId="{D2BC15C0-C70B-4111-9A4C-6F889E2A98F4}" destId="{F1B70283-70B3-49CD-985B-1354AEEDF5E6}" srcOrd="0" destOrd="0" presId="urn:microsoft.com/office/officeart/2005/8/layout/orgChart1"/>
    <dgm:cxn modelId="{CDDC6B51-82EB-49E9-B6FD-AA8502DC1769}" type="presOf" srcId="{4507F818-6156-4360-A404-7DB261B25E6E}" destId="{1717F1FB-8663-4F13-AE81-5CEA4018A5D7}" srcOrd="1" destOrd="0" presId="urn:microsoft.com/office/officeart/2005/8/layout/orgChart1"/>
    <dgm:cxn modelId="{97CF09F2-1FDE-4665-ADE5-943112F7EB1D}" type="presOf" srcId="{DBD17C9A-99DE-4760-B92F-DC845FB3901B}" destId="{A5DB98AC-8156-4E52-9FE0-6A5E1DE009A7}" srcOrd="1" destOrd="0" presId="urn:microsoft.com/office/officeart/2005/8/layout/orgChart1"/>
    <dgm:cxn modelId="{2C0D8DF7-4692-4152-BF50-9473E6840AF9}" srcId="{DBD17C9A-99DE-4760-B92F-DC845FB3901B}" destId="{5C1A10A4-2D99-415A-8DB5-DF66E48ACF0E}" srcOrd="2" destOrd="0" parTransId="{6A8BF666-AEDC-4269-8A96-7C56085A5749}" sibTransId="{EAACFFA7-C0DA-4C5B-9217-D0FCE265F9AD}"/>
    <dgm:cxn modelId="{54BE99E0-46B0-40B8-8D4C-90B57E3055DF}" srcId="{C3FE7A62-C509-47B5-8B59-5EC7F23C3363}" destId="{4A0E4C6D-C933-4F7C-B3AD-049E2A153740}" srcOrd="3" destOrd="0" parTransId="{4D369EDA-4374-40BA-895C-5D7D033E3B0E}" sibTransId="{72428722-6776-4664-BB3E-44F0A973D966}"/>
    <dgm:cxn modelId="{1BDFA14E-BB2A-4BB3-B4C5-9E15E071E5EE}" srcId="{BF2030EE-3104-477D-BECF-7F5161C45DAF}" destId="{DBD17C9A-99DE-4760-B92F-DC845FB3901B}" srcOrd="0" destOrd="0" parTransId="{F43734A8-85D2-431B-9CC9-37DFD13D15C5}" sibTransId="{71566A83-51D7-491C-81F5-982488243799}"/>
    <dgm:cxn modelId="{9F2BBA58-EF81-4756-B4A8-AB03254AB525}" type="presOf" srcId="{234EF690-DD96-4567-B292-EB1FA24D8775}" destId="{F275E0A2-33FD-4E05-A15A-B7F0EC5AC9B1}" srcOrd="0" destOrd="0" presId="urn:microsoft.com/office/officeart/2005/8/layout/orgChart1"/>
    <dgm:cxn modelId="{1A02EDD7-6887-4F1B-9F03-1C657BB6B150}" type="presOf" srcId="{CFC8EAF8-2863-4D08-9FA4-9E0396B196FF}" destId="{ADDB84CF-69AB-4945-BF92-498F9C9A0ACB}" srcOrd="0" destOrd="0" presId="urn:microsoft.com/office/officeart/2005/8/layout/orgChart1"/>
    <dgm:cxn modelId="{3D77B579-F566-47B2-8F50-802D62092AE3}" type="presOf" srcId="{DBD17C9A-99DE-4760-B92F-DC845FB3901B}" destId="{D5778FB2-4580-4957-B385-C9560390F832}" srcOrd="0" destOrd="0" presId="urn:microsoft.com/office/officeart/2005/8/layout/orgChart1"/>
    <dgm:cxn modelId="{3842B723-2786-4EEA-A0B3-E3AF9F6C8F03}" type="presOf" srcId="{4A0E4C6D-C933-4F7C-B3AD-049E2A153740}" destId="{7ED38047-9931-4955-B7A9-8C570F7CFD0A}" srcOrd="0" destOrd="0" presId="urn:microsoft.com/office/officeart/2005/8/layout/orgChart1"/>
    <dgm:cxn modelId="{30DD31F8-926B-4CD7-9238-54B39AF5BD39}" type="presOf" srcId="{C0A32C8C-EAAD-455A-8940-7CBDA4A56802}" destId="{A8EFD2F1-7A82-4AB2-8820-9EA71FD9D3C1}" srcOrd="0" destOrd="0" presId="urn:microsoft.com/office/officeart/2005/8/layout/orgChart1"/>
    <dgm:cxn modelId="{496F9D08-223C-4B20-ACC2-91486E1796FB}" type="presOf" srcId="{4A0E4C6D-C933-4F7C-B3AD-049E2A153740}" destId="{32F78E6F-7108-47A4-A7B8-DF3F3388E4FD}" srcOrd="1" destOrd="0" presId="urn:microsoft.com/office/officeart/2005/8/layout/orgChart1"/>
    <dgm:cxn modelId="{9E0118CD-5A11-47C3-ADD3-D1DB46F785DA}" srcId="{EBE41351-6A89-4973-ABEB-91F68D8A6C0D}" destId="{E5EC5381-F24B-4E03-B4FC-FE3885D84B96}" srcOrd="0" destOrd="0" parTransId="{284E22B2-F141-4362-87EB-689040222EE5}" sibTransId="{CFD09181-D5FC-41E0-8727-5355E3909CA2}"/>
    <dgm:cxn modelId="{7DAA8089-7026-47A4-9901-7BE4D315509B}" srcId="{BF2030EE-3104-477D-BECF-7F5161C45DAF}" destId="{CFC8EAF8-2863-4D08-9FA4-9E0396B196FF}" srcOrd="1" destOrd="0" parTransId="{83A6684D-2220-4E15-A28A-2EB52515CBB1}" sibTransId="{7763CEA2-5544-4732-909C-218370EDDC81}"/>
    <dgm:cxn modelId="{5A6B2A20-CC7A-4000-AEBB-BA44DE0F0CA4}" type="presOf" srcId="{52EC1BAA-5ECB-4005-9A31-CFCBBBF92A84}" destId="{FE5DB370-8A94-4065-A87B-587927E1FC45}" srcOrd="0" destOrd="0" presId="urn:microsoft.com/office/officeart/2005/8/layout/orgChart1"/>
    <dgm:cxn modelId="{66DE17E2-5D90-4C55-866C-74320594B30B}" srcId="{4507F818-6156-4360-A404-7DB261B25E6E}" destId="{A5A2A59C-5B3B-40B9-ADAC-9FADA8DDE3D0}" srcOrd="0" destOrd="0" parTransId="{234EF690-DD96-4567-B292-EB1FA24D8775}" sibTransId="{73438592-EF7C-44F3-B103-0A3C7B681F47}"/>
    <dgm:cxn modelId="{51E9D1F2-6259-4C7F-8217-4987D070CC9D}" type="presOf" srcId="{CFC8EAF8-2863-4D08-9FA4-9E0396B196FF}" destId="{FB3198D4-2462-497F-810C-657B2248937D}" srcOrd="1" destOrd="0" presId="urn:microsoft.com/office/officeart/2005/8/layout/orgChart1"/>
    <dgm:cxn modelId="{803B8B00-CFAD-4AE0-8003-C26EDF7477A0}" srcId="{8AD33596-FA6E-4117-A6C1-70A59B7624D3}" destId="{BF2030EE-3104-477D-BECF-7F5161C45DAF}" srcOrd="0" destOrd="0" parTransId="{29B960DB-5B89-4AE2-88AB-80060B69C7A4}" sibTransId="{5C39944E-C75A-4757-8B34-0F653E3588C8}"/>
    <dgm:cxn modelId="{5FB997D2-C3C3-424E-9256-9E24D904F271}" type="presOf" srcId="{BD0062F6-3250-4B6F-B1D4-EB0056E3B4A9}" destId="{4B246955-CB09-41AC-8E25-7B0ACD76A73F}" srcOrd="1" destOrd="0" presId="urn:microsoft.com/office/officeart/2005/8/layout/orgChart1"/>
    <dgm:cxn modelId="{3D56A9C6-FF07-42D2-952E-834C84C93F1E}" srcId="{CFC8EAF8-2863-4D08-9FA4-9E0396B196FF}" destId="{EBE41351-6A89-4973-ABEB-91F68D8A6C0D}" srcOrd="0" destOrd="0" parTransId="{F66EAA20-DAB5-4CB9-B44C-0B1FEC90346B}" sibTransId="{CB4DEBE6-9D54-4B8C-B457-4D80209F6589}"/>
    <dgm:cxn modelId="{63DE0A6B-A9F4-4D38-8B20-ED546CC2E959}" type="presOf" srcId="{5C1A10A4-2D99-415A-8DB5-DF66E48ACF0E}" destId="{30E3A770-4B15-4D3B-B39A-73E3500225B6}" srcOrd="0" destOrd="0" presId="urn:microsoft.com/office/officeart/2005/8/layout/orgChart1"/>
    <dgm:cxn modelId="{CB194D24-27CE-46FF-ADE2-5DA1AFF31B92}" type="presOf" srcId="{BF2030EE-3104-477D-BECF-7F5161C45DAF}" destId="{FF0B188C-A0A9-44D7-9AF0-D558DC81DE78}" srcOrd="0" destOrd="0" presId="urn:microsoft.com/office/officeart/2005/8/layout/orgChart1"/>
    <dgm:cxn modelId="{E36D29A5-8FDC-4AFC-B75B-36B6BE7626DF}" type="presOf" srcId="{C911A009-6071-409E-9542-83DF985A86F3}" destId="{8D80211D-EF76-4324-8564-A712D045D062}" srcOrd="0" destOrd="0" presId="urn:microsoft.com/office/officeart/2005/8/layout/orgChart1"/>
    <dgm:cxn modelId="{D29564F0-34E4-4F54-BAEA-01FEBECCA944}" type="presOf" srcId="{BF2030EE-3104-477D-BECF-7F5161C45DAF}" destId="{ED8BBEFD-4011-4C85-8625-438D39D70E0E}" srcOrd="1" destOrd="0" presId="urn:microsoft.com/office/officeart/2005/8/layout/orgChart1"/>
    <dgm:cxn modelId="{55A3D594-F7B1-4852-AFCF-6DCB5FD256EF}" srcId="{C3FE7A62-C509-47B5-8B59-5EC7F23C3363}" destId="{A1B8F258-8A22-4833-8E10-C3F07F2F739F}" srcOrd="0" destOrd="0" parTransId="{E2C55992-8DC5-476A-8926-1E4B9BDAFDE6}" sibTransId="{5F5150A4-F521-452E-9CEC-9B7986FC9286}"/>
    <dgm:cxn modelId="{E13B5853-6A19-4231-9B6B-C6AC834F791E}" type="presOf" srcId="{DE9FE55B-3BB3-4E45-85DC-15AAB74294AF}" destId="{7574E6E8-2F57-4FC9-B040-7B6A6AC6931E}" srcOrd="0" destOrd="0" presId="urn:microsoft.com/office/officeart/2005/8/layout/orgChart1"/>
    <dgm:cxn modelId="{CD19F730-6D29-46AC-80E8-96C7FAB0DBE7}" type="presOf" srcId="{EBE41351-6A89-4973-ABEB-91F68D8A6C0D}" destId="{1CC62E15-F9BC-49D0-A963-7370C62F921F}" srcOrd="0" destOrd="0" presId="urn:microsoft.com/office/officeart/2005/8/layout/orgChart1"/>
    <dgm:cxn modelId="{CAEE3ACC-7CD5-4758-8071-D4182EE9AD57}" type="presOf" srcId="{F66EAA20-DAB5-4CB9-B44C-0B1FEC90346B}" destId="{F48BC81B-FB28-49EE-AC03-AA4FF11A5C2B}" srcOrd="0" destOrd="0" presId="urn:microsoft.com/office/officeart/2005/8/layout/orgChart1"/>
    <dgm:cxn modelId="{10869DF6-3EBE-459B-9BC9-34BE8C1A877C}" type="presOf" srcId="{C3FE7A62-C509-47B5-8B59-5EC7F23C3363}" destId="{B98F7D4F-3838-4106-BD5F-E502C4DB4F49}" srcOrd="0" destOrd="0" presId="urn:microsoft.com/office/officeart/2005/8/layout/orgChart1"/>
    <dgm:cxn modelId="{88B14F68-FA13-4348-882D-FC58FFDFDA62}" type="presOf" srcId="{C3FE7A62-C509-47B5-8B59-5EC7F23C3363}" destId="{638AE26B-863E-473F-8258-921A3B97A15E}" srcOrd="1" destOrd="0" presId="urn:microsoft.com/office/officeart/2005/8/layout/orgChart1"/>
    <dgm:cxn modelId="{79822234-EDAE-4A50-A30E-2E5E6A1E3425}" type="presOf" srcId="{83A6684D-2220-4E15-A28A-2EB52515CBB1}" destId="{E7F865D7-2476-469E-A872-F7CE585D448C}" srcOrd="0" destOrd="0" presId="urn:microsoft.com/office/officeart/2005/8/layout/orgChart1"/>
    <dgm:cxn modelId="{598FAD9E-414B-4C18-B1D3-B3BD9F10B332}" type="presOf" srcId="{C2D3A0CA-CDED-4F20-B9A1-659E822619EE}" destId="{3D81E318-CAEF-4F86-B6EC-FAB84BA39112}" srcOrd="1" destOrd="0" presId="urn:microsoft.com/office/officeart/2005/8/layout/orgChart1"/>
    <dgm:cxn modelId="{33D90153-05D3-4517-B883-514F0E0EBA36}" type="presOf" srcId="{A1B8F258-8A22-4833-8E10-C3F07F2F739F}" destId="{0A3396B9-3C0F-4DBB-9D61-6FF20D086C62}" srcOrd="1" destOrd="0" presId="urn:microsoft.com/office/officeart/2005/8/layout/orgChart1"/>
    <dgm:cxn modelId="{077492FA-0BD3-4DB4-B819-69476051F7EE}" type="presOf" srcId="{8DFC7BA5-A6A7-4EC5-870A-53A10B95C3D2}" destId="{526D49D4-D41E-4539-ADC4-DE40F6D9E186}" srcOrd="1" destOrd="0" presId="urn:microsoft.com/office/officeart/2005/8/layout/orgChart1"/>
    <dgm:cxn modelId="{8A3472D3-40F8-4A9E-ABF0-314B56B1D199}" type="presOf" srcId="{EE4E940E-47A8-4372-9560-4ED009DCF518}" destId="{79D22544-58B8-44BA-9663-AE5678EE7C15}" srcOrd="0" destOrd="0" presId="urn:microsoft.com/office/officeart/2005/8/layout/orgChart1"/>
    <dgm:cxn modelId="{28708B40-88FF-4214-9F07-AD1FE723C4D3}" type="presOf" srcId="{A5A2A59C-5B3B-40B9-ADAC-9FADA8DDE3D0}" destId="{3BED139D-76E7-4915-9B02-413012B169A6}" srcOrd="0" destOrd="0" presId="urn:microsoft.com/office/officeart/2005/8/layout/orgChart1"/>
    <dgm:cxn modelId="{0B145789-8133-400E-B463-891F159BBC91}" type="presOf" srcId="{A758B5FF-5A0C-40FF-A5BF-F766FEBABFA4}" destId="{1EE7B0D9-2663-4988-9AFB-2F73EC7E4D31}" srcOrd="0" destOrd="0" presId="urn:microsoft.com/office/officeart/2005/8/layout/orgChart1"/>
    <dgm:cxn modelId="{0FD56D31-0CA3-4FD2-BEDE-2FA24AFE5663}" type="presOf" srcId="{EE4E940E-47A8-4372-9560-4ED009DCF518}" destId="{15A03F8D-2591-4DD0-82F1-78856E0CECA7}" srcOrd="1" destOrd="0" presId="urn:microsoft.com/office/officeart/2005/8/layout/orgChart1"/>
    <dgm:cxn modelId="{F0F1E669-87DB-4D03-8F90-4541B4C4F42D}" type="presOf" srcId="{4507F818-6156-4360-A404-7DB261B25E6E}" destId="{D2AD3E3B-92D8-4824-8242-6583F1461081}" srcOrd="0" destOrd="0" presId="urn:microsoft.com/office/officeart/2005/8/layout/orgChart1"/>
    <dgm:cxn modelId="{38921BD3-A515-4897-A06B-84D79C2F7586}" type="presOf" srcId="{BD0062F6-3250-4B6F-B1D4-EB0056E3B4A9}" destId="{F2FF5A45-5265-488E-8F6C-37EC0E35E5E8}" srcOrd="0" destOrd="0" presId="urn:microsoft.com/office/officeart/2005/8/layout/orgChart1"/>
    <dgm:cxn modelId="{C3320DEB-FEE1-4C44-86F8-98B82DF1A975}" type="presOf" srcId="{A1B8F258-8A22-4833-8E10-C3F07F2F739F}" destId="{34BADBA7-5640-4689-93E3-E3EF06B2058E}" srcOrd="0" destOrd="0" presId="urn:microsoft.com/office/officeart/2005/8/layout/orgChart1"/>
    <dgm:cxn modelId="{12459D58-7757-4F6F-A1BF-45F1DA2A078A}" type="presOf" srcId="{EBE41351-6A89-4973-ABEB-91F68D8A6C0D}" destId="{74CEA472-B51D-46EE-9AC9-781A212BEF51}" srcOrd="1" destOrd="0" presId="urn:microsoft.com/office/officeart/2005/8/layout/orgChart1"/>
    <dgm:cxn modelId="{AEF6703D-9662-441D-9350-55DBA761B700}" type="presOf" srcId="{F43734A8-85D2-431B-9CC9-37DFD13D15C5}" destId="{DDF0CF31-26E4-48C2-BD15-DF53E141EE17}" srcOrd="0" destOrd="0" presId="urn:microsoft.com/office/officeart/2005/8/layout/orgChart1"/>
    <dgm:cxn modelId="{33DB513E-BB78-4BA2-9C80-1E48E3C3663F}" srcId="{DBD17C9A-99DE-4760-B92F-DC845FB3901B}" destId="{C2D3A0CA-CDED-4F20-B9A1-659E822619EE}" srcOrd="0" destOrd="0" parTransId="{DE9FE55B-3BB3-4E45-85DC-15AAB74294AF}" sibTransId="{8FFF0445-5B30-443C-BCFA-48F1B4515FAB}"/>
    <dgm:cxn modelId="{69B74A29-900B-4B19-A5FC-F130E7F4D20E}" type="presOf" srcId="{8AD33596-FA6E-4117-A6C1-70A59B7624D3}" destId="{46CCE44A-4CDB-4E01-9643-87B0EE7C47B9}" srcOrd="0" destOrd="0" presId="urn:microsoft.com/office/officeart/2005/8/layout/orgChart1"/>
    <dgm:cxn modelId="{1C501F05-6735-452F-B2D5-8460D1454A4D}" type="presOf" srcId="{284E22B2-F141-4362-87EB-689040222EE5}" destId="{4FF24F33-BA3F-4398-A98B-61B82AD0137B}" srcOrd="0" destOrd="0" presId="urn:microsoft.com/office/officeart/2005/8/layout/orgChart1"/>
    <dgm:cxn modelId="{6829396C-2881-4297-ADFB-CCC8B889A86F}" srcId="{4507F818-6156-4360-A404-7DB261B25E6E}" destId="{25EE9A86-E204-4E13-B67D-F8B0EC4F7323}" srcOrd="1" destOrd="0" parTransId="{C0A32C8C-EAAD-455A-8940-7CBDA4A56802}" sibTransId="{828B51AC-56DF-4CD1-BA1E-50DBA7C06A93}"/>
    <dgm:cxn modelId="{D74ECF87-8C5A-4D91-A438-29E51738C84E}" type="presOf" srcId="{93458AC8-5E6C-479E-9260-63183F0BD007}" destId="{63C5399B-ACF9-418C-A8C2-D465D5732BB8}" srcOrd="1" destOrd="0" presId="urn:microsoft.com/office/officeart/2005/8/layout/orgChart1"/>
    <dgm:cxn modelId="{127BAB33-D08B-4DDF-9849-C52B164642E6}" type="presOf" srcId="{25EE9A86-E204-4E13-B67D-F8B0EC4F7323}" destId="{37573E43-D6E9-49E2-9C5D-8E8C057284BB}" srcOrd="1" destOrd="0" presId="urn:microsoft.com/office/officeart/2005/8/layout/orgChart1"/>
    <dgm:cxn modelId="{A8E7D9F7-EEC2-4CFD-B50A-6C5A229DE9EF}" type="presOf" srcId="{93458AC8-5E6C-479E-9260-63183F0BD007}" destId="{F26461F5-9E1E-45E0-9D38-5A0D554166D9}" srcOrd="0" destOrd="0" presId="urn:microsoft.com/office/officeart/2005/8/layout/orgChart1"/>
    <dgm:cxn modelId="{98CFF7DF-2298-4B32-94E8-228B998BC6B1}" type="presOf" srcId="{0EA1E45D-0BD8-4E3E-8906-D002FF2BF9F0}" destId="{4E89D2A7-EA90-4E3F-A14A-97D5CDB07352}" srcOrd="0" destOrd="0" presId="urn:microsoft.com/office/officeart/2005/8/layout/orgChart1"/>
    <dgm:cxn modelId="{8CE19318-E0BC-47D4-97A4-EAFFAB1894FD}" type="presOf" srcId="{25EE9A86-E204-4E13-B67D-F8B0EC4F7323}" destId="{32E391EB-DA9E-4DF8-AB01-02B89D0101D6}" srcOrd="0" destOrd="0" presId="urn:microsoft.com/office/officeart/2005/8/layout/orgChart1"/>
    <dgm:cxn modelId="{0DD20025-8AA6-4162-975E-120B07146CAE}" type="presOf" srcId="{5C1A10A4-2D99-415A-8DB5-DF66E48ACF0E}" destId="{D41BB5A2-2F34-47A0-A598-C36FF688DDC7}" srcOrd="1" destOrd="0" presId="urn:microsoft.com/office/officeart/2005/8/layout/orgChart1"/>
    <dgm:cxn modelId="{09A3A229-9BBC-4635-8F20-D93ECA47BAC3}" type="presOf" srcId="{A5A2A59C-5B3B-40B9-ADAC-9FADA8DDE3D0}" destId="{61B9B9C6-0949-478F-98F9-DC872CBF3430}" srcOrd="1" destOrd="0" presId="urn:microsoft.com/office/officeart/2005/8/layout/orgChart1"/>
    <dgm:cxn modelId="{F3D964F0-CD6D-4CB8-AAA6-821C1D99257F}" srcId="{C3FE7A62-C509-47B5-8B59-5EC7F23C3363}" destId="{93458AC8-5E6C-479E-9260-63183F0BD007}" srcOrd="2" destOrd="0" parTransId="{2BC9BF1C-0E1E-4675-B9F3-A85C47D107F2}" sibTransId="{A257FC08-4A5F-410F-B23E-0D567F69C612}"/>
    <dgm:cxn modelId="{E0841BDA-AC02-4CE7-8E71-57A3DD24B019}" type="presOf" srcId="{6A8BF666-AEDC-4269-8A96-7C56085A5749}" destId="{97B93FDA-D481-4B3B-B7CE-4F1A5D3E35AD}" srcOrd="0" destOrd="0" presId="urn:microsoft.com/office/officeart/2005/8/layout/orgChart1"/>
    <dgm:cxn modelId="{B9017D53-D5C2-44B6-8779-81BEE2E8DB92}" srcId="{DBD17C9A-99DE-4760-B92F-DC845FB3901B}" destId="{8DFC7BA5-A6A7-4EC5-870A-53A10B95C3D2}" srcOrd="1" destOrd="0" parTransId="{C911A009-6071-409E-9542-83DF985A86F3}" sibTransId="{3CA06E47-C07F-4D23-BC5B-002B36E25D20}"/>
    <dgm:cxn modelId="{279246B7-0322-4D74-B604-CC15448FF713}" type="presOf" srcId="{BCA182D8-B38B-48B5-95D5-4699F22869E1}" destId="{09CB223C-7581-42C0-9B31-E3570A46AC3D}" srcOrd="0" destOrd="0" presId="urn:microsoft.com/office/officeart/2005/8/layout/orgChart1"/>
    <dgm:cxn modelId="{84F9C2DE-29AA-424B-A54D-6B1098CB9B83}" type="presParOf" srcId="{46CCE44A-4CDB-4E01-9643-87B0EE7C47B9}" destId="{E54A9D3D-CBE1-4B6A-B8BB-0F412820B47A}" srcOrd="0" destOrd="0" presId="urn:microsoft.com/office/officeart/2005/8/layout/orgChart1"/>
    <dgm:cxn modelId="{E3E2CCB4-39A6-4994-B52E-477720D41AA1}" type="presParOf" srcId="{E54A9D3D-CBE1-4B6A-B8BB-0F412820B47A}" destId="{7B3501DA-CEE7-4627-BFEB-0D5D2D5A91B4}" srcOrd="0" destOrd="0" presId="urn:microsoft.com/office/officeart/2005/8/layout/orgChart1"/>
    <dgm:cxn modelId="{BD8DE403-B211-4AA4-9B30-2237A1FDFF3B}" type="presParOf" srcId="{7B3501DA-CEE7-4627-BFEB-0D5D2D5A91B4}" destId="{FF0B188C-A0A9-44D7-9AF0-D558DC81DE78}" srcOrd="0" destOrd="0" presId="urn:microsoft.com/office/officeart/2005/8/layout/orgChart1"/>
    <dgm:cxn modelId="{22E43CE0-09E2-4195-87BF-2B5D8B85FA80}" type="presParOf" srcId="{7B3501DA-CEE7-4627-BFEB-0D5D2D5A91B4}" destId="{ED8BBEFD-4011-4C85-8625-438D39D70E0E}" srcOrd="1" destOrd="0" presId="urn:microsoft.com/office/officeart/2005/8/layout/orgChart1"/>
    <dgm:cxn modelId="{3C6FF4A9-642E-4C47-86EC-C104629F56D2}" type="presParOf" srcId="{E54A9D3D-CBE1-4B6A-B8BB-0F412820B47A}" destId="{A6AA0D30-E8A5-4B12-8C0D-54735F43E372}" srcOrd="1" destOrd="0" presId="urn:microsoft.com/office/officeart/2005/8/layout/orgChart1"/>
    <dgm:cxn modelId="{9BAD8447-C14E-4606-A571-97CE85B4FC36}" type="presParOf" srcId="{A6AA0D30-E8A5-4B12-8C0D-54735F43E372}" destId="{DDF0CF31-26E4-48C2-BD15-DF53E141EE17}" srcOrd="0" destOrd="0" presId="urn:microsoft.com/office/officeart/2005/8/layout/orgChart1"/>
    <dgm:cxn modelId="{AB9C5B7D-2B48-41DA-9218-A9E26BD18D08}" type="presParOf" srcId="{A6AA0D30-E8A5-4B12-8C0D-54735F43E372}" destId="{4505CD4E-A379-4FAF-91DA-F1988305DD38}" srcOrd="1" destOrd="0" presId="urn:microsoft.com/office/officeart/2005/8/layout/orgChart1"/>
    <dgm:cxn modelId="{879AD11F-3D83-401B-9F38-85D7FECEBD99}" type="presParOf" srcId="{4505CD4E-A379-4FAF-91DA-F1988305DD38}" destId="{47906025-5DD2-442C-8879-F06D55FAAFA3}" srcOrd="0" destOrd="0" presId="urn:microsoft.com/office/officeart/2005/8/layout/orgChart1"/>
    <dgm:cxn modelId="{46F18D20-71A1-4272-AD3F-61F9EBFB1AC8}" type="presParOf" srcId="{47906025-5DD2-442C-8879-F06D55FAAFA3}" destId="{D5778FB2-4580-4957-B385-C9560390F832}" srcOrd="0" destOrd="0" presId="urn:microsoft.com/office/officeart/2005/8/layout/orgChart1"/>
    <dgm:cxn modelId="{68083E1E-29F1-4028-A0F6-72F44E1FB9CB}" type="presParOf" srcId="{47906025-5DD2-442C-8879-F06D55FAAFA3}" destId="{A5DB98AC-8156-4E52-9FE0-6A5E1DE009A7}" srcOrd="1" destOrd="0" presId="urn:microsoft.com/office/officeart/2005/8/layout/orgChart1"/>
    <dgm:cxn modelId="{864865C8-814C-4B3D-959A-906A0C5C7585}" type="presParOf" srcId="{4505CD4E-A379-4FAF-91DA-F1988305DD38}" destId="{9329C642-ABB6-4631-BEA0-A053144C9633}" srcOrd="1" destOrd="0" presId="urn:microsoft.com/office/officeart/2005/8/layout/orgChart1"/>
    <dgm:cxn modelId="{42515D2A-A004-4E9C-99EA-412C588320E3}" type="presParOf" srcId="{9329C642-ABB6-4631-BEA0-A053144C9633}" destId="{7574E6E8-2F57-4FC9-B040-7B6A6AC6931E}" srcOrd="0" destOrd="0" presId="urn:microsoft.com/office/officeart/2005/8/layout/orgChart1"/>
    <dgm:cxn modelId="{EC2BB7F7-C444-4D4F-A73D-2B8FF61B17C8}" type="presParOf" srcId="{9329C642-ABB6-4631-BEA0-A053144C9633}" destId="{BECA074B-596A-4A8C-81E2-7656DE092A05}" srcOrd="1" destOrd="0" presId="urn:microsoft.com/office/officeart/2005/8/layout/orgChart1"/>
    <dgm:cxn modelId="{F6991136-7221-4593-8C06-56CDCC8E301E}" type="presParOf" srcId="{BECA074B-596A-4A8C-81E2-7656DE092A05}" destId="{C3D45908-BC83-4FAA-B354-2D72448769D0}" srcOrd="0" destOrd="0" presId="urn:microsoft.com/office/officeart/2005/8/layout/orgChart1"/>
    <dgm:cxn modelId="{C2617896-639E-4939-B561-2DE39DE89495}" type="presParOf" srcId="{C3D45908-BC83-4FAA-B354-2D72448769D0}" destId="{0F31891B-7A2F-4161-B245-29F7BB8DBC05}" srcOrd="0" destOrd="0" presId="urn:microsoft.com/office/officeart/2005/8/layout/orgChart1"/>
    <dgm:cxn modelId="{855D57C2-DDF8-4780-A7F6-55E1F2E27E50}" type="presParOf" srcId="{C3D45908-BC83-4FAA-B354-2D72448769D0}" destId="{3D81E318-CAEF-4F86-B6EC-FAB84BA39112}" srcOrd="1" destOrd="0" presId="urn:microsoft.com/office/officeart/2005/8/layout/orgChart1"/>
    <dgm:cxn modelId="{47698AA4-BC54-4C05-BED6-B6AF386D04B4}" type="presParOf" srcId="{BECA074B-596A-4A8C-81E2-7656DE092A05}" destId="{9314D500-7E84-4454-AA8C-579F8B48A96F}" srcOrd="1" destOrd="0" presId="urn:microsoft.com/office/officeart/2005/8/layout/orgChart1"/>
    <dgm:cxn modelId="{2973C030-BA0B-4E8A-A03D-67D7231568C4}" type="presParOf" srcId="{BECA074B-596A-4A8C-81E2-7656DE092A05}" destId="{746FCD75-00F4-4806-91FA-AFDE2637B5DB}" srcOrd="2" destOrd="0" presId="urn:microsoft.com/office/officeart/2005/8/layout/orgChart1"/>
    <dgm:cxn modelId="{B29A9AD9-C0AC-47D5-8F28-3F5D5C93D475}" type="presParOf" srcId="{9329C642-ABB6-4631-BEA0-A053144C9633}" destId="{8D80211D-EF76-4324-8564-A712D045D062}" srcOrd="2" destOrd="0" presId="urn:microsoft.com/office/officeart/2005/8/layout/orgChart1"/>
    <dgm:cxn modelId="{8933EBB4-5691-4E73-821C-722D102620D8}" type="presParOf" srcId="{9329C642-ABB6-4631-BEA0-A053144C9633}" destId="{09C942A7-A962-4FF8-976F-32069730C8CB}" srcOrd="3" destOrd="0" presId="urn:microsoft.com/office/officeart/2005/8/layout/orgChart1"/>
    <dgm:cxn modelId="{1A2BBD5E-210F-495E-9D3F-268692307C8D}" type="presParOf" srcId="{09C942A7-A962-4FF8-976F-32069730C8CB}" destId="{329DE771-2ADA-4695-B44B-F4B277EECED3}" srcOrd="0" destOrd="0" presId="urn:microsoft.com/office/officeart/2005/8/layout/orgChart1"/>
    <dgm:cxn modelId="{3CF2B403-D220-4E5B-82E5-224D75357440}" type="presParOf" srcId="{329DE771-2ADA-4695-B44B-F4B277EECED3}" destId="{C61085B8-7D90-422A-8E11-51C440DCF85E}" srcOrd="0" destOrd="0" presId="urn:microsoft.com/office/officeart/2005/8/layout/orgChart1"/>
    <dgm:cxn modelId="{CCB9B649-2F7C-4E55-AE6F-3FBDC709D167}" type="presParOf" srcId="{329DE771-2ADA-4695-B44B-F4B277EECED3}" destId="{526D49D4-D41E-4539-ADC4-DE40F6D9E186}" srcOrd="1" destOrd="0" presId="urn:microsoft.com/office/officeart/2005/8/layout/orgChart1"/>
    <dgm:cxn modelId="{4D54EE1D-BCF4-4094-9EAF-1A33856D38C9}" type="presParOf" srcId="{09C942A7-A962-4FF8-976F-32069730C8CB}" destId="{83637F59-64E7-434D-8D2A-FFD36A561F98}" srcOrd="1" destOrd="0" presId="urn:microsoft.com/office/officeart/2005/8/layout/orgChart1"/>
    <dgm:cxn modelId="{DA6026CF-825B-41F3-8BE4-CACECBF7F095}" type="presParOf" srcId="{09C942A7-A962-4FF8-976F-32069730C8CB}" destId="{AC2F59EA-6D81-4A3D-988C-2BBF0E9087AB}" srcOrd="2" destOrd="0" presId="urn:microsoft.com/office/officeart/2005/8/layout/orgChart1"/>
    <dgm:cxn modelId="{1C486520-FE7D-4D4B-BAA4-F13B82984C4C}" type="presParOf" srcId="{9329C642-ABB6-4631-BEA0-A053144C9633}" destId="{97B93FDA-D481-4B3B-B7CE-4F1A5D3E35AD}" srcOrd="4" destOrd="0" presId="urn:microsoft.com/office/officeart/2005/8/layout/orgChart1"/>
    <dgm:cxn modelId="{79071ABF-1A09-4FCC-B4CF-F2B01635BB8F}" type="presParOf" srcId="{9329C642-ABB6-4631-BEA0-A053144C9633}" destId="{42DDDF32-2FD7-4F4C-9138-5E8693F569F1}" srcOrd="5" destOrd="0" presId="urn:microsoft.com/office/officeart/2005/8/layout/orgChart1"/>
    <dgm:cxn modelId="{23812611-9730-4AB1-87C1-A374D68FC3CF}" type="presParOf" srcId="{42DDDF32-2FD7-4F4C-9138-5E8693F569F1}" destId="{F6056868-7E00-43B0-82A7-96A4D40404DF}" srcOrd="0" destOrd="0" presId="urn:microsoft.com/office/officeart/2005/8/layout/orgChart1"/>
    <dgm:cxn modelId="{F9D7454D-64A9-46BC-A91E-0F68434A5096}" type="presParOf" srcId="{F6056868-7E00-43B0-82A7-96A4D40404DF}" destId="{30E3A770-4B15-4D3B-B39A-73E3500225B6}" srcOrd="0" destOrd="0" presId="urn:microsoft.com/office/officeart/2005/8/layout/orgChart1"/>
    <dgm:cxn modelId="{4A1DAA85-36C7-4A6B-B1A9-FF4095787E6F}" type="presParOf" srcId="{F6056868-7E00-43B0-82A7-96A4D40404DF}" destId="{D41BB5A2-2F34-47A0-A598-C36FF688DDC7}" srcOrd="1" destOrd="0" presId="urn:microsoft.com/office/officeart/2005/8/layout/orgChart1"/>
    <dgm:cxn modelId="{72AC193B-CA1A-46C0-9199-7085971D9150}" type="presParOf" srcId="{42DDDF32-2FD7-4F4C-9138-5E8693F569F1}" destId="{4A0F1EC8-2703-4BD9-B8C7-76D707067D71}" srcOrd="1" destOrd="0" presId="urn:microsoft.com/office/officeart/2005/8/layout/orgChart1"/>
    <dgm:cxn modelId="{3C486250-3353-4820-AF63-7123D1F89AF2}" type="presParOf" srcId="{42DDDF32-2FD7-4F4C-9138-5E8693F569F1}" destId="{E5B4B4E7-D2FB-47C3-B669-8632ACEA0D7B}" srcOrd="2" destOrd="0" presId="urn:microsoft.com/office/officeart/2005/8/layout/orgChart1"/>
    <dgm:cxn modelId="{A824EF48-0054-4450-87CA-F2066898461D}" type="presParOf" srcId="{9329C642-ABB6-4631-BEA0-A053144C9633}" destId="{424074A5-4ABB-46A0-B25E-77E65F14ECA1}" srcOrd="6" destOrd="0" presId="urn:microsoft.com/office/officeart/2005/8/layout/orgChart1"/>
    <dgm:cxn modelId="{E6EE25EC-972E-444E-B8D4-CCBC40EEF349}" type="presParOf" srcId="{9329C642-ABB6-4631-BEA0-A053144C9633}" destId="{A310D178-0057-46D5-8F10-98EABB43F2DC}" srcOrd="7" destOrd="0" presId="urn:microsoft.com/office/officeart/2005/8/layout/orgChart1"/>
    <dgm:cxn modelId="{276C9CA1-48E0-4879-837D-F2FB13895E8E}" type="presParOf" srcId="{A310D178-0057-46D5-8F10-98EABB43F2DC}" destId="{77EC227B-74C5-4BA7-AB7F-537390EDEAE2}" srcOrd="0" destOrd="0" presId="urn:microsoft.com/office/officeart/2005/8/layout/orgChart1"/>
    <dgm:cxn modelId="{B2C00FB6-964D-4FA8-A692-9A0EB98E5777}" type="presParOf" srcId="{77EC227B-74C5-4BA7-AB7F-537390EDEAE2}" destId="{F2FF5A45-5265-488E-8F6C-37EC0E35E5E8}" srcOrd="0" destOrd="0" presId="urn:microsoft.com/office/officeart/2005/8/layout/orgChart1"/>
    <dgm:cxn modelId="{9320CA4B-9BE9-4D1C-9148-1B362770FB96}" type="presParOf" srcId="{77EC227B-74C5-4BA7-AB7F-537390EDEAE2}" destId="{4B246955-CB09-41AC-8E25-7B0ACD76A73F}" srcOrd="1" destOrd="0" presId="urn:microsoft.com/office/officeart/2005/8/layout/orgChart1"/>
    <dgm:cxn modelId="{74D953D9-4799-4593-AA79-B87EA66DA397}" type="presParOf" srcId="{A310D178-0057-46D5-8F10-98EABB43F2DC}" destId="{31AA86A2-62FD-4AEB-98DB-C3B51794F07F}" srcOrd="1" destOrd="0" presId="urn:microsoft.com/office/officeart/2005/8/layout/orgChart1"/>
    <dgm:cxn modelId="{BB976796-FF72-455D-9EC6-5CBC4844FDB1}" type="presParOf" srcId="{A310D178-0057-46D5-8F10-98EABB43F2DC}" destId="{BA913077-A108-4BB2-8CD0-C857B5CBB284}" srcOrd="2" destOrd="0" presId="urn:microsoft.com/office/officeart/2005/8/layout/orgChart1"/>
    <dgm:cxn modelId="{C53FCA75-70FA-4EFF-B75E-F4E985BD294B}" type="presParOf" srcId="{4505CD4E-A379-4FAF-91DA-F1988305DD38}" destId="{5D9EE3A7-595B-417E-941A-EFCDCCDB8299}" srcOrd="2" destOrd="0" presId="urn:microsoft.com/office/officeart/2005/8/layout/orgChart1"/>
    <dgm:cxn modelId="{572A9249-32F1-4C65-B2F6-E567C9AD2CEC}" type="presParOf" srcId="{A6AA0D30-E8A5-4B12-8C0D-54735F43E372}" destId="{E7F865D7-2476-469E-A872-F7CE585D448C}" srcOrd="2" destOrd="0" presId="urn:microsoft.com/office/officeart/2005/8/layout/orgChart1"/>
    <dgm:cxn modelId="{2F00A5D3-FFC5-41EC-9232-0119BD955420}" type="presParOf" srcId="{A6AA0D30-E8A5-4B12-8C0D-54735F43E372}" destId="{9EDBFB44-64EA-4821-83C0-87D34328D118}" srcOrd="3" destOrd="0" presId="urn:microsoft.com/office/officeart/2005/8/layout/orgChart1"/>
    <dgm:cxn modelId="{70E5B91F-08F5-4BC6-86B1-0563269DF66D}" type="presParOf" srcId="{9EDBFB44-64EA-4821-83C0-87D34328D118}" destId="{3DCF641B-6E59-418D-BB07-886064166D22}" srcOrd="0" destOrd="0" presId="urn:microsoft.com/office/officeart/2005/8/layout/orgChart1"/>
    <dgm:cxn modelId="{0AB2494D-B1AE-4A6F-B5B3-B6F585829DB4}" type="presParOf" srcId="{3DCF641B-6E59-418D-BB07-886064166D22}" destId="{ADDB84CF-69AB-4945-BF92-498F9C9A0ACB}" srcOrd="0" destOrd="0" presId="urn:microsoft.com/office/officeart/2005/8/layout/orgChart1"/>
    <dgm:cxn modelId="{396C15B5-2F76-407B-AD76-36ED3F20D60B}" type="presParOf" srcId="{3DCF641B-6E59-418D-BB07-886064166D22}" destId="{FB3198D4-2462-497F-810C-657B2248937D}" srcOrd="1" destOrd="0" presId="urn:microsoft.com/office/officeart/2005/8/layout/orgChart1"/>
    <dgm:cxn modelId="{9B65EC1E-ECDF-40B1-B0B0-109C83859803}" type="presParOf" srcId="{9EDBFB44-64EA-4821-83C0-87D34328D118}" destId="{91381B84-64D5-4CA1-BBD6-DE34C0986E63}" srcOrd="1" destOrd="0" presId="urn:microsoft.com/office/officeart/2005/8/layout/orgChart1"/>
    <dgm:cxn modelId="{7E0399E7-3DDD-4CC5-9AB9-746904FA621C}" type="presParOf" srcId="{91381B84-64D5-4CA1-BBD6-DE34C0986E63}" destId="{F48BC81B-FB28-49EE-AC03-AA4FF11A5C2B}" srcOrd="0" destOrd="0" presId="urn:microsoft.com/office/officeart/2005/8/layout/orgChart1"/>
    <dgm:cxn modelId="{EFBA19AD-29E2-441D-9AB4-6897B9551AC5}" type="presParOf" srcId="{91381B84-64D5-4CA1-BBD6-DE34C0986E63}" destId="{E8B5DE0B-DA98-448D-A6B9-B1501B8B8089}" srcOrd="1" destOrd="0" presId="urn:microsoft.com/office/officeart/2005/8/layout/orgChart1"/>
    <dgm:cxn modelId="{58B6BE67-74C5-4B65-88B7-5FFD6345E734}" type="presParOf" srcId="{E8B5DE0B-DA98-448D-A6B9-B1501B8B8089}" destId="{22119A8E-D92B-4467-832E-DCFE183B3341}" srcOrd="0" destOrd="0" presId="urn:microsoft.com/office/officeart/2005/8/layout/orgChart1"/>
    <dgm:cxn modelId="{1933C0C9-B7EB-4499-86AE-96A5F8AB361A}" type="presParOf" srcId="{22119A8E-D92B-4467-832E-DCFE183B3341}" destId="{1CC62E15-F9BC-49D0-A963-7370C62F921F}" srcOrd="0" destOrd="0" presId="urn:microsoft.com/office/officeart/2005/8/layout/orgChart1"/>
    <dgm:cxn modelId="{892E9829-88CF-46A3-8980-EAEC0F3FC709}" type="presParOf" srcId="{22119A8E-D92B-4467-832E-DCFE183B3341}" destId="{74CEA472-B51D-46EE-9AC9-781A212BEF51}" srcOrd="1" destOrd="0" presId="urn:microsoft.com/office/officeart/2005/8/layout/orgChart1"/>
    <dgm:cxn modelId="{8D18DDC7-42E1-4B8F-A9D2-AB2E803EF501}" type="presParOf" srcId="{E8B5DE0B-DA98-448D-A6B9-B1501B8B8089}" destId="{20A9C230-84FB-457F-A787-19E65FF3DA75}" srcOrd="1" destOrd="0" presId="urn:microsoft.com/office/officeart/2005/8/layout/orgChart1"/>
    <dgm:cxn modelId="{114F6C87-E0CF-4812-B471-C3F16E775534}" type="presParOf" srcId="{20A9C230-84FB-457F-A787-19E65FF3DA75}" destId="{4FF24F33-BA3F-4398-A98B-61B82AD0137B}" srcOrd="0" destOrd="0" presId="urn:microsoft.com/office/officeart/2005/8/layout/orgChart1"/>
    <dgm:cxn modelId="{11B0D679-EAE7-4434-A6CA-E00C829A9550}" type="presParOf" srcId="{20A9C230-84FB-457F-A787-19E65FF3DA75}" destId="{4041B686-CECA-4D35-A41C-C47D3BD798BF}" srcOrd="1" destOrd="0" presId="urn:microsoft.com/office/officeart/2005/8/layout/orgChart1"/>
    <dgm:cxn modelId="{DC513B3E-D086-425A-BA3C-25C09F4041C3}" type="presParOf" srcId="{4041B686-CECA-4D35-A41C-C47D3BD798BF}" destId="{CA195379-313D-4A6C-B8D8-EA2BA9E6AA62}" srcOrd="0" destOrd="0" presId="urn:microsoft.com/office/officeart/2005/8/layout/orgChart1"/>
    <dgm:cxn modelId="{C2980724-9063-436E-B49B-20F2FAED7BA5}" type="presParOf" srcId="{CA195379-313D-4A6C-B8D8-EA2BA9E6AA62}" destId="{70A99D25-926B-40E7-91BE-794D7CD0BC59}" srcOrd="0" destOrd="0" presId="urn:microsoft.com/office/officeart/2005/8/layout/orgChart1"/>
    <dgm:cxn modelId="{19180564-072E-4BEE-B5F1-E7DBB547B592}" type="presParOf" srcId="{CA195379-313D-4A6C-B8D8-EA2BA9E6AA62}" destId="{B00EB066-87C8-4882-AB0F-65840E714BA9}" srcOrd="1" destOrd="0" presId="urn:microsoft.com/office/officeart/2005/8/layout/orgChart1"/>
    <dgm:cxn modelId="{8423869E-CC2E-4F25-B73A-51FDCF816CA5}" type="presParOf" srcId="{4041B686-CECA-4D35-A41C-C47D3BD798BF}" destId="{952466B8-9E97-4EF2-AAEE-C60ECCFE4987}" srcOrd="1" destOrd="0" presId="urn:microsoft.com/office/officeart/2005/8/layout/orgChart1"/>
    <dgm:cxn modelId="{3798CE46-D66D-4076-A7ED-64AF031F7219}" type="presParOf" srcId="{4041B686-CECA-4D35-A41C-C47D3BD798BF}" destId="{F24ACA5C-CA06-4805-A283-D6252DFEAFF2}" srcOrd="2" destOrd="0" presId="urn:microsoft.com/office/officeart/2005/8/layout/orgChart1"/>
    <dgm:cxn modelId="{E3623215-BAF6-4AC6-9DB6-468215EB39B3}" type="presParOf" srcId="{20A9C230-84FB-457F-A787-19E65FF3DA75}" destId="{FE5DB370-8A94-4065-A87B-587927E1FC45}" srcOrd="2" destOrd="0" presId="urn:microsoft.com/office/officeart/2005/8/layout/orgChart1"/>
    <dgm:cxn modelId="{6BC72957-026F-401E-B1B6-106AB221E6EA}" type="presParOf" srcId="{20A9C230-84FB-457F-A787-19E65FF3DA75}" destId="{A28356FD-327C-4590-B83D-D1C54008B52B}" srcOrd="3" destOrd="0" presId="urn:microsoft.com/office/officeart/2005/8/layout/orgChart1"/>
    <dgm:cxn modelId="{2E30693A-8C2D-4664-9D8B-69F8DDA30902}" type="presParOf" srcId="{A28356FD-327C-4590-B83D-D1C54008B52B}" destId="{D635C6C6-6FC5-4500-BD5F-052FD7F113DB}" srcOrd="0" destOrd="0" presId="urn:microsoft.com/office/officeart/2005/8/layout/orgChart1"/>
    <dgm:cxn modelId="{F0122027-674E-4639-883D-71C9CE96D524}" type="presParOf" srcId="{D635C6C6-6FC5-4500-BD5F-052FD7F113DB}" destId="{79D22544-58B8-44BA-9663-AE5678EE7C15}" srcOrd="0" destOrd="0" presId="urn:microsoft.com/office/officeart/2005/8/layout/orgChart1"/>
    <dgm:cxn modelId="{48F320B8-5A93-4370-9596-7833437C5F17}" type="presParOf" srcId="{D635C6C6-6FC5-4500-BD5F-052FD7F113DB}" destId="{15A03F8D-2591-4DD0-82F1-78856E0CECA7}" srcOrd="1" destOrd="0" presId="urn:microsoft.com/office/officeart/2005/8/layout/orgChart1"/>
    <dgm:cxn modelId="{7E63D69D-5E77-4828-8D50-C4CE08354D8E}" type="presParOf" srcId="{A28356FD-327C-4590-B83D-D1C54008B52B}" destId="{47C867C2-8E41-4B3C-B075-879458C24BE7}" srcOrd="1" destOrd="0" presId="urn:microsoft.com/office/officeart/2005/8/layout/orgChart1"/>
    <dgm:cxn modelId="{2000D192-C05A-4405-8EE0-83F600DB0F23}" type="presParOf" srcId="{A28356FD-327C-4590-B83D-D1C54008B52B}" destId="{5C78B84B-9A02-42D5-A9C6-849C8CAF1E44}" srcOrd="2" destOrd="0" presId="urn:microsoft.com/office/officeart/2005/8/layout/orgChart1"/>
    <dgm:cxn modelId="{C3FE7661-CE05-45F2-9524-AE1ED69FDB03}" type="presParOf" srcId="{E8B5DE0B-DA98-448D-A6B9-B1501B8B8089}" destId="{C123F1F0-F91B-4102-9DD2-514E96B59234}" srcOrd="2" destOrd="0" presId="urn:microsoft.com/office/officeart/2005/8/layout/orgChart1"/>
    <dgm:cxn modelId="{0B384FC2-2879-43DE-B35D-FCCE49B9E37A}" type="presParOf" srcId="{91381B84-64D5-4CA1-BBD6-DE34C0986E63}" destId="{1EE7B0D9-2663-4988-9AFB-2F73EC7E4D31}" srcOrd="2" destOrd="0" presId="urn:microsoft.com/office/officeart/2005/8/layout/orgChart1"/>
    <dgm:cxn modelId="{F8BC158E-B8BC-4ED7-950D-18F2C636922A}" type="presParOf" srcId="{91381B84-64D5-4CA1-BBD6-DE34C0986E63}" destId="{C2CCA818-4477-48E3-9B22-B880D688822A}" srcOrd="3" destOrd="0" presId="urn:microsoft.com/office/officeart/2005/8/layout/orgChart1"/>
    <dgm:cxn modelId="{450DE641-7C38-4453-A6C5-31B1EC60A14F}" type="presParOf" srcId="{C2CCA818-4477-48E3-9B22-B880D688822A}" destId="{95591227-7C19-4BE7-B138-60E3FC15A46C}" srcOrd="0" destOrd="0" presId="urn:microsoft.com/office/officeart/2005/8/layout/orgChart1"/>
    <dgm:cxn modelId="{06E4CC52-6E26-4004-9FA3-667D89CFE48C}" type="presParOf" srcId="{95591227-7C19-4BE7-B138-60E3FC15A46C}" destId="{B98F7D4F-3838-4106-BD5F-E502C4DB4F49}" srcOrd="0" destOrd="0" presId="urn:microsoft.com/office/officeart/2005/8/layout/orgChart1"/>
    <dgm:cxn modelId="{6B4D1720-9976-464D-A1A4-4FEB6146C2B1}" type="presParOf" srcId="{95591227-7C19-4BE7-B138-60E3FC15A46C}" destId="{638AE26B-863E-473F-8258-921A3B97A15E}" srcOrd="1" destOrd="0" presId="urn:microsoft.com/office/officeart/2005/8/layout/orgChart1"/>
    <dgm:cxn modelId="{79EE1868-7D54-4596-A828-66EF3A090E5D}" type="presParOf" srcId="{C2CCA818-4477-48E3-9B22-B880D688822A}" destId="{E3ADE79F-203D-4307-BA73-17D89FE85410}" srcOrd="1" destOrd="0" presId="urn:microsoft.com/office/officeart/2005/8/layout/orgChart1"/>
    <dgm:cxn modelId="{579EB2E3-275A-4521-BC16-1DF04A318146}" type="presParOf" srcId="{E3ADE79F-203D-4307-BA73-17D89FE85410}" destId="{1D6BEAFB-5E5C-452D-B6BF-062DB848AD19}" srcOrd="0" destOrd="0" presId="urn:microsoft.com/office/officeart/2005/8/layout/orgChart1"/>
    <dgm:cxn modelId="{69F523B7-34FD-438B-9EEF-67C124E954ED}" type="presParOf" srcId="{E3ADE79F-203D-4307-BA73-17D89FE85410}" destId="{7EB77CBB-F6B7-40A3-97E3-1F0FAFE8BE80}" srcOrd="1" destOrd="0" presId="urn:microsoft.com/office/officeart/2005/8/layout/orgChart1"/>
    <dgm:cxn modelId="{FFF51801-E4F9-4BAC-A7A2-CFA0866DE8BD}" type="presParOf" srcId="{7EB77CBB-F6B7-40A3-97E3-1F0FAFE8BE80}" destId="{47815EBD-D5A5-4736-9982-AE0679B36E8E}" srcOrd="0" destOrd="0" presId="urn:microsoft.com/office/officeart/2005/8/layout/orgChart1"/>
    <dgm:cxn modelId="{0E5A41F9-0A47-4CB9-A939-F6B96A2884A5}" type="presParOf" srcId="{47815EBD-D5A5-4736-9982-AE0679B36E8E}" destId="{34BADBA7-5640-4689-93E3-E3EF06B2058E}" srcOrd="0" destOrd="0" presId="urn:microsoft.com/office/officeart/2005/8/layout/orgChart1"/>
    <dgm:cxn modelId="{7DBAB68D-72DF-4E74-97A0-2557F5441B03}" type="presParOf" srcId="{47815EBD-D5A5-4736-9982-AE0679B36E8E}" destId="{0A3396B9-3C0F-4DBB-9D61-6FF20D086C62}" srcOrd="1" destOrd="0" presId="urn:microsoft.com/office/officeart/2005/8/layout/orgChart1"/>
    <dgm:cxn modelId="{0A053888-8D41-44EE-8ABF-50DC807A0D99}" type="presParOf" srcId="{7EB77CBB-F6B7-40A3-97E3-1F0FAFE8BE80}" destId="{5B7AB9F1-717F-40B0-8114-0F2F5CBE4069}" srcOrd="1" destOrd="0" presId="urn:microsoft.com/office/officeart/2005/8/layout/orgChart1"/>
    <dgm:cxn modelId="{5C5FA9D7-69F6-4A85-AAB0-C1911A4112AE}" type="presParOf" srcId="{7EB77CBB-F6B7-40A3-97E3-1F0FAFE8BE80}" destId="{7A1E3237-2F42-4B40-8675-5F754D193E18}" srcOrd="2" destOrd="0" presId="urn:microsoft.com/office/officeart/2005/8/layout/orgChart1"/>
    <dgm:cxn modelId="{1EEE22E1-E8B3-43E2-A61E-7A6B6CBBD06F}" type="presParOf" srcId="{E3ADE79F-203D-4307-BA73-17D89FE85410}" destId="{F1B70283-70B3-49CD-985B-1354AEEDF5E6}" srcOrd="2" destOrd="0" presId="urn:microsoft.com/office/officeart/2005/8/layout/orgChart1"/>
    <dgm:cxn modelId="{C03EC77C-B62A-4CED-9194-BF985FC7538E}" type="presParOf" srcId="{E3ADE79F-203D-4307-BA73-17D89FE85410}" destId="{3EB5CD16-8EC5-4C6E-B37D-C371DD881431}" srcOrd="3" destOrd="0" presId="urn:microsoft.com/office/officeart/2005/8/layout/orgChart1"/>
    <dgm:cxn modelId="{B59EBFDC-1603-4249-9F12-48AE9D67F93F}" type="presParOf" srcId="{3EB5CD16-8EC5-4C6E-B37D-C371DD881431}" destId="{4B2C7F87-CDB6-4BD2-BD38-0BA01FCD1337}" srcOrd="0" destOrd="0" presId="urn:microsoft.com/office/officeart/2005/8/layout/orgChart1"/>
    <dgm:cxn modelId="{FC80D26C-4D55-4713-9D03-623D52130C2B}" type="presParOf" srcId="{4B2C7F87-CDB6-4BD2-BD38-0BA01FCD1337}" destId="{09CB223C-7581-42C0-9B31-E3570A46AC3D}" srcOrd="0" destOrd="0" presId="urn:microsoft.com/office/officeart/2005/8/layout/orgChart1"/>
    <dgm:cxn modelId="{5F297067-810F-4033-90AB-4DB3D57C8DD9}" type="presParOf" srcId="{4B2C7F87-CDB6-4BD2-BD38-0BA01FCD1337}" destId="{916F57A0-A4CD-476A-A5C8-C6ACE9672A34}" srcOrd="1" destOrd="0" presId="urn:microsoft.com/office/officeart/2005/8/layout/orgChart1"/>
    <dgm:cxn modelId="{E854F75F-0C8B-4A31-A4B3-BEE10423BBCF}" type="presParOf" srcId="{3EB5CD16-8EC5-4C6E-B37D-C371DD881431}" destId="{17D908FF-89E9-41A4-A622-1AFF5386D2F6}" srcOrd="1" destOrd="0" presId="urn:microsoft.com/office/officeart/2005/8/layout/orgChart1"/>
    <dgm:cxn modelId="{ED859089-7CB2-4DF9-8992-5EE6BC49A13B}" type="presParOf" srcId="{3EB5CD16-8EC5-4C6E-B37D-C371DD881431}" destId="{B1C2D41C-3D19-49C1-A8CB-37565298F183}" srcOrd="2" destOrd="0" presId="urn:microsoft.com/office/officeart/2005/8/layout/orgChart1"/>
    <dgm:cxn modelId="{268C4BEB-FAD3-4FD2-B189-2CAA8E5E1341}" type="presParOf" srcId="{E3ADE79F-203D-4307-BA73-17D89FE85410}" destId="{2EA4F5C1-5FBB-4004-8DFD-0E425457862F}" srcOrd="4" destOrd="0" presId="urn:microsoft.com/office/officeart/2005/8/layout/orgChart1"/>
    <dgm:cxn modelId="{0FB7A609-B59A-422F-900D-256EE51F9829}" type="presParOf" srcId="{E3ADE79F-203D-4307-BA73-17D89FE85410}" destId="{CD63C590-98A8-4C6D-A519-A6E37C0FEF2C}" srcOrd="5" destOrd="0" presId="urn:microsoft.com/office/officeart/2005/8/layout/orgChart1"/>
    <dgm:cxn modelId="{0A8EAC58-1959-4C51-AD87-FC3CBBBA7C93}" type="presParOf" srcId="{CD63C590-98A8-4C6D-A519-A6E37C0FEF2C}" destId="{CBF39963-A6FC-4951-82DD-B3A91FC11EFD}" srcOrd="0" destOrd="0" presId="urn:microsoft.com/office/officeart/2005/8/layout/orgChart1"/>
    <dgm:cxn modelId="{F6D630A5-8D6F-4B9E-BAE3-686E826B9A81}" type="presParOf" srcId="{CBF39963-A6FC-4951-82DD-B3A91FC11EFD}" destId="{F26461F5-9E1E-45E0-9D38-5A0D554166D9}" srcOrd="0" destOrd="0" presId="urn:microsoft.com/office/officeart/2005/8/layout/orgChart1"/>
    <dgm:cxn modelId="{A2BDB90C-DDAA-4592-8E94-B6E9F9CAD76E}" type="presParOf" srcId="{CBF39963-A6FC-4951-82DD-B3A91FC11EFD}" destId="{63C5399B-ACF9-418C-A8C2-D465D5732BB8}" srcOrd="1" destOrd="0" presId="urn:microsoft.com/office/officeart/2005/8/layout/orgChart1"/>
    <dgm:cxn modelId="{03CE6215-EF22-4C86-BB89-68E0968C5E10}" type="presParOf" srcId="{CD63C590-98A8-4C6D-A519-A6E37C0FEF2C}" destId="{44DD9C94-84FD-4F30-B172-4BFAEEE0BE69}" srcOrd="1" destOrd="0" presId="urn:microsoft.com/office/officeart/2005/8/layout/orgChart1"/>
    <dgm:cxn modelId="{D457AC3E-836C-4B96-BBE0-8175CA0581D7}" type="presParOf" srcId="{CD63C590-98A8-4C6D-A519-A6E37C0FEF2C}" destId="{39D73C50-89B9-455A-8A96-558EA5AAE313}" srcOrd="2" destOrd="0" presId="urn:microsoft.com/office/officeart/2005/8/layout/orgChart1"/>
    <dgm:cxn modelId="{0933C22E-25E2-4EEF-A0FF-78BFA7C8341D}" type="presParOf" srcId="{E3ADE79F-203D-4307-BA73-17D89FE85410}" destId="{F6C82438-C833-4354-9B4E-F61DE2161517}" srcOrd="6" destOrd="0" presId="urn:microsoft.com/office/officeart/2005/8/layout/orgChart1"/>
    <dgm:cxn modelId="{CF24C027-438C-4E5C-A355-C5BB279D07F0}" type="presParOf" srcId="{E3ADE79F-203D-4307-BA73-17D89FE85410}" destId="{DF53516B-2F38-44FB-A49B-798DD2B8812A}" srcOrd="7" destOrd="0" presId="urn:microsoft.com/office/officeart/2005/8/layout/orgChart1"/>
    <dgm:cxn modelId="{5E2CD925-6329-4108-821E-230B1E1395CC}" type="presParOf" srcId="{DF53516B-2F38-44FB-A49B-798DD2B8812A}" destId="{7C9BEDCD-4CBF-49FC-A5EE-75C35D20A36E}" srcOrd="0" destOrd="0" presId="urn:microsoft.com/office/officeart/2005/8/layout/orgChart1"/>
    <dgm:cxn modelId="{D323E7D7-CA6E-4F53-A51B-4040B89A9550}" type="presParOf" srcId="{7C9BEDCD-4CBF-49FC-A5EE-75C35D20A36E}" destId="{7ED38047-9931-4955-B7A9-8C570F7CFD0A}" srcOrd="0" destOrd="0" presId="urn:microsoft.com/office/officeart/2005/8/layout/orgChart1"/>
    <dgm:cxn modelId="{8E8323CD-9208-4388-B0C6-658B525F5B7B}" type="presParOf" srcId="{7C9BEDCD-4CBF-49FC-A5EE-75C35D20A36E}" destId="{32F78E6F-7108-47A4-A7B8-DF3F3388E4FD}" srcOrd="1" destOrd="0" presId="urn:microsoft.com/office/officeart/2005/8/layout/orgChart1"/>
    <dgm:cxn modelId="{386BC2AC-27EB-4047-89CC-B3AE7A92894C}" type="presParOf" srcId="{DF53516B-2F38-44FB-A49B-798DD2B8812A}" destId="{D325DB4B-26A8-44DA-B7F6-52B8585C6EE0}" srcOrd="1" destOrd="0" presId="urn:microsoft.com/office/officeart/2005/8/layout/orgChart1"/>
    <dgm:cxn modelId="{C7B45A31-86FE-43E3-A147-3CC882216E1B}" type="presParOf" srcId="{DF53516B-2F38-44FB-A49B-798DD2B8812A}" destId="{DDD0FA1A-9E71-4CEF-A861-433FFFBCA288}" srcOrd="2" destOrd="0" presId="urn:microsoft.com/office/officeart/2005/8/layout/orgChart1"/>
    <dgm:cxn modelId="{DF4A3098-98BC-422A-871D-53C67040AFF7}" type="presParOf" srcId="{C2CCA818-4477-48E3-9B22-B880D688822A}" destId="{F76FDF1D-D6A1-4013-B92F-C87AA1DAC495}" srcOrd="2" destOrd="0" presId="urn:microsoft.com/office/officeart/2005/8/layout/orgChart1"/>
    <dgm:cxn modelId="{3CC8FE5C-238A-4EB2-A2BC-ABB8B288C0BC}" type="presParOf" srcId="{9EDBFB44-64EA-4821-83C0-87D34328D118}" destId="{BB6F066B-2E5A-4BA3-A7BE-3B0B15A9F8AF}" srcOrd="2" destOrd="0" presId="urn:microsoft.com/office/officeart/2005/8/layout/orgChart1"/>
    <dgm:cxn modelId="{2701B73C-D0FC-4468-BF47-5DE49E2DA472}" type="presParOf" srcId="{A6AA0D30-E8A5-4B12-8C0D-54735F43E372}" destId="{4E89D2A7-EA90-4E3F-A14A-97D5CDB07352}" srcOrd="4" destOrd="0" presId="urn:microsoft.com/office/officeart/2005/8/layout/orgChart1"/>
    <dgm:cxn modelId="{FE852C2F-63F4-40BA-9F10-257338BC9548}" type="presParOf" srcId="{A6AA0D30-E8A5-4B12-8C0D-54735F43E372}" destId="{22CC21CB-7F5D-4287-AB8D-E2427250AE04}" srcOrd="5" destOrd="0" presId="urn:microsoft.com/office/officeart/2005/8/layout/orgChart1"/>
    <dgm:cxn modelId="{197733D3-F295-4FC0-9D64-D85EDB1898A8}" type="presParOf" srcId="{22CC21CB-7F5D-4287-AB8D-E2427250AE04}" destId="{7B633DEA-3AC8-499A-9F2B-48B6FD3478D5}" srcOrd="0" destOrd="0" presId="urn:microsoft.com/office/officeart/2005/8/layout/orgChart1"/>
    <dgm:cxn modelId="{9D53A51D-D9B2-4572-AD48-45B9ADFD848D}" type="presParOf" srcId="{7B633DEA-3AC8-499A-9F2B-48B6FD3478D5}" destId="{D2AD3E3B-92D8-4824-8242-6583F1461081}" srcOrd="0" destOrd="0" presId="urn:microsoft.com/office/officeart/2005/8/layout/orgChart1"/>
    <dgm:cxn modelId="{6CADB9CA-A786-4444-ACC1-4E0FBF3AB646}" type="presParOf" srcId="{7B633DEA-3AC8-499A-9F2B-48B6FD3478D5}" destId="{1717F1FB-8663-4F13-AE81-5CEA4018A5D7}" srcOrd="1" destOrd="0" presId="urn:microsoft.com/office/officeart/2005/8/layout/orgChart1"/>
    <dgm:cxn modelId="{52D9AC02-6AC2-4A26-B32E-BFA9C212F284}" type="presParOf" srcId="{22CC21CB-7F5D-4287-AB8D-E2427250AE04}" destId="{D850FD76-9027-4B8A-86A7-FAA8872B0E1F}" srcOrd="1" destOrd="0" presId="urn:microsoft.com/office/officeart/2005/8/layout/orgChart1"/>
    <dgm:cxn modelId="{97ED74C9-249C-4D75-8AA9-EE89F2BCE561}" type="presParOf" srcId="{D850FD76-9027-4B8A-86A7-FAA8872B0E1F}" destId="{F275E0A2-33FD-4E05-A15A-B7F0EC5AC9B1}" srcOrd="0" destOrd="0" presId="urn:microsoft.com/office/officeart/2005/8/layout/orgChart1"/>
    <dgm:cxn modelId="{349AC4AF-3BAB-47AF-B804-019523C5487C}" type="presParOf" srcId="{D850FD76-9027-4B8A-86A7-FAA8872B0E1F}" destId="{575E8227-6677-455F-9FE5-CFB891C331FD}" srcOrd="1" destOrd="0" presId="urn:microsoft.com/office/officeart/2005/8/layout/orgChart1"/>
    <dgm:cxn modelId="{135881C3-BE90-4321-BE5B-68E067273DC7}" type="presParOf" srcId="{575E8227-6677-455F-9FE5-CFB891C331FD}" destId="{577AF842-AA0C-4863-A851-390B05F6FA15}" srcOrd="0" destOrd="0" presId="urn:microsoft.com/office/officeart/2005/8/layout/orgChart1"/>
    <dgm:cxn modelId="{405D125B-A67C-4D6F-8431-F8854421CD57}" type="presParOf" srcId="{577AF842-AA0C-4863-A851-390B05F6FA15}" destId="{3BED139D-76E7-4915-9B02-413012B169A6}" srcOrd="0" destOrd="0" presId="urn:microsoft.com/office/officeart/2005/8/layout/orgChart1"/>
    <dgm:cxn modelId="{6340785E-1A89-4DBE-AF3A-AB5DC016FAA5}" type="presParOf" srcId="{577AF842-AA0C-4863-A851-390B05F6FA15}" destId="{61B9B9C6-0949-478F-98F9-DC872CBF3430}" srcOrd="1" destOrd="0" presId="urn:microsoft.com/office/officeart/2005/8/layout/orgChart1"/>
    <dgm:cxn modelId="{9214EDDF-1C65-456F-A355-152954E7FABB}" type="presParOf" srcId="{575E8227-6677-455F-9FE5-CFB891C331FD}" destId="{29B1FE98-99A4-4AF2-9D03-41EAE18EACFA}" srcOrd="1" destOrd="0" presId="urn:microsoft.com/office/officeart/2005/8/layout/orgChart1"/>
    <dgm:cxn modelId="{3DBB9B79-8BDB-4A17-8200-9DF50329B830}" type="presParOf" srcId="{575E8227-6677-455F-9FE5-CFB891C331FD}" destId="{0C6912FD-BBCD-4B89-AF48-095F6BB202D3}" srcOrd="2" destOrd="0" presId="urn:microsoft.com/office/officeart/2005/8/layout/orgChart1"/>
    <dgm:cxn modelId="{ADCEF439-8AF6-4D04-87F0-12CF3B96E6AD}" type="presParOf" srcId="{D850FD76-9027-4B8A-86A7-FAA8872B0E1F}" destId="{A8EFD2F1-7A82-4AB2-8820-9EA71FD9D3C1}" srcOrd="2" destOrd="0" presId="urn:microsoft.com/office/officeart/2005/8/layout/orgChart1"/>
    <dgm:cxn modelId="{27160FA8-0AF6-4BEC-8D3F-4EB67254FEF5}" type="presParOf" srcId="{D850FD76-9027-4B8A-86A7-FAA8872B0E1F}" destId="{C3A9C049-E919-43DF-A11E-24A238C98B1E}" srcOrd="3" destOrd="0" presId="urn:microsoft.com/office/officeart/2005/8/layout/orgChart1"/>
    <dgm:cxn modelId="{7ECBD567-0165-4A90-A5E2-D7570B4743B0}" type="presParOf" srcId="{C3A9C049-E919-43DF-A11E-24A238C98B1E}" destId="{7DCC6E4C-442B-4167-BBA8-78860AE06DFB}" srcOrd="0" destOrd="0" presId="urn:microsoft.com/office/officeart/2005/8/layout/orgChart1"/>
    <dgm:cxn modelId="{B29E573D-09A2-4DA3-A0A7-8D794F62CF4F}" type="presParOf" srcId="{7DCC6E4C-442B-4167-BBA8-78860AE06DFB}" destId="{32E391EB-DA9E-4DF8-AB01-02B89D0101D6}" srcOrd="0" destOrd="0" presId="urn:microsoft.com/office/officeart/2005/8/layout/orgChart1"/>
    <dgm:cxn modelId="{001C97D4-697C-4D53-BA51-067C8EBE66CB}" type="presParOf" srcId="{7DCC6E4C-442B-4167-BBA8-78860AE06DFB}" destId="{37573E43-D6E9-49E2-9C5D-8E8C057284BB}" srcOrd="1" destOrd="0" presId="urn:microsoft.com/office/officeart/2005/8/layout/orgChart1"/>
    <dgm:cxn modelId="{6FC47053-2182-43AC-8D8B-90DCE08863DA}" type="presParOf" srcId="{C3A9C049-E919-43DF-A11E-24A238C98B1E}" destId="{61B085E5-6133-4F8C-AC2B-59733FE7357E}" srcOrd="1" destOrd="0" presId="urn:microsoft.com/office/officeart/2005/8/layout/orgChart1"/>
    <dgm:cxn modelId="{442DCD6E-35A1-4462-959B-483716C25288}" type="presParOf" srcId="{C3A9C049-E919-43DF-A11E-24A238C98B1E}" destId="{2AD48E8E-E085-4DB0-A488-CF05E8C22ABE}" srcOrd="2" destOrd="0" presId="urn:microsoft.com/office/officeart/2005/8/layout/orgChart1"/>
    <dgm:cxn modelId="{2D2B75A1-BAD6-4F9D-9E83-2A25C301B76E}" type="presParOf" srcId="{22CC21CB-7F5D-4287-AB8D-E2427250AE04}" destId="{A0AEF90E-CC72-4807-85FB-0B010BD5499E}" srcOrd="2" destOrd="0" presId="urn:microsoft.com/office/officeart/2005/8/layout/orgChart1"/>
    <dgm:cxn modelId="{4BB1B838-C057-4E45-A6F2-BCE9FEE56E9F}" type="presParOf" srcId="{E54A9D3D-CBE1-4B6A-B8BB-0F412820B47A}" destId="{BB79E5DF-770C-49C2-A255-FE5199090ED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967F-299C-4FA0-AEA9-6D7DBD0C6ECB}" type="datetimeFigureOut">
              <a:rPr lang="zh-CN" altLang="en-US" smtClean="0"/>
              <a:pPr/>
              <a:t>2013-7-17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1610-7AF9-44D6-835F-FB03B78922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51520" y="188640"/>
          <a:ext cx="8568952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yuwei.ryan</dc:creator>
  <cp:lastModifiedBy>yuwei.ryan</cp:lastModifiedBy>
  <cp:revision>9</cp:revision>
  <dcterms:created xsi:type="dcterms:W3CDTF">2013-07-16T09:52:25Z</dcterms:created>
  <dcterms:modified xsi:type="dcterms:W3CDTF">2013-07-17T02:04:12Z</dcterms:modified>
</cp:coreProperties>
</file>