
<file path=[Content_Types].xml><?xml version="1.0" encoding="utf-8"?>
<Types xmlns="http://schemas.openxmlformats.org/package/2006/content-types">
  <Override PartName="/word/footnotes.xml" ContentType="application/vnd.openxmlformats-officedocument.wordprocessingml.footnotes+xml"/>
  <Default Extension="png" ContentType="image/png"/>
  <Override PartName="/customXml/itemProps1.xml" ContentType="application/vnd.openxmlformats-officedocument.customXmlProperties+xml"/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numbering.xml" ContentType="application/vnd.openxmlformats-officedocument.wordprocessingml.numbering+xml"/>
  <Override PartName="/word/styles.xml" ContentType="application/vnd.openxmlformats-officedocument.wordprocessingml.styles+xml"/>
  <Override PartName="/word/endnotes.xml" ContentType="application/vnd.openxmlformats-officedocument.wordprocessingml.endnotes+xml"/>
  <Override PartName="/docProps/app.xml" ContentType="application/vnd.openxmlformats-officedocument.extended-properties+xml"/>
  <Override PartName="/word/settings.xml" ContentType="application/vnd.openxmlformats-officedocument.wordprocessingml.settings+xml"/>
  <Override PartName="/word/footer1.xml" ContentType="application/vnd.openxmlformats-officedocument.wordprocessingml.footer+xml"/>
  <Override PartName="/word/theme/theme1.xml" ContentType="application/vnd.openxmlformats-officedocument.theme+xml"/>
  <Override PartName="/word/fontTable.xml" ContentType="application/vnd.openxmlformats-officedocument.wordprocessingml.fontTable+xml"/>
  <Override PartName="/word/webSettings.xml" ContentType="application/vnd.openxmlformats-officedocument.wordprocessingml.webSettings+xml"/>
  <Override PartName="/word/header1.xml" ContentType="application/vnd.openxmlformats-officedocument.wordprocessingml.head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ve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ne="http://schemas.microsoft.com/office/word/2006/wordml">
  <w:body>
    <w:p w:rsidR="00145C6B" w:rsidRPr="0065721A" w:rsidDel="006800D1" w:rsidRDefault="00145C6B" w:rsidP="00957CC3">
      <w:pPr>
        <w:spacing w:line="320" w:lineRule="exact"/>
        <w:rPr>
          <w:del w:id="0" w:author="davypc" w:date="2013-06-06T16:47:00Z"/>
          <w:rFonts w:ascii="宋体" w:hAnsi="宋体"/>
          <w:szCs w:val="21"/>
        </w:rPr>
      </w:pPr>
    </w:p>
    <w:p w:rsidR="006800D1" w:rsidRDefault="006800D1" w:rsidP="006800D1">
      <w:pPr>
        <w:jc w:val="center"/>
        <w:rPr>
          <w:b/>
          <w:sz w:val="36"/>
          <w:szCs w:val="36"/>
        </w:rPr>
      </w:pPr>
      <w:r>
        <w:rPr>
          <w:rFonts w:hint="eastAsia"/>
          <w:b/>
          <w:sz w:val="36"/>
          <w:szCs w:val="36"/>
        </w:rPr>
        <w:t>盛付通返利效果营销服务套餐</w:t>
      </w:r>
    </w:p>
    <w:p w:rsidR="006800D1" w:rsidRPr="006679E1" w:rsidRDefault="006800D1" w:rsidP="00833E11">
      <w:pPr>
        <w:ind w:leftChars="200" w:left="420"/>
        <w:jc w:val="left"/>
        <w:outlineLvl w:val="0"/>
        <w:rPr>
          <w:b/>
          <w:sz w:val="36"/>
          <w:szCs w:val="36"/>
        </w:rPr>
      </w:pPr>
      <w:r w:rsidRPr="001A53EB">
        <w:rPr>
          <w:rFonts w:hint="eastAsia"/>
          <w:b/>
          <w:szCs w:val="21"/>
        </w:rPr>
        <w:t>一、</w:t>
      </w:r>
      <w:r w:rsidR="00503AA4">
        <w:rPr>
          <w:rFonts w:hint="eastAsia"/>
          <w:b/>
          <w:szCs w:val="21"/>
        </w:rPr>
        <w:t>盛付通</w:t>
      </w:r>
      <w:r w:rsidRPr="001A53EB">
        <w:rPr>
          <w:rFonts w:hint="eastAsia"/>
          <w:b/>
          <w:szCs w:val="21"/>
        </w:rPr>
        <w:t>合作商家</w:t>
      </w:r>
      <w:r>
        <w:rPr>
          <w:rFonts w:hint="eastAsia"/>
          <w:b/>
          <w:szCs w:val="21"/>
        </w:rPr>
        <w:t>营销套餐</w:t>
      </w:r>
      <w:r w:rsidRPr="001A53EB">
        <w:rPr>
          <w:rFonts w:hint="eastAsia"/>
          <w:b/>
          <w:szCs w:val="21"/>
        </w:rPr>
        <w:t>：</w:t>
      </w:r>
      <w:r w:rsidRPr="00076CC7">
        <w:rPr>
          <w:rFonts w:hint="eastAsia"/>
          <w:szCs w:val="21"/>
        </w:rPr>
        <w:t>(</w:t>
      </w:r>
      <w:r w:rsidRPr="00076CC7">
        <w:rPr>
          <w:rFonts w:hint="eastAsia"/>
          <w:szCs w:val="21"/>
        </w:rPr>
        <w:t>表一</w:t>
      </w:r>
      <w:r w:rsidRPr="00076CC7">
        <w:rPr>
          <w:rFonts w:hint="eastAsia"/>
          <w:szCs w:val="21"/>
        </w:rPr>
        <w:t>)</w:t>
      </w:r>
    </w:p>
    <w:tbl>
      <w:tblPr>
        <w:tblpPr w:leftFromText="180" w:rightFromText="180" w:vertAnchor="text" w:horzAnchor="page" w:tblpX="951" w:tblpY="343"/>
        <w:tblOverlap w:val="never"/>
        <w:tblW w:w="14300" w:type="dxa"/>
        <w:tblLayout w:type="fixed"/>
        <w:tblLook w:val="0000"/>
      </w:tblPr>
      <w:tblGrid>
        <w:gridCol w:w="3290"/>
        <w:gridCol w:w="1810"/>
        <w:gridCol w:w="2347"/>
        <w:gridCol w:w="2164"/>
        <w:gridCol w:w="2346"/>
        <w:gridCol w:w="2343"/>
      </w:tblGrid>
      <w:tr w:rsidR="002E6A57" w:rsidTr="00A011D1">
        <w:trPr>
          <w:trHeight w:val="619"/>
        </w:trPr>
        <w:tc>
          <w:tcPr>
            <w:tcW w:w="3290" w:type="dxa"/>
            <w:tcBorders>
              <w:top w:val="single" w:sz="4" w:space="0" w:color="000000"/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C0C0C0" w:fill="auto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top"/>
              <w:rPr>
                <w:rFonts w:ascii="宋体" w:hAnsi="宋体"/>
                <w:b/>
                <w:color w:val="000000"/>
                <w:sz w:val="28"/>
                <w:shd w:val="clear" w:color="auto" w:fill="C0C0C0"/>
              </w:rPr>
            </w:pPr>
            <w:r>
              <w:rPr>
                <w:rFonts w:ascii="宋体" w:hAnsi="宋体"/>
                <w:b/>
                <w:color w:val="000000"/>
                <w:sz w:val="28"/>
                <w:shd w:val="clear" w:color="auto" w:fill="C0C0C0"/>
              </w:rPr>
              <w:t>服 务</w:t>
            </w:r>
          </w:p>
        </w:tc>
        <w:tc>
          <w:tcPr>
            <w:tcW w:w="1810" w:type="dxa"/>
            <w:tcBorders>
              <w:top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C0C0C0" w:fill="auto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top"/>
              <w:rPr>
                <w:rFonts w:ascii="宋体" w:hAnsi="宋体"/>
                <w:b/>
                <w:color w:val="000000"/>
                <w:sz w:val="28"/>
                <w:shd w:val="clear" w:color="auto" w:fill="C0C0C0"/>
              </w:rPr>
            </w:pPr>
            <w:r>
              <w:rPr>
                <w:rFonts w:ascii="宋体" w:hAnsi="宋体"/>
                <w:b/>
                <w:color w:val="000000"/>
                <w:sz w:val="28"/>
                <w:shd w:val="clear" w:color="auto" w:fill="C0C0C0"/>
              </w:rPr>
              <w:t>价 值</w:t>
            </w:r>
          </w:p>
        </w:tc>
        <w:tc>
          <w:tcPr>
            <w:tcW w:w="2347" w:type="dxa"/>
            <w:tcBorders>
              <w:top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C0C0C0" w:fill="auto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top"/>
              <w:rPr>
                <w:rFonts w:ascii="宋体" w:hAnsi="宋体"/>
                <w:b/>
                <w:color w:val="000000"/>
                <w:sz w:val="28"/>
                <w:shd w:val="clear" w:color="auto" w:fill="C0C0C0"/>
              </w:rPr>
            </w:pPr>
            <w:r>
              <w:rPr>
                <w:rFonts w:ascii="宋体" w:hAnsi="宋体"/>
                <w:b/>
                <w:color w:val="000000"/>
                <w:sz w:val="28"/>
                <w:shd w:val="clear" w:color="auto" w:fill="C0C0C0"/>
              </w:rPr>
              <w:t>成长套餐</w:t>
            </w:r>
          </w:p>
        </w:tc>
        <w:tc>
          <w:tcPr>
            <w:tcW w:w="2164" w:type="dxa"/>
            <w:tcBorders>
              <w:top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C0C0C0" w:fill="auto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top"/>
              <w:rPr>
                <w:rFonts w:ascii="宋体" w:hAnsi="宋体"/>
                <w:b/>
                <w:color w:val="000000"/>
                <w:sz w:val="28"/>
                <w:shd w:val="clear" w:color="auto" w:fill="C0C0C0"/>
              </w:rPr>
            </w:pPr>
            <w:r>
              <w:rPr>
                <w:rFonts w:ascii="宋体" w:hAnsi="宋体" w:hint="eastAsia"/>
                <w:b/>
                <w:color w:val="000000"/>
                <w:sz w:val="28"/>
                <w:shd w:val="clear" w:color="auto" w:fill="C0C0C0"/>
              </w:rPr>
              <w:t>黄金</w:t>
            </w:r>
            <w:r>
              <w:rPr>
                <w:rFonts w:ascii="宋体" w:hAnsi="宋体"/>
                <w:b/>
                <w:color w:val="000000"/>
                <w:sz w:val="28"/>
                <w:shd w:val="clear" w:color="auto" w:fill="C0C0C0"/>
              </w:rPr>
              <w:t>套餐</w:t>
            </w:r>
          </w:p>
        </w:tc>
        <w:tc>
          <w:tcPr>
            <w:tcW w:w="2346" w:type="dxa"/>
            <w:tcBorders>
              <w:top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C0C0C0" w:fill="auto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top"/>
              <w:rPr>
                <w:rFonts w:ascii="宋体" w:hAnsi="宋体"/>
                <w:b/>
                <w:color w:val="000000"/>
                <w:sz w:val="28"/>
                <w:shd w:val="clear" w:color="auto" w:fill="C0C0C0"/>
              </w:rPr>
            </w:pPr>
            <w:r>
              <w:rPr>
                <w:rFonts w:ascii="宋体" w:hAnsi="宋体" w:hint="eastAsia"/>
                <w:b/>
                <w:color w:val="000000"/>
                <w:sz w:val="28"/>
                <w:shd w:val="clear" w:color="auto" w:fill="C0C0C0"/>
              </w:rPr>
              <w:t>白金</w:t>
            </w:r>
            <w:r>
              <w:rPr>
                <w:rFonts w:ascii="宋体" w:hAnsi="宋体"/>
                <w:b/>
                <w:color w:val="000000"/>
                <w:sz w:val="28"/>
                <w:shd w:val="clear" w:color="auto" w:fill="C0C0C0"/>
              </w:rPr>
              <w:t>套餐</w:t>
            </w:r>
          </w:p>
        </w:tc>
        <w:tc>
          <w:tcPr>
            <w:tcW w:w="2343" w:type="dxa"/>
            <w:tcBorders>
              <w:top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C0C0C0" w:fill="auto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top"/>
              <w:rPr>
                <w:rFonts w:ascii="宋体" w:hAnsi="宋体"/>
                <w:b/>
                <w:color w:val="000000"/>
                <w:sz w:val="28"/>
                <w:shd w:val="clear" w:color="auto" w:fill="C0C0C0"/>
              </w:rPr>
            </w:pPr>
            <w:r>
              <w:rPr>
                <w:rFonts w:ascii="宋体" w:hAnsi="宋体" w:hint="eastAsia"/>
                <w:b/>
                <w:color w:val="000000"/>
                <w:sz w:val="28"/>
                <w:shd w:val="clear" w:color="auto" w:fill="C0C0C0"/>
              </w:rPr>
              <w:t>钻石套餐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首页搜索框图片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817E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2</w:t>
            </w:r>
            <w:r w:rsidR="002E6A57">
              <w:rPr>
                <w:rFonts w:ascii="宋体" w:hAnsi="宋体" w:hint="eastAsia"/>
                <w:color w:val="000000"/>
                <w:shd w:val="clear" w:color="auto" w:fill="FFFFFF"/>
              </w:rPr>
              <w:t>000元/天</w:t>
            </w: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6B2AEB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>---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6B2AEB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1天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 w:hint="eastAsia"/>
                <w:color w:val="000000"/>
                <w:shd w:val="clear" w:color="auto" w:fill="FFFFFF"/>
              </w:rPr>
              <w:t>3</w:t>
            </w:r>
            <w:r>
              <w:rPr>
                <w:rFonts w:ascii="Arial" w:hint="eastAsia"/>
                <w:color w:val="000000"/>
                <w:shd w:val="clear" w:color="auto" w:fill="FFFFFF"/>
              </w:rPr>
              <w:t>天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6B2AEB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 w:hint="eastAsia"/>
                <w:color w:val="000000"/>
                <w:shd w:val="clear" w:color="auto" w:fill="FFFFFF"/>
              </w:rPr>
              <w:t>5</w:t>
            </w:r>
            <w:r>
              <w:rPr>
                <w:rFonts w:ascii="Arial" w:hint="eastAsia"/>
                <w:color w:val="000000"/>
                <w:shd w:val="clear" w:color="auto" w:fill="FFFFFF"/>
              </w:rPr>
              <w:t>天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6B2AEB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首页热门关键字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817E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15</w:t>
            </w:r>
            <w:r w:rsidR="006B2AEB">
              <w:rPr>
                <w:rFonts w:ascii="宋体" w:hAnsi="宋体" w:hint="eastAsia"/>
                <w:color w:val="000000"/>
                <w:shd w:val="clear" w:color="auto" w:fill="FFFFFF"/>
              </w:rPr>
              <w:t>00元/天</w:t>
            </w: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6B2AEB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>---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6B2AEB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1天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6B2AEB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 w:hint="eastAsia"/>
                <w:color w:val="000000"/>
                <w:shd w:val="clear" w:color="auto" w:fill="FFFFFF"/>
              </w:rPr>
              <w:t>3</w:t>
            </w:r>
            <w:r>
              <w:rPr>
                <w:rFonts w:ascii="Arial" w:hint="eastAsia"/>
                <w:color w:val="000000"/>
                <w:shd w:val="clear" w:color="auto" w:fill="FFFFFF"/>
              </w:rPr>
              <w:t>天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6B2AEB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 w:hint="eastAsia"/>
                <w:color w:val="000000"/>
                <w:shd w:val="clear" w:color="auto" w:fill="FFFFFF"/>
              </w:rPr>
              <w:t>5</w:t>
            </w:r>
            <w:r>
              <w:rPr>
                <w:rFonts w:ascii="Arial" w:hint="eastAsia"/>
                <w:color w:val="000000"/>
                <w:shd w:val="clear" w:color="auto" w:fill="FFFFFF"/>
              </w:rPr>
              <w:t>天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6B2AEB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导航商家广告图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6B2AEB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1000元</w:t>
            </w:r>
            <w:r w:rsidR="002E6A57">
              <w:rPr>
                <w:color w:val="000000"/>
                <w:shd w:val="clear" w:color="auto" w:fill="FFFFFF"/>
              </w:rPr>
              <w:t>/</w:t>
            </w:r>
            <w:r>
              <w:rPr>
                <w:rFonts w:ascii="宋体" w:hAnsi="宋体" w:hint="eastAsia"/>
                <w:color w:val="000000"/>
                <w:shd w:val="clear" w:color="auto" w:fill="FFFFFF"/>
              </w:rPr>
              <w:t>天</w:t>
            </w: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817E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>---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6B2AEB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>√（</w:t>
            </w:r>
            <w:r w:rsidR="006B2AEB">
              <w:rPr>
                <w:rFonts w:ascii="Arial" w:hint="eastAsia"/>
                <w:color w:val="000000"/>
                <w:shd w:val="clear" w:color="auto" w:fill="FFFFFF"/>
              </w:rPr>
              <w:t>7</w:t>
            </w:r>
            <w:r w:rsidR="006B2AEB">
              <w:rPr>
                <w:rFonts w:ascii="Arial" w:hint="eastAsia"/>
                <w:color w:val="000000"/>
                <w:shd w:val="clear" w:color="auto" w:fill="FFFFFF"/>
              </w:rPr>
              <w:t>天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）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6B2AEB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/>
                <w:color w:val="000000"/>
                <w:shd w:val="clear" w:color="auto" w:fill="FFFFFF"/>
              </w:rPr>
              <w:t>√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 （</w:t>
            </w:r>
            <w:r w:rsidR="006B2AEB">
              <w:rPr>
                <w:rFonts w:ascii="宋体" w:hAnsi="宋体" w:hint="eastAsia"/>
                <w:color w:val="000000"/>
                <w:shd w:val="clear" w:color="auto" w:fill="FFFFFF"/>
              </w:rPr>
              <w:t>14天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）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6B2AEB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/>
                <w:color w:val="000000"/>
                <w:shd w:val="clear" w:color="auto" w:fill="FFFFFF"/>
              </w:rPr>
              <w:t>√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 （</w:t>
            </w:r>
            <w:r w:rsidR="006B2AEB">
              <w:rPr>
                <w:rFonts w:ascii="宋体" w:hAnsi="宋体" w:hint="eastAsia"/>
                <w:color w:val="000000"/>
                <w:shd w:val="clear" w:color="auto" w:fill="FFFFFF"/>
              </w:rPr>
              <w:t>21天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）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2E6A57" w:rsidRPr="00496B3F" w:rsidRDefault="006B2AEB" w:rsidP="00496B3F">
            <w:pPr>
              <w:ind w:firstLineChars="400" w:firstLine="840"/>
            </w:pPr>
            <w:r w:rsidRPr="00496B3F">
              <w:rPr>
                <w:rFonts w:hint="eastAsia"/>
              </w:rPr>
              <w:t>导航推荐商家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2E6A57" w:rsidRPr="00496B3F" w:rsidRDefault="006B2AEB" w:rsidP="00496B3F">
            <w:pPr>
              <w:ind w:firstLineChars="150" w:firstLine="315"/>
            </w:pPr>
            <w:r w:rsidRPr="00496B3F">
              <w:rPr>
                <w:rFonts w:hint="eastAsia"/>
              </w:rPr>
              <w:t>3000</w:t>
            </w:r>
            <w:r w:rsidRPr="00496B3F">
              <w:rPr>
                <w:rFonts w:hint="eastAsia"/>
              </w:rPr>
              <w:t>元</w:t>
            </w:r>
            <w:r w:rsidR="002E6A57" w:rsidRPr="00496B3F">
              <w:t>/</w:t>
            </w:r>
            <w:r w:rsidR="002E6A57" w:rsidRPr="00496B3F">
              <w:t>周</w:t>
            </w: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2E6A57" w:rsidRPr="00496B3F" w:rsidRDefault="006B2AEB" w:rsidP="00496B3F">
            <w:pPr>
              <w:ind w:firstLineChars="350" w:firstLine="735"/>
            </w:pPr>
            <w:r w:rsidRPr="00496B3F">
              <w:t>√</w:t>
            </w:r>
            <w:r w:rsidRPr="00496B3F">
              <w:rPr>
                <w:rFonts w:hint="eastAsia"/>
              </w:rPr>
              <w:t>（</w:t>
            </w:r>
            <w:r w:rsidRPr="00496B3F">
              <w:rPr>
                <w:rFonts w:hint="eastAsia"/>
              </w:rPr>
              <w:t>1</w:t>
            </w:r>
            <w:r w:rsidRPr="00496B3F">
              <w:rPr>
                <w:rFonts w:hint="eastAsia"/>
              </w:rPr>
              <w:t>周）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2E6A57" w:rsidRPr="00496B3F" w:rsidRDefault="002E6A57" w:rsidP="00496B3F">
            <w:pPr>
              <w:ind w:firstLineChars="250" w:firstLine="525"/>
            </w:pPr>
            <w:r w:rsidRPr="00496B3F">
              <w:t>√  (2</w:t>
            </w:r>
            <w:r w:rsidRPr="00496B3F">
              <w:t>周</w:t>
            </w:r>
            <w:r w:rsidRPr="00496B3F">
              <w:t>)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2E6A57" w:rsidRPr="00496B3F" w:rsidRDefault="002E6A57" w:rsidP="00496B3F">
            <w:pPr>
              <w:ind w:firstLineChars="250" w:firstLine="525"/>
            </w:pPr>
            <w:r w:rsidRPr="00496B3F">
              <w:t>√  (5</w:t>
            </w:r>
            <w:r w:rsidRPr="00496B3F">
              <w:t>周</w:t>
            </w:r>
            <w:r w:rsidRPr="00496B3F">
              <w:t>)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2E6A57" w:rsidRPr="00496B3F" w:rsidRDefault="002E6A57" w:rsidP="00496B3F">
            <w:r w:rsidRPr="00496B3F">
              <w:rPr>
                <w:rFonts w:hint="eastAsia"/>
              </w:rPr>
              <w:t xml:space="preserve">     </w:t>
            </w:r>
            <w:r w:rsidRPr="00496B3F">
              <w:t xml:space="preserve">√  </w:t>
            </w:r>
            <w:r w:rsidRPr="00496B3F">
              <w:rPr>
                <w:rFonts w:hint="eastAsia"/>
              </w:rPr>
              <w:t>（</w:t>
            </w:r>
            <w:r w:rsidR="006B2AEB" w:rsidRPr="00496B3F">
              <w:rPr>
                <w:rFonts w:hint="eastAsia"/>
              </w:rPr>
              <w:t>8</w:t>
            </w:r>
            <w:r w:rsidRPr="00496B3F">
              <w:t>周</w:t>
            </w:r>
            <w:r w:rsidRPr="00496B3F">
              <w:t>)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A011D1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首页</w:t>
            </w:r>
            <w:r w:rsidR="002E6A57">
              <w:rPr>
                <w:rFonts w:ascii="宋体" w:hAnsi="宋体"/>
                <w:color w:val="000000"/>
                <w:shd w:val="clear" w:color="auto" w:fill="FFFFFF"/>
              </w:rPr>
              <w:t>热门</w:t>
            </w:r>
            <w:r w:rsidR="00817E57">
              <w:rPr>
                <w:rFonts w:ascii="宋体" w:hAnsi="宋体" w:hint="eastAsia"/>
                <w:color w:val="000000"/>
                <w:shd w:val="clear" w:color="auto" w:fill="FFFFFF"/>
              </w:rPr>
              <w:t>/新上线</w:t>
            </w:r>
            <w:r w:rsidR="002E6A57">
              <w:rPr>
                <w:color w:val="000000"/>
                <w:shd w:val="clear" w:color="auto" w:fill="FFFFFF"/>
              </w:rPr>
              <w:t>logo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6B2AEB" w:rsidP="006B2AEB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3</w:t>
            </w:r>
            <w:r w:rsidR="002E6A57">
              <w:rPr>
                <w:rFonts w:ascii="宋体" w:hAnsi="宋体"/>
                <w:color w:val="000000"/>
                <w:shd w:val="clear" w:color="auto" w:fill="FFFFFF"/>
              </w:rPr>
              <w:t>000元</w:t>
            </w:r>
            <w:r w:rsidR="002E6A57">
              <w:rPr>
                <w:color w:val="000000"/>
                <w:shd w:val="clear" w:color="auto" w:fill="FFFFFF"/>
              </w:rPr>
              <w:t>/</w:t>
            </w:r>
            <w:r>
              <w:rPr>
                <w:rFonts w:ascii="宋体" w:hAnsi="宋体" w:hint="eastAsia"/>
                <w:color w:val="000000"/>
                <w:shd w:val="clear" w:color="auto" w:fill="FFFFFF"/>
              </w:rPr>
              <w:t>周</w:t>
            </w: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817E57" w:rsidP="00817E57">
            <w:pPr>
              <w:shd w:val="solid" w:color="FFFFFF" w:fill="auto"/>
              <w:autoSpaceDN w:val="0"/>
              <w:ind w:firstLineChars="300" w:firstLine="630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√ </w:t>
            </w:r>
            <w:r w:rsidR="006B2AEB">
              <w:rPr>
                <w:rFonts w:ascii="宋体" w:hAnsi="宋体" w:hint="eastAsia"/>
                <w:color w:val="000000"/>
                <w:shd w:val="clear" w:color="auto" w:fill="FFFFFF"/>
              </w:rPr>
              <w:t>1周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817E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√ </w:t>
            </w:r>
            <w:r w:rsidR="006B2AEB">
              <w:rPr>
                <w:rFonts w:ascii="宋体" w:hAnsi="宋体" w:hint="eastAsia"/>
                <w:color w:val="000000"/>
                <w:shd w:val="clear" w:color="auto" w:fill="FFFFFF"/>
              </w:rPr>
              <w:t>2周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6B2AEB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√  </w:t>
            </w:r>
            <w:r w:rsidR="006B2AEB">
              <w:rPr>
                <w:rFonts w:ascii="Arial" w:hint="eastAsia"/>
                <w:color w:val="000000"/>
                <w:shd w:val="clear" w:color="auto" w:fill="FFFFFF"/>
              </w:rPr>
              <w:t>3</w:t>
            </w:r>
            <w:r w:rsidR="006B2AEB">
              <w:rPr>
                <w:rFonts w:ascii="Arial" w:hint="eastAsia"/>
                <w:color w:val="000000"/>
                <w:shd w:val="clear" w:color="auto" w:fill="FFFFFF"/>
              </w:rPr>
              <w:t>周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√  </w:t>
            </w:r>
            <w:r>
              <w:rPr>
                <w:rFonts w:ascii="Arial" w:hint="eastAsia"/>
                <w:color w:val="000000"/>
                <w:shd w:val="clear" w:color="auto" w:fill="FFFFFF"/>
              </w:rPr>
              <w:t>4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周</w:t>
            </w:r>
          </w:p>
        </w:tc>
      </w:tr>
      <w:tr w:rsidR="00817E57" w:rsidTr="00A011D1">
        <w:trPr>
          <w:trHeight w:val="365"/>
        </w:trPr>
        <w:tc>
          <w:tcPr>
            <w:tcW w:w="3290" w:type="dxa"/>
            <w:tcBorders>
              <w:top w:val="single" w:sz="4" w:space="0" w:color="000000"/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817E57" w:rsidRPr="00817E57" w:rsidRDefault="00817E57" w:rsidP="00817E57">
            <w:r>
              <w:rPr>
                <w:rFonts w:hint="eastAsia"/>
              </w:rPr>
              <w:t xml:space="preserve">         </w:t>
            </w:r>
            <w:r>
              <w:rPr>
                <w:rFonts w:hint="eastAsia"/>
              </w:rPr>
              <w:t>首页焦点图</w:t>
            </w:r>
          </w:p>
        </w:tc>
        <w:tc>
          <w:tcPr>
            <w:tcW w:w="1810" w:type="dxa"/>
            <w:tcBorders>
              <w:top w:val="single" w:sz="4" w:space="0" w:color="000000"/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817E57" w:rsidRPr="00817E57" w:rsidRDefault="00817E57" w:rsidP="00817E57">
            <w:pPr>
              <w:ind w:firstLineChars="150" w:firstLine="315"/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2000元/天</w:t>
            </w:r>
          </w:p>
        </w:tc>
        <w:tc>
          <w:tcPr>
            <w:tcW w:w="2347" w:type="dxa"/>
            <w:tcBorders>
              <w:top w:val="single" w:sz="4" w:space="0" w:color="000000"/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817E57" w:rsidRPr="00817E57" w:rsidRDefault="00817E57" w:rsidP="00817E57">
            <w:pPr>
              <w:ind w:firstLineChars="400" w:firstLine="840"/>
            </w:pPr>
            <w:r>
              <w:rPr>
                <w:rFonts w:ascii="宋体" w:hAnsi="宋体"/>
                <w:color w:val="000000"/>
                <w:shd w:val="clear" w:color="auto" w:fill="FFFFFF"/>
              </w:rPr>
              <w:t>---</w:t>
            </w:r>
          </w:p>
        </w:tc>
        <w:tc>
          <w:tcPr>
            <w:tcW w:w="2164" w:type="dxa"/>
            <w:tcBorders>
              <w:top w:val="single" w:sz="4" w:space="0" w:color="000000"/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817E57" w:rsidRPr="00817E57" w:rsidRDefault="00817E57" w:rsidP="00817E57">
            <w:r>
              <w:rPr>
                <w:rFonts w:hint="eastAsia"/>
              </w:rPr>
              <w:t xml:space="preserve">      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√</w:t>
            </w:r>
            <w:r>
              <w:rPr>
                <w:rFonts w:hint="eastAsia"/>
              </w:rPr>
              <w:t xml:space="preserve">  3</w:t>
            </w:r>
            <w:r>
              <w:rPr>
                <w:rFonts w:hint="eastAsia"/>
              </w:rPr>
              <w:t>天</w:t>
            </w:r>
          </w:p>
        </w:tc>
        <w:tc>
          <w:tcPr>
            <w:tcW w:w="2346" w:type="dxa"/>
            <w:tcBorders>
              <w:top w:val="single" w:sz="4" w:space="0" w:color="000000"/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817E57" w:rsidRPr="00817E57" w:rsidRDefault="00817E57" w:rsidP="00817E57">
            <w:pPr>
              <w:ind w:firstLineChars="350" w:firstLine="735"/>
            </w:pP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√  </w:t>
            </w:r>
            <w:r>
              <w:rPr>
                <w:rFonts w:ascii="Arial" w:hint="eastAsia"/>
                <w:color w:val="000000"/>
                <w:shd w:val="clear" w:color="auto" w:fill="FFFFFF"/>
              </w:rPr>
              <w:t>7</w:t>
            </w:r>
            <w:r>
              <w:rPr>
                <w:rFonts w:ascii="Arial" w:hint="eastAsia"/>
                <w:color w:val="000000"/>
                <w:shd w:val="clear" w:color="auto" w:fill="FFFFFF"/>
              </w:rPr>
              <w:t>天</w:t>
            </w:r>
          </w:p>
        </w:tc>
        <w:tc>
          <w:tcPr>
            <w:tcW w:w="2343" w:type="dxa"/>
            <w:tcBorders>
              <w:top w:val="single" w:sz="4" w:space="0" w:color="000000"/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817E57" w:rsidRPr="00817E57" w:rsidRDefault="00817E57" w:rsidP="00817E57">
            <w:pPr>
              <w:ind w:firstLineChars="350" w:firstLine="735"/>
            </w:pP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√  </w:t>
            </w:r>
            <w:r>
              <w:rPr>
                <w:rFonts w:ascii="Arial" w:hint="eastAsia"/>
                <w:color w:val="000000"/>
                <w:shd w:val="clear" w:color="auto" w:fill="FFFFFF"/>
              </w:rPr>
              <w:t>14</w:t>
            </w:r>
            <w:r>
              <w:rPr>
                <w:rFonts w:ascii="Arial" w:hint="eastAsia"/>
                <w:color w:val="000000"/>
                <w:shd w:val="clear" w:color="auto" w:fill="FFFFFF"/>
              </w:rPr>
              <w:t>天</w:t>
            </w:r>
          </w:p>
        </w:tc>
      </w:tr>
      <w:tr w:rsidR="00496B3F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496B3F" w:rsidRPr="00496B3F" w:rsidRDefault="00496B3F" w:rsidP="00496B3F">
            <w:pPr>
              <w:ind w:firstLineChars="400" w:firstLine="840"/>
            </w:pPr>
            <w:r>
              <w:rPr>
                <w:rFonts w:hint="eastAsia"/>
              </w:rPr>
              <w:t>热门促销活动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496B3F" w:rsidRPr="00496B3F" w:rsidRDefault="00496B3F" w:rsidP="00496B3F">
            <w:r>
              <w:rPr>
                <w:rFonts w:hint="eastAsia"/>
              </w:rPr>
              <w:t xml:space="preserve">   2000</w:t>
            </w:r>
            <w:r>
              <w:rPr>
                <w:rFonts w:hint="eastAsia"/>
              </w:rPr>
              <w:t>元</w:t>
            </w:r>
            <w:r>
              <w:rPr>
                <w:rFonts w:hint="eastAsia"/>
              </w:rPr>
              <w:t>/</w:t>
            </w:r>
            <w:r>
              <w:rPr>
                <w:rFonts w:hint="eastAsia"/>
              </w:rPr>
              <w:t>天</w:t>
            </w: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496B3F" w:rsidRPr="00496B3F" w:rsidRDefault="00496B3F" w:rsidP="00496B3F">
            <w:r>
              <w:rPr>
                <w:rFonts w:hint="eastAsia"/>
              </w:rPr>
              <w:t xml:space="preserve">        5</w:t>
            </w:r>
            <w:r>
              <w:rPr>
                <w:rFonts w:hint="eastAsia"/>
              </w:rPr>
              <w:t>天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496B3F" w:rsidRPr="00496B3F" w:rsidRDefault="00496B3F" w:rsidP="00496B3F">
            <w:r>
              <w:rPr>
                <w:rFonts w:hint="eastAsia"/>
              </w:rPr>
              <w:t xml:space="preserve">        7</w:t>
            </w:r>
            <w:r>
              <w:rPr>
                <w:rFonts w:hint="eastAsia"/>
              </w:rPr>
              <w:t>天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496B3F" w:rsidRPr="00496B3F" w:rsidRDefault="00496B3F" w:rsidP="00496B3F">
            <w:r>
              <w:rPr>
                <w:rFonts w:hint="eastAsia"/>
              </w:rPr>
              <w:t xml:space="preserve">        14</w:t>
            </w:r>
            <w:r>
              <w:rPr>
                <w:rFonts w:hint="eastAsia"/>
              </w:rPr>
              <w:t>天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clear" w:color="auto" w:fill="FFFFFF" w:themeFill="background1"/>
            <w:vAlign w:val="center"/>
          </w:tcPr>
          <w:p w:rsidR="00496B3F" w:rsidRPr="00496B3F" w:rsidRDefault="00496B3F" w:rsidP="00496B3F">
            <w:r>
              <w:rPr>
                <w:rFonts w:hint="eastAsia"/>
              </w:rPr>
              <w:t xml:space="preserve">        28</w:t>
            </w:r>
            <w:r>
              <w:rPr>
                <w:rFonts w:hint="eastAsia"/>
              </w:rPr>
              <w:t>天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C0C0C0"/>
              </w:rPr>
            </w:pPr>
            <w:r>
              <w:rPr>
                <w:rFonts w:ascii="宋体" w:hAnsi="宋体"/>
                <w:color w:val="000000"/>
                <w:shd w:val="clear" w:color="auto" w:fill="C0C0C0"/>
              </w:rPr>
              <w:t>专属页面维护制作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C0C0C0"/>
              </w:rPr>
            </w:pPr>
            <w:r>
              <w:rPr>
                <w:rFonts w:ascii="宋体" w:hAnsi="宋体"/>
                <w:color w:val="000000"/>
                <w:shd w:val="clear" w:color="auto" w:fill="C0C0C0"/>
              </w:rPr>
              <w:t>1000元</w:t>
            </w: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C0C0C0"/>
              </w:rPr>
            </w:pPr>
            <w:r>
              <w:rPr>
                <w:rFonts w:ascii="宋体" w:hAnsi="宋体"/>
                <w:color w:val="000000"/>
                <w:shd w:val="clear" w:color="auto" w:fill="C0C0C0"/>
              </w:rPr>
              <w:t>√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C0C0C0"/>
              </w:rPr>
            </w:pPr>
            <w:r>
              <w:rPr>
                <w:rFonts w:ascii="Arial"/>
                <w:color w:val="000000"/>
                <w:shd w:val="clear" w:color="auto" w:fill="C0C0C0"/>
              </w:rPr>
              <w:t>√</w:t>
            </w:r>
            <w:r>
              <w:rPr>
                <w:rFonts w:ascii="宋体" w:hAnsi="宋体"/>
                <w:color w:val="000000"/>
                <w:shd w:val="clear" w:color="auto" w:fill="C0C0C0"/>
              </w:rPr>
              <w:t xml:space="preserve"> 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C0C0C0"/>
              </w:rPr>
            </w:pPr>
            <w:r>
              <w:rPr>
                <w:rFonts w:ascii="Arial"/>
                <w:color w:val="000000"/>
                <w:shd w:val="clear" w:color="auto" w:fill="C0C0C0"/>
              </w:rPr>
              <w:t>√</w:t>
            </w:r>
            <w:r>
              <w:rPr>
                <w:rFonts w:ascii="宋体" w:hAnsi="宋体"/>
                <w:color w:val="000000"/>
                <w:shd w:val="clear" w:color="auto" w:fill="C0C0C0"/>
              </w:rPr>
              <w:t xml:space="preserve"> 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textAlignment w:val="center"/>
              <w:rPr>
                <w:rFonts w:ascii="Arial"/>
                <w:color w:val="000000"/>
                <w:shd w:val="clear" w:color="auto" w:fill="C0C0C0"/>
              </w:rPr>
            </w:pPr>
            <w:r>
              <w:rPr>
                <w:rFonts w:ascii="Arial" w:hint="eastAsia"/>
                <w:color w:val="000000"/>
                <w:shd w:val="clear" w:color="auto" w:fill="C0C0C0"/>
              </w:rPr>
              <w:t xml:space="preserve">      </w:t>
            </w:r>
            <w:r>
              <w:rPr>
                <w:rFonts w:ascii="Arial"/>
                <w:color w:val="000000"/>
                <w:shd w:val="clear" w:color="auto" w:fill="C0C0C0"/>
              </w:rPr>
              <w:t>√</w:t>
            </w:r>
            <w:r>
              <w:rPr>
                <w:rFonts w:ascii="宋体" w:hAnsi="宋体"/>
                <w:color w:val="000000"/>
                <w:shd w:val="clear" w:color="auto" w:fill="C0C0C0"/>
              </w:rPr>
              <w:t xml:space="preserve"> 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>独家活动推荐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>5000元</w:t>
            </w: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/>
                <w:color w:val="000000"/>
                <w:shd w:val="clear" w:color="auto" w:fill="FFFFFF"/>
              </w:rPr>
              <w:t>√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 （全年支持）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/>
                <w:color w:val="000000"/>
                <w:shd w:val="clear" w:color="auto" w:fill="FFFFFF"/>
              </w:rPr>
              <w:t>√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（全年支持）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/>
                <w:color w:val="000000"/>
                <w:shd w:val="clear" w:color="auto" w:fill="FFFFFF"/>
              </w:rPr>
              <w:t>√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（全年支持）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 w:hint="eastAsia"/>
                <w:color w:val="000000"/>
                <w:shd w:val="clear" w:color="auto" w:fill="FFFFFF"/>
              </w:rPr>
              <w:t xml:space="preserve">      </w:t>
            </w:r>
            <w:r>
              <w:rPr>
                <w:rFonts w:ascii="Arial"/>
                <w:color w:val="000000"/>
                <w:shd w:val="clear" w:color="auto" w:fill="FFFFFF"/>
              </w:rPr>
              <w:t>√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（全年支持）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C0C0C0"/>
              </w:rPr>
            </w:pPr>
            <w:r>
              <w:rPr>
                <w:rFonts w:ascii="宋体" w:hAnsi="宋体"/>
                <w:color w:val="000000"/>
                <w:shd w:val="clear" w:color="auto" w:fill="C0C0C0"/>
              </w:rPr>
              <w:t>独享站内信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C0C0C0"/>
              </w:rPr>
            </w:pPr>
            <w:r>
              <w:rPr>
                <w:rFonts w:ascii="宋体" w:hAnsi="宋体"/>
                <w:color w:val="000000"/>
                <w:shd w:val="clear" w:color="auto" w:fill="C0C0C0"/>
              </w:rPr>
              <w:t>5000元</w:t>
            </w:r>
            <w:r>
              <w:rPr>
                <w:color w:val="000000"/>
                <w:shd w:val="clear" w:color="auto" w:fill="C0C0C0"/>
              </w:rPr>
              <w:t>/</w:t>
            </w:r>
            <w:r>
              <w:rPr>
                <w:rFonts w:ascii="宋体" w:hAnsi="宋体"/>
                <w:color w:val="000000"/>
                <w:shd w:val="clear" w:color="auto" w:fill="C0C0C0"/>
              </w:rPr>
              <w:t>次</w:t>
            </w: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C0C0C0"/>
              </w:rPr>
            </w:pPr>
            <w:r>
              <w:rPr>
                <w:rFonts w:ascii="宋体" w:hAnsi="宋体"/>
                <w:color w:val="000000"/>
                <w:shd w:val="clear" w:color="auto" w:fill="C0C0C0"/>
              </w:rPr>
              <w:t>---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C0C0C0"/>
              </w:rPr>
            </w:pPr>
            <w:r>
              <w:rPr>
                <w:rFonts w:ascii="Arial"/>
                <w:color w:val="000000"/>
                <w:shd w:val="clear" w:color="auto" w:fill="C0C0C0"/>
              </w:rPr>
              <w:t>√</w:t>
            </w:r>
            <w:r>
              <w:rPr>
                <w:rFonts w:ascii="宋体" w:hAnsi="宋体"/>
                <w:color w:val="000000"/>
                <w:shd w:val="clear" w:color="auto" w:fill="C0C0C0"/>
              </w:rPr>
              <w:t xml:space="preserve"> （2次）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C0C0C0"/>
              </w:rPr>
            </w:pPr>
            <w:r>
              <w:rPr>
                <w:rFonts w:ascii="Arial"/>
                <w:color w:val="000000"/>
                <w:shd w:val="clear" w:color="auto" w:fill="C0C0C0"/>
              </w:rPr>
              <w:t>√</w:t>
            </w:r>
            <w:r>
              <w:rPr>
                <w:rFonts w:ascii="宋体" w:hAnsi="宋体"/>
                <w:color w:val="000000"/>
                <w:shd w:val="clear" w:color="auto" w:fill="C0C0C0"/>
              </w:rPr>
              <w:t xml:space="preserve"> （4次）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C0C0C0"/>
              </w:rPr>
            </w:pPr>
            <w:r>
              <w:rPr>
                <w:rFonts w:ascii="Arial"/>
                <w:color w:val="000000"/>
                <w:shd w:val="clear" w:color="auto" w:fill="C0C0C0"/>
              </w:rPr>
              <w:t>√</w:t>
            </w:r>
            <w:r>
              <w:rPr>
                <w:rFonts w:ascii="宋体" w:hAnsi="宋体"/>
                <w:color w:val="000000"/>
                <w:shd w:val="clear" w:color="auto" w:fill="C0C0C0"/>
              </w:rPr>
              <w:t xml:space="preserve"> （</w:t>
            </w:r>
            <w:r>
              <w:rPr>
                <w:rFonts w:ascii="宋体" w:hAnsi="宋体" w:hint="eastAsia"/>
                <w:color w:val="000000"/>
                <w:shd w:val="clear" w:color="auto" w:fill="C0C0C0"/>
              </w:rPr>
              <w:t>8</w:t>
            </w:r>
            <w:r>
              <w:rPr>
                <w:rFonts w:ascii="宋体" w:hAnsi="宋体"/>
                <w:color w:val="000000"/>
                <w:shd w:val="clear" w:color="auto" w:fill="C0C0C0"/>
              </w:rPr>
              <w:t>次）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>首页</w:t>
            </w:r>
            <w:r>
              <w:rPr>
                <w:rFonts w:ascii="宋体" w:hAnsi="宋体" w:hint="eastAsia"/>
                <w:color w:val="000000"/>
                <w:shd w:val="clear" w:color="auto" w:fill="FFFFFF"/>
              </w:rPr>
              <w:t>优惠券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>1000/次</w:t>
            </w: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A011D1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/>
                <w:color w:val="000000"/>
                <w:shd w:val="clear" w:color="auto" w:fill="FFFFFF"/>
              </w:rPr>
              <w:t>√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(2</w:t>
            </w:r>
            <w:r w:rsidR="00A011D1">
              <w:rPr>
                <w:rFonts w:ascii="宋体" w:hAnsi="宋体" w:hint="eastAsia"/>
                <w:color w:val="000000"/>
                <w:shd w:val="clear" w:color="auto" w:fill="FFFFFF"/>
              </w:rPr>
              <w:t>天</w:t>
            </w:r>
            <w:r>
              <w:rPr>
                <w:color w:val="000000"/>
                <w:shd w:val="clear" w:color="auto" w:fill="FFFFFF"/>
              </w:rPr>
              <w:t>)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A011D1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/>
                <w:color w:val="000000"/>
                <w:shd w:val="clear" w:color="auto" w:fill="FFFFFF"/>
              </w:rPr>
              <w:t>√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 (</w:t>
            </w:r>
            <w:r>
              <w:rPr>
                <w:rFonts w:ascii="宋体" w:hAnsi="宋体"/>
                <w:color w:val="000000"/>
                <w:sz w:val="24"/>
                <w:shd w:val="clear" w:color="auto" w:fill="FFFFFF"/>
              </w:rPr>
              <w:t>6</w:t>
            </w:r>
            <w:r w:rsidR="00A011D1">
              <w:rPr>
                <w:rFonts w:ascii="宋体" w:hAnsi="宋体" w:hint="eastAsia"/>
                <w:color w:val="000000"/>
                <w:sz w:val="24"/>
                <w:shd w:val="clear" w:color="auto" w:fill="FFFFFF"/>
              </w:rPr>
              <w:t>天</w:t>
            </w:r>
            <w:r>
              <w:rPr>
                <w:color w:val="000000"/>
                <w:sz w:val="24"/>
                <w:shd w:val="clear" w:color="auto" w:fill="FFFFFF"/>
              </w:rPr>
              <w:t>)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A011D1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/>
                <w:color w:val="000000"/>
                <w:shd w:val="clear" w:color="auto" w:fill="FFFFFF"/>
              </w:rPr>
              <w:t>√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 (10</w:t>
            </w:r>
            <w:r w:rsidR="00A011D1">
              <w:rPr>
                <w:rFonts w:ascii="宋体" w:hAnsi="宋体" w:hint="eastAsia"/>
                <w:color w:val="000000"/>
                <w:shd w:val="clear" w:color="auto" w:fill="FFFFFF"/>
              </w:rPr>
              <w:t>天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)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A011D1">
            <w:pPr>
              <w:shd w:val="solid" w:color="FFFFFF" w:fill="auto"/>
              <w:autoSpaceDN w:val="0"/>
              <w:textAlignment w:val="center"/>
              <w:rPr>
                <w:rFonts w:ascii="Arial"/>
                <w:color w:val="000000"/>
                <w:shd w:val="clear" w:color="auto" w:fill="FFFFFF"/>
              </w:rPr>
            </w:pPr>
            <w:r>
              <w:rPr>
                <w:rFonts w:ascii="Arial" w:hint="eastAsia"/>
                <w:color w:val="000000"/>
                <w:shd w:val="clear" w:color="auto" w:fill="FFFFFF"/>
              </w:rPr>
              <w:t xml:space="preserve">      </w:t>
            </w:r>
            <w:r>
              <w:rPr>
                <w:rFonts w:ascii="Arial"/>
                <w:color w:val="000000"/>
                <w:shd w:val="clear" w:color="auto" w:fill="FFFFFF"/>
              </w:rPr>
              <w:t>√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 xml:space="preserve"> (</w:t>
            </w:r>
            <w:r>
              <w:rPr>
                <w:rFonts w:ascii="宋体" w:hAnsi="宋体" w:hint="eastAsia"/>
                <w:color w:val="000000"/>
                <w:shd w:val="clear" w:color="auto" w:fill="FFFFFF"/>
              </w:rPr>
              <w:t>20</w:t>
            </w:r>
            <w:r w:rsidR="00A011D1">
              <w:rPr>
                <w:rFonts w:ascii="宋体" w:hAnsi="宋体" w:hint="eastAsia"/>
                <w:color w:val="000000"/>
                <w:shd w:val="clear" w:color="auto" w:fill="FFFFFF"/>
              </w:rPr>
              <w:t>天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)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>独享</w:t>
            </w:r>
            <w:r>
              <w:rPr>
                <w:color w:val="000000"/>
                <w:shd w:val="clear" w:color="auto" w:fill="FFFFFF"/>
              </w:rPr>
              <w:t>EDM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color w:val="000000"/>
                <w:shd w:val="clear" w:color="auto" w:fill="FFFFFF"/>
              </w:rPr>
              <w:t>0.3元</w:t>
            </w:r>
            <w:r>
              <w:rPr>
                <w:color w:val="000000"/>
                <w:shd w:val="clear" w:color="auto" w:fill="FFFFFF"/>
              </w:rPr>
              <w:t>/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封</w:t>
            </w: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A011D1" w:rsidP="00A011D1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另算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A011D1" w:rsidP="00A011D1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另算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A011D1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另算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A011D1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color w:val="000000"/>
                <w:shd w:val="clear" w:color="auto" w:fill="FFFFFF"/>
              </w:rPr>
              <w:t>另算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b/>
                <w:color w:val="808080"/>
                <w:shd w:val="clear" w:color="auto" w:fill="C0C0C0"/>
              </w:rPr>
            </w:pPr>
            <w:r>
              <w:rPr>
                <w:rFonts w:ascii="宋体" w:hAnsi="宋体"/>
                <w:b/>
                <w:color w:val="808080"/>
                <w:shd w:val="clear" w:color="auto" w:fill="C0C0C0"/>
              </w:rPr>
              <w:t>费用总计</w:t>
            </w:r>
            <w:r>
              <w:rPr>
                <w:rFonts w:ascii="宋体" w:hAnsi="宋体"/>
                <w:color w:val="808080"/>
                <w:shd w:val="clear" w:color="auto" w:fill="C0C0C0"/>
              </w:rPr>
              <w:t>（不含</w:t>
            </w:r>
            <w:r>
              <w:rPr>
                <w:rFonts w:ascii="宋体" w:hAnsi="宋体" w:hint="eastAsia"/>
                <w:i/>
                <w:iCs/>
                <w:color w:val="000000"/>
                <w:shd w:val="clear" w:color="auto" w:fill="C0C0C0"/>
              </w:rPr>
              <w:t>保障金</w:t>
            </w:r>
            <w:r>
              <w:rPr>
                <w:rFonts w:ascii="宋体" w:hAnsi="宋体"/>
                <w:color w:val="808080"/>
                <w:shd w:val="clear" w:color="auto" w:fill="C0C0C0"/>
              </w:rPr>
              <w:t>）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C0C0C0"/>
              </w:rPr>
            </w:pP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503AA4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C0C0C0"/>
              </w:rPr>
            </w:pPr>
            <w:r>
              <w:rPr>
                <w:rFonts w:ascii="Arial" w:hint="eastAsia"/>
                <w:color w:val="000000"/>
                <w:shd w:val="clear" w:color="auto" w:fill="C0C0C0"/>
              </w:rPr>
              <w:t>24000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503AA4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color w:val="000000"/>
                <w:shd w:val="clear" w:color="auto" w:fill="C0C0C0"/>
              </w:rPr>
            </w:pPr>
            <w:r>
              <w:rPr>
                <w:rFonts w:ascii="Arial" w:hint="eastAsia"/>
                <w:color w:val="000000"/>
                <w:shd w:val="clear" w:color="auto" w:fill="C0C0C0"/>
              </w:rPr>
              <w:t>64500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503AA4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C0C0C0"/>
              </w:rPr>
            </w:pPr>
            <w:r>
              <w:rPr>
                <w:rFonts w:ascii="宋体" w:hAnsi="宋体" w:hint="eastAsia"/>
                <w:color w:val="000000"/>
                <w:shd w:val="clear" w:color="auto" w:fill="C0C0C0"/>
              </w:rPr>
              <w:t>120500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503AA4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C0C0C0"/>
              </w:rPr>
            </w:pPr>
            <w:r>
              <w:rPr>
                <w:rFonts w:ascii="宋体" w:hAnsi="宋体" w:hint="eastAsia"/>
                <w:color w:val="000000"/>
                <w:shd w:val="clear" w:color="auto" w:fill="C0C0C0"/>
              </w:rPr>
              <w:t>224500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b/>
                <w:color w:val="000000"/>
                <w:shd w:val="clear" w:color="auto" w:fill="FFFFFF"/>
              </w:rPr>
            </w:pPr>
            <w:r>
              <w:rPr>
                <w:rFonts w:ascii="宋体" w:hAnsi="宋体"/>
                <w:b/>
                <w:color w:val="000000"/>
                <w:shd w:val="clear" w:color="auto" w:fill="FFFFFF"/>
              </w:rPr>
              <w:t>折扣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（不含</w:t>
            </w:r>
            <w:r>
              <w:rPr>
                <w:rFonts w:ascii="宋体" w:hAnsi="宋体" w:hint="eastAsia"/>
                <w:i/>
                <w:iCs/>
                <w:color w:val="000000"/>
                <w:shd w:val="clear" w:color="auto" w:fill="C0C0C0"/>
              </w:rPr>
              <w:t>保障金</w:t>
            </w:r>
            <w:r>
              <w:rPr>
                <w:rFonts w:ascii="宋体" w:hAnsi="宋体"/>
                <w:color w:val="000000"/>
                <w:shd w:val="clear" w:color="auto" w:fill="FFFFFF"/>
              </w:rPr>
              <w:t>）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2E6A57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color w:val="000000"/>
                <w:shd w:val="clear" w:color="auto" w:fill="FFFFFF"/>
              </w:rPr>
            </w:pP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A011D1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i/>
                <w:iCs/>
                <w:color w:val="000000"/>
                <w:shd w:val="clear" w:color="auto" w:fill="FFFFFF"/>
              </w:rPr>
            </w:pPr>
            <w:r>
              <w:rPr>
                <w:rFonts w:ascii="Arial" w:hint="eastAsia"/>
                <w:i/>
                <w:iCs/>
                <w:color w:val="000000"/>
                <w:shd w:val="clear" w:color="auto" w:fill="FFFFFF"/>
              </w:rPr>
              <w:t>50</w:t>
            </w:r>
            <w:r w:rsidR="002E6A57">
              <w:rPr>
                <w:rFonts w:ascii="Arial"/>
                <w:i/>
                <w:iCs/>
                <w:color w:val="000000"/>
                <w:shd w:val="clear" w:color="auto" w:fill="FFFFFF"/>
              </w:rPr>
              <w:t>%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503AA4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宋体" w:hAnsi="宋体"/>
                <w:i/>
                <w:iCs/>
                <w:color w:val="000000"/>
                <w:shd w:val="clear" w:color="auto" w:fill="FFFFFF"/>
              </w:rPr>
            </w:pPr>
            <w:r>
              <w:rPr>
                <w:rFonts w:ascii="宋体" w:hAnsi="宋体" w:hint="eastAsia"/>
                <w:i/>
                <w:iCs/>
                <w:color w:val="000000"/>
                <w:shd w:val="clear" w:color="auto" w:fill="FFFFFF"/>
              </w:rPr>
              <w:t>45</w:t>
            </w:r>
            <w:r w:rsidR="002E6A57">
              <w:rPr>
                <w:rFonts w:ascii="宋体" w:hAnsi="宋体"/>
                <w:i/>
                <w:iCs/>
                <w:color w:val="000000"/>
                <w:shd w:val="clear" w:color="auto" w:fill="FFFFFF"/>
              </w:rPr>
              <w:t>%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503AA4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i/>
                <w:iCs/>
                <w:color w:val="000000"/>
                <w:shd w:val="clear" w:color="auto" w:fill="FFFFFF"/>
              </w:rPr>
            </w:pPr>
            <w:r>
              <w:rPr>
                <w:rFonts w:ascii="Arial" w:hint="eastAsia"/>
                <w:i/>
                <w:iCs/>
                <w:color w:val="000000"/>
                <w:shd w:val="clear" w:color="auto" w:fill="FFFFFF"/>
              </w:rPr>
              <w:t>35</w:t>
            </w:r>
            <w:r w:rsidR="002E6A57">
              <w:rPr>
                <w:rFonts w:ascii="Arial"/>
                <w:i/>
                <w:iCs/>
                <w:color w:val="000000"/>
                <w:shd w:val="clear" w:color="auto" w:fill="FFFFFF"/>
              </w:rPr>
              <w:t>%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FFFFFF" w:fill="auto"/>
            <w:vAlign w:val="center"/>
          </w:tcPr>
          <w:p w:rsidR="002E6A57" w:rsidRDefault="00503AA4" w:rsidP="00E6515A">
            <w:pPr>
              <w:shd w:val="solid" w:color="FFFFFF" w:fill="auto"/>
              <w:autoSpaceDN w:val="0"/>
              <w:jc w:val="center"/>
              <w:textAlignment w:val="center"/>
              <w:rPr>
                <w:rFonts w:ascii="Arial"/>
                <w:i/>
                <w:iCs/>
                <w:color w:val="000000"/>
                <w:shd w:val="clear" w:color="auto" w:fill="FFFFFF"/>
              </w:rPr>
            </w:pPr>
            <w:r>
              <w:rPr>
                <w:rFonts w:ascii="Arial" w:hint="eastAsia"/>
                <w:i/>
                <w:iCs/>
                <w:color w:val="000000"/>
                <w:shd w:val="clear" w:color="auto" w:fill="FFFFFF"/>
              </w:rPr>
              <w:t>25</w:t>
            </w:r>
            <w:r w:rsidR="002E6A57">
              <w:rPr>
                <w:rFonts w:ascii="Arial"/>
                <w:i/>
                <w:iCs/>
                <w:color w:val="000000"/>
                <w:shd w:val="clear" w:color="auto" w:fill="FFFFFF"/>
              </w:rPr>
              <w:t>%</w:t>
            </w:r>
          </w:p>
        </w:tc>
      </w:tr>
      <w:tr w:rsidR="002E6A57" w:rsidTr="00A011D1">
        <w:trPr>
          <w:trHeight w:val="365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b/>
                <w:i/>
                <w:iCs/>
                <w:color w:val="000000"/>
                <w:shd w:val="clear" w:color="auto" w:fill="C0C0C0"/>
              </w:rPr>
            </w:pPr>
            <w:r>
              <w:rPr>
                <w:rFonts w:ascii="宋体" w:hAnsi="宋体"/>
                <w:b/>
                <w:i/>
                <w:iCs/>
                <w:color w:val="000000"/>
                <w:shd w:val="clear" w:color="auto" w:fill="C0C0C0"/>
              </w:rPr>
              <w:t>套餐优惠价</w:t>
            </w:r>
            <w:r>
              <w:rPr>
                <w:rFonts w:ascii="宋体" w:hAnsi="宋体"/>
                <w:i/>
                <w:iCs/>
                <w:color w:val="000000"/>
                <w:shd w:val="clear" w:color="auto" w:fill="C0C0C0"/>
              </w:rPr>
              <w:t>（不含</w:t>
            </w:r>
            <w:r>
              <w:rPr>
                <w:rFonts w:ascii="宋体" w:hAnsi="宋体" w:hint="eastAsia"/>
                <w:i/>
                <w:iCs/>
                <w:color w:val="000000"/>
                <w:shd w:val="clear" w:color="auto" w:fill="C0C0C0"/>
              </w:rPr>
              <w:t>保障金</w:t>
            </w:r>
            <w:r>
              <w:rPr>
                <w:rFonts w:ascii="宋体" w:hAnsi="宋体"/>
                <w:i/>
                <w:iCs/>
                <w:color w:val="000000"/>
                <w:shd w:val="clear" w:color="auto" w:fill="C0C0C0"/>
              </w:rPr>
              <w:t>）</w:t>
            </w: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i/>
                <w:iCs/>
                <w:color w:val="000000"/>
                <w:shd w:val="clear" w:color="auto" w:fill="C0C0C0"/>
              </w:rPr>
            </w:pP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A011D1" w:rsidP="00503AA4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b/>
                <w:i/>
                <w:iCs/>
                <w:color w:val="000000"/>
                <w:shd w:val="clear" w:color="auto" w:fill="C0C0C0"/>
              </w:rPr>
            </w:pPr>
            <w:r>
              <w:rPr>
                <w:rFonts w:ascii="Arial" w:hint="eastAsia"/>
                <w:b/>
                <w:i/>
                <w:iCs/>
                <w:color w:val="000000"/>
                <w:shd w:val="clear" w:color="auto" w:fill="C0C0C0"/>
              </w:rPr>
              <w:t>1</w:t>
            </w:r>
            <w:r w:rsidR="00503AA4">
              <w:rPr>
                <w:rFonts w:ascii="Arial" w:hint="eastAsia"/>
                <w:b/>
                <w:i/>
                <w:iCs/>
                <w:color w:val="000000"/>
                <w:shd w:val="clear" w:color="auto" w:fill="C0C0C0"/>
              </w:rPr>
              <w:t>2000</w:t>
            </w:r>
            <w:r w:rsidR="002E6A57">
              <w:rPr>
                <w:rFonts w:ascii="宋体" w:hAnsi="宋体"/>
                <w:b/>
                <w:i/>
                <w:iCs/>
                <w:color w:val="000000"/>
                <w:shd w:val="clear" w:color="auto" w:fill="C0C0C0"/>
              </w:rPr>
              <w:t>元/年</w:t>
            </w: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503AA4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b/>
                <w:i/>
                <w:iCs/>
                <w:color w:val="000000"/>
                <w:shd w:val="clear" w:color="auto" w:fill="C0C0C0"/>
              </w:rPr>
            </w:pPr>
            <w:r>
              <w:rPr>
                <w:rFonts w:ascii="Arial" w:hint="eastAsia"/>
                <w:b/>
                <w:i/>
                <w:iCs/>
                <w:color w:val="000000"/>
                <w:shd w:val="clear" w:color="auto" w:fill="C0C0C0"/>
              </w:rPr>
              <w:t>29025</w:t>
            </w:r>
            <w:r w:rsidR="002E6A57">
              <w:rPr>
                <w:rFonts w:ascii="宋体" w:hAnsi="宋体"/>
                <w:b/>
                <w:i/>
                <w:iCs/>
                <w:color w:val="000000"/>
                <w:shd w:val="clear" w:color="auto" w:fill="C0C0C0"/>
              </w:rPr>
              <w:t>元/年</w:t>
            </w: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503AA4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b/>
                <w:i/>
                <w:iCs/>
                <w:color w:val="000000"/>
                <w:shd w:val="clear" w:color="auto" w:fill="C0C0C0"/>
              </w:rPr>
            </w:pPr>
            <w:r>
              <w:rPr>
                <w:rFonts w:ascii="Arial" w:hint="eastAsia"/>
                <w:b/>
                <w:i/>
                <w:iCs/>
                <w:color w:val="000000"/>
                <w:shd w:val="clear" w:color="auto" w:fill="C0C0C0"/>
              </w:rPr>
              <w:t>42175</w:t>
            </w:r>
            <w:r w:rsidR="002E6A57">
              <w:rPr>
                <w:rFonts w:ascii="宋体" w:hAnsi="宋体"/>
                <w:b/>
                <w:i/>
                <w:iCs/>
                <w:color w:val="000000"/>
                <w:shd w:val="clear" w:color="auto" w:fill="C0C0C0"/>
              </w:rPr>
              <w:t>元/年</w:t>
            </w: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503AA4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b/>
                <w:i/>
                <w:iCs/>
                <w:color w:val="000000"/>
                <w:shd w:val="clear" w:color="auto" w:fill="C0C0C0"/>
              </w:rPr>
            </w:pPr>
            <w:r>
              <w:rPr>
                <w:rFonts w:ascii="Arial" w:hint="eastAsia"/>
                <w:b/>
                <w:i/>
                <w:iCs/>
                <w:color w:val="000000"/>
                <w:shd w:val="clear" w:color="auto" w:fill="C0C0C0"/>
              </w:rPr>
              <w:t>56125</w:t>
            </w:r>
            <w:r w:rsidR="002E6A57">
              <w:rPr>
                <w:rFonts w:ascii="Arial" w:hint="eastAsia"/>
                <w:b/>
                <w:i/>
                <w:iCs/>
                <w:color w:val="000000"/>
                <w:shd w:val="clear" w:color="auto" w:fill="C0C0C0"/>
              </w:rPr>
              <w:t>元</w:t>
            </w:r>
            <w:r w:rsidR="002E6A57">
              <w:rPr>
                <w:rFonts w:ascii="Arial" w:hint="eastAsia"/>
                <w:b/>
                <w:i/>
                <w:iCs/>
                <w:color w:val="000000"/>
                <w:shd w:val="clear" w:color="auto" w:fill="C0C0C0"/>
              </w:rPr>
              <w:t>/</w:t>
            </w:r>
            <w:r w:rsidR="002E6A57">
              <w:rPr>
                <w:rFonts w:ascii="Arial" w:hint="eastAsia"/>
                <w:b/>
                <w:i/>
                <w:iCs/>
                <w:color w:val="000000"/>
                <w:shd w:val="clear" w:color="auto" w:fill="C0C0C0"/>
              </w:rPr>
              <w:t>年</w:t>
            </w:r>
          </w:p>
        </w:tc>
      </w:tr>
      <w:tr w:rsidR="002E6A57" w:rsidTr="00A011D1">
        <w:trPr>
          <w:trHeight w:val="374"/>
        </w:trPr>
        <w:tc>
          <w:tcPr>
            <w:tcW w:w="3290" w:type="dxa"/>
            <w:tcBorders>
              <w:left w:val="single" w:sz="4" w:space="0" w:color="000000"/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b/>
                <w:i/>
                <w:iCs/>
                <w:color w:val="000000"/>
                <w:shd w:val="clear" w:color="auto" w:fill="C0C0C0"/>
              </w:rPr>
            </w:pPr>
          </w:p>
        </w:tc>
        <w:tc>
          <w:tcPr>
            <w:tcW w:w="1810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宋体" w:hAnsi="宋体"/>
                <w:i/>
                <w:iCs/>
                <w:color w:val="000000"/>
                <w:shd w:val="clear" w:color="auto" w:fill="C0C0C0"/>
              </w:rPr>
            </w:pPr>
          </w:p>
        </w:tc>
        <w:tc>
          <w:tcPr>
            <w:tcW w:w="2347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b/>
                <w:i/>
                <w:iCs/>
                <w:color w:val="000000"/>
                <w:shd w:val="clear" w:color="auto" w:fill="C0C0C0"/>
              </w:rPr>
            </w:pPr>
          </w:p>
        </w:tc>
        <w:tc>
          <w:tcPr>
            <w:tcW w:w="2164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b/>
                <w:i/>
                <w:iCs/>
                <w:color w:val="000000"/>
                <w:shd w:val="clear" w:color="auto" w:fill="C0C0C0"/>
              </w:rPr>
            </w:pPr>
          </w:p>
        </w:tc>
        <w:tc>
          <w:tcPr>
            <w:tcW w:w="2346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b/>
                <w:i/>
                <w:iCs/>
                <w:color w:val="000000"/>
                <w:shd w:val="clear" w:color="auto" w:fill="C0C0C0"/>
              </w:rPr>
            </w:pPr>
          </w:p>
        </w:tc>
        <w:tc>
          <w:tcPr>
            <w:tcW w:w="2343" w:type="dxa"/>
            <w:tcBorders>
              <w:bottom w:val="single" w:sz="4" w:space="0" w:color="000000"/>
              <w:right w:val="single" w:sz="4" w:space="0" w:color="000000"/>
            </w:tcBorders>
            <w:shd w:val="solid" w:color="C0C0C0" w:fill="auto"/>
            <w:vAlign w:val="center"/>
          </w:tcPr>
          <w:p w:rsidR="002E6A57" w:rsidRDefault="002E6A57" w:rsidP="00E6515A">
            <w:pPr>
              <w:shd w:val="solid" w:color="C0C0C0" w:fill="auto"/>
              <w:autoSpaceDN w:val="0"/>
              <w:jc w:val="center"/>
              <w:textAlignment w:val="center"/>
              <w:rPr>
                <w:rFonts w:ascii="Arial"/>
                <w:b/>
                <w:i/>
                <w:iCs/>
                <w:color w:val="000000"/>
                <w:shd w:val="clear" w:color="auto" w:fill="C0C0C0"/>
              </w:rPr>
            </w:pPr>
          </w:p>
        </w:tc>
      </w:tr>
    </w:tbl>
    <w:p w:rsidR="002E6A57" w:rsidRDefault="002E6A57" w:rsidP="006800D1">
      <w:pPr>
        <w:ind w:leftChars="200" w:left="420"/>
        <w:jc w:val="left"/>
        <w:rPr>
          <w:b/>
          <w:szCs w:val="21"/>
        </w:rPr>
      </w:pPr>
    </w:p>
    <w:p w:rsidR="006800D1" w:rsidRDefault="006800D1" w:rsidP="00833E11">
      <w:pPr>
        <w:ind w:leftChars="200" w:left="420"/>
        <w:jc w:val="left"/>
        <w:outlineLvl w:val="0"/>
        <w:rPr>
          <w:b/>
          <w:szCs w:val="21"/>
        </w:rPr>
      </w:pPr>
      <w:r>
        <w:rPr>
          <w:rFonts w:hint="eastAsia"/>
          <w:b/>
          <w:szCs w:val="21"/>
        </w:rPr>
        <w:t>二、收费形式：</w:t>
      </w:r>
    </w:p>
    <w:p w:rsidR="006800D1" w:rsidRDefault="006800D1" w:rsidP="006800D1">
      <w:pPr>
        <w:numPr>
          <w:ilvl w:val="0"/>
          <w:numId w:val="15"/>
        </w:numPr>
        <w:ind w:leftChars="300" w:left="987" w:hangingChars="170" w:hanging="357"/>
        <w:jc w:val="left"/>
        <w:rPr>
          <w:szCs w:val="21"/>
        </w:rPr>
      </w:pPr>
      <w:r w:rsidRPr="00A529B1">
        <w:rPr>
          <w:rFonts w:hint="eastAsia"/>
          <w:szCs w:val="21"/>
        </w:rPr>
        <w:t>合作商家的</w:t>
      </w:r>
      <w:r>
        <w:rPr>
          <w:rFonts w:hint="eastAsia"/>
          <w:szCs w:val="21"/>
        </w:rPr>
        <w:t>费用具体由</w:t>
      </w:r>
      <w:r w:rsidRPr="00B726E4">
        <w:rPr>
          <w:rFonts w:hint="eastAsia"/>
          <w:b/>
          <w:szCs w:val="21"/>
        </w:rPr>
        <w:t>套餐费用</w:t>
      </w:r>
      <w:r w:rsidRPr="00B726E4">
        <w:rPr>
          <w:rFonts w:hint="eastAsia"/>
          <w:b/>
          <w:szCs w:val="21"/>
        </w:rPr>
        <w:t>+</w:t>
      </w:r>
      <w:r w:rsidRPr="00B726E4">
        <w:rPr>
          <w:rFonts w:hint="eastAsia"/>
          <w:b/>
          <w:szCs w:val="21"/>
        </w:rPr>
        <w:t>提成</w:t>
      </w:r>
      <w:r>
        <w:rPr>
          <w:rFonts w:hint="eastAsia"/>
          <w:szCs w:val="21"/>
        </w:rPr>
        <w:t>两部分组成。（具体提成比例参考表二标准执行）；</w:t>
      </w:r>
    </w:p>
    <w:p w:rsidR="006800D1" w:rsidRDefault="006800D1" w:rsidP="006800D1">
      <w:pPr>
        <w:numPr>
          <w:ilvl w:val="0"/>
          <w:numId w:val="15"/>
        </w:numPr>
        <w:ind w:leftChars="300" w:left="987" w:hangingChars="170" w:hanging="357"/>
        <w:jc w:val="left"/>
        <w:rPr>
          <w:szCs w:val="21"/>
        </w:rPr>
      </w:pPr>
      <w:r w:rsidRPr="0018390F">
        <w:rPr>
          <w:rFonts w:hint="eastAsia"/>
          <w:szCs w:val="21"/>
        </w:rPr>
        <w:t>套餐费用</w:t>
      </w:r>
      <w:r>
        <w:rPr>
          <w:rFonts w:hint="eastAsia"/>
          <w:szCs w:val="21"/>
        </w:rPr>
        <w:t>及续费标准：成长套餐费用为</w:t>
      </w:r>
      <w:r w:rsidR="00503AA4">
        <w:rPr>
          <w:rFonts w:hint="eastAsia"/>
          <w:b/>
          <w:color w:val="000000"/>
          <w:sz w:val="24"/>
        </w:rPr>
        <w:t>12000</w:t>
      </w:r>
      <w:r w:rsidRPr="00C8207E">
        <w:rPr>
          <w:rFonts w:hint="eastAsia"/>
          <w:b/>
          <w:color w:val="000000"/>
          <w:sz w:val="24"/>
        </w:rPr>
        <w:t>元</w:t>
      </w:r>
      <w:r w:rsidRPr="00C8207E">
        <w:rPr>
          <w:rFonts w:hint="eastAsia"/>
          <w:b/>
          <w:color w:val="000000"/>
          <w:sz w:val="24"/>
        </w:rPr>
        <w:t>/</w:t>
      </w:r>
      <w:r w:rsidRPr="00C8207E">
        <w:rPr>
          <w:rFonts w:hint="eastAsia"/>
          <w:b/>
          <w:color w:val="000000"/>
          <w:sz w:val="24"/>
        </w:rPr>
        <w:t>年</w:t>
      </w:r>
      <w:r>
        <w:rPr>
          <w:rFonts w:hint="eastAsia"/>
          <w:szCs w:val="21"/>
        </w:rPr>
        <w:t>；</w:t>
      </w:r>
      <w:r w:rsidRPr="00935840">
        <w:rPr>
          <w:rFonts w:hint="eastAsia"/>
          <w:color w:val="FF0000"/>
          <w:szCs w:val="21"/>
        </w:rPr>
        <w:t>黄金套餐费用为</w:t>
      </w:r>
      <w:r w:rsidR="00503AA4">
        <w:rPr>
          <w:rFonts w:hint="eastAsia"/>
          <w:b/>
          <w:color w:val="FF0000"/>
          <w:sz w:val="24"/>
        </w:rPr>
        <w:t>29025</w:t>
      </w:r>
      <w:r w:rsidRPr="00935840">
        <w:rPr>
          <w:rFonts w:hint="eastAsia"/>
          <w:b/>
          <w:color w:val="FF0000"/>
          <w:sz w:val="24"/>
        </w:rPr>
        <w:t>元</w:t>
      </w:r>
      <w:r w:rsidRPr="00935840">
        <w:rPr>
          <w:rFonts w:hint="eastAsia"/>
          <w:b/>
          <w:color w:val="FF0000"/>
          <w:sz w:val="24"/>
        </w:rPr>
        <w:t>/</w:t>
      </w:r>
      <w:r w:rsidRPr="00935840">
        <w:rPr>
          <w:rFonts w:hint="eastAsia"/>
          <w:b/>
          <w:color w:val="FF0000"/>
          <w:sz w:val="24"/>
        </w:rPr>
        <w:t>年</w:t>
      </w:r>
      <w:r w:rsidRPr="00935840">
        <w:rPr>
          <w:rFonts w:hint="eastAsia"/>
          <w:color w:val="FF0000"/>
          <w:szCs w:val="21"/>
        </w:rPr>
        <w:t>；白金套餐费用为</w:t>
      </w:r>
      <w:r w:rsidR="00503AA4">
        <w:rPr>
          <w:rFonts w:hint="eastAsia"/>
          <w:b/>
          <w:color w:val="FF0000"/>
          <w:sz w:val="24"/>
        </w:rPr>
        <w:t>42175</w:t>
      </w:r>
      <w:r w:rsidRPr="00935840">
        <w:rPr>
          <w:rFonts w:hint="eastAsia"/>
          <w:b/>
          <w:color w:val="FF0000"/>
          <w:sz w:val="24"/>
        </w:rPr>
        <w:t>元</w:t>
      </w:r>
      <w:r w:rsidRPr="00935840">
        <w:rPr>
          <w:rFonts w:hint="eastAsia"/>
          <w:b/>
          <w:color w:val="FF0000"/>
          <w:sz w:val="24"/>
        </w:rPr>
        <w:t xml:space="preserve"> /</w:t>
      </w:r>
      <w:r w:rsidRPr="00935840">
        <w:rPr>
          <w:rFonts w:hint="eastAsia"/>
          <w:b/>
          <w:color w:val="FF0000"/>
          <w:sz w:val="24"/>
        </w:rPr>
        <w:t>年</w:t>
      </w:r>
      <w:r w:rsidRPr="00935840">
        <w:rPr>
          <w:rFonts w:hint="eastAsia"/>
          <w:b/>
          <w:color w:val="FF0000"/>
          <w:sz w:val="24"/>
        </w:rPr>
        <w:t>;</w:t>
      </w:r>
      <w:r w:rsidRPr="00935840">
        <w:rPr>
          <w:rFonts w:hint="eastAsia"/>
          <w:color w:val="FF0000"/>
          <w:szCs w:val="21"/>
        </w:rPr>
        <w:t>钻石套餐费用为</w:t>
      </w:r>
      <w:r w:rsidR="00503AA4">
        <w:rPr>
          <w:rFonts w:hint="eastAsia"/>
          <w:b/>
          <w:color w:val="FF0000"/>
          <w:sz w:val="24"/>
        </w:rPr>
        <w:t>56125</w:t>
      </w:r>
      <w:r w:rsidRPr="00935840">
        <w:rPr>
          <w:rFonts w:hint="eastAsia"/>
          <w:b/>
          <w:color w:val="FF0000"/>
          <w:sz w:val="24"/>
        </w:rPr>
        <w:t>元</w:t>
      </w:r>
      <w:r w:rsidRPr="00935840">
        <w:rPr>
          <w:rFonts w:hint="eastAsia"/>
          <w:b/>
          <w:color w:val="FF0000"/>
          <w:sz w:val="24"/>
        </w:rPr>
        <w:t>/</w:t>
      </w:r>
      <w:r w:rsidRPr="00935840">
        <w:rPr>
          <w:rFonts w:hint="eastAsia"/>
          <w:b/>
          <w:color w:val="FF0000"/>
          <w:sz w:val="24"/>
        </w:rPr>
        <w:t>年</w:t>
      </w:r>
      <w:r>
        <w:rPr>
          <w:rFonts w:hint="eastAsia"/>
          <w:szCs w:val="21"/>
        </w:rPr>
        <w:t>；合作款项必须在合同签订后一周内完成支付。合作协议达成之时，</w:t>
      </w:r>
      <w:r w:rsidRPr="006A26A9">
        <w:rPr>
          <w:rFonts w:hint="eastAsia"/>
          <w:color w:val="FF0000"/>
          <w:szCs w:val="21"/>
        </w:rPr>
        <w:t>合作商家需要支付保证金</w:t>
      </w:r>
      <w:r w:rsidR="00833E11">
        <w:rPr>
          <w:rFonts w:hint="eastAsia"/>
          <w:b/>
          <w:color w:val="FF0000"/>
          <w:sz w:val="24"/>
        </w:rPr>
        <w:t>5</w:t>
      </w:r>
      <w:r w:rsidRPr="00114241">
        <w:rPr>
          <w:rFonts w:hint="eastAsia"/>
          <w:b/>
          <w:color w:val="FF0000"/>
          <w:sz w:val="24"/>
        </w:rPr>
        <w:t>000</w:t>
      </w:r>
      <w:r w:rsidRPr="00114241">
        <w:rPr>
          <w:rFonts w:hint="eastAsia"/>
          <w:b/>
          <w:color w:val="FF0000"/>
          <w:sz w:val="24"/>
        </w:rPr>
        <w:t>元</w:t>
      </w:r>
      <w:r>
        <w:rPr>
          <w:rFonts w:hint="eastAsia"/>
          <w:szCs w:val="21"/>
        </w:rPr>
        <w:t>，合作结束后</w:t>
      </w:r>
      <w:r w:rsidR="00503AA4">
        <w:rPr>
          <w:rFonts w:hint="eastAsia"/>
          <w:szCs w:val="21"/>
        </w:rPr>
        <w:t>盛付通返利</w:t>
      </w:r>
      <w:r>
        <w:rPr>
          <w:rFonts w:hint="eastAsia"/>
          <w:szCs w:val="21"/>
        </w:rPr>
        <w:t>将保证金如数退还给合作商家。</w:t>
      </w:r>
    </w:p>
    <w:p w:rsidR="006800D1" w:rsidRPr="00B000DD" w:rsidRDefault="006800D1" w:rsidP="006800D1">
      <w:pPr>
        <w:numPr>
          <w:ilvl w:val="0"/>
          <w:numId w:val="15"/>
        </w:numPr>
        <w:ind w:leftChars="300" w:left="987" w:hangingChars="170" w:hanging="357"/>
        <w:jc w:val="left"/>
        <w:rPr>
          <w:szCs w:val="21"/>
        </w:rPr>
      </w:pPr>
      <w:r>
        <w:rPr>
          <w:rFonts w:hint="eastAsia"/>
          <w:szCs w:val="21"/>
        </w:rPr>
        <w:t>销售提成，即</w:t>
      </w:r>
      <w:r w:rsidR="00503AA4">
        <w:rPr>
          <w:rFonts w:hint="eastAsia"/>
          <w:szCs w:val="21"/>
        </w:rPr>
        <w:t>盛付通返利</w:t>
      </w:r>
      <w:r>
        <w:rPr>
          <w:rFonts w:hint="eastAsia"/>
          <w:szCs w:val="21"/>
        </w:rPr>
        <w:t>通过对千万会员的引导去商家购物，交易完成后，商家按照销售效果支付一定比例的佣金。</w:t>
      </w:r>
      <w:r w:rsidR="00503AA4">
        <w:rPr>
          <w:rFonts w:hint="eastAsia"/>
          <w:szCs w:val="21"/>
        </w:rPr>
        <w:t>盛付通返利</w:t>
      </w:r>
      <w:r>
        <w:rPr>
          <w:rFonts w:hint="eastAsia"/>
          <w:szCs w:val="21"/>
        </w:rPr>
        <w:t>会将其中一部分佣金奖励给会员，进一步激发会员的购物兴趣，提高重复购买几率。</w:t>
      </w:r>
    </w:p>
    <w:p w:rsidR="006800D1" w:rsidRPr="00CB5AC7" w:rsidRDefault="00A243A6" w:rsidP="006800D1">
      <w:pPr>
        <w:ind w:leftChars="200" w:left="420"/>
        <w:jc w:val="left"/>
        <w:rPr>
          <w:b/>
          <w:szCs w:val="21"/>
        </w:rPr>
      </w:pPr>
      <w:r>
        <w:rPr>
          <w:rFonts w:hint="eastAsia"/>
          <w:b/>
          <w:szCs w:val="21"/>
        </w:rPr>
        <w:t>盛付通</w:t>
      </w:r>
      <w:r w:rsidR="006800D1" w:rsidRPr="00CB5AC7">
        <w:rPr>
          <w:rFonts w:hint="eastAsia"/>
          <w:b/>
          <w:szCs w:val="21"/>
        </w:rPr>
        <w:t>返利网销售效果提成比例参考：</w:t>
      </w:r>
      <w:r w:rsidR="006800D1" w:rsidRPr="00EB2273">
        <w:rPr>
          <w:rFonts w:hint="eastAsia"/>
          <w:szCs w:val="21"/>
        </w:rPr>
        <w:t>（表二）</w:t>
      </w:r>
    </w:p>
    <w:tbl>
      <w:tblPr>
        <w:tblW w:w="7710" w:type="dxa"/>
        <w:jc w:val="center"/>
        <w:tblInd w:w="2096" w:type="dxa"/>
        <w:tblBorders>
          <w:top w:val="single" w:sz="4" w:space="0" w:color="auto"/>
          <w:left w:val="single" w:sz="4" w:space="0" w:color="auto"/>
          <w:bottom w:val="single" w:sz="4" w:space="0" w:color="auto"/>
          <w:right w:val="single" w:sz="4" w:space="0" w:color="auto"/>
          <w:insideH w:val="single" w:sz="4" w:space="0" w:color="auto"/>
          <w:insideV w:val="single" w:sz="4" w:space="0" w:color="auto"/>
        </w:tblBorders>
        <w:tblLook w:val="01E0"/>
      </w:tblPr>
      <w:tblGrid>
        <w:gridCol w:w="3952"/>
        <w:gridCol w:w="3758"/>
      </w:tblGrid>
      <w:tr w:rsidR="006800D1" w:rsidTr="00E6515A">
        <w:trPr>
          <w:jc w:val="center"/>
        </w:trPr>
        <w:tc>
          <w:tcPr>
            <w:tcW w:w="3952" w:type="dxa"/>
          </w:tcPr>
          <w:p w:rsidR="006800D1" w:rsidRPr="008E4137" w:rsidRDefault="006800D1" w:rsidP="00E6515A">
            <w:pPr>
              <w:jc w:val="left"/>
              <w:rPr>
                <w:b/>
              </w:rPr>
            </w:pPr>
            <w:r w:rsidRPr="008E4137">
              <w:rPr>
                <w:rFonts w:hint="eastAsia"/>
                <w:b/>
              </w:rPr>
              <w:t>类目</w:t>
            </w:r>
          </w:p>
        </w:tc>
        <w:tc>
          <w:tcPr>
            <w:tcW w:w="3758" w:type="dxa"/>
          </w:tcPr>
          <w:p w:rsidR="006800D1" w:rsidRPr="008E4137" w:rsidRDefault="006800D1" w:rsidP="00E6515A">
            <w:pPr>
              <w:jc w:val="left"/>
              <w:rPr>
                <w:b/>
              </w:rPr>
            </w:pPr>
            <w:r w:rsidRPr="008E4137">
              <w:rPr>
                <w:rFonts w:hint="eastAsia"/>
                <w:b/>
              </w:rPr>
              <w:t>提成比例</w:t>
            </w:r>
          </w:p>
        </w:tc>
      </w:tr>
      <w:tr w:rsidR="006800D1" w:rsidTr="00E6515A">
        <w:trPr>
          <w:jc w:val="center"/>
        </w:trPr>
        <w:tc>
          <w:tcPr>
            <w:tcW w:w="3952" w:type="dxa"/>
          </w:tcPr>
          <w:p w:rsidR="006800D1" w:rsidRDefault="006800D1" w:rsidP="00E6515A">
            <w:pPr>
              <w:jc w:val="left"/>
            </w:pPr>
            <w:r>
              <w:rPr>
                <w:rFonts w:hint="eastAsia"/>
              </w:rPr>
              <w:t>服饰</w:t>
            </w:r>
          </w:p>
        </w:tc>
        <w:tc>
          <w:tcPr>
            <w:tcW w:w="3758" w:type="dxa"/>
          </w:tcPr>
          <w:p w:rsidR="006800D1" w:rsidRPr="00D50DE8" w:rsidRDefault="006800D1" w:rsidP="00E6515A">
            <w:pPr>
              <w:jc w:val="left"/>
            </w:pPr>
            <w:r w:rsidRPr="00D50DE8">
              <w:rPr>
                <w:rFonts w:hint="eastAsia"/>
              </w:rPr>
              <w:t>15%~35%</w:t>
            </w:r>
          </w:p>
        </w:tc>
      </w:tr>
      <w:tr w:rsidR="006800D1" w:rsidTr="00E6515A">
        <w:trPr>
          <w:jc w:val="center"/>
        </w:trPr>
        <w:tc>
          <w:tcPr>
            <w:tcW w:w="3952" w:type="dxa"/>
          </w:tcPr>
          <w:p w:rsidR="006800D1" w:rsidRDefault="006800D1" w:rsidP="00E6515A">
            <w:pPr>
              <w:jc w:val="left"/>
            </w:pPr>
            <w:r w:rsidRPr="00043E38">
              <w:rPr>
                <w:rFonts w:hint="eastAsia"/>
              </w:rPr>
              <w:t>鞋包配饰</w:t>
            </w:r>
            <w:r>
              <w:rPr>
                <w:rFonts w:hint="eastAsia"/>
              </w:rPr>
              <w:t>、</w:t>
            </w:r>
            <w:r w:rsidRPr="00703D9A">
              <w:rPr>
                <w:rFonts w:hint="eastAsia"/>
              </w:rPr>
              <w:t>运动户外</w:t>
            </w:r>
            <w:r>
              <w:rPr>
                <w:rFonts w:hint="eastAsia"/>
              </w:rPr>
              <w:t>、</w:t>
            </w:r>
            <w:r w:rsidRPr="00703D9A">
              <w:rPr>
                <w:rFonts w:hint="eastAsia"/>
              </w:rPr>
              <w:t>化妆美容</w:t>
            </w:r>
          </w:p>
        </w:tc>
        <w:tc>
          <w:tcPr>
            <w:tcW w:w="3758" w:type="dxa"/>
          </w:tcPr>
          <w:p w:rsidR="006800D1" w:rsidRPr="00D50DE8" w:rsidRDefault="006800D1" w:rsidP="00E6515A">
            <w:pPr>
              <w:jc w:val="left"/>
            </w:pPr>
            <w:r w:rsidRPr="00D50DE8">
              <w:rPr>
                <w:rFonts w:hint="eastAsia"/>
              </w:rPr>
              <w:t>10%~30%</w:t>
            </w:r>
          </w:p>
        </w:tc>
      </w:tr>
      <w:tr w:rsidR="006800D1" w:rsidTr="00E6515A">
        <w:trPr>
          <w:jc w:val="center"/>
        </w:trPr>
        <w:tc>
          <w:tcPr>
            <w:tcW w:w="3952" w:type="dxa"/>
          </w:tcPr>
          <w:p w:rsidR="006800D1" w:rsidRPr="00043E38" w:rsidRDefault="006800D1" w:rsidP="00E6515A">
            <w:pPr>
              <w:jc w:val="left"/>
            </w:pPr>
            <w:r>
              <w:rPr>
                <w:rFonts w:hint="eastAsia"/>
              </w:rPr>
              <w:t>汽车及配件</w:t>
            </w:r>
          </w:p>
        </w:tc>
        <w:tc>
          <w:tcPr>
            <w:tcW w:w="3758" w:type="dxa"/>
          </w:tcPr>
          <w:p w:rsidR="006800D1" w:rsidRPr="00D50DE8" w:rsidRDefault="006800D1" w:rsidP="00E6515A">
            <w:pPr>
              <w:jc w:val="left"/>
            </w:pPr>
            <w:r w:rsidRPr="00D50DE8">
              <w:rPr>
                <w:rFonts w:hint="eastAsia"/>
              </w:rPr>
              <w:t>10%~25%</w:t>
            </w:r>
          </w:p>
        </w:tc>
      </w:tr>
      <w:tr w:rsidR="006800D1" w:rsidTr="00E6515A">
        <w:trPr>
          <w:jc w:val="center"/>
        </w:trPr>
        <w:tc>
          <w:tcPr>
            <w:tcW w:w="3952" w:type="dxa"/>
          </w:tcPr>
          <w:p w:rsidR="006800D1" w:rsidRDefault="006800D1" w:rsidP="00E6515A">
            <w:pPr>
              <w:jc w:val="left"/>
            </w:pPr>
            <w:r w:rsidRPr="00043E38">
              <w:rPr>
                <w:rFonts w:hint="eastAsia"/>
              </w:rPr>
              <w:t>家居</w:t>
            </w:r>
          </w:p>
        </w:tc>
        <w:tc>
          <w:tcPr>
            <w:tcW w:w="3758" w:type="dxa"/>
          </w:tcPr>
          <w:p w:rsidR="006800D1" w:rsidRPr="00D50DE8" w:rsidRDefault="006800D1" w:rsidP="00E6515A">
            <w:pPr>
              <w:jc w:val="left"/>
            </w:pPr>
            <w:r w:rsidRPr="00D50DE8">
              <w:rPr>
                <w:rFonts w:hint="eastAsia"/>
              </w:rPr>
              <w:t>10%~20%</w:t>
            </w:r>
          </w:p>
        </w:tc>
      </w:tr>
      <w:tr w:rsidR="006800D1" w:rsidTr="00E6515A">
        <w:trPr>
          <w:jc w:val="center"/>
        </w:trPr>
        <w:tc>
          <w:tcPr>
            <w:tcW w:w="3952" w:type="dxa"/>
          </w:tcPr>
          <w:p w:rsidR="006800D1" w:rsidRDefault="006800D1" w:rsidP="00E6515A">
            <w:pPr>
              <w:jc w:val="left"/>
            </w:pPr>
            <w:r w:rsidRPr="00043E38">
              <w:rPr>
                <w:rFonts w:hint="eastAsia"/>
              </w:rPr>
              <w:t>母婴</w:t>
            </w:r>
          </w:p>
        </w:tc>
        <w:tc>
          <w:tcPr>
            <w:tcW w:w="3758" w:type="dxa"/>
          </w:tcPr>
          <w:p w:rsidR="006800D1" w:rsidRPr="00D50DE8" w:rsidRDefault="006800D1" w:rsidP="00E6515A">
            <w:pPr>
              <w:jc w:val="left"/>
            </w:pPr>
            <w:r w:rsidRPr="00D50DE8">
              <w:rPr>
                <w:rFonts w:hint="eastAsia"/>
              </w:rPr>
              <w:t>5%~20%</w:t>
            </w:r>
          </w:p>
        </w:tc>
      </w:tr>
      <w:tr w:rsidR="006800D1" w:rsidTr="00E6515A">
        <w:trPr>
          <w:jc w:val="center"/>
        </w:trPr>
        <w:tc>
          <w:tcPr>
            <w:tcW w:w="3952" w:type="dxa"/>
          </w:tcPr>
          <w:p w:rsidR="006800D1" w:rsidRDefault="006800D1" w:rsidP="00E6515A">
            <w:pPr>
              <w:jc w:val="left"/>
            </w:pPr>
            <w:r w:rsidRPr="00043E38">
              <w:rPr>
                <w:rFonts w:hint="eastAsia"/>
              </w:rPr>
              <w:t>数码家电</w:t>
            </w:r>
          </w:p>
        </w:tc>
        <w:tc>
          <w:tcPr>
            <w:tcW w:w="3758" w:type="dxa"/>
          </w:tcPr>
          <w:p w:rsidR="006800D1" w:rsidRPr="00D50DE8" w:rsidRDefault="006800D1" w:rsidP="00E6515A">
            <w:pPr>
              <w:jc w:val="left"/>
            </w:pPr>
            <w:r w:rsidRPr="00D50DE8">
              <w:rPr>
                <w:rFonts w:hint="eastAsia"/>
              </w:rPr>
              <w:t>2%~6%</w:t>
            </w:r>
          </w:p>
        </w:tc>
      </w:tr>
      <w:tr w:rsidR="006800D1" w:rsidTr="00E6515A">
        <w:trPr>
          <w:jc w:val="center"/>
        </w:trPr>
        <w:tc>
          <w:tcPr>
            <w:tcW w:w="3952" w:type="dxa"/>
          </w:tcPr>
          <w:p w:rsidR="006800D1" w:rsidRDefault="006800D1" w:rsidP="00E6515A">
            <w:pPr>
              <w:jc w:val="left"/>
            </w:pPr>
            <w:r w:rsidRPr="00043E38">
              <w:rPr>
                <w:rFonts w:hint="eastAsia"/>
              </w:rPr>
              <w:t>食品保健</w:t>
            </w:r>
          </w:p>
        </w:tc>
        <w:tc>
          <w:tcPr>
            <w:tcW w:w="3758" w:type="dxa"/>
          </w:tcPr>
          <w:p w:rsidR="006800D1" w:rsidRPr="00D50DE8" w:rsidRDefault="006800D1" w:rsidP="00E6515A">
            <w:pPr>
              <w:jc w:val="left"/>
            </w:pPr>
            <w:r w:rsidRPr="00D50DE8">
              <w:rPr>
                <w:rFonts w:hint="eastAsia"/>
              </w:rPr>
              <w:t>5%~30%</w:t>
            </w:r>
          </w:p>
        </w:tc>
      </w:tr>
      <w:tr w:rsidR="006800D1" w:rsidTr="00E6515A">
        <w:trPr>
          <w:jc w:val="center"/>
        </w:trPr>
        <w:tc>
          <w:tcPr>
            <w:tcW w:w="3952" w:type="dxa"/>
          </w:tcPr>
          <w:p w:rsidR="006800D1" w:rsidRDefault="006800D1" w:rsidP="00E6515A">
            <w:pPr>
              <w:jc w:val="left"/>
            </w:pPr>
            <w:r w:rsidRPr="00043E38">
              <w:rPr>
                <w:rFonts w:hint="eastAsia"/>
              </w:rPr>
              <w:t>珠宝首饰</w:t>
            </w:r>
          </w:p>
        </w:tc>
        <w:tc>
          <w:tcPr>
            <w:tcW w:w="3758" w:type="dxa"/>
          </w:tcPr>
          <w:p w:rsidR="006800D1" w:rsidRPr="00D50DE8" w:rsidRDefault="006800D1" w:rsidP="00E6515A">
            <w:pPr>
              <w:jc w:val="left"/>
            </w:pPr>
            <w:r w:rsidRPr="00D50DE8">
              <w:rPr>
                <w:rFonts w:hint="eastAsia"/>
              </w:rPr>
              <w:t>3%~15%</w:t>
            </w:r>
          </w:p>
        </w:tc>
      </w:tr>
      <w:tr w:rsidR="006800D1" w:rsidTr="00E6515A">
        <w:trPr>
          <w:jc w:val="center"/>
        </w:trPr>
        <w:tc>
          <w:tcPr>
            <w:tcW w:w="3952" w:type="dxa"/>
          </w:tcPr>
          <w:p w:rsidR="006800D1" w:rsidRDefault="006800D1" w:rsidP="00E6515A">
            <w:pPr>
              <w:jc w:val="left"/>
            </w:pPr>
            <w:r w:rsidRPr="00043E38">
              <w:rPr>
                <w:rFonts w:hint="eastAsia"/>
              </w:rPr>
              <w:t>图书音像</w:t>
            </w:r>
          </w:p>
        </w:tc>
        <w:tc>
          <w:tcPr>
            <w:tcW w:w="3758" w:type="dxa"/>
          </w:tcPr>
          <w:p w:rsidR="006800D1" w:rsidRPr="00D50DE8" w:rsidRDefault="006800D1" w:rsidP="00E6515A">
            <w:pPr>
              <w:jc w:val="left"/>
            </w:pPr>
            <w:r w:rsidRPr="00D50DE8">
              <w:rPr>
                <w:rFonts w:hint="eastAsia"/>
              </w:rPr>
              <w:t>8%~15%</w:t>
            </w:r>
          </w:p>
        </w:tc>
      </w:tr>
      <w:tr w:rsidR="006800D1" w:rsidTr="00E6515A">
        <w:trPr>
          <w:trHeight w:val="358"/>
          <w:jc w:val="center"/>
        </w:trPr>
        <w:tc>
          <w:tcPr>
            <w:tcW w:w="7710" w:type="dxa"/>
            <w:gridSpan w:val="2"/>
          </w:tcPr>
          <w:p w:rsidR="006800D1" w:rsidRDefault="006800D1" w:rsidP="00E6515A">
            <w:pPr>
              <w:jc w:val="left"/>
            </w:pPr>
            <w:r>
              <w:rPr>
                <w:rFonts w:hint="eastAsia"/>
              </w:rPr>
              <w:t>以上提成比例，为返利网目前于商家的提成比例标准而制定。</w:t>
            </w:r>
          </w:p>
        </w:tc>
      </w:tr>
    </w:tbl>
    <w:p w:rsidR="006800D1" w:rsidRDefault="006800D1" w:rsidP="006800D1">
      <w:pPr>
        <w:ind w:leftChars="200" w:left="420"/>
        <w:jc w:val="left"/>
        <w:rPr>
          <w:b/>
          <w:color w:val="000000"/>
        </w:rPr>
      </w:pPr>
      <w:r w:rsidRPr="000C0A27">
        <w:rPr>
          <w:rFonts w:hint="eastAsia"/>
          <w:b/>
          <w:color w:val="000000"/>
        </w:rPr>
        <w:t>三、</w:t>
      </w:r>
      <w:r w:rsidR="00503AA4">
        <w:rPr>
          <w:rFonts w:hint="eastAsia"/>
          <w:b/>
          <w:color w:val="000000"/>
        </w:rPr>
        <w:t>盛付通返利</w:t>
      </w:r>
      <w:r w:rsidRPr="000C0A27">
        <w:rPr>
          <w:rFonts w:hint="eastAsia"/>
          <w:b/>
          <w:color w:val="000000"/>
        </w:rPr>
        <w:t>合作商家相关要求及入驻流程</w:t>
      </w:r>
    </w:p>
    <w:p w:rsidR="006800D1" w:rsidRPr="000C0A27" w:rsidRDefault="006800D1" w:rsidP="006800D1">
      <w:pPr>
        <w:ind w:leftChars="200" w:left="420"/>
        <w:jc w:val="left"/>
        <w:rPr>
          <w:b/>
          <w:color w:val="000000"/>
        </w:rPr>
      </w:pPr>
    </w:p>
    <w:p w:rsidR="006800D1" w:rsidRPr="00BD4A54" w:rsidRDefault="006800D1" w:rsidP="006800D1">
      <w:pPr>
        <w:ind w:leftChars="200" w:left="420"/>
        <w:jc w:val="left"/>
        <w:rPr>
          <w:b/>
          <w:color w:val="000000"/>
          <w:szCs w:val="21"/>
        </w:rPr>
      </w:pPr>
      <w:r>
        <w:rPr>
          <w:rFonts w:hint="eastAsia"/>
          <w:b/>
        </w:rPr>
        <w:t>1</w:t>
      </w:r>
      <w:r>
        <w:rPr>
          <w:rFonts w:hint="eastAsia"/>
          <w:b/>
        </w:rPr>
        <w:t>、</w:t>
      </w:r>
      <w:r w:rsidRPr="00BD4A54">
        <w:rPr>
          <w:rFonts w:ascii="Tahoma" w:hAnsi="Tahoma" w:cs="Tahoma" w:hint="eastAsia"/>
          <w:b/>
          <w:color w:val="000000"/>
          <w:szCs w:val="21"/>
        </w:rPr>
        <w:t>商家</w:t>
      </w:r>
      <w:r w:rsidRPr="00BD4A54">
        <w:rPr>
          <w:rFonts w:ascii="Tahoma" w:hAnsi="Tahoma" w:cs="Tahoma"/>
          <w:b/>
          <w:color w:val="000000"/>
          <w:szCs w:val="21"/>
        </w:rPr>
        <w:t>入驻资质要求</w:t>
      </w:r>
      <w:r w:rsidRPr="00BD4A54">
        <w:rPr>
          <w:rFonts w:ascii="Tahoma" w:hAnsi="Tahoma" w:cs="Tahoma" w:hint="eastAsia"/>
          <w:b/>
          <w:color w:val="000000"/>
          <w:szCs w:val="21"/>
        </w:rPr>
        <w:t>：</w:t>
      </w:r>
    </w:p>
    <w:p w:rsidR="006800D1" w:rsidRPr="00BD4A54" w:rsidRDefault="006800D1" w:rsidP="006800D1">
      <w:pPr>
        <w:ind w:leftChars="200" w:left="420"/>
        <w:jc w:val="left"/>
        <w:rPr>
          <w:rFonts w:ascii="Tahoma" w:hAnsi="Tahoma" w:cs="Tahoma"/>
          <w:color w:val="000000"/>
          <w:kern w:val="0"/>
          <w:szCs w:val="21"/>
        </w:rPr>
      </w:pPr>
      <w:r w:rsidRPr="00BD4A54">
        <w:rPr>
          <w:rFonts w:ascii="Tahoma" w:hAnsi="Tahoma" w:cs="Tahoma"/>
          <w:b/>
          <w:bCs/>
          <w:color w:val="000000"/>
          <w:kern w:val="0"/>
          <w:szCs w:val="21"/>
        </w:rPr>
        <w:t>企业资质：</w:t>
      </w:r>
      <w:r w:rsidRPr="00BD4A54">
        <w:rPr>
          <w:rFonts w:ascii="Tahoma" w:hAnsi="Tahoma" w:cs="Tahoma"/>
          <w:color w:val="000000"/>
          <w:kern w:val="0"/>
          <w:szCs w:val="21"/>
        </w:rPr>
        <w:t>申请企业需持有大陆企业营业执照、税务登记证</w:t>
      </w:r>
      <w:r>
        <w:rPr>
          <w:rFonts w:ascii="Tahoma" w:hAnsi="Tahoma" w:cs="Tahoma" w:hint="eastAsia"/>
          <w:color w:val="000000"/>
          <w:kern w:val="0"/>
          <w:szCs w:val="21"/>
        </w:rPr>
        <w:t>、组织机构代码证；</w:t>
      </w:r>
    </w:p>
    <w:p w:rsidR="006800D1" w:rsidRPr="00BD4A54" w:rsidRDefault="006800D1" w:rsidP="006800D1">
      <w:pPr>
        <w:ind w:leftChars="200" w:left="420" w:firstLine="300"/>
        <w:jc w:val="left"/>
        <w:rPr>
          <w:rFonts w:ascii="Tahoma" w:hAnsi="Tahoma" w:cs="Tahoma"/>
          <w:color w:val="666666"/>
          <w:kern w:val="0"/>
          <w:szCs w:val="21"/>
        </w:rPr>
      </w:pPr>
      <w:r w:rsidRPr="00BD4A54">
        <w:rPr>
          <w:rFonts w:ascii="Tahoma" w:hAnsi="Tahoma" w:cs="Tahoma"/>
          <w:b/>
          <w:bCs/>
          <w:color w:val="000000"/>
          <w:kern w:val="0"/>
          <w:szCs w:val="21"/>
        </w:rPr>
        <w:lastRenderedPageBreak/>
        <w:t>品牌资质：</w:t>
      </w:r>
      <w:r w:rsidRPr="00BD4A54">
        <w:rPr>
          <w:rFonts w:ascii="Tahoma" w:hAnsi="Tahoma" w:cs="Tahoma"/>
          <w:color w:val="000000"/>
          <w:kern w:val="0"/>
          <w:szCs w:val="21"/>
        </w:rPr>
        <w:t>申请企业需</w:t>
      </w:r>
      <w:r>
        <w:rPr>
          <w:rFonts w:ascii="Tahoma" w:hAnsi="Tahoma" w:cs="Tahoma" w:hint="eastAsia"/>
          <w:color w:val="000000"/>
          <w:kern w:val="0"/>
          <w:szCs w:val="21"/>
        </w:rPr>
        <w:t>提供网站所有权证明；</w:t>
      </w:r>
    </w:p>
    <w:p w:rsidR="006800D1" w:rsidRDefault="006800D1" w:rsidP="006800D1">
      <w:pPr>
        <w:ind w:leftChars="200" w:left="420" w:firstLine="300"/>
        <w:jc w:val="left"/>
        <w:rPr>
          <w:rFonts w:ascii="Tahoma" w:hAnsi="Tahoma" w:cs="Tahoma"/>
          <w:color w:val="000000"/>
          <w:kern w:val="0"/>
          <w:szCs w:val="21"/>
        </w:rPr>
      </w:pPr>
      <w:r w:rsidRPr="00BD4A54">
        <w:rPr>
          <w:rFonts w:ascii="Tahoma" w:hAnsi="Tahoma" w:cs="Tahoma"/>
          <w:b/>
          <w:bCs/>
          <w:color w:val="000000"/>
          <w:kern w:val="0"/>
          <w:szCs w:val="21"/>
        </w:rPr>
        <w:t>服务资质：</w:t>
      </w:r>
      <w:r w:rsidRPr="00BD4A54">
        <w:rPr>
          <w:rFonts w:ascii="Tahoma" w:hAnsi="Tahoma" w:cs="Tahoma"/>
          <w:color w:val="000000"/>
          <w:kern w:val="0"/>
          <w:szCs w:val="21"/>
        </w:rPr>
        <w:t>申请企业需遵守</w:t>
      </w:r>
      <w:r w:rsidRPr="00BD4A54">
        <w:rPr>
          <w:rFonts w:ascii="Tahoma" w:hAnsi="Tahoma" w:cs="Tahoma"/>
          <w:color w:val="000000"/>
          <w:kern w:val="0"/>
          <w:szCs w:val="21"/>
        </w:rPr>
        <w:t>“</w:t>
      </w:r>
      <w:r w:rsidR="00A243A6">
        <w:rPr>
          <w:rFonts w:ascii="Tahoma" w:hAnsi="Tahoma" w:cs="Tahoma" w:hint="eastAsia"/>
          <w:color w:val="000000"/>
          <w:kern w:val="0"/>
          <w:szCs w:val="21"/>
        </w:rPr>
        <w:t>盛付通返利</w:t>
      </w:r>
      <w:r w:rsidRPr="00BD4A54">
        <w:rPr>
          <w:rFonts w:ascii="Tahoma" w:hAnsi="Tahoma" w:cs="Tahoma"/>
          <w:color w:val="000000"/>
          <w:kern w:val="0"/>
          <w:szCs w:val="21"/>
        </w:rPr>
        <w:t>”</w:t>
      </w:r>
      <w:r w:rsidRPr="00BD4A54">
        <w:rPr>
          <w:rFonts w:ascii="Tahoma" w:hAnsi="Tahoma" w:cs="Tahoma" w:hint="eastAsia"/>
          <w:color w:val="000000"/>
          <w:kern w:val="0"/>
          <w:szCs w:val="21"/>
        </w:rPr>
        <w:t>相关规则</w:t>
      </w:r>
      <w:r w:rsidRPr="00BD4A54">
        <w:rPr>
          <w:rFonts w:ascii="Tahoma" w:hAnsi="Tahoma" w:cs="Tahoma"/>
          <w:color w:val="000000"/>
          <w:kern w:val="0"/>
          <w:szCs w:val="21"/>
        </w:rPr>
        <w:t>、</w:t>
      </w:r>
      <w:r w:rsidRPr="00BD4A54">
        <w:rPr>
          <w:rFonts w:ascii="Tahoma" w:hAnsi="Tahoma" w:cs="Tahoma" w:hint="eastAsia"/>
          <w:color w:val="000000"/>
          <w:kern w:val="0"/>
          <w:szCs w:val="21"/>
        </w:rPr>
        <w:t>为</w:t>
      </w:r>
      <w:r w:rsidR="00A243A6">
        <w:rPr>
          <w:rFonts w:ascii="Tahoma" w:hAnsi="Tahoma" w:cs="Tahoma" w:hint="eastAsia"/>
          <w:color w:val="000000"/>
          <w:kern w:val="0"/>
          <w:szCs w:val="21"/>
        </w:rPr>
        <w:t>盛付通</w:t>
      </w:r>
      <w:r>
        <w:rPr>
          <w:rFonts w:ascii="Tahoma" w:hAnsi="Tahoma" w:cs="Tahoma" w:hint="eastAsia"/>
          <w:color w:val="000000"/>
          <w:kern w:val="0"/>
          <w:szCs w:val="21"/>
        </w:rPr>
        <w:t>会员</w:t>
      </w:r>
      <w:r w:rsidRPr="00BD4A54">
        <w:rPr>
          <w:rFonts w:ascii="Tahoma" w:hAnsi="Tahoma" w:cs="Tahoma"/>
          <w:color w:val="000000"/>
          <w:kern w:val="0"/>
          <w:szCs w:val="21"/>
        </w:rPr>
        <w:t>提供正规销售发票、</w:t>
      </w:r>
      <w:r>
        <w:rPr>
          <w:rFonts w:ascii="Tahoma" w:hAnsi="Tahoma" w:cs="Tahoma" w:hint="eastAsia"/>
          <w:color w:val="000000"/>
          <w:kern w:val="0"/>
          <w:szCs w:val="21"/>
        </w:rPr>
        <w:t>正品承诺、符合消费者保护法的退换货政策</w:t>
      </w:r>
      <w:r w:rsidRPr="00BD4A54">
        <w:rPr>
          <w:rFonts w:ascii="Tahoma" w:hAnsi="Tahoma" w:cs="Tahoma"/>
          <w:color w:val="000000"/>
          <w:kern w:val="0"/>
          <w:szCs w:val="21"/>
        </w:rPr>
        <w:t>。</w:t>
      </w:r>
    </w:p>
    <w:p w:rsidR="006800D1" w:rsidRDefault="006800D1" w:rsidP="006800D1">
      <w:pPr>
        <w:ind w:leftChars="200" w:left="420"/>
        <w:jc w:val="left"/>
        <w:rPr>
          <w:rFonts w:ascii="Tahoma" w:hAnsi="Tahoma" w:cs="Tahoma"/>
          <w:color w:val="000000"/>
          <w:kern w:val="0"/>
          <w:szCs w:val="21"/>
        </w:rPr>
      </w:pPr>
    </w:p>
    <w:p w:rsidR="006800D1" w:rsidRPr="00BD4A54" w:rsidRDefault="006800D1" w:rsidP="006800D1">
      <w:pPr>
        <w:ind w:leftChars="200" w:left="420"/>
        <w:jc w:val="left"/>
        <w:rPr>
          <w:rFonts w:ascii="Tahoma" w:hAnsi="Tahoma" w:cs="Tahoma"/>
          <w:b/>
          <w:color w:val="000000"/>
          <w:szCs w:val="21"/>
        </w:rPr>
      </w:pPr>
      <w:r>
        <w:rPr>
          <w:rFonts w:ascii="Tahoma" w:hAnsi="Tahoma" w:cs="Tahoma" w:hint="eastAsia"/>
          <w:b/>
          <w:color w:val="000000"/>
          <w:szCs w:val="21"/>
        </w:rPr>
        <w:t>2</w:t>
      </w:r>
      <w:r>
        <w:rPr>
          <w:rFonts w:ascii="Tahoma" w:hAnsi="Tahoma" w:cs="Tahoma" w:hint="eastAsia"/>
          <w:b/>
          <w:color w:val="000000"/>
          <w:szCs w:val="21"/>
        </w:rPr>
        <w:t>、</w:t>
      </w:r>
      <w:r w:rsidRPr="00BD4A54">
        <w:rPr>
          <w:rFonts w:ascii="Tahoma" w:hAnsi="Tahoma" w:cs="Tahoma" w:hint="eastAsia"/>
          <w:b/>
          <w:color w:val="000000"/>
          <w:szCs w:val="21"/>
        </w:rPr>
        <w:t>商家</w:t>
      </w:r>
      <w:r w:rsidRPr="00BD4A54">
        <w:rPr>
          <w:rFonts w:ascii="Tahoma" w:hAnsi="Tahoma" w:cs="Tahoma"/>
          <w:b/>
          <w:color w:val="000000"/>
          <w:szCs w:val="21"/>
        </w:rPr>
        <w:t>入驻流程</w:t>
      </w:r>
      <w:r w:rsidRPr="00BD4A54">
        <w:rPr>
          <w:rFonts w:ascii="Tahoma" w:hAnsi="Tahoma" w:cs="Tahoma" w:hint="eastAsia"/>
          <w:b/>
          <w:color w:val="000000"/>
          <w:szCs w:val="21"/>
        </w:rPr>
        <w:t>：</w:t>
      </w:r>
    </w:p>
    <w:p w:rsidR="006800D1" w:rsidRDefault="006800D1" w:rsidP="006800D1">
      <w:pPr>
        <w:ind w:leftChars="200" w:left="420" w:firstLine="390"/>
        <w:jc w:val="left"/>
        <w:rPr>
          <w:rFonts w:ascii="Tahoma" w:hAnsi="Tahoma" w:cs="Tahoma"/>
          <w:color w:val="000000"/>
          <w:szCs w:val="21"/>
        </w:rPr>
      </w:pPr>
      <w:r w:rsidRPr="00556B8B">
        <w:rPr>
          <w:rFonts w:ascii="Tahoma" w:hAnsi="Tahoma" w:cs="Tahoma" w:hint="eastAsia"/>
          <w:color w:val="000000"/>
          <w:szCs w:val="21"/>
        </w:rPr>
        <w:t>1</w:t>
      </w:r>
      <w:r w:rsidRPr="00556B8B">
        <w:rPr>
          <w:rFonts w:ascii="Tahoma" w:hAnsi="Tahoma" w:cs="Tahoma" w:hint="eastAsia"/>
          <w:color w:val="000000"/>
          <w:szCs w:val="21"/>
        </w:rPr>
        <w:t>、</w:t>
      </w:r>
      <w:r>
        <w:rPr>
          <w:rFonts w:ascii="Tahoma" w:hAnsi="Tahoma" w:cs="Tahoma" w:hint="eastAsia"/>
          <w:color w:val="000000"/>
          <w:szCs w:val="21"/>
        </w:rPr>
        <w:t>合作商家提出申请并提交相关资料；</w:t>
      </w:r>
    </w:p>
    <w:p w:rsidR="006800D1" w:rsidRDefault="006800D1" w:rsidP="006800D1">
      <w:pPr>
        <w:ind w:leftChars="200" w:left="420" w:firstLine="390"/>
        <w:jc w:val="left"/>
        <w:rPr>
          <w:rFonts w:ascii="Tahoma" w:hAnsi="Tahoma" w:cs="Tahoma"/>
          <w:color w:val="000000"/>
          <w:szCs w:val="21"/>
        </w:rPr>
      </w:pPr>
      <w:r>
        <w:rPr>
          <w:rFonts w:ascii="Tahoma" w:hAnsi="Tahoma" w:cs="Tahoma" w:hint="eastAsia"/>
          <w:color w:val="000000"/>
          <w:szCs w:val="21"/>
        </w:rPr>
        <w:t>2</w:t>
      </w:r>
      <w:r>
        <w:rPr>
          <w:rFonts w:ascii="Tahoma" w:hAnsi="Tahoma" w:cs="Tahoma" w:hint="eastAsia"/>
          <w:color w:val="000000"/>
          <w:szCs w:val="21"/>
        </w:rPr>
        <w:t>、</w:t>
      </w:r>
      <w:r w:rsidR="00503AA4">
        <w:rPr>
          <w:rFonts w:ascii="Tahoma" w:hAnsi="Tahoma" w:cs="Tahoma" w:hint="eastAsia"/>
          <w:color w:val="000000"/>
          <w:szCs w:val="21"/>
        </w:rPr>
        <w:t>盛付通返利</w:t>
      </w:r>
      <w:r>
        <w:rPr>
          <w:rFonts w:ascii="Tahoma" w:hAnsi="Tahoma" w:cs="Tahoma" w:hint="eastAsia"/>
          <w:color w:val="000000"/>
          <w:szCs w:val="21"/>
        </w:rPr>
        <w:t>进行相关审核；</w:t>
      </w:r>
    </w:p>
    <w:p w:rsidR="006800D1" w:rsidRDefault="006800D1" w:rsidP="006800D1">
      <w:pPr>
        <w:ind w:leftChars="200" w:left="420" w:firstLine="390"/>
        <w:jc w:val="left"/>
        <w:rPr>
          <w:rFonts w:ascii="Tahoma" w:hAnsi="Tahoma" w:cs="Tahoma"/>
          <w:color w:val="000000"/>
          <w:szCs w:val="21"/>
        </w:rPr>
      </w:pPr>
      <w:r>
        <w:rPr>
          <w:rFonts w:ascii="Tahoma" w:hAnsi="Tahoma" w:cs="Tahoma" w:hint="eastAsia"/>
          <w:color w:val="000000"/>
          <w:szCs w:val="21"/>
        </w:rPr>
        <w:t>3</w:t>
      </w:r>
      <w:r>
        <w:rPr>
          <w:rFonts w:ascii="Tahoma" w:hAnsi="Tahoma" w:cs="Tahoma" w:hint="eastAsia"/>
          <w:color w:val="000000"/>
          <w:szCs w:val="21"/>
        </w:rPr>
        <w:t>、签订合作协议；</w:t>
      </w:r>
    </w:p>
    <w:p w:rsidR="006800D1" w:rsidRDefault="006800D1" w:rsidP="006800D1">
      <w:pPr>
        <w:ind w:leftChars="200" w:left="420" w:firstLine="390"/>
        <w:jc w:val="left"/>
        <w:rPr>
          <w:rFonts w:ascii="Tahoma" w:hAnsi="Tahoma" w:cs="Tahoma"/>
          <w:color w:val="000000"/>
          <w:szCs w:val="21"/>
        </w:rPr>
      </w:pPr>
      <w:r>
        <w:rPr>
          <w:rFonts w:ascii="Tahoma" w:hAnsi="Tahoma" w:cs="Tahoma" w:hint="eastAsia"/>
          <w:color w:val="000000"/>
          <w:szCs w:val="21"/>
        </w:rPr>
        <w:t>4</w:t>
      </w:r>
      <w:r>
        <w:rPr>
          <w:rFonts w:ascii="Tahoma" w:hAnsi="Tahoma" w:cs="Tahoma" w:hint="eastAsia"/>
          <w:color w:val="000000"/>
          <w:szCs w:val="21"/>
        </w:rPr>
        <w:t>、建立合作。</w:t>
      </w:r>
    </w:p>
    <w:p w:rsidR="006800D1" w:rsidRDefault="006800D1" w:rsidP="006800D1">
      <w:pPr>
        <w:ind w:leftChars="200" w:left="420"/>
        <w:jc w:val="left"/>
        <w:rPr>
          <w:rFonts w:ascii="Tahoma" w:hAnsi="Tahoma" w:cs="Tahoma"/>
          <w:color w:val="000000"/>
          <w:szCs w:val="21"/>
        </w:rPr>
      </w:pPr>
    </w:p>
    <w:p w:rsidR="006800D1" w:rsidRDefault="006800D1" w:rsidP="006800D1">
      <w:pPr>
        <w:ind w:leftChars="200" w:left="420"/>
        <w:jc w:val="left"/>
        <w:rPr>
          <w:rFonts w:ascii="Tahoma" w:hAnsi="Tahoma" w:cs="Tahoma"/>
          <w:b/>
          <w:color w:val="000000"/>
          <w:szCs w:val="21"/>
        </w:rPr>
      </w:pPr>
      <w:r>
        <w:rPr>
          <w:rFonts w:ascii="Tahoma" w:hAnsi="Tahoma" w:cs="Tahoma" w:hint="eastAsia"/>
          <w:b/>
          <w:color w:val="000000"/>
          <w:szCs w:val="21"/>
        </w:rPr>
        <w:t>3</w:t>
      </w:r>
      <w:r w:rsidRPr="003D6137">
        <w:rPr>
          <w:rFonts w:ascii="Tahoma" w:hAnsi="Tahoma" w:cs="Tahoma" w:hint="eastAsia"/>
          <w:b/>
          <w:color w:val="000000"/>
          <w:szCs w:val="21"/>
        </w:rPr>
        <w:t>、</w:t>
      </w:r>
      <w:r w:rsidR="00A243A6">
        <w:rPr>
          <w:rFonts w:ascii="Tahoma" w:hAnsi="Tahoma" w:cs="Tahoma" w:hint="eastAsia"/>
          <w:b/>
          <w:color w:val="000000"/>
          <w:szCs w:val="21"/>
        </w:rPr>
        <w:t>盛付通返利</w:t>
      </w:r>
      <w:r>
        <w:rPr>
          <w:rFonts w:ascii="Tahoma" w:hAnsi="Tahoma" w:cs="Tahoma" w:hint="eastAsia"/>
          <w:b/>
          <w:color w:val="000000"/>
          <w:szCs w:val="21"/>
        </w:rPr>
        <w:t>合作流程</w:t>
      </w:r>
    </w:p>
    <w:p w:rsidR="006800D1" w:rsidRDefault="006800D1" w:rsidP="006800D1">
      <w:pPr>
        <w:ind w:leftChars="200" w:left="420" w:firstLine="420"/>
        <w:jc w:val="left"/>
        <w:rPr>
          <w:rFonts w:ascii="Tahoma" w:hAnsi="Tahoma" w:cs="Tahoma"/>
          <w:color w:val="000000"/>
          <w:szCs w:val="21"/>
        </w:rPr>
      </w:pPr>
      <w:r w:rsidRPr="00492985">
        <w:rPr>
          <w:rFonts w:ascii="Tahoma" w:hAnsi="Tahoma" w:cs="Tahoma" w:hint="eastAsia"/>
          <w:color w:val="000000"/>
          <w:szCs w:val="21"/>
        </w:rPr>
        <w:t>1</w:t>
      </w:r>
      <w:r w:rsidRPr="00492985">
        <w:rPr>
          <w:rFonts w:ascii="Tahoma" w:hAnsi="Tahoma" w:cs="Tahoma" w:hint="eastAsia"/>
          <w:color w:val="000000"/>
          <w:szCs w:val="21"/>
        </w:rPr>
        <w:t>、</w:t>
      </w:r>
      <w:r w:rsidRPr="00F948A9">
        <w:rPr>
          <w:rFonts w:ascii="Tahoma" w:hAnsi="Tahoma" w:cs="Tahoma" w:hint="eastAsia"/>
          <w:color w:val="000000"/>
          <w:szCs w:val="21"/>
        </w:rPr>
        <w:t>建立合作后，</w:t>
      </w:r>
      <w:r w:rsidR="00A243A6">
        <w:rPr>
          <w:rFonts w:ascii="Tahoma" w:hAnsi="Tahoma" w:cs="Tahoma" w:hint="eastAsia"/>
          <w:color w:val="000000"/>
          <w:szCs w:val="21"/>
        </w:rPr>
        <w:t>盛付通返利</w:t>
      </w:r>
      <w:r>
        <w:rPr>
          <w:rFonts w:ascii="Tahoma" w:hAnsi="Tahoma" w:cs="Tahoma" w:hint="eastAsia"/>
          <w:color w:val="000000"/>
          <w:szCs w:val="21"/>
        </w:rPr>
        <w:t>与合作</w:t>
      </w:r>
      <w:r w:rsidRPr="00F948A9">
        <w:rPr>
          <w:rFonts w:ascii="Tahoma" w:hAnsi="Tahoma" w:cs="Tahoma"/>
          <w:color w:val="000000"/>
          <w:szCs w:val="21"/>
        </w:rPr>
        <w:t>商家</w:t>
      </w:r>
      <w:r>
        <w:rPr>
          <w:rFonts w:ascii="Tahoma" w:hAnsi="Tahoma" w:cs="Tahoma" w:hint="eastAsia"/>
          <w:color w:val="000000"/>
          <w:szCs w:val="21"/>
        </w:rPr>
        <w:t>配合开发订单数据实时传输接口；</w:t>
      </w:r>
    </w:p>
    <w:p w:rsidR="006800D1" w:rsidRDefault="006800D1" w:rsidP="006800D1">
      <w:pPr>
        <w:ind w:leftChars="200" w:left="420" w:firstLine="420"/>
        <w:jc w:val="left"/>
        <w:rPr>
          <w:rFonts w:ascii="Tahoma" w:hAnsi="Tahoma" w:cs="Tahoma"/>
          <w:color w:val="000000"/>
          <w:szCs w:val="21"/>
        </w:rPr>
      </w:pPr>
      <w:r>
        <w:rPr>
          <w:rFonts w:ascii="Tahoma" w:hAnsi="Tahoma" w:cs="Tahoma" w:hint="eastAsia"/>
          <w:color w:val="000000"/>
          <w:szCs w:val="21"/>
        </w:rPr>
        <w:t>2</w:t>
      </w:r>
      <w:r>
        <w:rPr>
          <w:rFonts w:ascii="Tahoma" w:hAnsi="Tahoma" w:cs="Tahoma" w:hint="eastAsia"/>
          <w:color w:val="000000"/>
          <w:szCs w:val="21"/>
        </w:rPr>
        <w:t>、配合开发</w:t>
      </w:r>
      <w:r w:rsidR="00197E07">
        <w:rPr>
          <w:rFonts w:ascii="Tahoma" w:hAnsi="Tahoma" w:cs="Tahoma" w:hint="eastAsia"/>
          <w:color w:val="000000"/>
          <w:szCs w:val="21"/>
        </w:rPr>
        <w:t>各类接口，实现返利</w:t>
      </w:r>
      <w:r>
        <w:rPr>
          <w:rFonts w:ascii="Tahoma" w:hAnsi="Tahoma" w:cs="Tahoma" w:hint="eastAsia"/>
          <w:color w:val="000000"/>
          <w:szCs w:val="21"/>
        </w:rPr>
        <w:t>功能；</w:t>
      </w:r>
    </w:p>
    <w:p w:rsidR="006800D1" w:rsidRDefault="006800D1" w:rsidP="006800D1">
      <w:pPr>
        <w:ind w:leftChars="200" w:left="420" w:firstLine="420"/>
        <w:jc w:val="left"/>
        <w:rPr>
          <w:rFonts w:ascii="Tahoma" w:hAnsi="Tahoma" w:cs="Tahoma"/>
          <w:color w:val="000000"/>
          <w:szCs w:val="21"/>
        </w:rPr>
      </w:pPr>
      <w:r>
        <w:rPr>
          <w:rFonts w:ascii="Tahoma" w:hAnsi="Tahoma" w:cs="Tahoma" w:hint="eastAsia"/>
          <w:color w:val="000000"/>
          <w:szCs w:val="21"/>
        </w:rPr>
        <w:t>3</w:t>
      </w:r>
      <w:r>
        <w:rPr>
          <w:rFonts w:ascii="Tahoma" w:hAnsi="Tahoma" w:cs="Tahoma" w:hint="eastAsia"/>
          <w:color w:val="000000"/>
          <w:szCs w:val="21"/>
        </w:rPr>
        <w:t>、可通过商品搜索接口配合商品信息实时传送，实现商品搜索引导；</w:t>
      </w:r>
    </w:p>
    <w:p w:rsidR="006800D1" w:rsidRPr="004160B3" w:rsidRDefault="006800D1" w:rsidP="006800D1">
      <w:pPr>
        <w:ind w:leftChars="200" w:left="420" w:firstLine="420"/>
        <w:jc w:val="left"/>
        <w:rPr>
          <w:rFonts w:ascii="Tahoma" w:hAnsi="Tahoma" w:cs="Tahoma"/>
          <w:color w:val="000000"/>
          <w:szCs w:val="21"/>
        </w:rPr>
      </w:pPr>
      <w:r>
        <w:rPr>
          <w:rFonts w:ascii="Tahoma" w:hAnsi="Tahoma" w:cs="Tahoma" w:hint="eastAsia"/>
          <w:color w:val="000000"/>
          <w:szCs w:val="21"/>
        </w:rPr>
        <w:t>4</w:t>
      </w:r>
      <w:r>
        <w:rPr>
          <w:rFonts w:ascii="Tahoma" w:hAnsi="Tahoma" w:cs="Tahoma" w:hint="eastAsia"/>
          <w:color w:val="000000"/>
          <w:szCs w:val="21"/>
        </w:rPr>
        <w:t>、双方运营对接，日常活动以及相关合作信息沟通接洽；</w:t>
      </w:r>
    </w:p>
    <w:p w:rsidR="006800D1" w:rsidRDefault="006800D1" w:rsidP="006800D1">
      <w:pPr>
        <w:ind w:leftChars="200" w:left="420" w:firstLineChars="200" w:firstLine="420"/>
        <w:jc w:val="left"/>
        <w:rPr>
          <w:rFonts w:ascii="Tahoma" w:hAnsi="Tahoma" w:cs="Tahoma"/>
          <w:color w:val="000000"/>
          <w:szCs w:val="21"/>
        </w:rPr>
      </w:pPr>
      <w:r>
        <w:rPr>
          <w:rFonts w:ascii="Tahoma" w:hAnsi="Tahoma" w:cs="Tahoma" w:hint="eastAsia"/>
          <w:color w:val="000000"/>
          <w:szCs w:val="21"/>
        </w:rPr>
        <w:t>5</w:t>
      </w:r>
      <w:r>
        <w:rPr>
          <w:rFonts w:ascii="Tahoma" w:hAnsi="Tahoma" w:cs="Tahoma" w:hint="eastAsia"/>
          <w:color w:val="000000"/>
          <w:szCs w:val="21"/>
        </w:rPr>
        <w:t>、</w:t>
      </w:r>
      <w:r w:rsidRPr="00D56321">
        <w:rPr>
          <w:rFonts w:ascii="Tahoma" w:hAnsi="Tahoma" w:cs="Tahoma"/>
          <w:color w:val="000000"/>
          <w:szCs w:val="21"/>
        </w:rPr>
        <w:t>商家每月中旬和</w:t>
      </w:r>
      <w:r w:rsidR="00A243A6">
        <w:rPr>
          <w:rFonts w:ascii="Tahoma" w:hAnsi="Tahoma" w:cs="Tahoma" w:hint="eastAsia"/>
          <w:color w:val="000000"/>
          <w:szCs w:val="21"/>
        </w:rPr>
        <w:t>盛付通返利</w:t>
      </w:r>
      <w:r w:rsidRPr="00D56321">
        <w:rPr>
          <w:rFonts w:ascii="Tahoma" w:hAnsi="Tahoma" w:cs="Tahoma"/>
          <w:color w:val="000000"/>
          <w:szCs w:val="21"/>
        </w:rPr>
        <w:t>核对上月完成订单数据，按</w:t>
      </w:r>
      <w:r>
        <w:rPr>
          <w:rFonts w:ascii="Tahoma" w:hAnsi="Tahoma" w:cs="Tahoma" w:hint="eastAsia"/>
          <w:color w:val="000000"/>
          <w:szCs w:val="21"/>
        </w:rPr>
        <w:t>合同协议的</w:t>
      </w:r>
      <w:r w:rsidRPr="00D56321">
        <w:rPr>
          <w:rFonts w:ascii="Tahoma" w:hAnsi="Tahoma" w:cs="Tahoma"/>
          <w:color w:val="000000"/>
          <w:szCs w:val="21"/>
        </w:rPr>
        <w:t>销售</w:t>
      </w:r>
      <w:r>
        <w:rPr>
          <w:rFonts w:ascii="Tahoma" w:hAnsi="Tahoma" w:cs="Tahoma" w:hint="eastAsia"/>
          <w:color w:val="000000"/>
          <w:szCs w:val="21"/>
        </w:rPr>
        <w:t>提成</w:t>
      </w:r>
      <w:r>
        <w:rPr>
          <w:rFonts w:ascii="Tahoma" w:hAnsi="Tahoma" w:cs="Tahoma"/>
          <w:color w:val="000000"/>
          <w:szCs w:val="21"/>
        </w:rPr>
        <w:t>支付佣金</w:t>
      </w:r>
      <w:r>
        <w:rPr>
          <w:rFonts w:ascii="Tahoma" w:hAnsi="Tahoma" w:cs="Tahoma" w:hint="eastAsia"/>
          <w:color w:val="000000"/>
          <w:szCs w:val="21"/>
        </w:rPr>
        <w:t>。</w:t>
      </w:r>
    </w:p>
    <w:p w:rsidR="006800D1" w:rsidRDefault="006800D1" w:rsidP="006800D1">
      <w:pPr>
        <w:jc w:val="left"/>
        <w:rPr>
          <w:szCs w:val="21"/>
        </w:rPr>
      </w:pPr>
    </w:p>
    <w:p w:rsidR="006800D1" w:rsidRDefault="006800D1" w:rsidP="006800D1">
      <w:pPr>
        <w:jc w:val="left"/>
        <w:rPr>
          <w:szCs w:val="21"/>
        </w:rPr>
      </w:pPr>
    </w:p>
    <w:p w:rsidR="006800D1" w:rsidRDefault="006800D1" w:rsidP="006800D1">
      <w:pPr>
        <w:jc w:val="left"/>
        <w:rPr>
          <w:szCs w:val="21"/>
        </w:rPr>
      </w:pPr>
    </w:p>
    <w:p w:rsidR="006800D1" w:rsidRDefault="006800D1" w:rsidP="006800D1">
      <w:pPr>
        <w:jc w:val="left"/>
        <w:rPr>
          <w:szCs w:val="21"/>
        </w:rPr>
      </w:pPr>
    </w:p>
    <w:p w:rsidR="006800D1" w:rsidRDefault="006800D1" w:rsidP="00A243A6">
      <w:pPr>
        <w:rPr>
          <w:rFonts w:ascii="Tahoma" w:hAnsi="Tahoma" w:cs="Tahoma"/>
          <w:b/>
          <w:color w:val="000000"/>
          <w:szCs w:val="21"/>
        </w:rPr>
      </w:pPr>
    </w:p>
    <w:p w:rsidR="006800D1" w:rsidRPr="00A33613" w:rsidRDefault="006800D1" w:rsidP="006800D1">
      <w:pPr>
        <w:tabs>
          <w:tab w:val="left" w:pos="13170"/>
        </w:tabs>
        <w:ind w:firstLineChars="3800" w:firstLine="8011"/>
        <w:rPr>
          <w:rFonts w:ascii="Tahoma" w:hAnsi="Tahoma" w:cs="Tahoma"/>
          <w:color w:val="000000"/>
          <w:szCs w:val="21"/>
        </w:rPr>
      </w:pPr>
      <w:r>
        <w:rPr>
          <w:rFonts w:ascii="Tahoma" w:hAnsi="Tahoma" w:cs="Tahoma" w:hint="eastAsia"/>
          <w:b/>
          <w:color w:val="000000"/>
          <w:szCs w:val="21"/>
        </w:rPr>
        <w:t>联系人</w:t>
      </w:r>
      <w:r>
        <w:rPr>
          <w:rFonts w:ascii="Tahoma" w:hAnsi="Tahoma" w:cs="Tahoma" w:hint="eastAsia"/>
          <w:b/>
          <w:color w:val="000000"/>
          <w:szCs w:val="21"/>
        </w:rPr>
        <w:t>:</w:t>
      </w:r>
      <w:r w:rsidR="00A243A6" w:rsidRPr="00A33613">
        <w:rPr>
          <w:rFonts w:ascii="Tahoma" w:hAnsi="Tahoma" w:cs="Tahoma"/>
          <w:color w:val="000000"/>
          <w:szCs w:val="21"/>
        </w:rPr>
        <w:t xml:space="preserve"> </w:t>
      </w:r>
    </w:p>
    <w:p w:rsidR="006800D1" w:rsidRDefault="006800D1" w:rsidP="006800D1">
      <w:pPr>
        <w:ind w:firstLineChars="3800" w:firstLine="8011"/>
      </w:pPr>
      <w:r>
        <w:rPr>
          <w:rFonts w:ascii="Tahoma" w:hAnsi="Tahoma" w:cs="Tahoma" w:hint="eastAsia"/>
          <w:b/>
          <w:color w:val="000000"/>
          <w:szCs w:val="21"/>
        </w:rPr>
        <w:t>电话：</w:t>
      </w:r>
    </w:p>
    <w:p w:rsidR="006800D1" w:rsidRPr="002345D1" w:rsidRDefault="006800D1" w:rsidP="006800D1">
      <w:pPr>
        <w:ind w:firstLineChars="3800" w:firstLine="8011"/>
        <w:rPr>
          <w:rFonts w:ascii="Tahoma" w:hAnsi="Tahoma" w:cs="Tahoma"/>
          <w:b/>
          <w:color w:val="000000"/>
          <w:szCs w:val="21"/>
        </w:rPr>
      </w:pPr>
      <w:r w:rsidRPr="002345D1">
        <w:rPr>
          <w:rFonts w:hint="eastAsia"/>
          <w:b/>
        </w:rPr>
        <w:t>传真：</w:t>
      </w:r>
    </w:p>
    <w:p w:rsidR="006800D1" w:rsidRPr="00BD75F7" w:rsidRDefault="006800D1" w:rsidP="00833E11">
      <w:pPr>
        <w:ind w:leftChars="2200" w:left="4620" w:firstLineChars="1600" w:firstLine="3373"/>
        <w:outlineLvl w:val="0"/>
        <w:rPr>
          <w:lang w:val="de-DE"/>
        </w:rPr>
      </w:pPr>
      <w:r w:rsidRPr="00BD75F7">
        <w:rPr>
          <w:rFonts w:ascii="Tahoma" w:hAnsi="Tahoma" w:cs="Tahoma" w:hint="eastAsia"/>
          <w:b/>
          <w:color w:val="000000"/>
          <w:szCs w:val="21"/>
          <w:lang w:val="de-DE"/>
        </w:rPr>
        <w:t>E-MAIL</w:t>
      </w:r>
      <w:r w:rsidRPr="00BD75F7">
        <w:rPr>
          <w:rFonts w:ascii="Tahoma" w:hAnsi="Tahoma" w:cs="Tahoma" w:hint="eastAsia"/>
          <w:color w:val="000000"/>
          <w:szCs w:val="21"/>
          <w:lang w:val="de-DE"/>
        </w:rPr>
        <w:t>：</w:t>
      </w:r>
      <w:r w:rsidR="00A243A6" w:rsidRPr="00BD75F7">
        <w:rPr>
          <w:lang w:val="de-DE"/>
        </w:rPr>
        <w:t xml:space="preserve"> </w:t>
      </w:r>
    </w:p>
    <w:p w:rsidR="00F622F7" w:rsidRPr="00A243A6" w:rsidRDefault="006800D1" w:rsidP="00A243A6">
      <w:pPr>
        <w:ind w:firstLineChars="3800" w:firstLine="8011"/>
        <w:rPr>
          <w:ins w:id="1" w:author="hemin.shirly" w:date="2012-07-06T15:37:00Z"/>
          <w:rFonts w:ascii="Tahoma" w:hAnsi="Tahoma" w:cs="Tahoma"/>
          <w:color w:val="000000"/>
          <w:szCs w:val="21"/>
        </w:rPr>
      </w:pPr>
      <w:r>
        <w:rPr>
          <w:rFonts w:ascii="Tahoma" w:hAnsi="Tahoma" w:cs="Tahoma" w:hint="eastAsia"/>
          <w:b/>
          <w:color w:val="000000"/>
          <w:szCs w:val="21"/>
        </w:rPr>
        <w:t>地址：</w:t>
      </w:r>
    </w:p>
    <w:p w:rsidR="00F622F7" w:rsidRDefault="00F622F7">
      <w:pPr>
        <w:rPr>
          <w:rFonts w:ascii="宋体" w:hAnsi="宋体" w:cs="Arial"/>
          <w:szCs w:val="21"/>
        </w:rPr>
      </w:pPr>
    </w:p>
    <w:sectPr w:rsidR="00F622F7" w:rsidSect="006800D1">
      <w:headerReference w:type="default" r:id="rId8"/>
      <w:footerReference w:type="default" r:id="rId9"/>
      <w:pgSz w:w="16838" w:h="11906" w:orient="landscape"/>
      <w:pgMar w:top="1800" w:right="1440" w:bottom="1800" w:left="1440" w:header="851" w:footer="992" w:gutter="0"/>
      <w:cols w:space="425"/>
      <w:docGrid w:type="lines" w:linePitch="312"/>
    </w:sectPr>
  </w:body>
</w:document>
</file>

<file path=word/endnotes.xml><?xml version="1.0" encoding="utf-8"?>
<w:endnotes xmlns:ve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ne="http://schemas.microsoft.com/office/word/2006/wordml">
  <w:endnote w:type="separator" w:id="-1">
    <w:p w:rsidR="000D55DC" w:rsidRDefault="000D55DC" w:rsidP="00EB2D71">
      <w:r>
        <w:separator/>
      </w:r>
    </w:p>
  </w:endnote>
  <w:endnote w:type="continuationSeparator" w:id="0">
    <w:p w:rsidR="000D55DC" w:rsidRDefault="000D55DC" w:rsidP="00EB2D71">
      <w:r>
        <w:continuationSeparator/>
      </w:r>
    </w:p>
  </w:endnote>
</w:endnotes>
</file>

<file path=word/fontTable.xml><?xml version="1.0" encoding="utf-8"?>
<w:fonts xmlns:r="http://schemas.openxmlformats.org/officeDocument/2006/relationships" xmlns:w="http://schemas.openxmlformats.org/wordprocessingml/2006/main">
  <w:font w:name="Times New Roman">
    <w:panose1 w:val="02020603050405020304"/>
    <w:charset w:val="00"/>
    <w:family w:val="roman"/>
    <w:pitch w:val="variable"/>
    <w:sig w:usb0="20002A87" w:usb1="80000000" w:usb2="00000008" w:usb3="00000000" w:csb0="000001FF" w:csb1="00000000"/>
  </w:font>
  <w:font w:name="宋体">
    <w:altName w:val="SimSun"/>
    <w:panose1 w:val="02010600030101010101"/>
    <w:charset w:val="86"/>
    <w:family w:val="auto"/>
    <w:pitch w:val="variable"/>
    <w:sig w:usb0="00000003" w:usb1="080E0000" w:usb2="00000010" w:usb3="00000000" w:csb0="00040001" w:csb1="00000000"/>
  </w:font>
  <w:font w:name="Calibri">
    <w:panose1 w:val="020F0502020204030204"/>
    <w:charset w:val="00"/>
    <w:family w:val="swiss"/>
    <w:pitch w:val="variable"/>
    <w:sig w:usb0="A00002EF" w:usb1="4000207B" w:usb2="00000000" w:usb3="00000000" w:csb0="0000009F" w:csb1="00000000"/>
  </w:font>
  <w:font w:name="Arial">
    <w:panose1 w:val="020B0604020202020204"/>
    <w:charset w:val="00"/>
    <w:family w:val="swiss"/>
    <w:pitch w:val="variable"/>
    <w:sig w:usb0="20002A87" w:usb1="80000000" w:usb2="00000008" w:usb3="00000000" w:csb0="000001FF" w:csb1="00000000"/>
  </w:font>
  <w:font w:name="Courier New">
    <w:panose1 w:val="02070309020205020404"/>
    <w:charset w:val="00"/>
    <w:family w:val="modern"/>
    <w:notTrueType/>
    <w:pitch w:val="fixed"/>
    <w:sig w:usb0="00000003" w:usb1="00000000" w:usb2="00000000" w:usb3="00000000" w:csb0="00000001" w:csb1="00000000"/>
  </w:font>
  <w:font w:name="Tahoma">
    <w:panose1 w:val="020B0604030504040204"/>
    <w:charset w:val="00"/>
    <w:family w:val="swiss"/>
    <w:pitch w:val="variable"/>
    <w:sig w:usb0="61002A87" w:usb1="80000000" w:usb2="00000008" w:usb3="00000000" w:csb0="000101FF" w:csb1="00000000"/>
  </w:font>
  <w:font w:name="Cambria">
    <w:panose1 w:val="02040503050406030204"/>
    <w:charset w:val="00"/>
    <w:family w:val="roman"/>
    <w:pitch w:val="variable"/>
    <w:sig w:usb0="A00002EF" w:usb1="4000004B" w:usb2="00000000" w:usb3="00000000" w:csb0="0000009F" w:csb1="00000000"/>
  </w:font>
</w:fonts>
</file>

<file path=word/footer1.xml><?xml version="1.0" encoding="utf-8"?>
<w:ftr xmlns:ve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ne="http://schemas.microsoft.com/office/word/2006/wordml">
  <w:sdt>
    <w:sdtPr>
      <w:id w:val="250395305"/>
      <w:docPartObj>
        <w:docPartGallery w:val="Page Numbers (Top of Page)"/>
        <w:docPartUnique/>
      </w:docPartObj>
    </w:sdtPr>
    <w:sdtContent>
      <w:p w:rsidR="00AD2899" w:rsidRDefault="00AD2899" w:rsidP="002C4736">
        <w:pPr>
          <w:ind w:firstLineChars="1800" w:firstLine="3780"/>
        </w:pPr>
        <w:r>
          <w:rPr>
            <w:lang w:val="zh-CN"/>
          </w:rPr>
          <w:t xml:space="preserve"> </w:t>
        </w:r>
        <w:r w:rsidR="00BD08AB">
          <w:fldChar w:fldCharType="begin"/>
        </w:r>
        <w:r>
          <w:instrText xml:space="preserve"> PAGE </w:instrText>
        </w:r>
        <w:r w:rsidR="00BD08AB">
          <w:fldChar w:fldCharType="separate"/>
        </w:r>
        <w:r w:rsidR="00833E11">
          <w:rPr>
            <w:noProof/>
          </w:rPr>
          <w:t>2</w:t>
        </w:r>
        <w:r w:rsidR="00BD08AB">
          <w:fldChar w:fldCharType="end"/>
        </w:r>
        <w:r>
          <w:rPr>
            <w:lang w:val="zh-CN"/>
          </w:rPr>
          <w:t xml:space="preserve"> / </w:t>
        </w:r>
        <w:r w:rsidR="00BD08AB">
          <w:fldChar w:fldCharType="begin"/>
        </w:r>
        <w:r>
          <w:instrText xml:space="preserve"> NUMPAGES  </w:instrText>
        </w:r>
        <w:r w:rsidR="00BD08AB">
          <w:fldChar w:fldCharType="separate"/>
        </w:r>
        <w:r w:rsidR="00833E11">
          <w:rPr>
            <w:noProof/>
          </w:rPr>
          <w:t>3</w:t>
        </w:r>
        <w:r w:rsidR="00BD08AB">
          <w:fldChar w:fldCharType="end"/>
        </w:r>
      </w:p>
    </w:sdtContent>
  </w:sdt>
  <w:p w:rsidR="00AD2899" w:rsidRDefault="00AD2899">
    <w:pPr>
      <w:pStyle w:val="a4"/>
    </w:pPr>
  </w:p>
</w:ftr>
</file>

<file path=word/footnotes.xml><?xml version="1.0" encoding="utf-8"?>
<w:footnotes xmlns:ve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ne="http://schemas.microsoft.com/office/word/2006/wordml">
  <w:footnote w:type="separator" w:id="-1">
    <w:p w:rsidR="000D55DC" w:rsidRDefault="000D55DC" w:rsidP="00EB2D71">
      <w:r>
        <w:separator/>
      </w:r>
    </w:p>
  </w:footnote>
  <w:footnote w:type="continuationSeparator" w:id="0">
    <w:p w:rsidR="000D55DC" w:rsidRDefault="000D55DC" w:rsidP="00EB2D71">
      <w:r>
        <w:continuationSeparator/>
      </w:r>
    </w:p>
  </w:footnote>
</w:footnotes>
</file>

<file path=word/header1.xml><?xml version="1.0" encoding="utf-8"?>
<w:hdr xmlns:ve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ne="http://schemas.microsoft.com/office/word/2006/wordml">
  <w:p w:rsidR="00AD2899" w:rsidRDefault="00AD2899" w:rsidP="00AD2899">
    <w:pPr>
      <w:pStyle w:val="a3"/>
      <w:jc w:val="both"/>
    </w:pPr>
    <w:r w:rsidRPr="00AD2899">
      <w:rPr>
        <w:noProof/>
      </w:rPr>
      <w:drawing>
        <wp:inline distT="0" distB="0" distL="0" distR="0">
          <wp:extent cx="2638425" cy="638175"/>
          <wp:effectExtent l="19050" t="0" r="9525" b="0"/>
          <wp:docPr id="1" name="图片 1" descr="cid:image001.png@01CC4D35.FB978B40"/>
          <wp:cNvGraphicFramePr/>
          <a:graphic xmlns:a="http://schemas.openxmlformats.org/drawingml/2006/main">
            <a:graphicData uri="http://schemas.openxmlformats.org/drawingml/2006/picture">
              <pic:pic xmlns:pic="http://schemas.openxmlformats.org/drawingml/2006/picture">
                <pic:nvPicPr>
                  <pic:cNvPr id="0" name="Picture 1" descr="cid:image001.png@01CC4D35.FB978B40"/>
                  <pic:cNvPicPr>
                    <a:picLocks noChangeAspect="1" noChangeArrowheads="1"/>
                  </pic:cNvPicPr>
                </pic:nvPicPr>
                <pic:blipFill>
                  <a:blip r:embed="rId1"/>
                  <a:srcRect/>
                  <a:stretch>
                    <a:fillRect/>
                  </a:stretch>
                </pic:blipFill>
                <pic:spPr bwMode="auto">
                  <a:xfrm>
                    <a:off x="0" y="0"/>
                    <a:ext cx="2638425" cy="6381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ic:spPr>
              </pic:pic>
            </a:graphicData>
          </a:graphic>
        </wp:inline>
      </w:drawing>
    </w:r>
    <w:r>
      <w:rPr>
        <w:rFonts w:hint="eastAsia"/>
      </w:rPr>
      <w:t xml:space="preserve">  </w:t>
    </w:r>
  </w:p>
</w:hdr>
</file>

<file path=word/numbering.xml><?xml version="1.0" encoding="utf-8"?>
<w:numbering xmlns:ve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="http://schemas.openxmlformats.org/drawingml/2006/wordprocessingDrawing" xmlns:w10="urn:schemas-microsoft-com:office:word" xmlns:w="http://schemas.openxmlformats.org/wordprocessingml/2006/main" xmlns:wne="http://schemas.microsoft.com/office/word/2006/wordml">
  <w:abstractNum w:abstractNumId="0">
    <w:nsid w:val="04FE3427"/>
    <w:multiLevelType w:val="hybridMultilevel"/>
    <w:tmpl w:val="A7002646"/>
    <w:lvl w:ilvl="0" w:tplc="BC5A743C">
      <w:start w:val="1"/>
      <w:numFmt w:val="decimal"/>
      <w:lvlText w:val="%1．"/>
      <w:lvlJc w:val="left"/>
      <w:pPr>
        <w:tabs>
          <w:tab w:val="num" w:pos="360"/>
        </w:tabs>
        <w:ind w:left="360" w:hanging="360"/>
      </w:pPr>
      <w:rPr>
        <w:rFonts w:cs="Times New Roman" w:hint="eastAsia"/>
      </w:rPr>
    </w:lvl>
    <w:lvl w:ilvl="1" w:tplc="7A4AF9D4">
      <w:start w:val="1"/>
      <w:numFmt w:val="decimal"/>
      <w:lvlText w:val="第%2条"/>
      <w:lvlJc w:val="left"/>
      <w:pPr>
        <w:tabs>
          <w:tab w:val="num" w:pos="1260"/>
        </w:tabs>
        <w:ind w:left="1260" w:hanging="840"/>
      </w:pPr>
      <w:rPr>
        <w:rFonts w:cs="Times New Roman" w:hint="eastAsia"/>
      </w:rPr>
    </w:lvl>
    <w:lvl w:ilvl="2" w:tplc="CF6CF0E8">
      <w:start w:val="1"/>
      <w:numFmt w:val="decimal"/>
      <w:lvlText w:val="%3）"/>
      <w:lvlJc w:val="left"/>
      <w:pPr>
        <w:tabs>
          <w:tab w:val="num" w:pos="1200"/>
        </w:tabs>
        <w:ind w:left="1200" w:hanging="360"/>
      </w:pPr>
      <w:rPr>
        <w:rFonts w:cs="Times New Roman" w:hint="eastAsia"/>
      </w:rPr>
    </w:lvl>
    <w:lvl w:ilvl="3" w:tplc="D2267BB0">
      <w:start w:val="1"/>
      <w:numFmt w:val="decimal"/>
      <w:lvlText w:val="%4、"/>
      <w:lvlJc w:val="left"/>
      <w:pPr>
        <w:ind w:left="1995" w:hanging="735"/>
      </w:pPr>
      <w:rPr>
        <w:rFonts w:hint="default"/>
      </w:rPr>
    </w:lvl>
    <w:lvl w:ilvl="4" w:tplc="04090019" w:tentative="1">
      <w:start w:val="1"/>
      <w:numFmt w:val="lowerLetter"/>
      <w:lvlText w:val="%5)"/>
      <w:lvlJc w:val="left"/>
      <w:pPr>
        <w:tabs>
          <w:tab w:val="num" w:pos="2100"/>
        </w:tabs>
        <w:ind w:left="2100" w:hanging="420"/>
      </w:pPr>
      <w:rPr>
        <w:rFonts w:cs="Times New Roman"/>
      </w:rPr>
    </w:lvl>
    <w:lvl w:ilvl="5" w:tplc="0409001B" w:tentative="1">
      <w:start w:val="1"/>
      <w:numFmt w:val="lowerRoman"/>
      <w:lvlText w:val="%6."/>
      <w:lvlJc w:val="right"/>
      <w:pPr>
        <w:tabs>
          <w:tab w:val="num" w:pos="2520"/>
        </w:tabs>
        <w:ind w:left="2520" w:hanging="420"/>
      </w:pPr>
      <w:rPr>
        <w:rFonts w:cs="Times New Roman"/>
      </w:rPr>
    </w:lvl>
    <w:lvl w:ilvl="6" w:tplc="0409000F" w:tentative="1">
      <w:start w:val="1"/>
      <w:numFmt w:val="decimal"/>
      <w:lvlText w:val="%7."/>
      <w:lvlJc w:val="left"/>
      <w:pPr>
        <w:tabs>
          <w:tab w:val="num" w:pos="2940"/>
        </w:tabs>
        <w:ind w:left="2940" w:hanging="420"/>
      </w:pPr>
      <w:rPr>
        <w:rFonts w:cs="Times New Roman"/>
      </w:rPr>
    </w:lvl>
    <w:lvl w:ilvl="7" w:tplc="04090019" w:tentative="1">
      <w:start w:val="1"/>
      <w:numFmt w:val="lowerLetter"/>
      <w:lvlText w:val="%8)"/>
      <w:lvlJc w:val="left"/>
      <w:pPr>
        <w:tabs>
          <w:tab w:val="num" w:pos="3360"/>
        </w:tabs>
        <w:ind w:left="3360" w:hanging="420"/>
      </w:pPr>
      <w:rPr>
        <w:rFonts w:cs="Times New Roman"/>
      </w:rPr>
    </w:lvl>
    <w:lvl w:ilvl="8" w:tplc="0409001B" w:tentative="1">
      <w:start w:val="1"/>
      <w:numFmt w:val="lowerRoman"/>
      <w:lvlText w:val="%9."/>
      <w:lvlJc w:val="right"/>
      <w:pPr>
        <w:tabs>
          <w:tab w:val="num" w:pos="3780"/>
        </w:tabs>
        <w:ind w:left="3780" w:hanging="420"/>
      </w:pPr>
      <w:rPr>
        <w:rFonts w:cs="Times New Roman"/>
      </w:rPr>
    </w:lvl>
  </w:abstractNum>
  <w:abstractNum w:abstractNumId="1">
    <w:nsid w:val="0B376683"/>
    <w:multiLevelType w:val="hybridMultilevel"/>
    <w:tmpl w:val="A7002646"/>
    <w:lvl w:ilvl="0" w:tplc="BC5A743C">
      <w:start w:val="1"/>
      <w:numFmt w:val="decimal"/>
      <w:lvlText w:val="%1．"/>
      <w:lvlJc w:val="left"/>
      <w:pPr>
        <w:tabs>
          <w:tab w:val="num" w:pos="360"/>
        </w:tabs>
        <w:ind w:left="360" w:hanging="360"/>
      </w:pPr>
      <w:rPr>
        <w:rFonts w:cs="Times New Roman" w:hint="eastAsia"/>
      </w:rPr>
    </w:lvl>
    <w:lvl w:ilvl="1" w:tplc="7A4AF9D4">
      <w:start w:val="1"/>
      <w:numFmt w:val="decimal"/>
      <w:lvlText w:val="第%2条"/>
      <w:lvlJc w:val="left"/>
      <w:pPr>
        <w:tabs>
          <w:tab w:val="num" w:pos="1260"/>
        </w:tabs>
        <w:ind w:left="1260" w:hanging="840"/>
      </w:pPr>
      <w:rPr>
        <w:rFonts w:cs="Times New Roman" w:hint="eastAsia"/>
      </w:rPr>
    </w:lvl>
    <w:lvl w:ilvl="2" w:tplc="CF6CF0E8">
      <w:start w:val="1"/>
      <w:numFmt w:val="decimal"/>
      <w:lvlText w:val="%3）"/>
      <w:lvlJc w:val="left"/>
      <w:pPr>
        <w:tabs>
          <w:tab w:val="num" w:pos="1200"/>
        </w:tabs>
        <w:ind w:left="1200" w:hanging="360"/>
      </w:pPr>
      <w:rPr>
        <w:rFonts w:cs="Times New Roman" w:hint="eastAsia"/>
      </w:rPr>
    </w:lvl>
    <w:lvl w:ilvl="3" w:tplc="D2267BB0">
      <w:start w:val="1"/>
      <w:numFmt w:val="decimal"/>
      <w:lvlText w:val="%4、"/>
      <w:lvlJc w:val="left"/>
      <w:pPr>
        <w:ind w:left="1995" w:hanging="735"/>
      </w:pPr>
      <w:rPr>
        <w:rFonts w:hint="default"/>
      </w:rPr>
    </w:lvl>
    <w:lvl w:ilvl="4" w:tplc="04090019" w:tentative="1">
      <w:start w:val="1"/>
      <w:numFmt w:val="lowerLetter"/>
      <w:lvlText w:val="%5)"/>
      <w:lvlJc w:val="left"/>
      <w:pPr>
        <w:tabs>
          <w:tab w:val="num" w:pos="2100"/>
        </w:tabs>
        <w:ind w:left="2100" w:hanging="420"/>
      </w:pPr>
      <w:rPr>
        <w:rFonts w:cs="Times New Roman"/>
      </w:rPr>
    </w:lvl>
    <w:lvl w:ilvl="5" w:tplc="0409001B" w:tentative="1">
      <w:start w:val="1"/>
      <w:numFmt w:val="lowerRoman"/>
      <w:lvlText w:val="%6."/>
      <w:lvlJc w:val="right"/>
      <w:pPr>
        <w:tabs>
          <w:tab w:val="num" w:pos="2520"/>
        </w:tabs>
        <w:ind w:left="2520" w:hanging="420"/>
      </w:pPr>
      <w:rPr>
        <w:rFonts w:cs="Times New Roman"/>
      </w:rPr>
    </w:lvl>
    <w:lvl w:ilvl="6" w:tplc="0409000F" w:tentative="1">
      <w:start w:val="1"/>
      <w:numFmt w:val="decimal"/>
      <w:lvlText w:val="%7."/>
      <w:lvlJc w:val="left"/>
      <w:pPr>
        <w:tabs>
          <w:tab w:val="num" w:pos="2940"/>
        </w:tabs>
        <w:ind w:left="2940" w:hanging="420"/>
      </w:pPr>
      <w:rPr>
        <w:rFonts w:cs="Times New Roman"/>
      </w:rPr>
    </w:lvl>
    <w:lvl w:ilvl="7" w:tplc="04090019" w:tentative="1">
      <w:start w:val="1"/>
      <w:numFmt w:val="lowerLetter"/>
      <w:lvlText w:val="%8)"/>
      <w:lvlJc w:val="left"/>
      <w:pPr>
        <w:tabs>
          <w:tab w:val="num" w:pos="3360"/>
        </w:tabs>
        <w:ind w:left="3360" w:hanging="420"/>
      </w:pPr>
      <w:rPr>
        <w:rFonts w:cs="Times New Roman"/>
      </w:rPr>
    </w:lvl>
    <w:lvl w:ilvl="8" w:tplc="0409001B" w:tentative="1">
      <w:start w:val="1"/>
      <w:numFmt w:val="lowerRoman"/>
      <w:lvlText w:val="%9."/>
      <w:lvlJc w:val="right"/>
      <w:pPr>
        <w:tabs>
          <w:tab w:val="num" w:pos="3780"/>
        </w:tabs>
        <w:ind w:left="3780" w:hanging="420"/>
      </w:pPr>
      <w:rPr>
        <w:rFonts w:cs="Times New Roman"/>
      </w:rPr>
    </w:lvl>
  </w:abstractNum>
  <w:abstractNum w:abstractNumId="2">
    <w:nsid w:val="1D260379"/>
    <w:multiLevelType w:val="hybridMultilevel"/>
    <w:tmpl w:val="A7002646"/>
    <w:lvl w:ilvl="0" w:tplc="BC5A743C">
      <w:start w:val="1"/>
      <w:numFmt w:val="decimal"/>
      <w:lvlText w:val="%1．"/>
      <w:lvlJc w:val="left"/>
      <w:pPr>
        <w:tabs>
          <w:tab w:val="num" w:pos="0"/>
        </w:tabs>
        <w:ind w:left="0" w:hanging="360"/>
      </w:pPr>
      <w:rPr>
        <w:rFonts w:cs="Times New Roman" w:hint="eastAsia"/>
      </w:rPr>
    </w:lvl>
    <w:lvl w:ilvl="1" w:tplc="7A4AF9D4">
      <w:start w:val="1"/>
      <w:numFmt w:val="decimal"/>
      <w:lvlText w:val="第%2条"/>
      <w:lvlJc w:val="left"/>
      <w:pPr>
        <w:tabs>
          <w:tab w:val="num" w:pos="900"/>
        </w:tabs>
        <w:ind w:left="900" w:hanging="840"/>
      </w:pPr>
      <w:rPr>
        <w:rFonts w:cs="Times New Roman" w:hint="eastAsia"/>
      </w:rPr>
    </w:lvl>
    <w:lvl w:ilvl="2" w:tplc="CF6CF0E8">
      <w:start w:val="1"/>
      <w:numFmt w:val="decimal"/>
      <w:lvlText w:val="%3）"/>
      <w:lvlJc w:val="left"/>
      <w:pPr>
        <w:tabs>
          <w:tab w:val="num" w:pos="840"/>
        </w:tabs>
        <w:ind w:left="840" w:hanging="360"/>
      </w:pPr>
      <w:rPr>
        <w:rFonts w:cs="Times New Roman" w:hint="eastAsia"/>
      </w:rPr>
    </w:lvl>
    <w:lvl w:ilvl="3" w:tplc="D2267BB0">
      <w:start w:val="1"/>
      <w:numFmt w:val="decimal"/>
      <w:lvlText w:val="%4、"/>
      <w:lvlJc w:val="left"/>
      <w:pPr>
        <w:ind w:left="1635" w:hanging="735"/>
      </w:pPr>
      <w:rPr>
        <w:rFonts w:hint="default"/>
      </w:rPr>
    </w:lvl>
    <w:lvl w:ilvl="4" w:tplc="04090019" w:tentative="1">
      <w:start w:val="1"/>
      <w:numFmt w:val="lowerLetter"/>
      <w:lvlText w:val="%5)"/>
      <w:lvlJc w:val="left"/>
      <w:pPr>
        <w:tabs>
          <w:tab w:val="num" w:pos="1740"/>
        </w:tabs>
        <w:ind w:left="1740" w:hanging="420"/>
      </w:pPr>
      <w:rPr>
        <w:rFonts w:cs="Times New Roman"/>
      </w:rPr>
    </w:lvl>
    <w:lvl w:ilvl="5" w:tplc="0409001B" w:tentative="1">
      <w:start w:val="1"/>
      <w:numFmt w:val="lowerRoman"/>
      <w:lvlText w:val="%6."/>
      <w:lvlJc w:val="right"/>
      <w:pPr>
        <w:tabs>
          <w:tab w:val="num" w:pos="2160"/>
        </w:tabs>
        <w:ind w:left="2160" w:hanging="420"/>
      </w:pPr>
      <w:rPr>
        <w:rFonts w:cs="Times New Roman"/>
      </w:rPr>
    </w:lvl>
    <w:lvl w:ilvl="6" w:tplc="0409000F" w:tentative="1">
      <w:start w:val="1"/>
      <w:numFmt w:val="decimal"/>
      <w:lvlText w:val="%7."/>
      <w:lvlJc w:val="left"/>
      <w:pPr>
        <w:tabs>
          <w:tab w:val="num" w:pos="2580"/>
        </w:tabs>
        <w:ind w:left="2580" w:hanging="420"/>
      </w:pPr>
      <w:rPr>
        <w:rFonts w:cs="Times New Roman"/>
      </w:rPr>
    </w:lvl>
    <w:lvl w:ilvl="7" w:tplc="04090019" w:tentative="1">
      <w:start w:val="1"/>
      <w:numFmt w:val="lowerLetter"/>
      <w:lvlText w:val="%8)"/>
      <w:lvlJc w:val="left"/>
      <w:pPr>
        <w:tabs>
          <w:tab w:val="num" w:pos="3000"/>
        </w:tabs>
        <w:ind w:left="3000" w:hanging="420"/>
      </w:pPr>
      <w:rPr>
        <w:rFonts w:cs="Times New Roman"/>
      </w:rPr>
    </w:lvl>
    <w:lvl w:ilvl="8" w:tplc="0409001B" w:tentative="1">
      <w:start w:val="1"/>
      <w:numFmt w:val="lowerRoman"/>
      <w:lvlText w:val="%9."/>
      <w:lvlJc w:val="right"/>
      <w:pPr>
        <w:tabs>
          <w:tab w:val="num" w:pos="3420"/>
        </w:tabs>
        <w:ind w:left="3420" w:hanging="420"/>
      </w:pPr>
      <w:rPr>
        <w:rFonts w:cs="Times New Roman"/>
      </w:rPr>
    </w:lvl>
  </w:abstractNum>
  <w:abstractNum w:abstractNumId="3">
    <w:nsid w:val="23D67AD0"/>
    <w:multiLevelType w:val="hybridMultilevel"/>
    <w:tmpl w:val="A7002646"/>
    <w:lvl w:ilvl="0" w:tplc="BC5A743C">
      <w:start w:val="1"/>
      <w:numFmt w:val="decimal"/>
      <w:lvlText w:val="%1．"/>
      <w:lvlJc w:val="left"/>
      <w:pPr>
        <w:tabs>
          <w:tab w:val="num" w:pos="360"/>
        </w:tabs>
        <w:ind w:left="360" w:hanging="360"/>
      </w:pPr>
      <w:rPr>
        <w:rFonts w:cs="Times New Roman" w:hint="eastAsia"/>
      </w:rPr>
    </w:lvl>
    <w:lvl w:ilvl="1" w:tplc="7A4AF9D4">
      <w:start w:val="1"/>
      <w:numFmt w:val="decimal"/>
      <w:lvlText w:val="第%2条"/>
      <w:lvlJc w:val="left"/>
      <w:pPr>
        <w:tabs>
          <w:tab w:val="num" w:pos="1260"/>
        </w:tabs>
        <w:ind w:left="1260" w:hanging="840"/>
      </w:pPr>
      <w:rPr>
        <w:rFonts w:cs="Times New Roman" w:hint="eastAsia"/>
      </w:rPr>
    </w:lvl>
    <w:lvl w:ilvl="2" w:tplc="CF6CF0E8">
      <w:start w:val="1"/>
      <w:numFmt w:val="decimal"/>
      <w:lvlText w:val="%3）"/>
      <w:lvlJc w:val="left"/>
      <w:pPr>
        <w:tabs>
          <w:tab w:val="num" w:pos="1200"/>
        </w:tabs>
        <w:ind w:left="1200" w:hanging="360"/>
      </w:pPr>
      <w:rPr>
        <w:rFonts w:cs="Times New Roman" w:hint="eastAsia"/>
      </w:rPr>
    </w:lvl>
    <w:lvl w:ilvl="3" w:tplc="D2267BB0">
      <w:start w:val="1"/>
      <w:numFmt w:val="decimal"/>
      <w:lvlText w:val="%4、"/>
      <w:lvlJc w:val="left"/>
      <w:pPr>
        <w:ind w:left="1995" w:hanging="735"/>
      </w:pPr>
      <w:rPr>
        <w:rFonts w:hint="default"/>
      </w:rPr>
    </w:lvl>
    <w:lvl w:ilvl="4" w:tplc="04090019" w:tentative="1">
      <w:start w:val="1"/>
      <w:numFmt w:val="lowerLetter"/>
      <w:lvlText w:val="%5)"/>
      <w:lvlJc w:val="left"/>
      <w:pPr>
        <w:tabs>
          <w:tab w:val="num" w:pos="2100"/>
        </w:tabs>
        <w:ind w:left="2100" w:hanging="420"/>
      </w:pPr>
      <w:rPr>
        <w:rFonts w:cs="Times New Roman"/>
      </w:rPr>
    </w:lvl>
    <w:lvl w:ilvl="5" w:tplc="0409001B" w:tentative="1">
      <w:start w:val="1"/>
      <w:numFmt w:val="lowerRoman"/>
      <w:lvlText w:val="%6."/>
      <w:lvlJc w:val="right"/>
      <w:pPr>
        <w:tabs>
          <w:tab w:val="num" w:pos="2520"/>
        </w:tabs>
        <w:ind w:left="2520" w:hanging="420"/>
      </w:pPr>
      <w:rPr>
        <w:rFonts w:cs="Times New Roman"/>
      </w:rPr>
    </w:lvl>
    <w:lvl w:ilvl="6" w:tplc="0409000F" w:tentative="1">
      <w:start w:val="1"/>
      <w:numFmt w:val="decimal"/>
      <w:lvlText w:val="%7."/>
      <w:lvlJc w:val="left"/>
      <w:pPr>
        <w:tabs>
          <w:tab w:val="num" w:pos="2940"/>
        </w:tabs>
        <w:ind w:left="2940" w:hanging="420"/>
      </w:pPr>
      <w:rPr>
        <w:rFonts w:cs="Times New Roman"/>
      </w:rPr>
    </w:lvl>
    <w:lvl w:ilvl="7" w:tplc="04090019" w:tentative="1">
      <w:start w:val="1"/>
      <w:numFmt w:val="lowerLetter"/>
      <w:lvlText w:val="%8)"/>
      <w:lvlJc w:val="left"/>
      <w:pPr>
        <w:tabs>
          <w:tab w:val="num" w:pos="3360"/>
        </w:tabs>
        <w:ind w:left="3360" w:hanging="420"/>
      </w:pPr>
      <w:rPr>
        <w:rFonts w:cs="Times New Roman"/>
      </w:rPr>
    </w:lvl>
    <w:lvl w:ilvl="8" w:tplc="0409001B" w:tentative="1">
      <w:start w:val="1"/>
      <w:numFmt w:val="lowerRoman"/>
      <w:lvlText w:val="%9."/>
      <w:lvlJc w:val="right"/>
      <w:pPr>
        <w:tabs>
          <w:tab w:val="num" w:pos="3780"/>
        </w:tabs>
        <w:ind w:left="3780" w:hanging="420"/>
      </w:pPr>
      <w:rPr>
        <w:rFonts w:cs="Times New Roman"/>
      </w:rPr>
    </w:lvl>
  </w:abstractNum>
  <w:abstractNum w:abstractNumId="4">
    <w:nsid w:val="2DB94E29"/>
    <w:multiLevelType w:val="hybridMultilevel"/>
    <w:tmpl w:val="AB72A842"/>
    <w:lvl w:ilvl="0" w:tplc="0409000F">
      <w:start w:val="1"/>
      <w:numFmt w:val="decimal"/>
      <w:lvlText w:val="%1."/>
      <w:lvlJc w:val="left"/>
      <w:pPr>
        <w:tabs>
          <w:tab w:val="num" w:pos="0"/>
        </w:tabs>
        <w:ind w:left="0" w:firstLine="0"/>
      </w:pPr>
      <w:rPr>
        <w:rFonts w:hint="eastAsia"/>
      </w:rPr>
    </w:lvl>
    <w:lvl w:ilvl="1" w:tplc="7A4AF9D4">
      <w:start w:val="1"/>
      <w:numFmt w:val="decimal"/>
      <w:lvlText w:val="第%2条"/>
      <w:lvlJc w:val="left"/>
      <w:pPr>
        <w:tabs>
          <w:tab w:val="num" w:pos="900"/>
        </w:tabs>
        <w:ind w:left="900" w:hanging="840"/>
      </w:pPr>
      <w:rPr>
        <w:rFonts w:cs="Times New Roman" w:hint="eastAsia"/>
      </w:rPr>
    </w:lvl>
    <w:lvl w:ilvl="2" w:tplc="CF6CF0E8">
      <w:start w:val="1"/>
      <w:numFmt w:val="decimal"/>
      <w:lvlText w:val="%3）"/>
      <w:lvlJc w:val="left"/>
      <w:pPr>
        <w:tabs>
          <w:tab w:val="num" w:pos="840"/>
        </w:tabs>
        <w:ind w:left="840" w:hanging="360"/>
      </w:pPr>
      <w:rPr>
        <w:rFonts w:cs="Times New Roman" w:hint="eastAsia"/>
      </w:rPr>
    </w:lvl>
    <w:lvl w:ilvl="3" w:tplc="D2267BB0">
      <w:start w:val="1"/>
      <w:numFmt w:val="decimal"/>
      <w:lvlText w:val="%4、"/>
      <w:lvlJc w:val="left"/>
      <w:pPr>
        <w:ind w:left="1635" w:hanging="735"/>
      </w:pPr>
      <w:rPr>
        <w:rFonts w:hint="default"/>
      </w:rPr>
    </w:lvl>
    <w:lvl w:ilvl="4" w:tplc="04090019" w:tentative="1">
      <w:start w:val="1"/>
      <w:numFmt w:val="lowerLetter"/>
      <w:lvlText w:val="%5)"/>
      <w:lvlJc w:val="left"/>
      <w:pPr>
        <w:tabs>
          <w:tab w:val="num" w:pos="1740"/>
        </w:tabs>
        <w:ind w:left="1740" w:hanging="420"/>
      </w:pPr>
      <w:rPr>
        <w:rFonts w:cs="Times New Roman"/>
      </w:rPr>
    </w:lvl>
    <w:lvl w:ilvl="5" w:tplc="0409001B" w:tentative="1">
      <w:start w:val="1"/>
      <w:numFmt w:val="lowerRoman"/>
      <w:lvlText w:val="%6."/>
      <w:lvlJc w:val="right"/>
      <w:pPr>
        <w:tabs>
          <w:tab w:val="num" w:pos="2160"/>
        </w:tabs>
        <w:ind w:left="2160" w:hanging="420"/>
      </w:pPr>
      <w:rPr>
        <w:rFonts w:cs="Times New Roman"/>
      </w:rPr>
    </w:lvl>
    <w:lvl w:ilvl="6" w:tplc="0409000F" w:tentative="1">
      <w:start w:val="1"/>
      <w:numFmt w:val="decimal"/>
      <w:lvlText w:val="%7."/>
      <w:lvlJc w:val="left"/>
      <w:pPr>
        <w:tabs>
          <w:tab w:val="num" w:pos="2580"/>
        </w:tabs>
        <w:ind w:left="2580" w:hanging="420"/>
      </w:pPr>
      <w:rPr>
        <w:rFonts w:cs="Times New Roman"/>
      </w:rPr>
    </w:lvl>
    <w:lvl w:ilvl="7" w:tplc="04090019" w:tentative="1">
      <w:start w:val="1"/>
      <w:numFmt w:val="lowerLetter"/>
      <w:lvlText w:val="%8)"/>
      <w:lvlJc w:val="left"/>
      <w:pPr>
        <w:tabs>
          <w:tab w:val="num" w:pos="3000"/>
        </w:tabs>
        <w:ind w:left="3000" w:hanging="420"/>
      </w:pPr>
      <w:rPr>
        <w:rFonts w:cs="Times New Roman"/>
      </w:rPr>
    </w:lvl>
    <w:lvl w:ilvl="8" w:tplc="0409001B" w:tentative="1">
      <w:start w:val="1"/>
      <w:numFmt w:val="lowerRoman"/>
      <w:lvlText w:val="%9."/>
      <w:lvlJc w:val="right"/>
      <w:pPr>
        <w:tabs>
          <w:tab w:val="num" w:pos="3420"/>
        </w:tabs>
        <w:ind w:left="3420" w:hanging="420"/>
      </w:pPr>
      <w:rPr>
        <w:rFonts w:cs="Times New Roman"/>
      </w:rPr>
    </w:lvl>
  </w:abstractNum>
  <w:abstractNum w:abstractNumId="5">
    <w:nsid w:val="40ED0B5C"/>
    <w:multiLevelType w:val="hybridMultilevel"/>
    <w:tmpl w:val="3C946E14"/>
    <w:lvl w:ilvl="0" w:tplc="2D0A47A6">
      <w:start w:val="5"/>
      <w:numFmt w:val="japaneseCounting"/>
      <w:lvlText w:val="第%1条"/>
      <w:lvlJc w:val="left"/>
      <w:pPr>
        <w:ind w:left="0" w:hanging="720"/>
      </w:pPr>
      <w:rPr>
        <w:rFonts w:hint="default"/>
      </w:rPr>
    </w:lvl>
    <w:lvl w:ilvl="1" w:tplc="04090019" w:tentative="1">
      <w:start w:val="1"/>
      <w:numFmt w:val="lowerLetter"/>
      <w:lvlText w:val="%2)"/>
      <w:lvlJc w:val="left"/>
      <w:pPr>
        <w:ind w:left="120" w:hanging="420"/>
      </w:pPr>
    </w:lvl>
    <w:lvl w:ilvl="2" w:tplc="0409001B" w:tentative="1">
      <w:start w:val="1"/>
      <w:numFmt w:val="lowerRoman"/>
      <w:lvlText w:val="%3."/>
      <w:lvlJc w:val="right"/>
      <w:pPr>
        <w:ind w:left="540" w:hanging="420"/>
      </w:pPr>
    </w:lvl>
    <w:lvl w:ilvl="3" w:tplc="0409000F" w:tentative="1">
      <w:start w:val="1"/>
      <w:numFmt w:val="decimal"/>
      <w:lvlText w:val="%4."/>
      <w:lvlJc w:val="left"/>
      <w:pPr>
        <w:ind w:left="960" w:hanging="420"/>
      </w:pPr>
    </w:lvl>
    <w:lvl w:ilvl="4" w:tplc="04090019" w:tentative="1">
      <w:start w:val="1"/>
      <w:numFmt w:val="lowerLetter"/>
      <w:lvlText w:val="%5)"/>
      <w:lvlJc w:val="left"/>
      <w:pPr>
        <w:ind w:left="1380" w:hanging="420"/>
      </w:pPr>
    </w:lvl>
    <w:lvl w:ilvl="5" w:tplc="0409001B" w:tentative="1">
      <w:start w:val="1"/>
      <w:numFmt w:val="lowerRoman"/>
      <w:lvlText w:val="%6."/>
      <w:lvlJc w:val="right"/>
      <w:pPr>
        <w:ind w:left="1800" w:hanging="420"/>
      </w:pPr>
    </w:lvl>
    <w:lvl w:ilvl="6" w:tplc="0409000F" w:tentative="1">
      <w:start w:val="1"/>
      <w:numFmt w:val="decimal"/>
      <w:lvlText w:val="%7."/>
      <w:lvlJc w:val="left"/>
      <w:pPr>
        <w:ind w:left="2220" w:hanging="420"/>
      </w:pPr>
    </w:lvl>
    <w:lvl w:ilvl="7" w:tplc="04090019" w:tentative="1">
      <w:start w:val="1"/>
      <w:numFmt w:val="lowerLetter"/>
      <w:lvlText w:val="%8)"/>
      <w:lvlJc w:val="left"/>
      <w:pPr>
        <w:ind w:left="2640" w:hanging="420"/>
      </w:pPr>
    </w:lvl>
    <w:lvl w:ilvl="8" w:tplc="0409001B" w:tentative="1">
      <w:start w:val="1"/>
      <w:numFmt w:val="lowerRoman"/>
      <w:lvlText w:val="%9."/>
      <w:lvlJc w:val="right"/>
      <w:pPr>
        <w:ind w:left="3060" w:hanging="420"/>
      </w:pPr>
    </w:lvl>
  </w:abstractNum>
  <w:abstractNum w:abstractNumId="6">
    <w:nsid w:val="437B199D"/>
    <w:multiLevelType w:val="hybridMultilevel"/>
    <w:tmpl w:val="A7002646"/>
    <w:lvl w:ilvl="0" w:tplc="BC5A743C">
      <w:start w:val="1"/>
      <w:numFmt w:val="decimal"/>
      <w:lvlText w:val="%1．"/>
      <w:lvlJc w:val="left"/>
      <w:pPr>
        <w:tabs>
          <w:tab w:val="num" w:pos="360"/>
        </w:tabs>
        <w:ind w:left="360" w:hanging="360"/>
      </w:pPr>
      <w:rPr>
        <w:rFonts w:cs="Times New Roman" w:hint="eastAsia"/>
      </w:rPr>
    </w:lvl>
    <w:lvl w:ilvl="1" w:tplc="7A4AF9D4">
      <w:start w:val="1"/>
      <w:numFmt w:val="decimal"/>
      <w:lvlText w:val="第%2条"/>
      <w:lvlJc w:val="left"/>
      <w:pPr>
        <w:tabs>
          <w:tab w:val="num" w:pos="1260"/>
        </w:tabs>
        <w:ind w:left="1260" w:hanging="840"/>
      </w:pPr>
      <w:rPr>
        <w:rFonts w:cs="Times New Roman" w:hint="eastAsia"/>
      </w:rPr>
    </w:lvl>
    <w:lvl w:ilvl="2" w:tplc="CF6CF0E8">
      <w:start w:val="1"/>
      <w:numFmt w:val="decimal"/>
      <w:lvlText w:val="%3）"/>
      <w:lvlJc w:val="left"/>
      <w:pPr>
        <w:tabs>
          <w:tab w:val="num" w:pos="1200"/>
        </w:tabs>
        <w:ind w:left="1200" w:hanging="360"/>
      </w:pPr>
      <w:rPr>
        <w:rFonts w:cs="Times New Roman" w:hint="eastAsia"/>
      </w:rPr>
    </w:lvl>
    <w:lvl w:ilvl="3" w:tplc="D2267BB0">
      <w:start w:val="1"/>
      <w:numFmt w:val="decimal"/>
      <w:lvlText w:val="%4、"/>
      <w:lvlJc w:val="left"/>
      <w:pPr>
        <w:ind w:left="1995" w:hanging="735"/>
      </w:pPr>
      <w:rPr>
        <w:rFonts w:hint="default"/>
      </w:rPr>
    </w:lvl>
    <w:lvl w:ilvl="4" w:tplc="04090019" w:tentative="1">
      <w:start w:val="1"/>
      <w:numFmt w:val="lowerLetter"/>
      <w:lvlText w:val="%5)"/>
      <w:lvlJc w:val="left"/>
      <w:pPr>
        <w:tabs>
          <w:tab w:val="num" w:pos="2100"/>
        </w:tabs>
        <w:ind w:left="2100" w:hanging="420"/>
      </w:pPr>
      <w:rPr>
        <w:rFonts w:cs="Times New Roman"/>
      </w:rPr>
    </w:lvl>
    <w:lvl w:ilvl="5" w:tplc="0409001B" w:tentative="1">
      <w:start w:val="1"/>
      <w:numFmt w:val="lowerRoman"/>
      <w:lvlText w:val="%6."/>
      <w:lvlJc w:val="right"/>
      <w:pPr>
        <w:tabs>
          <w:tab w:val="num" w:pos="2520"/>
        </w:tabs>
        <w:ind w:left="2520" w:hanging="420"/>
      </w:pPr>
      <w:rPr>
        <w:rFonts w:cs="Times New Roman"/>
      </w:rPr>
    </w:lvl>
    <w:lvl w:ilvl="6" w:tplc="0409000F" w:tentative="1">
      <w:start w:val="1"/>
      <w:numFmt w:val="decimal"/>
      <w:lvlText w:val="%7."/>
      <w:lvlJc w:val="left"/>
      <w:pPr>
        <w:tabs>
          <w:tab w:val="num" w:pos="2940"/>
        </w:tabs>
        <w:ind w:left="2940" w:hanging="420"/>
      </w:pPr>
      <w:rPr>
        <w:rFonts w:cs="Times New Roman"/>
      </w:rPr>
    </w:lvl>
    <w:lvl w:ilvl="7" w:tplc="04090019" w:tentative="1">
      <w:start w:val="1"/>
      <w:numFmt w:val="lowerLetter"/>
      <w:lvlText w:val="%8)"/>
      <w:lvlJc w:val="left"/>
      <w:pPr>
        <w:tabs>
          <w:tab w:val="num" w:pos="3360"/>
        </w:tabs>
        <w:ind w:left="3360" w:hanging="420"/>
      </w:pPr>
      <w:rPr>
        <w:rFonts w:cs="Times New Roman"/>
      </w:rPr>
    </w:lvl>
    <w:lvl w:ilvl="8" w:tplc="0409001B" w:tentative="1">
      <w:start w:val="1"/>
      <w:numFmt w:val="lowerRoman"/>
      <w:lvlText w:val="%9."/>
      <w:lvlJc w:val="right"/>
      <w:pPr>
        <w:tabs>
          <w:tab w:val="num" w:pos="3780"/>
        </w:tabs>
        <w:ind w:left="3780" w:hanging="420"/>
      </w:pPr>
      <w:rPr>
        <w:rFonts w:cs="Times New Roman"/>
      </w:rPr>
    </w:lvl>
  </w:abstractNum>
  <w:abstractNum w:abstractNumId="7">
    <w:nsid w:val="54B61AFB"/>
    <w:multiLevelType w:val="hybridMultilevel"/>
    <w:tmpl w:val="042C8FA8"/>
    <w:lvl w:ilvl="0" w:tplc="5380A9F0">
      <w:start w:val="1"/>
      <w:numFmt w:val="decimal"/>
      <w:lvlText w:val="%1、"/>
      <w:lvlJc w:val="left"/>
      <w:pPr>
        <w:tabs>
          <w:tab w:val="num" w:pos="900"/>
        </w:tabs>
        <w:ind w:left="900" w:hanging="360"/>
      </w:pPr>
      <w:rPr>
        <w:rFonts w:hint="default"/>
      </w:rPr>
    </w:lvl>
    <w:lvl w:ilvl="1" w:tplc="04090019" w:tentative="1">
      <w:start w:val="1"/>
      <w:numFmt w:val="lowerLetter"/>
      <w:lvlText w:val="%2)"/>
      <w:lvlJc w:val="left"/>
      <w:pPr>
        <w:tabs>
          <w:tab w:val="num" w:pos="1380"/>
        </w:tabs>
        <w:ind w:left="1380" w:hanging="420"/>
      </w:pPr>
    </w:lvl>
    <w:lvl w:ilvl="2" w:tplc="0409001B" w:tentative="1">
      <w:start w:val="1"/>
      <w:numFmt w:val="lowerRoman"/>
      <w:lvlText w:val="%3."/>
      <w:lvlJc w:val="right"/>
      <w:pPr>
        <w:tabs>
          <w:tab w:val="num" w:pos="1800"/>
        </w:tabs>
        <w:ind w:left="1800" w:hanging="420"/>
      </w:pPr>
    </w:lvl>
    <w:lvl w:ilvl="3" w:tplc="0409000F" w:tentative="1">
      <w:start w:val="1"/>
      <w:numFmt w:val="decimal"/>
      <w:lvlText w:val="%4."/>
      <w:lvlJc w:val="left"/>
      <w:pPr>
        <w:tabs>
          <w:tab w:val="num" w:pos="2220"/>
        </w:tabs>
        <w:ind w:left="2220" w:hanging="420"/>
      </w:pPr>
    </w:lvl>
    <w:lvl w:ilvl="4" w:tplc="04090019" w:tentative="1">
      <w:start w:val="1"/>
      <w:numFmt w:val="lowerLetter"/>
      <w:lvlText w:val="%5)"/>
      <w:lvlJc w:val="left"/>
      <w:pPr>
        <w:tabs>
          <w:tab w:val="num" w:pos="2640"/>
        </w:tabs>
        <w:ind w:left="2640" w:hanging="420"/>
      </w:pPr>
    </w:lvl>
    <w:lvl w:ilvl="5" w:tplc="0409001B" w:tentative="1">
      <w:start w:val="1"/>
      <w:numFmt w:val="lowerRoman"/>
      <w:lvlText w:val="%6."/>
      <w:lvlJc w:val="right"/>
      <w:pPr>
        <w:tabs>
          <w:tab w:val="num" w:pos="3060"/>
        </w:tabs>
        <w:ind w:left="3060" w:hanging="420"/>
      </w:pPr>
    </w:lvl>
    <w:lvl w:ilvl="6" w:tplc="0409000F" w:tentative="1">
      <w:start w:val="1"/>
      <w:numFmt w:val="decimal"/>
      <w:lvlText w:val="%7."/>
      <w:lvlJc w:val="left"/>
      <w:pPr>
        <w:tabs>
          <w:tab w:val="num" w:pos="3480"/>
        </w:tabs>
        <w:ind w:left="3480" w:hanging="420"/>
      </w:pPr>
    </w:lvl>
    <w:lvl w:ilvl="7" w:tplc="04090019" w:tentative="1">
      <w:start w:val="1"/>
      <w:numFmt w:val="lowerLetter"/>
      <w:lvlText w:val="%8)"/>
      <w:lvlJc w:val="left"/>
      <w:pPr>
        <w:tabs>
          <w:tab w:val="num" w:pos="3900"/>
        </w:tabs>
        <w:ind w:left="3900" w:hanging="420"/>
      </w:pPr>
    </w:lvl>
    <w:lvl w:ilvl="8" w:tplc="0409001B" w:tentative="1">
      <w:start w:val="1"/>
      <w:numFmt w:val="lowerRoman"/>
      <w:lvlText w:val="%9."/>
      <w:lvlJc w:val="right"/>
      <w:pPr>
        <w:tabs>
          <w:tab w:val="num" w:pos="4320"/>
        </w:tabs>
        <w:ind w:left="4320" w:hanging="420"/>
      </w:pPr>
    </w:lvl>
  </w:abstractNum>
  <w:abstractNum w:abstractNumId="8">
    <w:nsid w:val="5D1407C2"/>
    <w:multiLevelType w:val="hybridMultilevel"/>
    <w:tmpl w:val="A7002646"/>
    <w:lvl w:ilvl="0" w:tplc="BC5A743C">
      <w:start w:val="1"/>
      <w:numFmt w:val="decimal"/>
      <w:lvlText w:val="%1．"/>
      <w:lvlJc w:val="left"/>
      <w:pPr>
        <w:tabs>
          <w:tab w:val="num" w:pos="360"/>
        </w:tabs>
        <w:ind w:left="360" w:hanging="360"/>
      </w:pPr>
      <w:rPr>
        <w:rFonts w:cs="Times New Roman" w:hint="eastAsia"/>
      </w:rPr>
    </w:lvl>
    <w:lvl w:ilvl="1" w:tplc="7A4AF9D4">
      <w:start w:val="1"/>
      <w:numFmt w:val="decimal"/>
      <w:lvlText w:val="第%2条"/>
      <w:lvlJc w:val="left"/>
      <w:pPr>
        <w:tabs>
          <w:tab w:val="num" w:pos="1260"/>
        </w:tabs>
        <w:ind w:left="1260" w:hanging="840"/>
      </w:pPr>
      <w:rPr>
        <w:rFonts w:cs="Times New Roman" w:hint="eastAsia"/>
      </w:rPr>
    </w:lvl>
    <w:lvl w:ilvl="2" w:tplc="CF6CF0E8">
      <w:start w:val="1"/>
      <w:numFmt w:val="decimal"/>
      <w:lvlText w:val="%3）"/>
      <w:lvlJc w:val="left"/>
      <w:pPr>
        <w:tabs>
          <w:tab w:val="num" w:pos="1200"/>
        </w:tabs>
        <w:ind w:left="1200" w:hanging="360"/>
      </w:pPr>
      <w:rPr>
        <w:rFonts w:cs="Times New Roman" w:hint="eastAsia"/>
      </w:rPr>
    </w:lvl>
    <w:lvl w:ilvl="3" w:tplc="D2267BB0">
      <w:start w:val="1"/>
      <w:numFmt w:val="decimal"/>
      <w:lvlText w:val="%4、"/>
      <w:lvlJc w:val="left"/>
      <w:pPr>
        <w:ind w:left="1995" w:hanging="735"/>
      </w:pPr>
      <w:rPr>
        <w:rFonts w:hint="default"/>
      </w:rPr>
    </w:lvl>
    <w:lvl w:ilvl="4" w:tplc="04090019" w:tentative="1">
      <w:start w:val="1"/>
      <w:numFmt w:val="lowerLetter"/>
      <w:lvlText w:val="%5)"/>
      <w:lvlJc w:val="left"/>
      <w:pPr>
        <w:tabs>
          <w:tab w:val="num" w:pos="2100"/>
        </w:tabs>
        <w:ind w:left="2100" w:hanging="420"/>
      </w:pPr>
      <w:rPr>
        <w:rFonts w:cs="Times New Roman"/>
      </w:rPr>
    </w:lvl>
    <w:lvl w:ilvl="5" w:tplc="0409001B" w:tentative="1">
      <w:start w:val="1"/>
      <w:numFmt w:val="lowerRoman"/>
      <w:lvlText w:val="%6."/>
      <w:lvlJc w:val="right"/>
      <w:pPr>
        <w:tabs>
          <w:tab w:val="num" w:pos="2520"/>
        </w:tabs>
        <w:ind w:left="2520" w:hanging="420"/>
      </w:pPr>
      <w:rPr>
        <w:rFonts w:cs="Times New Roman"/>
      </w:rPr>
    </w:lvl>
    <w:lvl w:ilvl="6" w:tplc="0409000F" w:tentative="1">
      <w:start w:val="1"/>
      <w:numFmt w:val="decimal"/>
      <w:lvlText w:val="%7."/>
      <w:lvlJc w:val="left"/>
      <w:pPr>
        <w:tabs>
          <w:tab w:val="num" w:pos="2940"/>
        </w:tabs>
        <w:ind w:left="2940" w:hanging="420"/>
      </w:pPr>
      <w:rPr>
        <w:rFonts w:cs="Times New Roman"/>
      </w:rPr>
    </w:lvl>
    <w:lvl w:ilvl="7" w:tplc="04090019" w:tentative="1">
      <w:start w:val="1"/>
      <w:numFmt w:val="lowerLetter"/>
      <w:lvlText w:val="%8)"/>
      <w:lvlJc w:val="left"/>
      <w:pPr>
        <w:tabs>
          <w:tab w:val="num" w:pos="3360"/>
        </w:tabs>
        <w:ind w:left="3360" w:hanging="420"/>
      </w:pPr>
      <w:rPr>
        <w:rFonts w:cs="Times New Roman"/>
      </w:rPr>
    </w:lvl>
    <w:lvl w:ilvl="8" w:tplc="0409001B" w:tentative="1">
      <w:start w:val="1"/>
      <w:numFmt w:val="lowerRoman"/>
      <w:lvlText w:val="%9."/>
      <w:lvlJc w:val="right"/>
      <w:pPr>
        <w:tabs>
          <w:tab w:val="num" w:pos="3780"/>
        </w:tabs>
        <w:ind w:left="3780" w:hanging="420"/>
      </w:pPr>
      <w:rPr>
        <w:rFonts w:cs="Times New Roman"/>
      </w:rPr>
    </w:lvl>
  </w:abstractNum>
  <w:abstractNum w:abstractNumId="9">
    <w:nsid w:val="5D7A5E96"/>
    <w:multiLevelType w:val="hybridMultilevel"/>
    <w:tmpl w:val="A7002646"/>
    <w:lvl w:ilvl="0" w:tplc="BC5A743C">
      <w:start w:val="1"/>
      <w:numFmt w:val="decimal"/>
      <w:lvlText w:val="%1．"/>
      <w:lvlJc w:val="left"/>
      <w:pPr>
        <w:tabs>
          <w:tab w:val="num" w:pos="360"/>
        </w:tabs>
        <w:ind w:left="360" w:hanging="360"/>
      </w:pPr>
      <w:rPr>
        <w:rFonts w:cs="Times New Roman" w:hint="eastAsia"/>
      </w:rPr>
    </w:lvl>
    <w:lvl w:ilvl="1" w:tplc="7A4AF9D4">
      <w:start w:val="1"/>
      <w:numFmt w:val="decimal"/>
      <w:lvlText w:val="第%2条"/>
      <w:lvlJc w:val="left"/>
      <w:pPr>
        <w:tabs>
          <w:tab w:val="num" w:pos="1260"/>
        </w:tabs>
        <w:ind w:left="1260" w:hanging="840"/>
      </w:pPr>
      <w:rPr>
        <w:rFonts w:cs="Times New Roman" w:hint="eastAsia"/>
      </w:rPr>
    </w:lvl>
    <w:lvl w:ilvl="2" w:tplc="CF6CF0E8">
      <w:start w:val="1"/>
      <w:numFmt w:val="decimal"/>
      <w:lvlText w:val="%3）"/>
      <w:lvlJc w:val="left"/>
      <w:pPr>
        <w:tabs>
          <w:tab w:val="num" w:pos="1200"/>
        </w:tabs>
        <w:ind w:left="1200" w:hanging="360"/>
      </w:pPr>
      <w:rPr>
        <w:rFonts w:cs="Times New Roman" w:hint="eastAsia"/>
      </w:rPr>
    </w:lvl>
    <w:lvl w:ilvl="3" w:tplc="D2267BB0">
      <w:start w:val="1"/>
      <w:numFmt w:val="decimal"/>
      <w:lvlText w:val="%4、"/>
      <w:lvlJc w:val="left"/>
      <w:pPr>
        <w:ind w:left="1995" w:hanging="735"/>
      </w:pPr>
      <w:rPr>
        <w:rFonts w:hint="default"/>
      </w:rPr>
    </w:lvl>
    <w:lvl w:ilvl="4" w:tplc="04090019" w:tentative="1">
      <w:start w:val="1"/>
      <w:numFmt w:val="lowerLetter"/>
      <w:lvlText w:val="%5)"/>
      <w:lvlJc w:val="left"/>
      <w:pPr>
        <w:tabs>
          <w:tab w:val="num" w:pos="2100"/>
        </w:tabs>
        <w:ind w:left="2100" w:hanging="420"/>
      </w:pPr>
      <w:rPr>
        <w:rFonts w:cs="Times New Roman"/>
      </w:rPr>
    </w:lvl>
    <w:lvl w:ilvl="5" w:tplc="0409001B" w:tentative="1">
      <w:start w:val="1"/>
      <w:numFmt w:val="lowerRoman"/>
      <w:lvlText w:val="%6."/>
      <w:lvlJc w:val="right"/>
      <w:pPr>
        <w:tabs>
          <w:tab w:val="num" w:pos="2520"/>
        </w:tabs>
        <w:ind w:left="2520" w:hanging="420"/>
      </w:pPr>
      <w:rPr>
        <w:rFonts w:cs="Times New Roman"/>
      </w:rPr>
    </w:lvl>
    <w:lvl w:ilvl="6" w:tplc="0409000F" w:tentative="1">
      <w:start w:val="1"/>
      <w:numFmt w:val="decimal"/>
      <w:lvlText w:val="%7."/>
      <w:lvlJc w:val="left"/>
      <w:pPr>
        <w:tabs>
          <w:tab w:val="num" w:pos="2940"/>
        </w:tabs>
        <w:ind w:left="2940" w:hanging="420"/>
      </w:pPr>
      <w:rPr>
        <w:rFonts w:cs="Times New Roman"/>
      </w:rPr>
    </w:lvl>
    <w:lvl w:ilvl="7" w:tplc="04090019" w:tentative="1">
      <w:start w:val="1"/>
      <w:numFmt w:val="lowerLetter"/>
      <w:lvlText w:val="%8)"/>
      <w:lvlJc w:val="left"/>
      <w:pPr>
        <w:tabs>
          <w:tab w:val="num" w:pos="3360"/>
        </w:tabs>
        <w:ind w:left="3360" w:hanging="420"/>
      </w:pPr>
      <w:rPr>
        <w:rFonts w:cs="Times New Roman"/>
      </w:rPr>
    </w:lvl>
    <w:lvl w:ilvl="8" w:tplc="0409001B" w:tentative="1">
      <w:start w:val="1"/>
      <w:numFmt w:val="lowerRoman"/>
      <w:lvlText w:val="%9."/>
      <w:lvlJc w:val="right"/>
      <w:pPr>
        <w:tabs>
          <w:tab w:val="num" w:pos="3780"/>
        </w:tabs>
        <w:ind w:left="3780" w:hanging="420"/>
      </w:pPr>
      <w:rPr>
        <w:rFonts w:cs="Times New Roman"/>
      </w:rPr>
    </w:lvl>
  </w:abstractNum>
  <w:abstractNum w:abstractNumId="10">
    <w:nsid w:val="5DC52784"/>
    <w:multiLevelType w:val="multilevel"/>
    <w:tmpl w:val="3022DEE6"/>
    <w:lvl w:ilvl="0">
      <w:start w:val="1"/>
      <w:numFmt w:val="decimal"/>
      <w:pStyle w:val="1"/>
      <w:lvlText w:val="第%1条"/>
      <w:lvlJc w:val="left"/>
      <w:pPr>
        <w:tabs>
          <w:tab w:val="num" w:pos="425"/>
        </w:tabs>
        <w:ind w:left="425" w:hanging="425"/>
      </w:pPr>
      <w:rPr>
        <w:rFonts w:cs="Times New Roman" w:hint="eastAsia"/>
      </w:rPr>
    </w:lvl>
    <w:lvl w:ilvl="1">
      <w:start w:val="1"/>
      <w:numFmt w:val="decimal"/>
      <w:lvlText w:val="%1.%2."/>
      <w:lvlJc w:val="left"/>
      <w:pPr>
        <w:tabs>
          <w:tab w:val="num" w:pos="567"/>
        </w:tabs>
        <w:ind w:left="567" w:hanging="567"/>
      </w:pPr>
      <w:rPr>
        <w:rFonts w:ascii="宋体" w:eastAsia="宋体" w:hAnsi="宋体" w:cs="Times New Roman"/>
      </w:rPr>
    </w:lvl>
    <w:lvl w:ilvl="2">
      <w:start w:val="1"/>
      <w:numFmt w:val="decimal"/>
      <w:pStyle w:val="3"/>
      <w:lvlText w:val="%1.%2.%3."/>
      <w:lvlJc w:val="left"/>
      <w:pPr>
        <w:tabs>
          <w:tab w:val="num" w:pos="1249"/>
        </w:tabs>
        <w:ind w:left="1249" w:hanging="709"/>
      </w:pPr>
      <w:rPr>
        <w:rFonts w:ascii="宋体" w:eastAsia="宋体" w:hAnsi="宋体" w:cs="Times New Roman"/>
        <w:b w:val="0"/>
        <w:sz w:val="21"/>
        <w:szCs w:val="21"/>
      </w:rPr>
    </w:lvl>
    <w:lvl w:ilvl="3">
      <w:start w:val="1"/>
      <w:numFmt w:val="decimal"/>
      <w:pStyle w:val="4"/>
      <w:lvlText w:val="%1.%2.%3.%4."/>
      <w:lvlJc w:val="left"/>
      <w:pPr>
        <w:tabs>
          <w:tab w:val="num" w:pos="851"/>
        </w:tabs>
        <w:ind w:left="851" w:hanging="851"/>
      </w:pPr>
      <w:rPr>
        <w:rFonts w:cs="Times New Roman"/>
      </w:rPr>
    </w:lvl>
    <w:lvl w:ilvl="4">
      <w:start w:val="1"/>
      <w:numFmt w:val="decimal"/>
      <w:lvlText w:val="%1.%2.%3.%4.%5."/>
      <w:lvlJc w:val="left"/>
      <w:pPr>
        <w:tabs>
          <w:tab w:val="num" w:pos="992"/>
        </w:tabs>
        <w:ind w:left="992" w:hanging="992"/>
      </w:pPr>
      <w:rPr>
        <w:rFonts w:cs="Times New Roman"/>
      </w:rPr>
    </w:lvl>
    <w:lvl w:ilvl="5">
      <w:start w:val="1"/>
      <w:numFmt w:val="decimal"/>
      <w:lvlText w:val="%1.%2.%3.%4.%5.%6."/>
      <w:lvlJc w:val="left"/>
      <w:pPr>
        <w:tabs>
          <w:tab w:val="num" w:pos="1134"/>
        </w:tabs>
        <w:ind w:left="1134" w:hanging="1134"/>
      </w:pPr>
      <w:rPr>
        <w:rFonts w:cs="Times New Roman"/>
      </w:rPr>
    </w:lvl>
    <w:lvl w:ilvl="6">
      <w:start w:val="1"/>
      <w:numFmt w:val="decimal"/>
      <w:lvlText w:val="%1.%2.%3.%4.%5.%6.%7."/>
      <w:lvlJc w:val="left"/>
      <w:pPr>
        <w:tabs>
          <w:tab w:val="num" w:pos="1276"/>
        </w:tabs>
        <w:ind w:left="1276" w:hanging="1276"/>
      </w:pPr>
      <w:rPr>
        <w:rFonts w:cs="Times New Roman"/>
      </w:rPr>
    </w:lvl>
    <w:lvl w:ilvl="7">
      <w:start w:val="1"/>
      <w:numFmt w:val="decimal"/>
      <w:lvlText w:val="%1.%2.%3.%4.%5.%6.%7.%8."/>
      <w:lvlJc w:val="left"/>
      <w:pPr>
        <w:tabs>
          <w:tab w:val="num" w:pos="1418"/>
        </w:tabs>
        <w:ind w:left="1418" w:hanging="1418"/>
      </w:pPr>
      <w:rPr>
        <w:rFonts w:cs="Times New Roman"/>
      </w:rPr>
    </w:lvl>
    <w:lvl w:ilvl="8">
      <w:start w:val="1"/>
      <w:numFmt w:val="decimal"/>
      <w:lvlText w:val="%1.%2.%3.%4.%5.%6.%7.%8.%9."/>
      <w:lvlJc w:val="left"/>
      <w:pPr>
        <w:tabs>
          <w:tab w:val="num" w:pos="1559"/>
        </w:tabs>
        <w:ind w:left="1559" w:hanging="1559"/>
      </w:pPr>
      <w:rPr>
        <w:rFonts w:cs="Times New Roman"/>
      </w:rPr>
    </w:lvl>
  </w:abstractNum>
  <w:abstractNum w:abstractNumId="11">
    <w:nsid w:val="6A5B74F5"/>
    <w:multiLevelType w:val="hybridMultilevel"/>
    <w:tmpl w:val="A7002646"/>
    <w:lvl w:ilvl="0" w:tplc="BC5A743C">
      <w:start w:val="1"/>
      <w:numFmt w:val="decimal"/>
      <w:lvlText w:val="%1．"/>
      <w:lvlJc w:val="left"/>
      <w:pPr>
        <w:tabs>
          <w:tab w:val="num" w:pos="360"/>
        </w:tabs>
        <w:ind w:left="360" w:hanging="360"/>
      </w:pPr>
      <w:rPr>
        <w:rFonts w:cs="Times New Roman" w:hint="eastAsia"/>
      </w:rPr>
    </w:lvl>
    <w:lvl w:ilvl="1" w:tplc="7A4AF9D4">
      <w:start w:val="1"/>
      <w:numFmt w:val="decimal"/>
      <w:lvlText w:val="第%2条"/>
      <w:lvlJc w:val="left"/>
      <w:pPr>
        <w:tabs>
          <w:tab w:val="num" w:pos="1260"/>
        </w:tabs>
        <w:ind w:left="1260" w:hanging="840"/>
      </w:pPr>
      <w:rPr>
        <w:rFonts w:cs="Times New Roman" w:hint="eastAsia"/>
      </w:rPr>
    </w:lvl>
    <w:lvl w:ilvl="2" w:tplc="CF6CF0E8">
      <w:start w:val="1"/>
      <w:numFmt w:val="decimal"/>
      <w:lvlText w:val="%3）"/>
      <w:lvlJc w:val="left"/>
      <w:pPr>
        <w:tabs>
          <w:tab w:val="num" w:pos="1200"/>
        </w:tabs>
        <w:ind w:left="1200" w:hanging="360"/>
      </w:pPr>
      <w:rPr>
        <w:rFonts w:cs="Times New Roman" w:hint="eastAsia"/>
      </w:rPr>
    </w:lvl>
    <w:lvl w:ilvl="3" w:tplc="D2267BB0">
      <w:start w:val="1"/>
      <w:numFmt w:val="decimal"/>
      <w:lvlText w:val="%4、"/>
      <w:lvlJc w:val="left"/>
      <w:pPr>
        <w:ind w:left="1995" w:hanging="735"/>
      </w:pPr>
      <w:rPr>
        <w:rFonts w:hint="default"/>
      </w:rPr>
    </w:lvl>
    <w:lvl w:ilvl="4" w:tplc="04090019" w:tentative="1">
      <w:start w:val="1"/>
      <w:numFmt w:val="lowerLetter"/>
      <w:lvlText w:val="%5)"/>
      <w:lvlJc w:val="left"/>
      <w:pPr>
        <w:tabs>
          <w:tab w:val="num" w:pos="2100"/>
        </w:tabs>
        <w:ind w:left="2100" w:hanging="420"/>
      </w:pPr>
      <w:rPr>
        <w:rFonts w:cs="Times New Roman"/>
      </w:rPr>
    </w:lvl>
    <w:lvl w:ilvl="5" w:tplc="0409001B" w:tentative="1">
      <w:start w:val="1"/>
      <w:numFmt w:val="lowerRoman"/>
      <w:lvlText w:val="%6."/>
      <w:lvlJc w:val="right"/>
      <w:pPr>
        <w:tabs>
          <w:tab w:val="num" w:pos="2520"/>
        </w:tabs>
        <w:ind w:left="2520" w:hanging="420"/>
      </w:pPr>
      <w:rPr>
        <w:rFonts w:cs="Times New Roman"/>
      </w:rPr>
    </w:lvl>
    <w:lvl w:ilvl="6" w:tplc="0409000F" w:tentative="1">
      <w:start w:val="1"/>
      <w:numFmt w:val="decimal"/>
      <w:lvlText w:val="%7."/>
      <w:lvlJc w:val="left"/>
      <w:pPr>
        <w:tabs>
          <w:tab w:val="num" w:pos="2940"/>
        </w:tabs>
        <w:ind w:left="2940" w:hanging="420"/>
      </w:pPr>
      <w:rPr>
        <w:rFonts w:cs="Times New Roman"/>
      </w:rPr>
    </w:lvl>
    <w:lvl w:ilvl="7" w:tplc="04090019" w:tentative="1">
      <w:start w:val="1"/>
      <w:numFmt w:val="lowerLetter"/>
      <w:lvlText w:val="%8)"/>
      <w:lvlJc w:val="left"/>
      <w:pPr>
        <w:tabs>
          <w:tab w:val="num" w:pos="3360"/>
        </w:tabs>
        <w:ind w:left="3360" w:hanging="420"/>
      </w:pPr>
      <w:rPr>
        <w:rFonts w:cs="Times New Roman"/>
      </w:rPr>
    </w:lvl>
    <w:lvl w:ilvl="8" w:tplc="0409001B" w:tentative="1">
      <w:start w:val="1"/>
      <w:numFmt w:val="lowerRoman"/>
      <w:lvlText w:val="%9."/>
      <w:lvlJc w:val="right"/>
      <w:pPr>
        <w:tabs>
          <w:tab w:val="num" w:pos="3780"/>
        </w:tabs>
        <w:ind w:left="3780" w:hanging="420"/>
      </w:pPr>
      <w:rPr>
        <w:rFonts w:cs="Times New Roman"/>
      </w:rPr>
    </w:lvl>
  </w:abstractNum>
  <w:abstractNum w:abstractNumId="12">
    <w:nsid w:val="6AD83837"/>
    <w:multiLevelType w:val="hybridMultilevel"/>
    <w:tmpl w:val="3F0E82F4"/>
    <w:lvl w:ilvl="0" w:tplc="641A9354">
      <w:start w:val="1"/>
      <w:numFmt w:val="japaneseCounting"/>
      <w:lvlText w:val="第%1条"/>
      <w:lvlJc w:val="left"/>
      <w:pPr>
        <w:ind w:left="1140" w:hanging="720"/>
      </w:pPr>
      <w:rPr>
        <w:rFonts w:hint="default"/>
      </w:rPr>
    </w:lvl>
    <w:lvl w:ilvl="1" w:tplc="46E87E5E">
      <w:start w:val="1"/>
      <w:numFmt w:val="decimal"/>
      <w:lvlText w:val="%2."/>
      <w:lvlJc w:val="left"/>
      <w:pPr>
        <w:ind w:left="1260" w:hanging="420"/>
      </w:pPr>
      <w:rPr>
        <w:rFonts w:hint="default"/>
      </w:rPr>
    </w:lvl>
    <w:lvl w:ilvl="2" w:tplc="0409001B" w:tentative="1">
      <w:start w:val="1"/>
      <w:numFmt w:val="lowerRoman"/>
      <w:lvlText w:val="%3."/>
      <w:lvlJc w:val="right"/>
      <w:pPr>
        <w:ind w:left="1680" w:hanging="420"/>
      </w:pPr>
    </w:lvl>
    <w:lvl w:ilvl="3" w:tplc="0409000F" w:tentative="1">
      <w:start w:val="1"/>
      <w:numFmt w:val="decimal"/>
      <w:lvlText w:val="%4."/>
      <w:lvlJc w:val="left"/>
      <w:pPr>
        <w:ind w:left="2100" w:hanging="420"/>
      </w:pPr>
    </w:lvl>
    <w:lvl w:ilvl="4" w:tplc="04090019" w:tentative="1">
      <w:start w:val="1"/>
      <w:numFmt w:val="lowerLetter"/>
      <w:lvlText w:val="%5)"/>
      <w:lvlJc w:val="left"/>
      <w:pPr>
        <w:ind w:left="2520" w:hanging="420"/>
      </w:pPr>
    </w:lvl>
    <w:lvl w:ilvl="5" w:tplc="0409001B" w:tentative="1">
      <w:start w:val="1"/>
      <w:numFmt w:val="lowerRoman"/>
      <w:lvlText w:val="%6."/>
      <w:lvlJc w:val="right"/>
      <w:pPr>
        <w:ind w:left="2940" w:hanging="420"/>
      </w:pPr>
    </w:lvl>
    <w:lvl w:ilvl="6" w:tplc="0409000F" w:tentative="1">
      <w:start w:val="1"/>
      <w:numFmt w:val="decimal"/>
      <w:lvlText w:val="%7."/>
      <w:lvlJc w:val="left"/>
      <w:pPr>
        <w:ind w:left="3360" w:hanging="420"/>
      </w:pPr>
    </w:lvl>
    <w:lvl w:ilvl="7" w:tplc="04090019" w:tentative="1">
      <w:start w:val="1"/>
      <w:numFmt w:val="lowerLetter"/>
      <w:lvlText w:val="%8)"/>
      <w:lvlJc w:val="left"/>
      <w:pPr>
        <w:ind w:left="3780" w:hanging="420"/>
      </w:pPr>
    </w:lvl>
    <w:lvl w:ilvl="8" w:tplc="0409001B" w:tentative="1">
      <w:start w:val="1"/>
      <w:numFmt w:val="lowerRoman"/>
      <w:lvlText w:val="%9."/>
      <w:lvlJc w:val="right"/>
      <w:pPr>
        <w:ind w:left="4200" w:hanging="420"/>
      </w:pPr>
    </w:lvl>
  </w:abstractNum>
  <w:abstractNum w:abstractNumId="13">
    <w:nsid w:val="769173D5"/>
    <w:multiLevelType w:val="hybridMultilevel"/>
    <w:tmpl w:val="0ADE56C8"/>
    <w:lvl w:ilvl="0" w:tplc="0409000F">
      <w:start w:val="1"/>
      <w:numFmt w:val="decimal"/>
      <w:lvlText w:val="%1."/>
      <w:lvlJc w:val="left"/>
      <w:pPr>
        <w:tabs>
          <w:tab w:val="num" w:pos="360"/>
        </w:tabs>
        <w:ind w:left="360" w:hanging="360"/>
      </w:pPr>
      <w:rPr>
        <w:rFonts w:hint="eastAsia"/>
      </w:rPr>
    </w:lvl>
    <w:lvl w:ilvl="1" w:tplc="7A4AF9D4">
      <w:start w:val="1"/>
      <w:numFmt w:val="decimal"/>
      <w:lvlText w:val="第%2条"/>
      <w:lvlJc w:val="left"/>
      <w:pPr>
        <w:tabs>
          <w:tab w:val="num" w:pos="1260"/>
        </w:tabs>
        <w:ind w:left="1260" w:hanging="840"/>
      </w:pPr>
      <w:rPr>
        <w:rFonts w:cs="Times New Roman" w:hint="eastAsia"/>
      </w:rPr>
    </w:lvl>
    <w:lvl w:ilvl="2" w:tplc="CF6CF0E8">
      <w:start w:val="1"/>
      <w:numFmt w:val="decimal"/>
      <w:lvlText w:val="%3）"/>
      <w:lvlJc w:val="left"/>
      <w:pPr>
        <w:tabs>
          <w:tab w:val="num" w:pos="1200"/>
        </w:tabs>
        <w:ind w:left="1200" w:hanging="360"/>
      </w:pPr>
      <w:rPr>
        <w:rFonts w:cs="Times New Roman" w:hint="eastAsia"/>
      </w:rPr>
    </w:lvl>
    <w:lvl w:ilvl="3" w:tplc="D2267BB0">
      <w:start w:val="1"/>
      <w:numFmt w:val="decimal"/>
      <w:lvlText w:val="%4、"/>
      <w:lvlJc w:val="left"/>
      <w:pPr>
        <w:ind w:left="1995" w:hanging="735"/>
      </w:pPr>
      <w:rPr>
        <w:rFonts w:hint="default"/>
      </w:rPr>
    </w:lvl>
    <w:lvl w:ilvl="4" w:tplc="04090019" w:tentative="1">
      <w:start w:val="1"/>
      <w:numFmt w:val="lowerLetter"/>
      <w:lvlText w:val="%5)"/>
      <w:lvlJc w:val="left"/>
      <w:pPr>
        <w:tabs>
          <w:tab w:val="num" w:pos="2100"/>
        </w:tabs>
        <w:ind w:left="2100" w:hanging="420"/>
      </w:pPr>
      <w:rPr>
        <w:rFonts w:cs="Times New Roman"/>
      </w:rPr>
    </w:lvl>
    <w:lvl w:ilvl="5" w:tplc="0409001B" w:tentative="1">
      <w:start w:val="1"/>
      <w:numFmt w:val="lowerRoman"/>
      <w:lvlText w:val="%6."/>
      <w:lvlJc w:val="right"/>
      <w:pPr>
        <w:tabs>
          <w:tab w:val="num" w:pos="2520"/>
        </w:tabs>
        <w:ind w:left="2520" w:hanging="420"/>
      </w:pPr>
      <w:rPr>
        <w:rFonts w:cs="Times New Roman"/>
      </w:rPr>
    </w:lvl>
    <w:lvl w:ilvl="6" w:tplc="0409000F" w:tentative="1">
      <w:start w:val="1"/>
      <w:numFmt w:val="decimal"/>
      <w:lvlText w:val="%7."/>
      <w:lvlJc w:val="left"/>
      <w:pPr>
        <w:tabs>
          <w:tab w:val="num" w:pos="2940"/>
        </w:tabs>
        <w:ind w:left="2940" w:hanging="420"/>
      </w:pPr>
      <w:rPr>
        <w:rFonts w:cs="Times New Roman"/>
      </w:rPr>
    </w:lvl>
    <w:lvl w:ilvl="7" w:tplc="04090019" w:tentative="1">
      <w:start w:val="1"/>
      <w:numFmt w:val="lowerLetter"/>
      <w:lvlText w:val="%8)"/>
      <w:lvlJc w:val="left"/>
      <w:pPr>
        <w:tabs>
          <w:tab w:val="num" w:pos="3360"/>
        </w:tabs>
        <w:ind w:left="3360" w:hanging="420"/>
      </w:pPr>
      <w:rPr>
        <w:rFonts w:cs="Times New Roman"/>
      </w:rPr>
    </w:lvl>
    <w:lvl w:ilvl="8" w:tplc="0409001B" w:tentative="1">
      <w:start w:val="1"/>
      <w:numFmt w:val="lowerRoman"/>
      <w:lvlText w:val="%9."/>
      <w:lvlJc w:val="right"/>
      <w:pPr>
        <w:tabs>
          <w:tab w:val="num" w:pos="3780"/>
        </w:tabs>
        <w:ind w:left="3780" w:hanging="420"/>
      </w:pPr>
      <w:rPr>
        <w:rFonts w:cs="Times New Roman"/>
      </w:rPr>
    </w:lvl>
  </w:abstractNum>
  <w:abstractNum w:abstractNumId="14">
    <w:nsid w:val="7E4022C4"/>
    <w:multiLevelType w:val="hybridMultilevel"/>
    <w:tmpl w:val="A7002646"/>
    <w:lvl w:ilvl="0" w:tplc="BC5A743C">
      <w:start w:val="1"/>
      <w:numFmt w:val="decimal"/>
      <w:lvlText w:val="%1．"/>
      <w:lvlJc w:val="left"/>
      <w:pPr>
        <w:tabs>
          <w:tab w:val="num" w:pos="360"/>
        </w:tabs>
        <w:ind w:left="360" w:hanging="360"/>
      </w:pPr>
      <w:rPr>
        <w:rFonts w:cs="Times New Roman" w:hint="eastAsia"/>
      </w:rPr>
    </w:lvl>
    <w:lvl w:ilvl="1" w:tplc="7A4AF9D4">
      <w:start w:val="1"/>
      <w:numFmt w:val="decimal"/>
      <w:lvlText w:val="第%2条"/>
      <w:lvlJc w:val="left"/>
      <w:pPr>
        <w:tabs>
          <w:tab w:val="num" w:pos="1260"/>
        </w:tabs>
        <w:ind w:left="1260" w:hanging="840"/>
      </w:pPr>
      <w:rPr>
        <w:rFonts w:cs="Times New Roman" w:hint="eastAsia"/>
      </w:rPr>
    </w:lvl>
    <w:lvl w:ilvl="2" w:tplc="CF6CF0E8">
      <w:start w:val="1"/>
      <w:numFmt w:val="decimal"/>
      <w:lvlText w:val="%3）"/>
      <w:lvlJc w:val="left"/>
      <w:pPr>
        <w:tabs>
          <w:tab w:val="num" w:pos="1200"/>
        </w:tabs>
        <w:ind w:left="1200" w:hanging="360"/>
      </w:pPr>
      <w:rPr>
        <w:rFonts w:cs="Times New Roman" w:hint="eastAsia"/>
      </w:rPr>
    </w:lvl>
    <w:lvl w:ilvl="3" w:tplc="D2267BB0">
      <w:start w:val="1"/>
      <w:numFmt w:val="decimal"/>
      <w:lvlText w:val="%4、"/>
      <w:lvlJc w:val="left"/>
      <w:pPr>
        <w:ind w:left="1995" w:hanging="735"/>
      </w:pPr>
      <w:rPr>
        <w:rFonts w:hint="default"/>
      </w:rPr>
    </w:lvl>
    <w:lvl w:ilvl="4" w:tplc="04090019" w:tentative="1">
      <w:start w:val="1"/>
      <w:numFmt w:val="lowerLetter"/>
      <w:lvlText w:val="%5)"/>
      <w:lvlJc w:val="left"/>
      <w:pPr>
        <w:tabs>
          <w:tab w:val="num" w:pos="2100"/>
        </w:tabs>
        <w:ind w:left="2100" w:hanging="420"/>
      </w:pPr>
      <w:rPr>
        <w:rFonts w:cs="Times New Roman"/>
      </w:rPr>
    </w:lvl>
    <w:lvl w:ilvl="5" w:tplc="0409001B" w:tentative="1">
      <w:start w:val="1"/>
      <w:numFmt w:val="lowerRoman"/>
      <w:lvlText w:val="%6."/>
      <w:lvlJc w:val="right"/>
      <w:pPr>
        <w:tabs>
          <w:tab w:val="num" w:pos="2520"/>
        </w:tabs>
        <w:ind w:left="2520" w:hanging="420"/>
      </w:pPr>
      <w:rPr>
        <w:rFonts w:cs="Times New Roman"/>
      </w:rPr>
    </w:lvl>
    <w:lvl w:ilvl="6" w:tplc="0409000F" w:tentative="1">
      <w:start w:val="1"/>
      <w:numFmt w:val="decimal"/>
      <w:lvlText w:val="%7."/>
      <w:lvlJc w:val="left"/>
      <w:pPr>
        <w:tabs>
          <w:tab w:val="num" w:pos="2940"/>
        </w:tabs>
        <w:ind w:left="2940" w:hanging="420"/>
      </w:pPr>
      <w:rPr>
        <w:rFonts w:cs="Times New Roman"/>
      </w:rPr>
    </w:lvl>
    <w:lvl w:ilvl="7" w:tplc="04090019" w:tentative="1">
      <w:start w:val="1"/>
      <w:numFmt w:val="lowerLetter"/>
      <w:lvlText w:val="%8)"/>
      <w:lvlJc w:val="left"/>
      <w:pPr>
        <w:tabs>
          <w:tab w:val="num" w:pos="3360"/>
        </w:tabs>
        <w:ind w:left="3360" w:hanging="420"/>
      </w:pPr>
      <w:rPr>
        <w:rFonts w:cs="Times New Roman"/>
      </w:rPr>
    </w:lvl>
    <w:lvl w:ilvl="8" w:tplc="0409001B" w:tentative="1">
      <w:start w:val="1"/>
      <w:numFmt w:val="lowerRoman"/>
      <w:lvlText w:val="%9."/>
      <w:lvlJc w:val="right"/>
      <w:pPr>
        <w:tabs>
          <w:tab w:val="num" w:pos="3780"/>
        </w:tabs>
        <w:ind w:left="3780" w:hanging="420"/>
      </w:pPr>
      <w:rPr>
        <w:rFonts w:cs="Times New Roman"/>
      </w:rPr>
    </w:lvl>
  </w:abstractNum>
  <w:num w:numId="1">
    <w:abstractNumId w:val="10"/>
  </w:num>
  <w:num w:numId="2">
    <w:abstractNumId w:val="13"/>
  </w:num>
  <w:num w:numId="3">
    <w:abstractNumId w:val="9"/>
  </w:num>
  <w:num w:numId="4">
    <w:abstractNumId w:val="8"/>
  </w:num>
  <w:num w:numId="5">
    <w:abstractNumId w:val="11"/>
  </w:num>
  <w:num w:numId="6">
    <w:abstractNumId w:val="6"/>
  </w:num>
  <w:num w:numId="7">
    <w:abstractNumId w:val="3"/>
  </w:num>
  <w:num w:numId="8">
    <w:abstractNumId w:val="0"/>
  </w:num>
  <w:num w:numId="9">
    <w:abstractNumId w:val="1"/>
  </w:num>
  <w:num w:numId="10">
    <w:abstractNumId w:val="14"/>
  </w:num>
  <w:num w:numId="11">
    <w:abstractNumId w:val="12"/>
  </w:num>
  <w:num w:numId="12">
    <w:abstractNumId w:val="4"/>
  </w:num>
  <w:num w:numId="13">
    <w:abstractNumId w:val="5"/>
  </w:num>
  <w:num w:numId="14">
    <w:abstractNumId w:val="2"/>
  </w:num>
  <w:num w:numId="15">
    <w:abstractNumId w:val="7"/>
  </w:num>
</w:numbering>
</file>

<file path=word/settings.xml><?xml version="1.0" encoding="utf-8"?>
<w:settings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sl="http://schemas.openxmlformats.org/schemaLibrary/2006/main">
  <w:zoom w:percent="100"/>
  <w:bordersDoNotSurroundHeader/>
  <w:bordersDoNotSurroundFooter/>
  <w:defaultTabStop w:val="420"/>
  <w:drawingGridHorizontalSpacing w:val="105"/>
  <w:drawingGridVerticalSpacing w:val="156"/>
  <w:displayHorizontalDrawingGridEvery w:val="0"/>
  <w:displayVerticalDrawingGridEvery w:val="2"/>
  <w:characterSpacingControl w:val="compressPunctuation"/>
  <w:hdrShapeDefaults>
    <o:shapedefaults v:ext="edit" spidmax="78850"/>
  </w:hdrShapeDefaults>
  <w:footnotePr>
    <w:footnote w:id="-1"/>
    <w:footnote w:id="0"/>
  </w:footnotePr>
  <w:endnotePr>
    <w:endnote w:id="-1"/>
    <w:endnote w:id="0"/>
  </w:endnotePr>
  <w:compat>
    <w:spaceForUL/>
    <w:balanceSingleByteDoubleByteWidth/>
    <w:doNotLeaveBackslashAlone/>
    <w:ulTrailSpace/>
    <w:doNotExpandShiftReturn/>
    <w:adjustLineHeightInTable/>
    <w:useFELayout/>
  </w:compat>
  <w:rsids>
    <w:rsidRoot w:val="00EB2D71"/>
    <w:rsid w:val="00033F98"/>
    <w:rsid w:val="00036761"/>
    <w:rsid w:val="00063E0D"/>
    <w:rsid w:val="000664CD"/>
    <w:rsid w:val="00067682"/>
    <w:rsid w:val="0007737D"/>
    <w:rsid w:val="00077EF8"/>
    <w:rsid w:val="000B0373"/>
    <w:rsid w:val="000D33CD"/>
    <w:rsid w:val="000D55DC"/>
    <w:rsid w:val="000E3873"/>
    <w:rsid w:val="000E4A56"/>
    <w:rsid w:val="000F7A6A"/>
    <w:rsid w:val="00111871"/>
    <w:rsid w:val="00113E6D"/>
    <w:rsid w:val="0011441D"/>
    <w:rsid w:val="0012689D"/>
    <w:rsid w:val="001272A1"/>
    <w:rsid w:val="001412CF"/>
    <w:rsid w:val="00143F44"/>
    <w:rsid w:val="00145C6B"/>
    <w:rsid w:val="001541DF"/>
    <w:rsid w:val="001637AD"/>
    <w:rsid w:val="00183E37"/>
    <w:rsid w:val="00193966"/>
    <w:rsid w:val="00197E07"/>
    <w:rsid w:val="001A4266"/>
    <w:rsid w:val="001B333E"/>
    <w:rsid w:val="001B4559"/>
    <w:rsid w:val="001D6086"/>
    <w:rsid w:val="001E7374"/>
    <w:rsid w:val="001F251D"/>
    <w:rsid w:val="00212A1A"/>
    <w:rsid w:val="00221BB4"/>
    <w:rsid w:val="00231CDA"/>
    <w:rsid w:val="002408AF"/>
    <w:rsid w:val="00262DE3"/>
    <w:rsid w:val="002917AD"/>
    <w:rsid w:val="002C4736"/>
    <w:rsid w:val="002E6A57"/>
    <w:rsid w:val="00301E2D"/>
    <w:rsid w:val="003170F7"/>
    <w:rsid w:val="00332E19"/>
    <w:rsid w:val="003334D7"/>
    <w:rsid w:val="0040287E"/>
    <w:rsid w:val="0043626E"/>
    <w:rsid w:val="00470A29"/>
    <w:rsid w:val="00471CBC"/>
    <w:rsid w:val="00486FA4"/>
    <w:rsid w:val="00496B3F"/>
    <w:rsid w:val="004A06B5"/>
    <w:rsid w:val="004F1226"/>
    <w:rsid w:val="00503AA4"/>
    <w:rsid w:val="00516BC1"/>
    <w:rsid w:val="00532BCF"/>
    <w:rsid w:val="005503AC"/>
    <w:rsid w:val="00552024"/>
    <w:rsid w:val="00561027"/>
    <w:rsid w:val="00574D67"/>
    <w:rsid w:val="005A2052"/>
    <w:rsid w:val="005A238A"/>
    <w:rsid w:val="005E51F6"/>
    <w:rsid w:val="006075C3"/>
    <w:rsid w:val="0061262A"/>
    <w:rsid w:val="00646773"/>
    <w:rsid w:val="0065721A"/>
    <w:rsid w:val="00660936"/>
    <w:rsid w:val="0066728E"/>
    <w:rsid w:val="00675B9E"/>
    <w:rsid w:val="006800D1"/>
    <w:rsid w:val="006B0CC8"/>
    <w:rsid w:val="006B2AEB"/>
    <w:rsid w:val="006C71DC"/>
    <w:rsid w:val="006D469B"/>
    <w:rsid w:val="006E34EA"/>
    <w:rsid w:val="00735C4B"/>
    <w:rsid w:val="00744C74"/>
    <w:rsid w:val="007829FD"/>
    <w:rsid w:val="00784E08"/>
    <w:rsid w:val="0079391B"/>
    <w:rsid w:val="007B4289"/>
    <w:rsid w:val="007D0801"/>
    <w:rsid w:val="007D4682"/>
    <w:rsid w:val="007D7C36"/>
    <w:rsid w:val="007E4039"/>
    <w:rsid w:val="00817E57"/>
    <w:rsid w:val="0082053B"/>
    <w:rsid w:val="00833E11"/>
    <w:rsid w:val="008524C6"/>
    <w:rsid w:val="0085415F"/>
    <w:rsid w:val="008862DE"/>
    <w:rsid w:val="00894065"/>
    <w:rsid w:val="008B2265"/>
    <w:rsid w:val="008C7843"/>
    <w:rsid w:val="008F350C"/>
    <w:rsid w:val="008F568C"/>
    <w:rsid w:val="00923EB0"/>
    <w:rsid w:val="00954498"/>
    <w:rsid w:val="00957CC3"/>
    <w:rsid w:val="00974709"/>
    <w:rsid w:val="009757C7"/>
    <w:rsid w:val="0098381B"/>
    <w:rsid w:val="00990819"/>
    <w:rsid w:val="009A4B6F"/>
    <w:rsid w:val="009A761F"/>
    <w:rsid w:val="009F698D"/>
    <w:rsid w:val="009F73CD"/>
    <w:rsid w:val="00A011D1"/>
    <w:rsid w:val="00A03048"/>
    <w:rsid w:val="00A13459"/>
    <w:rsid w:val="00A17165"/>
    <w:rsid w:val="00A243A6"/>
    <w:rsid w:val="00A54D23"/>
    <w:rsid w:val="00A6080D"/>
    <w:rsid w:val="00A65C22"/>
    <w:rsid w:val="00AB01A6"/>
    <w:rsid w:val="00AB2D7E"/>
    <w:rsid w:val="00AD2899"/>
    <w:rsid w:val="00B06B05"/>
    <w:rsid w:val="00B13D97"/>
    <w:rsid w:val="00B13E12"/>
    <w:rsid w:val="00B237DD"/>
    <w:rsid w:val="00B27BFC"/>
    <w:rsid w:val="00B36BBD"/>
    <w:rsid w:val="00B56AD7"/>
    <w:rsid w:val="00B70497"/>
    <w:rsid w:val="00B72A3A"/>
    <w:rsid w:val="00B8139C"/>
    <w:rsid w:val="00BA401E"/>
    <w:rsid w:val="00BA4181"/>
    <w:rsid w:val="00BB05EA"/>
    <w:rsid w:val="00BB73AB"/>
    <w:rsid w:val="00BC3D77"/>
    <w:rsid w:val="00BD08AB"/>
    <w:rsid w:val="00BD1159"/>
    <w:rsid w:val="00BD1FC4"/>
    <w:rsid w:val="00BD4BCD"/>
    <w:rsid w:val="00BD667A"/>
    <w:rsid w:val="00BF5462"/>
    <w:rsid w:val="00BF619B"/>
    <w:rsid w:val="00C05C61"/>
    <w:rsid w:val="00C15302"/>
    <w:rsid w:val="00C212D7"/>
    <w:rsid w:val="00C30A66"/>
    <w:rsid w:val="00C55715"/>
    <w:rsid w:val="00C61ACD"/>
    <w:rsid w:val="00C92BEE"/>
    <w:rsid w:val="00CB4543"/>
    <w:rsid w:val="00CF18C0"/>
    <w:rsid w:val="00D01C2F"/>
    <w:rsid w:val="00D30FCC"/>
    <w:rsid w:val="00D45028"/>
    <w:rsid w:val="00D55D6D"/>
    <w:rsid w:val="00D6758C"/>
    <w:rsid w:val="00D756BA"/>
    <w:rsid w:val="00DA2B06"/>
    <w:rsid w:val="00DB06DD"/>
    <w:rsid w:val="00DB1415"/>
    <w:rsid w:val="00E15A02"/>
    <w:rsid w:val="00E32F63"/>
    <w:rsid w:val="00E55990"/>
    <w:rsid w:val="00E60670"/>
    <w:rsid w:val="00E61B6A"/>
    <w:rsid w:val="00E74E40"/>
    <w:rsid w:val="00E74EDE"/>
    <w:rsid w:val="00EB2D71"/>
    <w:rsid w:val="00EC42F6"/>
    <w:rsid w:val="00EE58C5"/>
    <w:rsid w:val="00F165F9"/>
    <w:rsid w:val="00F217D6"/>
    <w:rsid w:val="00F270B9"/>
    <w:rsid w:val="00F470FD"/>
    <w:rsid w:val="00F622F7"/>
    <w:rsid w:val="00F64279"/>
    <w:rsid w:val="00F67BB0"/>
    <w:rsid w:val="00F83650"/>
    <w:rsid w:val="00F97B04"/>
    <w:rsid w:val="00FA3C77"/>
    <w:rsid w:val="00FB2EAE"/>
    <w:rsid w:val="00FD569E"/>
    <w:rsid w:val="00FF68F2"/>
  </w:rsids>
  <m:mathPr>
    <m:mathFont m:val="Cambria Math"/>
    <m:brkBin m:val="before"/>
    <m:brkBinSub m:val="--"/>
    <m:smallFrac m:val="off"/>
    <m:dispDef/>
    <m:lMargin m:val="0"/>
    <m:rMargin m:val="0"/>
    <m:defJc m:val="centerGroup"/>
    <m:wrapIndent m:val="1440"/>
    <m:intLim m:val="subSup"/>
    <m:naryLim m:val="undOvr"/>
  </m:mathPr>
  <w:themeFontLang w:val="en-US" w:eastAsia="zh-CN"/>
  <w:clrSchemeMapping w:bg1="light1" w:t1="dark1" w:bg2="light2" w:t2="dark2" w:accent1="accent1" w:accent2="accent2" w:accent3="accent3" w:accent4="accent4" w:accent5="accent5" w:accent6="accent6" w:hyperlink="hyperlink" w:followedHyperlink="followedHyperlink"/>
  <w:shapeDefaults>
    <o:shapedefaults v:ext="edit" spidmax="78850"/>
    <o:shapelayout v:ext="edit">
      <o:idmap v:ext="edit" data="2"/>
    </o:shapelayout>
  </w:shapeDefaults>
  <w:decimalSymbol w:val="."/>
  <w:listSeparator w:val=","/>
</w:settings>
</file>

<file path=word/styles.xml><?xml version="1.0" encoding="utf-8"?>
<w:styles xmlns:r="http://schemas.openxmlformats.org/officeDocument/2006/relationships" xmlns:w="http://schemas.openxmlformats.org/wordprocessingml/2006/main">
  <w:docDefaults>
    <w:rPrDefault>
      <w:rPr>
        <w:rFonts w:asciiTheme="minorHAnsi" w:eastAsiaTheme="minorEastAsia" w:hAnsiTheme="minorHAnsi" w:cstheme="minorBidi"/>
        <w:kern w:val="2"/>
        <w:sz w:val="21"/>
        <w:szCs w:val="22"/>
        <w:lang w:val="en-US" w:eastAsia="zh-CN" w:bidi="ar-SA"/>
      </w:rPr>
    </w:rPrDefault>
    <w:pPrDefault/>
  </w:docDefaults>
  <w:latentStyles w:defLockedState="0" w:defUIPriority="99" w:defSemiHidden="1" w:defUnhideWhenUsed="1" w:defQFormat="0" w:count="267">
    <w:lsdException w:name="Normal" w:semiHidden="0" w:uiPriority="0" w:unhideWhenUsed="0" w:qFormat="1"/>
    <w:lsdException w:name="heading 1" w:semiHidden="0" w:uiPriority="0" w:unhideWhenUsed="0" w:qFormat="1"/>
    <w:lsdException w:name="heading 2" w:uiPriority="9" w:qFormat="1"/>
    <w:lsdException w:name="heading 3" w:uiPriority="0" w:qFormat="1"/>
    <w:lsdException w:name="heading 4" w:uiPriority="0" w:qFormat="1"/>
    <w:lsdException w:name="heading 5" w:uiPriority="9" w:qFormat="1"/>
    <w:lsdException w:name="heading 6" w:uiPriority="9" w:qFormat="1"/>
    <w:lsdException w:name="heading 7" w:uiPriority="9" w:qFormat="1"/>
    <w:lsdException w:name="heading 8" w:uiPriority="9" w:qFormat="1"/>
    <w:lsdException w:name="heading 9" w:uiPriority="9" w:qFormat="1"/>
    <w:lsdException w:name="toc 1" w:uiPriority="39"/>
    <w:lsdException w:name="toc 2" w:uiPriority="39"/>
    <w:lsdException w:name="toc 3" w:uiPriority="39"/>
    <w:lsdException w:name="toc 4" w:uiPriority="39"/>
    <w:lsdException w:name="toc 5" w:uiPriority="39"/>
    <w:lsdException w:name="toc 6" w:uiPriority="39"/>
    <w:lsdException w:name="toc 7" w:uiPriority="39"/>
    <w:lsdException w:name="toc 8" w:uiPriority="39"/>
    <w:lsdException w:name="toc 9" w:uiPriority="39"/>
    <w:lsdException w:name="caption" w:uiPriority="35" w:qFormat="1"/>
    <w:lsdException w:name="Title" w:semiHidden="0" w:uiPriority="10" w:unhideWhenUsed="0" w:qFormat="1"/>
    <w:lsdException w:name="Default Paragraph Font" w:uiPriority="1"/>
    <w:lsdException w:name="Subtitle" w:semiHidden="0" w:uiPriority="11" w:unhideWhenUsed="0" w:qFormat="1"/>
    <w:lsdException w:name="Hyperlink" w:uiPriority="0"/>
    <w:lsdException w:name="Strong" w:semiHidden="0" w:uiPriority="22" w:unhideWhenUsed="0" w:qFormat="1"/>
    <w:lsdException w:name="Emphasis" w:semiHidden="0" w:uiPriority="20" w:unhideWhenUsed="0" w:qFormat="1"/>
    <w:lsdException w:name="Plain Text" w:uiPriority="0"/>
    <w:lsdException w:name="Table Grid" w:semiHidden="0" w:uiPriority="59" w:unhideWhenUsed="0"/>
    <w:lsdException w:name="Placeholder Text" w:unhideWhenUsed="0"/>
    <w:lsdException w:name="No Spacing" w:semiHidden="0" w:uiPriority="1" w:unhideWhenUsed="0" w:qFormat="1"/>
    <w:lsdException w:name="Light Shading" w:semiHidden="0" w:uiPriority="60" w:unhideWhenUsed="0"/>
    <w:lsdException w:name="Light List" w:semiHidden="0" w:uiPriority="61" w:unhideWhenUsed="0"/>
    <w:lsdException w:name="Light Grid" w:semiHidden="0" w:uiPriority="62" w:unhideWhenUsed="0"/>
    <w:lsdException w:name="Medium Shading 1" w:semiHidden="0" w:uiPriority="63" w:unhideWhenUsed="0"/>
    <w:lsdException w:name="Medium Shading 2" w:semiHidden="0" w:uiPriority="64" w:unhideWhenUsed="0"/>
    <w:lsdException w:name="Medium List 1" w:semiHidden="0" w:uiPriority="65" w:unhideWhenUsed="0"/>
    <w:lsdException w:name="Medium List 2" w:semiHidden="0" w:uiPriority="66" w:unhideWhenUsed="0"/>
    <w:lsdException w:name="Medium Grid 1" w:semiHidden="0" w:uiPriority="67" w:unhideWhenUsed="0"/>
    <w:lsdException w:name="Medium Grid 2" w:semiHidden="0" w:uiPriority="68" w:unhideWhenUsed="0"/>
    <w:lsdException w:name="Medium Grid 3" w:semiHidden="0" w:uiPriority="69" w:unhideWhenUsed="0"/>
    <w:lsdException w:name="Dark List" w:semiHidden="0" w:uiPriority="70" w:unhideWhenUsed="0"/>
    <w:lsdException w:name="Colorful Shading" w:semiHidden="0" w:uiPriority="71" w:unhideWhenUsed="0"/>
    <w:lsdException w:name="Colorful List" w:semiHidden="0" w:uiPriority="72" w:unhideWhenUsed="0"/>
    <w:lsdException w:name="Colorful Grid" w:semiHidden="0" w:uiPriority="73" w:unhideWhenUsed="0"/>
    <w:lsdException w:name="Light Shading Accent 1" w:semiHidden="0" w:uiPriority="60" w:unhideWhenUsed="0"/>
    <w:lsdException w:name="Light List Accent 1" w:semiHidden="0" w:uiPriority="61" w:unhideWhenUsed="0"/>
    <w:lsdException w:name="Light Grid Accent 1" w:semiHidden="0" w:uiPriority="62" w:unhideWhenUsed="0"/>
    <w:lsdException w:name="Medium Shading 1 Accent 1" w:semiHidden="0" w:uiPriority="63" w:unhideWhenUsed="0"/>
    <w:lsdException w:name="Medium Shading 2 Accent 1" w:semiHidden="0" w:uiPriority="64" w:unhideWhenUsed="0"/>
    <w:lsdException w:name="Medium List 1 Accent 1" w:semiHidden="0" w:uiPriority="65" w:unhideWhenUsed="0"/>
    <w:lsdException w:name="Revision" w:unhideWhenUsed="0"/>
    <w:lsdException w:name="List Paragraph" w:semiHidden="0" w:uiPriority="34" w:unhideWhenUsed="0" w:qFormat="1"/>
    <w:lsdException w:name="Quote" w:semiHidden="0" w:uiPriority="29" w:unhideWhenUsed="0" w:qFormat="1"/>
    <w:lsdException w:name="Intense Quote" w:semiHidden="0" w:uiPriority="30" w:unhideWhenUsed="0" w:qFormat="1"/>
    <w:lsdException w:name="Medium List 2 Accent 1" w:semiHidden="0" w:uiPriority="66" w:unhideWhenUsed="0"/>
    <w:lsdException w:name="Medium Grid 1 Accent 1" w:semiHidden="0" w:uiPriority="67" w:unhideWhenUsed="0"/>
    <w:lsdException w:name="Medium Grid 2 Accent 1" w:semiHidden="0" w:uiPriority="68" w:unhideWhenUsed="0"/>
    <w:lsdException w:name="Medium Grid 3 Accent 1" w:semiHidden="0" w:uiPriority="69" w:unhideWhenUsed="0"/>
    <w:lsdException w:name="Dark List Accent 1" w:semiHidden="0" w:uiPriority="70" w:unhideWhenUsed="0"/>
    <w:lsdException w:name="Colorful Shading Accent 1" w:semiHidden="0" w:uiPriority="71" w:unhideWhenUsed="0"/>
    <w:lsdException w:name="Colorful List Accent 1" w:semiHidden="0" w:uiPriority="72" w:unhideWhenUsed="0"/>
    <w:lsdException w:name="Colorful Grid Accent 1" w:semiHidden="0" w:uiPriority="73" w:unhideWhenUsed="0"/>
    <w:lsdException w:name="Light Shading Accent 2" w:semiHidden="0" w:uiPriority="60" w:unhideWhenUsed="0"/>
    <w:lsdException w:name="Light List Accent 2" w:semiHidden="0" w:uiPriority="61" w:unhideWhenUsed="0"/>
    <w:lsdException w:name="Light Grid Accent 2" w:semiHidden="0" w:uiPriority="62" w:unhideWhenUsed="0"/>
    <w:lsdException w:name="Medium Shading 1 Accent 2" w:semiHidden="0" w:uiPriority="63" w:unhideWhenUsed="0"/>
    <w:lsdException w:name="Medium Shading 2 Accent 2" w:semiHidden="0" w:uiPriority="64" w:unhideWhenUsed="0"/>
    <w:lsdException w:name="Medium List 1 Accent 2" w:semiHidden="0" w:uiPriority="65" w:unhideWhenUsed="0"/>
    <w:lsdException w:name="Medium List 2 Accent 2" w:semiHidden="0" w:uiPriority="66" w:unhideWhenUsed="0"/>
    <w:lsdException w:name="Medium Grid 1 Accent 2" w:semiHidden="0" w:uiPriority="67" w:unhideWhenUsed="0"/>
    <w:lsdException w:name="Medium Grid 2 Accent 2" w:semiHidden="0" w:uiPriority="68" w:unhideWhenUsed="0"/>
    <w:lsdException w:name="Medium Grid 3 Accent 2" w:semiHidden="0" w:uiPriority="69" w:unhideWhenUsed="0"/>
    <w:lsdException w:name="Dark List Accent 2" w:semiHidden="0" w:uiPriority="70" w:unhideWhenUsed="0"/>
    <w:lsdException w:name="Colorful Shading Accent 2" w:semiHidden="0" w:uiPriority="71" w:unhideWhenUsed="0"/>
    <w:lsdException w:name="Colorful List Accent 2" w:semiHidden="0" w:uiPriority="72" w:unhideWhenUsed="0"/>
    <w:lsdException w:name="Colorful Grid Accent 2" w:semiHidden="0" w:uiPriority="73" w:unhideWhenUsed="0"/>
    <w:lsdException w:name="Light Shading Accent 3" w:semiHidden="0" w:uiPriority="60" w:unhideWhenUsed="0"/>
    <w:lsdException w:name="Light List Accent 3" w:semiHidden="0" w:uiPriority="61" w:unhideWhenUsed="0"/>
    <w:lsdException w:name="Light Grid Accent 3" w:semiHidden="0" w:uiPriority="62" w:unhideWhenUsed="0"/>
    <w:lsdException w:name="Medium Shading 1 Accent 3" w:semiHidden="0" w:uiPriority="63" w:unhideWhenUsed="0"/>
    <w:lsdException w:name="Medium Shading 2 Accent 3" w:semiHidden="0" w:uiPriority="64" w:unhideWhenUsed="0"/>
    <w:lsdException w:name="Medium List 1 Accent 3" w:semiHidden="0" w:uiPriority="65" w:unhideWhenUsed="0"/>
    <w:lsdException w:name="Medium List 2 Accent 3" w:semiHidden="0" w:uiPriority="66" w:unhideWhenUsed="0"/>
    <w:lsdException w:name="Medium Grid 1 Accent 3" w:semiHidden="0" w:uiPriority="67" w:unhideWhenUsed="0"/>
    <w:lsdException w:name="Medium Grid 2 Accent 3" w:semiHidden="0" w:uiPriority="68" w:unhideWhenUsed="0"/>
    <w:lsdException w:name="Medium Grid 3 Accent 3" w:semiHidden="0" w:uiPriority="69" w:unhideWhenUsed="0"/>
    <w:lsdException w:name="Dark List Accent 3" w:semiHidden="0" w:uiPriority="70" w:unhideWhenUsed="0"/>
    <w:lsdException w:name="Colorful Shading Accent 3" w:semiHidden="0" w:uiPriority="71" w:unhideWhenUsed="0"/>
    <w:lsdException w:name="Colorful List Accent 3" w:semiHidden="0" w:uiPriority="72" w:unhideWhenUsed="0"/>
    <w:lsdException w:name="Colorful Grid Accent 3" w:semiHidden="0" w:uiPriority="73" w:unhideWhenUsed="0"/>
    <w:lsdException w:name="Light Shading Accent 4" w:semiHidden="0" w:uiPriority="60" w:unhideWhenUsed="0"/>
    <w:lsdException w:name="Light List Accent 4" w:semiHidden="0" w:uiPriority="61" w:unhideWhenUsed="0"/>
    <w:lsdException w:name="Light Grid Accent 4" w:semiHidden="0" w:uiPriority="62" w:unhideWhenUsed="0"/>
    <w:lsdException w:name="Medium Shading 1 Accent 4" w:semiHidden="0" w:uiPriority="63" w:unhideWhenUsed="0"/>
    <w:lsdException w:name="Medium Shading 2 Accent 4" w:semiHidden="0" w:uiPriority="64" w:unhideWhenUsed="0"/>
    <w:lsdException w:name="Medium List 1 Accent 4" w:semiHidden="0" w:uiPriority="65" w:unhideWhenUsed="0"/>
    <w:lsdException w:name="Medium List 2 Accent 4" w:semiHidden="0" w:uiPriority="66" w:unhideWhenUsed="0"/>
    <w:lsdException w:name="Medium Grid 1 Accent 4" w:semiHidden="0" w:uiPriority="67" w:unhideWhenUsed="0"/>
    <w:lsdException w:name="Medium Grid 2 Accent 4" w:semiHidden="0" w:uiPriority="68" w:unhideWhenUsed="0"/>
    <w:lsdException w:name="Medium Grid 3 Accent 4" w:semiHidden="0" w:uiPriority="69" w:unhideWhenUsed="0"/>
    <w:lsdException w:name="Dark List Accent 4" w:semiHidden="0" w:uiPriority="70" w:unhideWhenUsed="0"/>
    <w:lsdException w:name="Colorful Shading Accent 4" w:semiHidden="0" w:uiPriority="71" w:unhideWhenUsed="0"/>
    <w:lsdException w:name="Colorful List Accent 4" w:semiHidden="0" w:uiPriority="72" w:unhideWhenUsed="0"/>
    <w:lsdException w:name="Colorful Grid Accent 4" w:semiHidden="0" w:uiPriority="73" w:unhideWhenUsed="0"/>
    <w:lsdException w:name="Light Shading Accent 5" w:semiHidden="0" w:uiPriority="60" w:unhideWhenUsed="0"/>
    <w:lsdException w:name="Light List Accent 5" w:semiHidden="0" w:uiPriority="61" w:unhideWhenUsed="0"/>
    <w:lsdException w:name="Light Grid Accent 5" w:semiHidden="0" w:uiPriority="62" w:unhideWhenUsed="0"/>
    <w:lsdException w:name="Medium Shading 1 Accent 5" w:semiHidden="0" w:uiPriority="63" w:unhideWhenUsed="0"/>
    <w:lsdException w:name="Medium Shading 2 Accent 5" w:semiHidden="0" w:uiPriority="64" w:unhideWhenUsed="0"/>
    <w:lsdException w:name="Medium List 1 Accent 5" w:semiHidden="0" w:uiPriority="65" w:unhideWhenUsed="0"/>
    <w:lsdException w:name="Medium List 2 Accent 5" w:semiHidden="0" w:uiPriority="66" w:unhideWhenUsed="0"/>
    <w:lsdException w:name="Medium Grid 1 Accent 5" w:semiHidden="0" w:uiPriority="67" w:unhideWhenUsed="0"/>
    <w:lsdException w:name="Medium Grid 2 Accent 5" w:semiHidden="0" w:uiPriority="68" w:unhideWhenUsed="0"/>
    <w:lsdException w:name="Medium Grid 3 Accent 5" w:semiHidden="0" w:uiPriority="69" w:unhideWhenUsed="0"/>
    <w:lsdException w:name="Dark List Accent 5" w:semiHidden="0" w:uiPriority="70" w:unhideWhenUsed="0"/>
    <w:lsdException w:name="Colorful Shading Accent 5" w:semiHidden="0" w:uiPriority="71" w:unhideWhenUsed="0"/>
    <w:lsdException w:name="Colorful List Accent 5" w:semiHidden="0" w:uiPriority="72" w:unhideWhenUsed="0"/>
    <w:lsdException w:name="Colorful Grid Accent 5" w:semiHidden="0" w:uiPriority="73" w:unhideWhenUsed="0"/>
    <w:lsdException w:name="Light Shading Accent 6" w:semiHidden="0" w:uiPriority="60" w:unhideWhenUsed="0"/>
    <w:lsdException w:name="Light List Accent 6" w:semiHidden="0" w:uiPriority="61" w:unhideWhenUsed="0"/>
    <w:lsdException w:name="Light Grid Accent 6" w:semiHidden="0" w:uiPriority="62" w:unhideWhenUsed="0"/>
    <w:lsdException w:name="Medium Shading 1 Accent 6" w:semiHidden="0" w:uiPriority="63" w:unhideWhenUsed="0"/>
    <w:lsdException w:name="Medium Shading 2 Accent 6" w:semiHidden="0" w:uiPriority="64" w:unhideWhenUsed="0"/>
    <w:lsdException w:name="Medium List 1 Accent 6" w:semiHidden="0" w:uiPriority="65" w:unhideWhenUsed="0"/>
    <w:lsdException w:name="Medium List 2 Accent 6" w:semiHidden="0" w:uiPriority="66" w:unhideWhenUsed="0"/>
    <w:lsdException w:name="Medium Grid 1 Accent 6" w:semiHidden="0" w:uiPriority="67" w:unhideWhenUsed="0"/>
    <w:lsdException w:name="Medium Grid 2 Accent 6" w:semiHidden="0" w:uiPriority="68" w:unhideWhenUsed="0"/>
    <w:lsdException w:name="Medium Grid 3 Accent 6" w:semiHidden="0" w:uiPriority="69" w:unhideWhenUsed="0"/>
    <w:lsdException w:name="Dark List Accent 6" w:semiHidden="0" w:uiPriority="70" w:unhideWhenUsed="0"/>
    <w:lsdException w:name="Colorful Shading Accent 6" w:semiHidden="0" w:uiPriority="71" w:unhideWhenUsed="0"/>
    <w:lsdException w:name="Colorful List Accent 6" w:semiHidden="0" w:uiPriority="72" w:unhideWhenUsed="0"/>
    <w:lsdException w:name="Colorful Grid Accent 6" w:semiHidden="0" w:uiPriority="73" w:unhideWhenUsed="0"/>
    <w:lsdException w:name="Subtle Emphasis" w:semiHidden="0" w:uiPriority="19" w:unhideWhenUsed="0" w:qFormat="1"/>
    <w:lsdException w:name="Intense Emphasis" w:semiHidden="0" w:uiPriority="21" w:unhideWhenUsed="0" w:qFormat="1"/>
    <w:lsdException w:name="Subtle Reference" w:semiHidden="0" w:uiPriority="31" w:unhideWhenUsed="0" w:qFormat="1"/>
    <w:lsdException w:name="Intense Reference" w:semiHidden="0" w:uiPriority="32" w:unhideWhenUsed="0" w:qFormat="1"/>
    <w:lsdException w:name="Book Title" w:semiHidden="0" w:uiPriority="33" w:unhideWhenUsed="0" w:qFormat="1"/>
    <w:lsdException w:name="Bibliography" w:uiPriority="37"/>
    <w:lsdException w:name="TOC Heading" w:uiPriority="39" w:qFormat="1"/>
  </w:latentStyles>
  <w:style w:type="paragraph" w:default="1" w:styleId="a">
    <w:name w:val="Normal"/>
    <w:qFormat/>
    <w:rsid w:val="00EB2D71"/>
    <w:pPr>
      <w:widowControl w:val="0"/>
      <w:jc w:val="both"/>
    </w:pPr>
    <w:rPr>
      <w:rFonts w:ascii="Times New Roman" w:eastAsia="宋体" w:hAnsi="Times New Roman" w:cs="Times New Roman"/>
      <w:szCs w:val="24"/>
    </w:rPr>
  </w:style>
  <w:style w:type="paragraph" w:styleId="1">
    <w:name w:val="heading 1"/>
    <w:basedOn w:val="a"/>
    <w:next w:val="a"/>
    <w:link w:val="1Char"/>
    <w:qFormat/>
    <w:rsid w:val="00EB2D71"/>
    <w:pPr>
      <w:keepNext/>
      <w:keepLines/>
      <w:numPr>
        <w:numId w:val="1"/>
      </w:numPr>
      <w:spacing w:before="340" w:after="330" w:line="578" w:lineRule="auto"/>
      <w:outlineLvl w:val="0"/>
    </w:pPr>
    <w:rPr>
      <w:b/>
      <w:bCs/>
      <w:kern w:val="44"/>
      <w:sz w:val="44"/>
      <w:szCs w:val="44"/>
    </w:rPr>
  </w:style>
  <w:style w:type="paragraph" w:styleId="3">
    <w:name w:val="heading 3"/>
    <w:basedOn w:val="a"/>
    <w:next w:val="a"/>
    <w:link w:val="3Char"/>
    <w:autoRedefine/>
    <w:qFormat/>
    <w:rsid w:val="00EB2D71"/>
    <w:pPr>
      <w:keepNext/>
      <w:keepLines/>
      <w:numPr>
        <w:ilvl w:val="2"/>
        <w:numId w:val="1"/>
      </w:numPr>
      <w:spacing w:line="340" w:lineRule="exact"/>
      <w:ind w:rightChars="100" w:right="100"/>
      <w:outlineLvl w:val="2"/>
    </w:pPr>
    <w:rPr>
      <w:b/>
      <w:bCs/>
      <w:sz w:val="28"/>
      <w:szCs w:val="32"/>
    </w:rPr>
  </w:style>
  <w:style w:type="paragraph" w:styleId="4">
    <w:name w:val="heading 4"/>
    <w:basedOn w:val="a"/>
    <w:next w:val="a"/>
    <w:link w:val="4Char"/>
    <w:autoRedefine/>
    <w:qFormat/>
    <w:rsid w:val="00EB2D71"/>
    <w:pPr>
      <w:keepNext/>
      <w:keepLines/>
      <w:numPr>
        <w:ilvl w:val="3"/>
        <w:numId w:val="1"/>
      </w:numPr>
      <w:spacing w:before="120" w:after="120" w:line="340" w:lineRule="exact"/>
      <w:ind w:rightChars="100" w:right="210"/>
      <w:outlineLvl w:val="3"/>
    </w:pPr>
    <w:rPr>
      <w:rFonts w:ascii="Arial" w:hAnsi="Arial"/>
      <w:b/>
      <w:bCs/>
      <w:sz w:val="24"/>
      <w:szCs w:val="28"/>
    </w:rPr>
  </w:style>
  <w:style w:type="character" w:default="1" w:styleId="a0">
    <w:name w:val="Default Paragraph Font"/>
    <w:uiPriority w:val="1"/>
    <w:semiHidden/>
    <w:unhideWhenUsed/>
  </w:style>
  <w:style w:type="table" w:default="1" w:styleId="a1">
    <w:name w:val="Normal Table"/>
    <w:uiPriority w:val="99"/>
    <w:semiHidden/>
    <w:unhideWhenUsed/>
    <w:qFormat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a2">
    <w:name w:val="No List"/>
    <w:uiPriority w:val="99"/>
    <w:semiHidden/>
    <w:unhideWhenUsed/>
  </w:style>
  <w:style w:type="paragraph" w:styleId="a3">
    <w:name w:val="header"/>
    <w:basedOn w:val="a"/>
    <w:link w:val="Char"/>
    <w:uiPriority w:val="99"/>
    <w:semiHidden/>
    <w:unhideWhenUsed/>
    <w:rsid w:val="00EB2D71"/>
    <w:pPr>
      <w:pBdr>
        <w:bottom w:val="single" w:sz="6" w:space="1" w:color="auto"/>
      </w:pBdr>
      <w:tabs>
        <w:tab w:val="center" w:pos="4153"/>
        <w:tab w:val="right" w:pos="8306"/>
      </w:tabs>
      <w:snapToGrid w:val="0"/>
      <w:jc w:val="center"/>
    </w:pPr>
    <w:rPr>
      <w:sz w:val="18"/>
      <w:szCs w:val="18"/>
    </w:rPr>
  </w:style>
  <w:style w:type="character" w:customStyle="1" w:styleId="Char">
    <w:name w:val="页眉 Char"/>
    <w:basedOn w:val="a0"/>
    <w:link w:val="a3"/>
    <w:uiPriority w:val="99"/>
    <w:semiHidden/>
    <w:rsid w:val="00EB2D71"/>
    <w:rPr>
      <w:sz w:val="18"/>
      <w:szCs w:val="18"/>
    </w:rPr>
  </w:style>
  <w:style w:type="paragraph" w:styleId="a4">
    <w:name w:val="footer"/>
    <w:basedOn w:val="a"/>
    <w:link w:val="Char0"/>
    <w:uiPriority w:val="99"/>
    <w:unhideWhenUsed/>
    <w:rsid w:val="00EB2D71"/>
    <w:pPr>
      <w:tabs>
        <w:tab w:val="center" w:pos="4153"/>
        <w:tab w:val="right" w:pos="8306"/>
      </w:tabs>
      <w:snapToGrid w:val="0"/>
      <w:jc w:val="left"/>
    </w:pPr>
    <w:rPr>
      <w:sz w:val="18"/>
      <w:szCs w:val="18"/>
    </w:rPr>
  </w:style>
  <w:style w:type="character" w:customStyle="1" w:styleId="Char0">
    <w:name w:val="页脚 Char"/>
    <w:basedOn w:val="a0"/>
    <w:link w:val="a4"/>
    <w:uiPriority w:val="99"/>
    <w:rsid w:val="00EB2D71"/>
    <w:rPr>
      <w:sz w:val="18"/>
      <w:szCs w:val="18"/>
    </w:rPr>
  </w:style>
  <w:style w:type="character" w:customStyle="1" w:styleId="1Char">
    <w:name w:val="标题 1 Char"/>
    <w:basedOn w:val="a0"/>
    <w:link w:val="1"/>
    <w:rsid w:val="00EB2D71"/>
    <w:rPr>
      <w:rFonts w:ascii="Times New Roman" w:eastAsia="宋体" w:hAnsi="Times New Roman" w:cs="Times New Roman"/>
      <w:b/>
      <w:bCs/>
      <w:kern w:val="44"/>
      <w:sz w:val="44"/>
      <w:szCs w:val="44"/>
    </w:rPr>
  </w:style>
  <w:style w:type="character" w:customStyle="1" w:styleId="3Char">
    <w:name w:val="标题 3 Char"/>
    <w:basedOn w:val="a0"/>
    <w:link w:val="3"/>
    <w:rsid w:val="00EB2D71"/>
    <w:rPr>
      <w:rFonts w:ascii="Times New Roman" w:eastAsia="宋体" w:hAnsi="Times New Roman" w:cs="Times New Roman"/>
      <w:b/>
      <w:bCs/>
      <w:sz w:val="28"/>
      <w:szCs w:val="32"/>
    </w:rPr>
  </w:style>
  <w:style w:type="character" w:customStyle="1" w:styleId="4Char">
    <w:name w:val="标题 4 Char"/>
    <w:basedOn w:val="a0"/>
    <w:link w:val="4"/>
    <w:rsid w:val="00EB2D71"/>
    <w:rPr>
      <w:rFonts w:ascii="Arial" w:eastAsia="宋体" w:hAnsi="Arial" w:cs="Times New Roman"/>
      <w:b/>
      <w:bCs/>
      <w:sz w:val="24"/>
      <w:szCs w:val="28"/>
    </w:rPr>
  </w:style>
  <w:style w:type="character" w:styleId="a5">
    <w:name w:val="Hyperlink"/>
    <w:basedOn w:val="a0"/>
    <w:rsid w:val="00EB2D71"/>
    <w:rPr>
      <w:color w:val="0000FF"/>
      <w:u w:val="single"/>
    </w:rPr>
  </w:style>
  <w:style w:type="paragraph" w:styleId="a6">
    <w:name w:val="Balloon Text"/>
    <w:basedOn w:val="a"/>
    <w:link w:val="Char1"/>
    <w:uiPriority w:val="99"/>
    <w:semiHidden/>
    <w:unhideWhenUsed/>
    <w:rsid w:val="00AD2899"/>
    <w:rPr>
      <w:sz w:val="18"/>
      <w:szCs w:val="18"/>
    </w:rPr>
  </w:style>
  <w:style w:type="character" w:customStyle="1" w:styleId="Char1">
    <w:name w:val="批注框文本 Char"/>
    <w:basedOn w:val="a0"/>
    <w:link w:val="a6"/>
    <w:uiPriority w:val="99"/>
    <w:semiHidden/>
    <w:rsid w:val="00AD2899"/>
    <w:rPr>
      <w:rFonts w:ascii="Times New Roman" w:eastAsia="宋体" w:hAnsi="Times New Roman" w:cs="Times New Roman"/>
      <w:sz w:val="18"/>
      <w:szCs w:val="18"/>
    </w:rPr>
  </w:style>
  <w:style w:type="character" w:customStyle="1" w:styleId="Char2">
    <w:name w:val="纯文本 Char"/>
    <w:basedOn w:val="a0"/>
    <w:link w:val="a7"/>
    <w:rsid w:val="0065721A"/>
    <w:rPr>
      <w:rFonts w:ascii="宋体" w:hAnsi="Courier New"/>
    </w:rPr>
  </w:style>
  <w:style w:type="paragraph" w:styleId="a7">
    <w:name w:val="Plain Text"/>
    <w:basedOn w:val="a"/>
    <w:link w:val="Char2"/>
    <w:rsid w:val="0065721A"/>
    <w:rPr>
      <w:rFonts w:ascii="宋体" w:eastAsiaTheme="minorEastAsia" w:hAnsi="Courier New" w:cstheme="minorBidi"/>
      <w:szCs w:val="22"/>
    </w:rPr>
  </w:style>
  <w:style w:type="character" w:customStyle="1" w:styleId="Char10">
    <w:name w:val="纯文本 Char1"/>
    <w:basedOn w:val="a0"/>
    <w:link w:val="a7"/>
    <w:uiPriority w:val="99"/>
    <w:semiHidden/>
    <w:rsid w:val="0065721A"/>
    <w:rPr>
      <w:rFonts w:ascii="宋体" w:eastAsia="宋体" w:hAnsi="Courier New" w:cs="Courier New"/>
      <w:szCs w:val="21"/>
    </w:rPr>
  </w:style>
  <w:style w:type="table" w:styleId="a8">
    <w:name w:val="Table Grid"/>
    <w:basedOn w:val="a1"/>
    <w:uiPriority w:val="59"/>
    <w:rsid w:val="00DB06DD"/>
    <w:tblPr>
      <w:tblInd w:w="0" w:type="dxa"/>
      <w:tblBorders>
        <w:top w:val="single" w:sz="4" w:space="0" w:color="000000" w:themeColor="text1"/>
        <w:left w:val="single" w:sz="4" w:space="0" w:color="000000" w:themeColor="text1"/>
        <w:bottom w:val="single" w:sz="4" w:space="0" w:color="000000" w:themeColor="text1"/>
        <w:right w:val="single" w:sz="4" w:space="0" w:color="000000" w:themeColor="text1"/>
        <w:insideH w:val="single" w:sz="4" w:space="0" w:color="000000" w:themeColor="text1"/>
        <w:insideV w:val="single" w:sz="4" w:space="0" w:color="000000" w:themeColor="text1"/>
      </w:tblBorders>
      <w:tblCellMar>
        <w:top w:w="0" w:type="dxa"/>
        <w:left w:w="108" w:type="dxa"/>
        <w:bottom w:w="0" w:type="dxa"/>
        <w:right w:w="108" w:type="dxa"/>
      </w:tblCellMar>
    </w:tblPr>
  </w:style>
  <w:style w:type="paragraph" w:styleId="a9">
    <w:name w:val="Document Map"/>
    <w:basedOn w:val="a"/>
    <w:link w:val="Char3"/>
    <w:uiPriority w:val="99"/>
    <w:semiHidden/>
    <w:unhideWhenUsed/>
    <w:rsid w:val="00833E11"/>
    <w:rPr>
      <w:rFonts w:ascii="宋体"/>
      <w:sz w:val="18"/>
      <w:szCs w:val="18"/>
    </w:rPr>
  </w:style>
  <w:style w:type="character" w:customStyle="1" w:styleId="Char3">
    <w:name w:val="文档结构图 Char"/>
    <w:basedOn w:val="a0"/>
    <w:link w:val="a9"/>
    <w:uiPriority w:val="99"/>
    <w:semiHidden/>
    <w:rsid w:val="00833E11"/>
    <w:rPr>
      <w:rFonts w:ascii="宋体" w:eastAsia="宋体" w:hAnsi="Times New Roman" w:cs="Times New Roman"/>
      <w:sz w:val="18"/>
      <w:szCs w:val="18"/>
    </w:rPr>
  </w:style>
</w:styles>
</file>

<file path=word/webSettings.xml><?xml version="1.0" encoding="utf-8"?>
<w:webSettings xmlns:r="http://schemas.openxmlformats.org/officeDocument/2006/relationships" xmlns:w="http://schemas.openxmlformats.org/wordprocessingml/2006/main">
  <w:divs>
    <w:div w:id="1766149402">
      <w:bodyDiv w:val="1"/>
      <w:marLeft w:val="0"/>
      <w:marRight w:val="0"/>
      <w:marTop w:val="0"/>
      <w:marBottom w:val="0"/>
      <w:divBdr>
        <w:top w:val="none" w:sz="0" w:space="0" w:color="auto"/>
        <w:left w:val="none" w:sz="0" w:space="0" w:color="auto"/>
        <w:bottom w:val="none" w:sz="0" w:space="0" w:color="auto"/>
        <w:right w:val="none" w:sz="0" w:space="0" w:color="auto"/>
      </w:divBdr>
    </w:div>
  </w:divs>
  <w:optimizeForBrowser/>
  <w:relyOnVML/>
  <w:allowPNG/>
</w:webSettings>
</file>

<file path=word/_rels/document.xml.rels><?xml version="1.0" encoding="UTF-8" standalone="yes"?>
<Relationships xmlns="http://schemas.openxmlformats.org/package/2006/relationships"><Relationship Id="rId8" Type="http://schemas.openxmlformats.org/officeDocument/2006/relationships/header" Target="header1.xml"/><Relationship Id="rId3" Type="http://schemas.openxmlformats.org/officeDocument/2006/relationships/styles" Target="styles.xml"/><Relationship Id="rId7" Type="http://schemas.openxmlformats.org/officeDocument/2006/relationships/endnotes" Target="endnotes.xml"/><Relationship Id="rId2" Type="http://schemas.openxmlformats.org/officeDocument/2006/relationships/numbering" Target="numbering.xml"/><Relationship Id="rId1" Type="http://schemas.openxmlformats.org/officeDocument/2006/relationships/customXml" Target="../customXml/item1.xml"/><Relationship Id="rId6" Type="http://schemas.openxmlformats.org/officeDocument/2006/relationships/footnotes" Target="footnotes.xml"/><Relationship Id="rId11" Type="http://schemas.openxmlformats.org/officeDocument/2006/relationships/theme" Target="theme/theme1.xml"/><Relationship Id="rId5" Type="http://schemas.openxmlformats.org/officeDocument/2006/relationships/webSettings" Target="webSettings.xml"/><Relationship Id="rId10" Type="http://schemas.openxmlformats.org/officeDocument/2006/relationships/fontTable" Target="fontTable.xml"/><Relationship Id="rId4" Type="http://schemas.openxmlformats.org/officeDocument/2006/relationships/settings" Target="settings.xml"/><Relationship Id="rId9" Type="http://schemas.openxmlformats.org/officeDocument/2006/relationships/footer" Target="footer1.xml"/></Relationships>
</file>

<file path=word/_rels/header1.xml.rels><?xml version="1.0" encoding="UTF-8" standalone="yes"?>
<Relationships xmlns="http://schemas.openxmlformats.org/package/2006/relationships"><Relationship Id="rId1" Type="http://schemas.openxmlformats.org/officeDocument/2006/relationships/image" Target="media/image1.png"/></Relationships>
</file>

<file path=word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b:Sources xmlns:b="http://schemas.openxmlformats.org/officeDocument/2006/bibliography" xmlns="http://schemas.openxmlformats.org/officeDocument/2006/bibliography" SelectedStyle="\APA.XSL" StyleName="APA"/>
</file>

<file path=customXml/itemProps1.xml><?xml version="1.0" encoding="utf-8"?>
<ds:datastoreItem xmlns:ds="http://schemas.openxmlformats.org/officeDocument/2006/customXml" ds:itemID="{30B94F05-B1A7-48DB-B3AE-E17342DA6710}">
  <ds:schemaRefs>
    <ds:schemaRef ds:uri="http://schemas.openxmlformats.org/officeDocument/2006/bibliograph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Normal</Template>
  <TotalTime>299</TotalTime>
  <Pages>1</Pages>
  <Words>237</Words>
  <Characters>1357</Characters>
  <Application>Microsoft Office Word</Application>
  <DocSecurity>0</DocSecurity>
  <Lines>11</Lines>
  <Paragraphs>3</Paragraphs>
  <ScaleCrop>false</ScaleCrop>
  <Company/>
  <LinksUpToDate>false</LinksUpToDate>
  <CharactersWithSpaces>1591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互联网收单服务合作协议-主协议</dc:title>
  <dc:subject/>
  <dc:creator>hemin.shirly</dc:creator>
  <cp:keywords/>
  <dc:description/>
  <cp:lastModifiedBy>wangwei.davy</cp:lastModifiedBy>
  <cp:revision>178</cp:revision>
  <dcterms:created xsi:type="dcterms:W3CDTF">2011-11-29T04:43:00Z</dcterms:created>
  <dcterms:modified xsi:type="dcterms:W3CDTF">2013-07-15T09:17:00Z</dcterms:modified>
</cp:coreProperties>
</file>