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7" r:id="rId3"/>
    <p:sldId id="256" r:id="rId4"/>
    <p:sldId id="279" r:id="rId5"/>
    <p:sldId id="277" r:id="rId6"/>
    <p:sldId id="259" r:id="rId7"/>
    <p:sldId id="283" r:id="rId8"/>
    <p:sldId id="284" r:id="rId9"/>
    <p:sldId id="281" r:id="rId10"/>
    <p:sldId id="282" r:id="rId11"/>
    <p:sldId id="263" r:id="rId12"/>
    <p:sldId id="278" r:id="rId13"/>
    <p:sldId id="280" r:id="rId14"/>
    <p:sldId id="260" r:id="rId15"/>
    <p:sldId id="261" r:id="rId16"/>
    <p:sldId id="262" r:id="rId17"/>
    <p:sldId id="264" r:id="rId18"/>
    <p:sldId id="285" r:id="rId19"/>
    <p:sldId id="286" r:id="rId20"/>
    <p:sldId id="288" r:id="rId21"/>
    <p:sldId id="289" r:id="rId22"/>
    <p:sldId id="266" r:id="rId23"/>
    <p:sldId id="267" r:id="rId24"/>
    <p:sldId id="290" r:id="rId25"/>
    <p:sldId id="268" r:id="rId26"/>
    <p:sldId id="269" r:id="rId27"/>
    <p:sldId id="27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2" r:id="rId38"/>
    <p:sldId id="303" r:id="rId39"/>
    <p:sldId id="301" r:id="rId40"/>
    <p:sldId id="304" r:id="rId41"/>
    <p:sldId id="306" r:id="rId42"/>
    <p:sldId id="307" r:id="rId43"/>
    <p:sldId id="25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heri-simcenter.github.io/SimCenterBootcamp202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H-slcnmTJc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915" y="2049517"/>
            <a:ext cx="9768168" cy="200318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PLEASE MAKE SURE TO COMPLETE THE SETUP AHEAD OF THE FIRST SESSION</a:t>
            </a:r>
          </a:p>
          <a:p>
            <a:r>
              <a:rPr lang="en-US" dirty="0">
                <a:hlinkClick r:id="rId2"/>
              </a:rPr>
              <a:t>https://nheri-simcenter.github.io/SimCenterBootcamp2020/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6484" y="4208520"/>
            <a:ext cx="6779029" cy="419322"/>
          </a:xfrm>
        </p:spPr>
        <p:txBody>
          <a:bodyPr>
            <a:noAutofit/>
          </a:bodyPr>
          <a:lstStyle/>
          <a:p>
            <a:r>
              <a:rPr lang="en-US" b="1" dirty="0"/>
              <a:t>Frank McKenna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2911" y="4627842"/>
            <a:ext cx="6926174" cy="355589"/>
          </a:xfrm>
        </p:spPr>
        <p:txBody>
          <a:bodyPr>
            <a:noAutofit/>
          </a:bodyPr>
          <a:lstStyle/>
          <a:p>
            <a:r>
              <a:rPr lang="en-US" b="1" dirty="0"/>
              <a:t>Peter Mackenzie-Helnwein</a:t>
            </a:r>
            <a:r>
              <a:rPr lang="en-US" dirty="0"/>
              <a:t>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79848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2: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6428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3: Operator 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118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Wael </a:t>
            </a:r>
            <a:r>
              <a:rPr lang="en-US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Peter Mackenzie-Helnwein,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WATCH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https://youtu.be/VH-slcnmTJc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 30 MINUTES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Wael </a:t>
            </a:r>
            <a:r>
              <a:rPr lang="en-US" b="1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5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Programming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91245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in C </a:t>
            </a:r>
            <a:r>
              <a:rPr lang="en-US"/>
              <a:t>- Pointers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727555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Programming using MPI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20173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Programming using </a:t>
            </a:r>
            <a:r>
              <a:rPr lang="en-US" dirty="0" err="1"/>
              <a:t>openMP</a:t>
            </a:r>
            <a:r>
              <a:rPr lang="en-US" dirty="0"/>
              <a:t>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59335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73322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Oriented Programming in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191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Design Example: </a:t>
            </a:r>
            <a:r>
              <a:rPr lang="en-US" dirty="0" err="1"/>
              <a:t>OpenSees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1421085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EMACS - Tips &amp; Tricks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32677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 Exercise: a Vector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26445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in Natural Hazard Engineering </a:t>
            </a:r>
          </a:p>
          <a:p>
            <a:r>
              <a:rPr lang="en-US" dirty="0"/>
              <a:t>Part 1 Conventional Machine Learning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Chaofeng</a:t>
            </a:r>
            <a:r>
              <a:rPr lang="en-US" dirty="0"/>
              <a:t> (Charles) Wang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222291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in Natural Hazard Engineering </a:t>
            </a:r>
          </a:p>
          <a:p>
            <a:r>
              <a:rPr lang="en-US" dirty="0"/>
              <a:t>Part 1 Conventional Machine Learning - </a:t>
            </a:r>
            <a:r>
              <a:rPr lang="en-US" dirty="0">
                <a:solidFill>
                  <a:srgbClr val="FF0000"/>
                </a:solidFill>
              </a:rPr>
              <a:t>EXERCISE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Chaofeng</a:t>
            </a:r>
            <a:r>
              <a:rPr lang="en-US" dirty="0"/>
              <a:t> (Charles) Wang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029036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in Natural Hazard Engineering </a:t>
            </a:r>
          </a:p>
          <a:p>
            <a:r>
              <a:rPr lang="en-US" dirty="0"/>
              <a:t>Part 2 Deep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Chaofeng</a:t>
            </a:r>
            <a:r>
              <a:rPr lang="en-US" dirty="0"/>
              <a:t> (Charles) Wang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603135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in Natural Hazard Engineering </a:t>
            </a:r>
          </a:p>
          <a:p>
            <a:r>
              <a:rPr lang="en-US" dirty="0"/>
              <a:t>Part 2 Deep Learning - </a:t>
            </a:r>
            <a:r>
              <a:rPr lang="en-US" dirty="0">
                <a:solidFill>
                  <a:srgbClr val="FF0000"/>
                </a:solidFill>
              </a:rPr>
              <a:t>EXERCISE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Chaofeng</a:t>
            </a:r>
            <a:r>
              <a:rPr lang="en-US" dirty="0"/>
              <a:t> (Charles) Wang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106517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Graphical User Interfaces (GUI)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6097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Examples: </a:t>
            </a:r>
            <a:r>
              <a:rPr lang="en-US" dirty="0" err="1"/>
              <a:t>SimCenter</a:t>
            </a:r>
            <a:r>
              <a:rPr lang="en-US"/>
              <a:t> Tools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397171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Closing Remarks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1483014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525</Words>
  <Application>Microsoft Macintosh PowerPoint</Application>
  <PresentationFormat>Widescreen</PresentationFormat>
  <Paragraphs>130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Peter Mackenzie-Helnwein</cp:lastModifiedBy>
  <cp:revision>21</cp:revision>
  <dcterms:created xsi:type="dcterms:W3CDTF">2020-08-05T17:47:37Z</dcterms:created>
  <dcterms:modified xsi:type="dcterms:W3CDTF">2020-08-21T23:37:34Z</dcterms:modified>
</cp:coreProperties>
</file>