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0"/>
  </p:notesMasterIdLst>
  <p:sldIdLst>
    <p:sldId id="256" r:id="rId2"/>
    <p:sldId id="340" r:id="rId3"/>
    <p:sldId id="350" r:id="rId4"/>
    <p:sldId id="280" r:id="rId5"/>
    <p:sldId id="351" r:id="rId6"/>
    <p:sldId id="369" r:id="rId7"/>
    <p:sldId id="373" r:id="rId8"/>
    <p:sldId id="370" r:id="rId9"/>
    <p:sldId id="371" r:id="rId10"/>
    <p:sldId id="374" r:id="rId11"/>
    <p:sldId id="375" r:id="rId12"/>
    <p:sldId id="377" r:id="rId13"/>
    <p:sldId id="378" r:id="rId14"/>
    <p:sldId id="379" r:id="rId15"/>
    <p:sldId id="376" r:id="rId16"/>
    <p:sldId id="380" r:id="rId17"/>
    <p:sldId id="372" r:id="rId18"/>
    <p:sldId id="382" r:id="rId19"/>
  </p:sldIdLst>
  <p:sldSz cx="9144000" cy="5143500" type="screen16x9"/>
  <p:notesSz cx="6858000" cy="9144000"/>
  <p:embeddedFontLst>
    <p:embeddedFont>
      <p:font typeface="Abril Fatface" panose="02000503000000020003" pitchFamily="2" charset="77"/>
      <p:regular r:id="rId21"/>
    </p:embeddedFont>
    <p:embeddedFont>
      <p:font typeface="DM Sans" pitchFamily="2" charset="77"/>
      <p:regular r:id="rId22"/>
      <p:bold r:id="rId23"/>
      <p:italic r:id="rId24"/>
      <p:boldItalic r:id="rId25"/>
    </p:embeddedFont>
    <p:embeddedFont>
      <p:font typeface="Fira Sans Extra Condensed" panose="020F0502020204030204" pitchFamily="3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497FD4-CC46-4E56-8FCD-425BDC88EA98}">
  <a:tblStyle styleId="{31497FD4-CC46-4E56-8FCD-425BDC88EA9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12"/>
    <p:restoredTop sz="88299"/>
  </p:normalViewPr>
  <p:slideViewPr>
    <p:cSldViewPr snapToGrid="0" snapToObjects="1">
      <p:cViewPr varScale="1">
        <p:scale>
          <a:sx n="144" d="100"/>
          <a:sy n="144" d="100"/>
        </p:scale>
        <p:origin x="112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40201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58409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06646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86842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1482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52508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54195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32913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0"/>
        <p:cNvGrpSpPr/>
        <p:nvPr/>
      </p:nvGrpSpPr>
      <p:grpSpPr>
        <a:xfrm>
          <a:off x="0" y="0"/>
          <a:ext cx="0" cy="0"/>
          <a:chOff x="0" y="0"/>
          <a:chExt cx="0" cy="0"/>
        </a:xfrm>
      </p:grpSpPr>
      <p:sp>
        <p:nvSpPr>
          <p:cNvPr id="1361" name="Google Shape;1361;g717148dc98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2" name="Google Shape;1362;g717148dc98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7168c7e9a0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7168c7e9a0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1595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4311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0"/>
        <p:cNvGrpSpPr/>
        <p:nvPr/>
      </p:nvGrpSpPr>
      <p:grpSpPr>
        <a:xfrm>
          <a:off x="0" y="0"/>
          <a:ext cx="0" cy="0"/>
          <a:chOff x="0" y="0"/>
          <a:chExt cx="0" cy="0"/>
        </a:xfrm>
      </p:grpSpPr>
      <p:sp>
        <p:nvSpPr>
          <p:cNvPr id="1361" name="Google Shape;1361;g717148dc98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2" name="Google Shape;1362;g717148dc98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0090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41086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03904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4884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81411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User-driven algorithms example: One example of a user-driven algorithm is YouTube, which explicitly only draws on user demographics, location, watch and search history to recommend videos (Covington, Adams and </a:t>
            </a:r>
            <a:r>
              <a:rPr lang="en-US" dirty="0" err="1"/>
              <a:t>Sargin</a:t>
            </a:r>
            <a:r>
              <a:rPr lang="en-US" dirty="0"/>
              <a:t> 2012).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br>
              <a:rPr lang="en-US" dirty="0"/>
            </a:br>
            <a:r>
              <a:rPr lang="en-US" dirty="0"/>
              <a:t>Socially driven algorithms: example: Facebook, for example, explicitly admits to using social connections in generating content recommendations – hence the “Friend A and 30 other friends like this” under so many posts (</a:t>
            </a:r>
            <a:r>
              <a:rPr lang="en-US" dirty="0" err="1"/>
              <a:t>Kabiljo</a:t>
            </a:r>
            <a:r>
              <a:rPr lang="en-US" dirty="0"/>
              <a:t> &amp; Aleksandar Ilic, 2015). </a:t>
            </a:r>
            <a:endParaRPr dirty="0"/>
          </a:p>
        </p:txBody>
      </p:sp>
    </p:spTree>
    <p:extLst>
      <p:ext uri="{BB962C8B-B14F-4D97-AF65-F5344CB8AC3E}">
        <p14:creationId xmlns:p14="http://schemas.microsoft.com/office/powerpoint/2010/main" val="4143539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05750" y="1214125"/>
            <a:ext cx="2854500" cy="20526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5200"/>
              <a:buNone/>
              <a:defRPr sz="5200"/>
            </a:lvl1pPr>
            <a:lvl2pPr lvl="1">
              <a:lnSpc>
                <a:spcPct val="80000"/>
              </a:lnSpc>
              <a:spcBef>
                <a:spcPts val="0"/>
              </a:spcBef>
              <a:spcAft>
                <a:spcPts val="0"/>
              </a:spcAft>
              <a:buSzPts val="5200"/>
              <a:buNone/>
              <a:defRPr sz="5200"/>
            </a:lvl2pPr>
            <a:lvl3pPr lvl="2">
              <a:lnSpc>
                <a:spcPct val="80000"/>
              </a:lnSpc>
              <a:spcBef>
                <a:spcPts val="0"/>
              </a:spcBef>
              <a:spcAft>
                <a:spcPts val="0"/>
              </a:spcAft>
              <a:buSzPts val="5200"/>
              <a:buNone/>
              <a:defRPr sz="5200"/>
            </a:lvl3pPr>
            <a:lvl4pPr lvl="3">
              <a:lnSpc>
                <a:spcPct val="80000"/>
              </a:lnSpc>
              <a:spcBef>
                <a:spcPts val="0"/>
              </a:spcBef>
              <a:spcAft>
                <a:spcPts val="0"/>
              </a:spcAft>
              <a:buSzPts val="5200"/>
              <a:buNone/>
              <a:defRPr sz="5200"/>
            </a:lvl4pPr>
            <a:lvl5pPr lvl="4">
              <a:lnSpc>
                <a:spcPct val="80000"/>
              </a:lnSpc>
              <a:spcBef>
                <a:spcPts val="0"/>
              </a:spcBef>
              <a:spcAft>
                <a:spcPts val="0"/>
              </a:spcAft>
              <a:buSzPts val="5200"/>
              <a:buNone/>
              <a:defRPr sz="5200"/>
            </a:lvl5pPr>
            <a:lvl6pPr lvl="5">
              <a:lnSpc>
                <a:spcPct val="80000"/>
              </a:lnSpc>
              <a:spcBef>
                <a:spcPts val="0"/>
              </a:spcBef>
              <a:spcAft>
                <a:spcPts val="0"/>
              </a:spcAft>
              <a:buSzPts val="5200"/>
              <a:buNone/>
              <a:defRPr sz="5200"/>
            </a:lvl6pPr>
            <a:lvl7pPr lvl="6">
              <a:lnSpc>
                <a:spcPct val="80000"/>
              </a:lnSpc>
              <a:spcBef>
                <a:spcPts val="0"/>
              </a:spcBef>
              <a:spcAft>
                <a:spcPts val="0"/>
              </a:spcAft>
              <a:buSzPts val="5200"/>
              <a:buNone/>
              <a:defRPr sz="5200"/>
            </a:lvl7pPr>
            <a:lvl8pPr lvl="7">
              <a:lnSpc>
                <a:spcPct val="80000"/>
              </a:lnSpc>
              <a:spcBef>
                <a:spcPts val="0"/>
              </a:spcBef>
              <a:spcAft>
                <a:spcPts val="0"/>
              </a:spcAft>
              <a:buSzPts val="5200"/>
              <a:buNone/>
              <a:defRPr sz="5200"/>
            </a:lvl8pPr>
            <a:lvl9pPr lvl="8">
              <a:lnSpc>
                <a:spcPct val="80000"/>
              </a:lnSpc>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05750" y="3367525"/>
            <a:ext cx="31098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ctrTitle" idx="2"/>
          </p:nvPr>
        </p:nvSpPr>
        <p:spPr>
          <a:xfrm>
            <a:off x="805750" y="2575000"/>
            <a:ext cx="3347100" cy="5739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chemeClr val="accent6"/>
              </a:buClr>
              <a:buSzPts val="3000"/>
              <a:buNone/>
              <a:defRPr sz="3000">
                <a:solidFill>
                  <a:schemeClr val="accent6"/>
                </a:solidFill>
              </a:defRPr>
            </a:lvl1pPr>
            <a:lvl2pPr lvl="1" rtl="0">
              <a:lnSpc>
                <a:spcPct val="80000"/>
              </a:lnSpc>
              <a:spcBef>
                <a:spcPts val="0"/>
              </a:spcBef>
              <a:spcAft>
                <a:spcPts val="0"/>
              </a:spcAft>
              <a:buClr>
                <a:schemeClr val="accent6"/>
              </a:buClr>
              <a:buSzPts val="3000"/>
              <a:buNone/>
              <a:defRPr sz="3000">
                <a:solidFill>
                  <a:schemeClr val="accent6"/>
                </a:solidFill>
              </a:defRPr>
            </a:lvl2pPr>
            <a:lvl3pPr lvl="2" rtl="0">
              <a:lnSpc>
                <a:spcPct val="80000"/>
              </a:lnSpc>
              <a:spcBef>
                <a:spcPts val="0"/>
              </a:spcBef>
              <a:spcAft>
                <a:spcPts val="0"/>
              </a:spcAft>
              <a:buClr>
                <a:schemeClr val="accent6"/>
              </a:buClr>
              <a:buSzPts val="3000"/>
              <a:buNone/>
              <a:defRPr sz="3000">
                <a:solidFill>
                  <a:schemeClr val="accent6"/>
                </a:solidFill>
              </a:defRPr>
            </a:lvl3pPr>
            <a:lvl4pPr lvl="3" rtl="0">
              <a:lnSpc>
                <a:spcPct val="80000"/>
              </a:lnSpc>
              <a:spcBef>
                <a:spcPts val="0"/>
              </a:spcBef>
              <a:spcAft>
                <a:spcPts val="0"/>
              </a:spcAft>
              <a:buClr>
                <a:schemeClr val="accent6"/>
              </a:buClr>
              <a:buSzPts val="3000"/>
              <a:buNone/>
              <a:defRPr sz="3000">
                <a:solidFill>
                  <a:schemeClr val="accent6"/>
                </a:solidFill>
              </a:defRPr>
            </a:lvl4pPr>
            <a:lvl5pPr lvl="4" rtl="0">
              <a:lnSpc>
                <a:spcPct val="80000"/>
              </a:lnSpc>
              <a:spcBef>
                <a:spcPts val="0"/>
              </a:spcBef>
              <a:spcAft>
                <a:spcPts val="0"/>
              </a:spcAft>
              <a:buClr>
                <a:schemeClr val="accent6"/>
              </a:buClr>
              <a:buSzPts val="3000"/>
              <a:buNone/>
              <a:defRPr sz="3000">
                <a:solidFill>
                  <a:schemeClr val="accent6"/>
                </a:solidFill>
              </a:defRPr>
            </a:lvl5pPr>
            <a:lvl6pPr lvl="5" rtl="0">
              <a:lnSpc>
                <a:spcPct val="80000"/>
              </a:lnSpc>
              <a:spcBef>
                <a:spcPts val="0"/>
              </a:spcBef>
              <a:spcAft>
                <a:spcPts val="0"/>
              </a:spcAft>
              <a:buClr>
                <a:schemeClr val="accent6"/>
              </a:buClr>
              <a:buSzPts val="3000"/>
              <a:buNone/>
              <a:defRPr sz="3000">
                <a:solidFill>
                  <a:schemeClr val="accent6"/>
                </a:solidFill>
              </a:defRPr>
            </a:lvl6pPr>
            <a:lvl7pPr lvl="6" rtl="0">
              <a:lnSpc>
                <a:spcPct val="80000"/>
              </a:lnSpc>
              <a:spcBef>
                <a:spcPts val="0"/>
              </a:spcBef>
              <a:spcAft>
                <a:spcPts val="0"/>
              </a:spcAft>
              <a:buClr>
                <a:schemeClr val="accent6"/>
              </a:buClr>
              <a:buSzPts val="3000"/>
              <a:buNone/>
              <a:defRPr sz="3000">
                <a:solidFill>
                  <a:schemeClr val="accent6"/>
                </a:solidFill>
              </a:defRPr>
            </a:lvl7pPr>
            <a:lvl8pPr lvl="7" rtl="0">
              <a:lnSpc>
                <a:spcPct val="80000"/>
              </a:lnSpc>
              <a:spcBef>
                <a:spcPts val="0"/>
              </a:spcBef>
              <a:spcAft>
                <a:spcPts val="0"/>
              </a:spcAft>
              <a:buClr>
                <a:schemeClr val="accent6"/>
              </a:buClr>
              <a:buSzPts val="3000"/>
              <a:buNone/>
              <a:defRPr sz="3000">
                <a:solidFill>
                  <a:schemeClr val="accent6"/>
                </a:solidFill>
              </a:defRPr>
            </a:lvl8pPr>
            <a:lvl9pPr lvl="8" rtl="0">
              <a:lnSpc>
                <a:spcPct val="80000"/>
              </a:lnSpc>
              <a:spcBef>
                <a:spcPts val="0"/>
              </a:spcBef>
              <a:spcAft>
                <a:spcPts val="0"/>
              </a:spcAft>
              <a:buClr>
                <a:schemeClr val="accent6"/>
              </a:buClr>
              <a:buSzPts val="3000"/>
              <a:buNone/>
              <a:defRPr sz="3000">
                <a:solidFill>
                  <a:schemeClr val="accent6"/>
                </a:solidFill>
              </a:defRPr>
            </a:lvl9pPr>
          </a:lstStyle>
          <a:p>
            <a:endParaRPr/>
          </a:p>
        </p:txBody>
      </p:sp>
      <p:sp>
        <p:nvSpPr>
          <p:cNvPr id="12" name="Google Shape;12;p2"/>
          <p:cNvSpPr/>
          <p:nvPr/>
        </p:nvSpPr>
        <p:spPr>
          <a:xfrm>
            <a:off x="4143095" y="16"/>
            <a:ext cx="5001120" cy="4610752"/>
          </a:xfrm>
          <a:custGeom>
            <a:avLst/>
            <a:gdLst/>
            <a:ahLst/>
            <a:cxnLst/>
            <a:rect l="l" t="t" r="r" b="b"/>
            <a:pathLst>
              <a:path w="227272" h="209532" extrusionOk="0">
                <a:moveTo>
                  <a:pt x="76464" y="0"/>
                </a:moveTo>
                <a:cubicBezTo>
                  <a:pt x="16774" y="52437"/>
                  <a:pt x="1" y="131312"/>
                  <a:pt x="39210" y="177376"/>
                </a:cubicBezTo>
                <a:cubicBezTo>
                  <a:pt x="57561" y="198930"/>
                  <a:pt x="84958" y="209532"/>
                  <a:pt x="115199" y="209532"/>
                </a:cubicBezTo>
                <a:cubicBezTo>
                  <a:pt x="150420" y="209532"/>
                  <a:pt x="189498" y="195150"/>
                  <a:pt x="222630" y="166944"/>
                </a:cubicBezTo>
                <a:cubicBezTo>
                  <a:pt x="224206" y="165606"/>
                  <a:pt x="225754" y="164243"/>
                  <a:pt x="227272" y="162860"/>
                </a:cubicBezTo>
                <a:lnTo>
                  <a:pt x="227272" y="0"/>
                </a:lnTo>
                <a:close/>
              </a:path>
            </a:pathLst>
          </a:custGeom>
          <a:solidFill>
            <a:srgbClr val="92C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011909" y="526475"/>
            <a:ext cx="1132324" cy="503120"/>
          </a:xfrm>
          <a:custGeom>
            <a:avLst/>
            <a:gdLst/>
            <a:ahLst/>
            <a:cxnLst/>
            <a:rect l="l" t="t" r="r" b="b"/>
            <a:pathLst>
              <a:path w="26116" h="11604" extrusionOk="0">
                <a:moveTo>
                  <a:pt x="26114" y="1"/>
                </a:moveTo>
                <a:cubicBezTo>
                  <a:pt x="26024" y="35"/>
                  <a:pt x="25934" y="69"/>
                  <a:pt x="25846" y="106"/>
                </a:cubicBezTo>
                <a:cubicBezTo>
                  <a:pt x="23796" y="975"/>
                  <a:pt x="22125" y="2534"/>
                  <a:pt x="20593" y="4151"/>
                </a:cubicBezTo>
                <a:cubicBezTo>
                  <a:pt x="19258" y="5557"/>
                  <a:pt x="17942" y="7068"/>
                  <a:pt x="16193" y="7904"/>
                </a:cubicBezTo>
                <a:cubicBezTo>
                  <a:pt x="14949" y="8498"/>
                  <a:pt x="13433" y="8612"/>
                  <a:pt x="11901" y="8612"/>
                </a:cubicBezTo>
                <a:cubicBezTo>
                  <a:pt x="10945" y="8612"/>
                  <a:pt x="9982" y="8568"/>
                  <a:pt x="9075" y="8568"/>
                </a:cubicBezTo>
                <a:cubicBezTo>
                  <a:pt x="8602" y="8568"/>
                  <a:pt x="8145" y="8580"/>
                  <a:pt x="7711" y="8617"/>
                </a:cubicBezTo>
                <a:cubicBezTo>
                  <a:pt x="5301" y="8818"/>
                  <a:pt x="0" y="11604"/>
                  <a:pt x="4749" y="11604"/>
                </a:cubicBezTo>
                <a:cubicBezTo>
                  <a:pt x="4905" y="11604"/>
                  <a:pt x="5073" y="11600"/>
                  <a:pt x="5252" y="11594"/>
                </a:cubicBezTo>
                <a:cubicBezTo>
                  <a:pt x="11785" y="11365"/>
                  <a:pt x="18328" y="11308"/>
                  <a:pt x="24871" y="11308"/>
                </a:cubicBezTo>
                <a:cubicBezTo>
                  <a:pt x="25286" y="11308"/>
                  <a:pt x="25701" y="11308"/>
                  <a:pt x="26116" y="11309"/>
                </a:cubicBezTo>
                <a:lnTo>
                  <a:pt x="261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794913" y="356500"/>
            <a:ext cx="1349675" cy="431400"/>
          </a:xfrm>
          <a:custGeom>
            <a:avLst/>
            <a:gdLst/>
            <a:ahLst/>
            <a:cxnLst/>
            <a:rect l="l" t="t" r="r" b="b"/>
            <a:pathLst>
              <a:path w="53987" h="17256" fill="none" extrusionOk="0">
                <a:moveTo>
                  <a:pt x="53987" y="17254"/>
                </a:moveTo>
                <a:cubicBezTo>
                  <a:pt x="53987" y="14789"/>
                  <a:pt x="49298" y="15667"/>
                  <a:pt x="46887" y="15710"/>
                </a:cubicBezTo>
                <a:cubicBezTo>
                  <a:pt x="45955" y="15727"/>
                  <a:pt x="44824" y="15690"/>
                  <a:pt x="44365" y="14618"/>
                </a:cubicBezTo>
                <a:cubicBezTo>
                  <a:pt x="43921" y="13574"/>
                  <a:pt x="44440" y="12273"/>
                  <a:pt x="44345" y="11083"/>
                </a:cubicBezTo>
                <a:cubicBezTo>
                  <a:pt x="44157" y="8690"/>
                  <a:pt x="41747" y="7910"/>
                  <a:pt x="39965" y="8385"/>
                </a:cubicBezTo>
                <a:cubicBezTo>
                  <a:pt x="38181" y="8861"/>
                  <a:pt x="36303" y="9955"/>
                  <a:pt x="34628" y="9014"/>
                </a:cubicBezTo>
                <a:cubicBezTo>
                  <a:pt x="32387" y="7754"/>
                  <a:pt x="32489" y="5423"/>
                  <a:pt x="30876" y="3008"/>
                </a:cubicBezTo>
                <a:cubicBezTo>
                  <a:pt x="29240" y="556"/>
                  <a:pt x="26383" y="1"/>
                  <a:pt x="24031" y="1018"/>
                </a:cubicBezTo>
                <a:cubicBezTo>
                  <a:pt x="21680" y="2034"/>
                  <a:pt x="19775" y="4364"/>
                  <a:pt x="18244" y="6933"/>
                </a:cubicBezTo>
                <a:cubicBezTo>
                  <a:pt x="16733" y="9466"/>
                  <a:pt x="15879" y="13939"/>
                  <a:pt x="11870" y="15180"/>
                </a:cubicBezTo>
                <a:cubicBezTo>
                  <a:pt x="9448" y="15930"/>
                  <a:pt x="7133" y="13167"/>
                  <a:pt x="4738" y="13417"/>
                </a:cubicBezTo>
                <a:cubicBezTo>
                  <a:pt x="2632" y="13637"/>
                  <a:pt x="1" y="14789"/>
                  <a:pt x="631" y="17256"/>
                </a:cubicBezTo>
                <a:close/>
              </a:path>
            </a:pathLst>
          </a:custGeom>
          <a:no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660238" y="4260925"/>
            <a:ext cx="1768225" cy="356725"/>
          </a:xfrm>
          <a:custGeom>
            <a:avLst/>
            <a:gdLst/>
            <a:ahLst/>
            <a:cxnLst/>
            <a:rect l="l" t="t" r="r" b="b"/>
            <a:pathLst>
              <a:path w="70729" h="14269" extrusionOk="0">
                <a:moveTo>
                  <a:pt x="53812" y="1"/>
                </a:moveTo>
                <a:cubicBezTo>
                  <a:pt x="53142" y="1"/>
                  <a:pt x="52469" y="113"/>
                  <a:pt x="51841" y="335"/>
                </a:cubicBezTo>
                <a:cubicBezTo>
                  <a:pt x="49840" y="1044"/>
                  <a:pt x="48319" y="2652"/>
                  <a:pt x="46702" y="4029"/>
                </a:cubicBezTo>
                <a:cubicBezTo>
                  <a:pt x="45239" y="5276"/>
                  <a:pt x="43464" y="6414"/>
                  <a:pt x="41580" y="6414"/>
                </a:cubicBezTo>
                <a:cubicBezTo>
                  <a:pt x="41382" y="6414"/>
                  <a:pt x="41184" y="6401"/>
                  <a:pt x="40984" y="6375"/>
                </a:cubicBezTo>
                <a:cubicBezTo>
                  <a:pt x="39436" y="6172"/>
                  <a:pt x="38101" y="5174"/>
                  <a:pt x="36583" y="4807"/>
                </a:cubicBezTo>
                <a:cubicBezTo>
                  <a:pt x="36125" y="4696"/>
                  <a:pt x="35668" y="4645"/>
                  <a:pt x="35213" y="4645"/>
                </a:cubicBezTo>
                <a:cubicBezTo>
                  <a:pt x="32655" y="4645"/>
                  <a:pt x="30174" y="6268"/>
                  <a:pt x="28218" y="8050"/>
                </a:cubicBezTo>
                <a:cubicBezTo>
                  <a:pt x="25914" y="10150"/>
                  <a:pt x="23765" y="11252"/>
                  <a:pt x="20796" y="12200"/>
                </a:cubicBezTo>
                <a:cubicBezTo>
                  <a:pt x="19724" y="12542"/>
                  <a:pt x="17640" y="12992"/>
                  <a:pt x="15172" y="12992"/>
                </a:cubicBezTo>
                <a:cubicBezTo>
                  <a:pt x="13949" y="12992"/>
                  <a:pt x="12632" y="12881"/>
                  <a:pt x="11297" y="12593"/>
                </a:cubicBezTo>
                <a:cubicBezTo>
                  <a:pt x="9372" y="12178"/>
                  <a:pt x="8222" y="11014"/>
                  <a:pt x="6201" y="11014"/>
                </a:cubicBezTo>
                <a:cubicBezTo>
                  <a:pt x="3262" y="11014"/>
                  <a:pt x="1513" y="12755"/>
                  <a:pt x="0" y="14267"/>
                </a:cubicBezTo>
                <a:lnTo>
                  <a:pt x="69129" y="14268"/>
                </a:lnTo>
                <a:cubicBezTo>
                  <a:pt x="70729" y="14268"/>
                  <a:pt x="68266" y="11764"/>
                  <a:pt x="65708" y="11764"/>
                </a:cubicBezTo>
                <a:cubicBezTo>
                  <a:pt x="65403" y="11764"/>
                  <a:pt x="65097" y="11799"/>
                  <a:pt x="64796" y="11879"/>
                </a:cubicBezTo>
                <a:cubicBezTo>
                  <a:pt x="64485" y="11961"/>
                  <a:pt x="64037" y="12001"/>
                  <a:pt x="63563" y="12001"/>
                </a:cubicBezTo>
                <a:cubicBezTo>
                  <a:pt x="62846" y="12001"/>
                  <a:pt x="62068" y="11910"/>
                  <a:pt x="61615" y="11736"/>
                </a:cubicBezTo>
                <a:cubicBezTo>
                  <a:pt x="59849" y="11061"/>
                  <a:pt x="59847" y="8787"/>
                  <a:pt x="59477" y="6933"/>
                </a:cubicBezTo>
                <a:cubicBezTo>
                  <a:pt x="59106" y="5078"/>
                  <a:pt x="58910" y="3059"/>
                  <a:pt x="57672" y="1629"/>
                </a:cubicBezTo>
                <a:cubicBezTo>
                  <a:pt x="56723" y="534"/>
                  <a:pt x="55273" y="1"/>
                  <a:pt x="53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58888" y="915250"/>
            <a:ext cx="51300" cy="51275"/>
          </a:xfrm>
          <a:custGeom>
            <a:avLst/>
            <a:gdLst/>
            <a:ahLst/>
            <a:cxnLst/>
            <a:rect l="l" t="t" r="r" b="b"/>
            <a:pathLst>
              <a:path w="2052" h="2051" fill="none" extrusionOk="0">
                <a:moveTo>
                  <a:pt x="2052" y="987"/>
                </a:moveTo>
                <a:cubicBezTo>
                  <a:pt x="2052" y="1387"/>
                  <a:pt x="1812" y="1747"/>
                  <a:pt x="1443" y="1900"/>
                </a:cubicBezTo>
                <a:cubicBezTo>
                  <a:pt x="1073" y="2051"/>
                  <a:pt x="649" y="1967"/>
                  <a:pt x="368" y="1685"/>
                </a:cubicBezTo>
                <a:cubicBezTo>
                  <a:pt x="85" y="1403"/>
                  <a:pt x="1" y="978"/>
                  <a:pt x="154" y="610"/>
                </a:cubicBezTo>
                <a:cubicBezTo>
                  <a:pt x="306" y="240"/>
                  <a:pt x="666" y="0"/>
                  <a:pt x="1065" y="0"/>
                </a:cubicBezTo>
                <a:cubicBezTo>
                  <a:pt x="1610" y="0"/>
                  <a:pt x="2052" y="441"/>
                  <a:pt x="2052" y="987"/>
                </a:cubicBezTo>
                <a:close/>
              </a:path>
            </a:pathLst>
          </a:custGeom>
          <a:no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011613" y="453400"/>
            <a:ext cx="476175" cy="25"/>
          </a:xfrm>
          <a:custGeom>
            <a:avLst/>
            <a:gdLst/>
            <a:ahLst/>
            <a:cxnLst/>
            <a:rect l="l" t="t" r="r" b="b"/>
            <a:pathLst>
              <a:path w="19047" h="1" fill="none" extrusionOk="0">
                <a:moveTo>
                  <a:pt x="1" y="0"/>
                </a:moveTo>
                <a:lnTo>
                  <a:pt x="19047" y="0"/>
                </a:lnTo>
              </a:path>
            </a:pathLst>
          </a:custGeom>
          <a:noFill/>
          <a:ln w="167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601588" y="453400"/>
            <a:ext cx="188975" cy="25"/>
          </a:xfrm>
          <a:custGeom>
            <a:avLst/>
            <a:gdLst/>
            <a:ahLst/>
            <a:cxnLst/>
            <a:rect l="l" t="t" r="r" b="b"/>
            <a:pathLst>
              <a:path w="7559" h="1" fill="none" extrusionOk="0">
                <a:moveTo>
                  <a:pt x="1" y="0"/>
                </a:moveTo>
                <a:lnTo>
                  <a:pt x="7559" y="0"/>
                </a:lnTo>
              </a:path>
            </a:pathLst>
          </a:custGeom>
          <a:noFill/>
          <a:ln w="167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024088" y="4760825"/>
            <a:ext cx="189000" cy="25"/>
          </a:xfrm>
          <a:custGeom>
            <a:avLst/>
            <a:gdLst/>
            <a:ahLst/>
            <a:cxnLst/>
            <a:rect l="l" t="t" r="r" b="b"/>
            <a:pathLst>
              <a:path w="7560" h="1" fill="none" extrusionOk="0">
                <a:moveTo>
                  <a:pt x="0" y="0"/>
                </a:moveTo>
                <a:lnTo>
                  <a:pt x="7559" y="0"/>
                </a:lnTo>
              </a:path>
            </a:pathLst>
          </a:custGeom>
          <a:solidFill>
            <a:schemeClr val="accent2"/>
          </a:solidFill>
          <a:ln w="167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20;p2"/>
          <p:cNvGrpSpPr/>
          <p:nvPr/>
        </p:nvGrpSpPr>
        <p:grpSpPr>
          <a:xfrm>
            <a:off x="3046138" y="601325"/>
            <a:ext cx="68950" cy="68900"/>
            <a:chOff x="5627413" y="1896725"/>
            <a:chExt cx="68950" cy="68900"/>
          </a:xfrm>
        </p:grpSpPr>
        <p:sp>
          <p:nvSpPr>
            <p:cNvPr id="21" name="Google Shape;21;p2"/>
            <p:cNvSpPr/>
            <p:nvPr/>
          </p:nvSpPr>
          <p:spPr>
            <a:xfrm>
              <a:off x="5661888" y="1896725"/>
              <a:ext cx="25" cy="68900"/>
            </a:xfrm>
            <a:custGeom>
              <a:avLst/>
              <a:gdLst/>
              <a:ahLst/>
              <a:cxnLst/>
              <a:rect l="l" t="t" r="r" b="b"/>
              <a:pathLst>
                <a:path w="1" h="2756" fill="none" extrusionOk="0">
                  <a:moveTo>
                    <a:pt x="0" y="0"/>
                  </a:moveTo>
                  <a:lnTo>
                    <a:pt x="0" y="2755"/>
                  </a:lnTo>
                </a:path>
              </a:pathLst>
            </a:custGeom>
            <a:solidFill>
              <a:schemeClr val="accent2"/>
            </a:solidFill>
            <a:ln w="111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627413" y="1931150"/>
              <a:ext cx="68950" cy="25"/>
            </a:xfrm>
            <a:custGeom>
              <a:avLst/>
              <a:gdLst/>
              <a:ahLst/>
              <a:cxnLst/>
              <a:rect l="l" t="t" r="r" b="b"/>
              <a:pathLst>
                <a:path w="2758" h="1" fill="none" extrusionOk="0">
                  <a:moveTo>
                    <a:pt x="2757" y="0"/>
                  </a:moveTo>
                  <a:lnTo>
                    <a:pt x="1" y="0"/>
                  </a:lnTo>
                </a:path>
              </a:pathLst>
            </a:custGeom>
            <a:solidFill>
              <a:schemeClr val="accent2"/>
            </a:solidFill>
            <a:ln w="111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Google Shape;29;p4"/>
          <p:cNvSpPr txBox="1">
            <a:spLocks noGrp="1"/>
          </p:cNvSpPr>
          <p:nvPr>
            <p:ph type="body" idx="1"/>
          </p:nvPr>
        </p:nvSpPr>
        <p:spPr>
          <a:xfrm>
            <a:off x="743525" y="1204100"/>
            <a:ext cx="7377000" cy="3220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4"/>
          <p:cNvSpPr/>
          <p:nvPr/>
        </p:nvSpPr>
        <p:spPr>
          <a:xfrm>
            <a:off x="8310012" y="794052"/>
            <a:ext cx="879783" cy="390910"/>
          </a:xfrm>
          <a:custGeom>
            <a:avLst/>
            <a:gdLst/>
            <a:ahLst/>
            <a:cxnLst/>
            <a:rect l="l" t="t" r="r" b="b"/>
            <a:pathLst>
              <a:path w="26116" h="11604" extrusionOk="0">
                <a:moveTo>
                  <a:pt x="26114" y="1"/>
                </a:moveTo>
                <a:cubicBezTo>
                  <a:pt x="26024" y="35"/>
                  <a:pt x="25934" y="69"/>
                  <a:pt x="25846" y="106"/>
                </a:cubicBezTo>
                <a:cubicBezTo>
                  <a:pt x="23796" y="975"/>
                  <a:pt x="22125" y="2534"/>
                  <a:pt x="20593" y="4151"/>
                </a:cubicBezTo>
                <a:cubicBezTo>
                  <a:pt x="19258" y="5557"/>
                  <a:pt x="17942" y="7068"/>
                  <a:pt x="16193" y="7904"/>
                </a:cubicBezTo>
                <a:cubicBezTo>
                  <a:pt x="14949" y="8498"/>
                  <a:pt x="13433" y="8612"/>
                  <a:pt x="11901" y="8612"/>
                </a:cubicBezTo>
                <a:cubicBezTo>
                  <a:pt x="10945" y="8612"/>
                  <a:pt x="9982" y="8568"/>
                  <a:pt x="9075" y="8568"/>
                </a:cubicBezTo>
                <a:cubicBezTo>
                  <a:pt x="8602" y="8568"/>
                  <a:pt x="8145" y="8580"/>
                  <a:pt x="7711" y="8617"/>
                </a:cubicBezTo>
                <a:cubicBezTo>
                  <a:pt x="5301" y="8818"/>
                  <a:pt x="0" y="11604"/>
                  <a:pt x="4749" y="11604"/>
                </a:cubicBezTo>
                <a:cubicBezTo>
                  <a:pt x="4905" y="11604"/>
                  <a:pt x="5073" y="11600"/>
                  <a:pt x="5252" y="11594"/>
                </a:cubicBezTo>
                <a:cubicBezTo>
                  <a:pt x="11785" y="11365"/>
                  <a:pt x="18328" y="11308"/>
                  <a:pt x="24871" y="11308"/>
                </a:cubicBezTo>
                <a:cubicBezTo>
                  <a:pt x="25286" y="11308"/>
                  <a:pt x="25701" y="11308"/>
                  <a:pt x="26116" y="11309"/>
                </a:cubicBezTo>
                <a:lnTo>
                  <a:pt x="261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7951541" y="91771"/>
            <a:ext cx="1818687" cy="581312"/>
          </a:xfrm>
          <a:custGeom>
            <a:avLst/>
            <a:gdLst/>
            <a:ahLst/>
            <a:cxnLst/>
            <a:rect l="l" t="t" r="r" b="b"/>
            <a:pathLst>
              <a:path w="53987" h="17256" fill="none" extrusionOk="0">
                <a:moveTo>
                  <a:pt x="53987" y="17254"/>
                </a:moveTo>
                <a:cubicBezTo>
                  <a:pt x="53987" y="14789"/>
                  <a:pt x="49298" y="15667"/>
                  <a:pt x="46887" y="15710"/>
                </a:cubicBezTo>
                <a:cubicBezTo>
                  <a:pt x="45955" y="15727"/>
                  <a:pt x="44824" y="15690"/>
                  <a:pt x="44365" y="14618"/>
                </a:cubicBezTo>
                <a:cubicBezTo>
                  <a:pt x="43921" y="13574"/>
                  <a:pt x="44440" y="12273"/>
                  <a:pt x="44345" y="11083"/>
                </a:cubicBezTo>
                <a:cubicBezTo>
                  <a:pt x="44157" y="8690"/>
                  <a:pt x="41747" y="7910"/>
                  <a:pt x="39965" y="8385"/>
                </a:cubicBezTo>
                <a:cubicBezTo>
                  <a:pt x="38181" y="8861"/>
                  <a:pt x="36303" y="9955"/>
                  <a:pt x="34628" y="9014"/>
                </a:cubicBezTo>
                <a:cubicBezTo>
                  <a:pt x="32387" y="7754"/>
                  <a:pt x="32489" y="5423"/>
                  <a:pt x="30876" y="3008"/>
                </a:cubicBezTo>
                <a:cubicBezTo>
                  <a:pt x="29240" y="556"/>
                  <a:pt x="26383" y="1"/>
                  <a:pt x="24031" y="1018"/>
                </a:cubicBezTo>
                <a:cubicBezTo>
                  <a:pt x="21680" y="2034"/>
                  <a:pt x="19775" y="4364"/>
                  <a:pt x="18244" y="6933"/>
                </a:cubicBezTo>
                <a:cubicBezTo>
                  <a:pt x="16733" y="9466"/>
                  <a:pt x="15879" y="13939"/>
                  <a:pt x="11870" y="15180"/>
                </a:cubicBezTo>
                <a:cubicBezTo>
                  <a:pt x="9448" y="15930"/>
                  <a:pt x="7133" y="13167"/>
                  <a:pt x="4738" y="13417"/>
                </a:cubicBezTo>
                <a:cubicBezTo>
                  <a:pt x="2632" y="13637"/>
                  <a:pt x="1" y="14789"/>
                  <a:pt x="631" y="17256"/>
                </a:cubicBezTo>
                <a:close/>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2975211" y="268525"/>
            <a:ext cx="641646" cy="34"/>
          </a:xfrm>
          <a:custGeom>
            <a:avLst/>
            <a:gdLst/>
            <a:ahLst/>
            <a:cxnLst/>
            <a:rect l="l" t="t" r="r" b="b"/>
            <a:pathLst>
              <a:path w="19047" h="1" fill="none" extrusionOk="0">
                <a:moveTo>
                  <a:pt x="1" y="0"/>
                </a:moveTo>
                <a:lnTo>
                  <a:pt x="19047" y="0"/>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3282227" y="366425"/>
            <a:ext cx="254644" cy="34"/>
          </a:xfrm>
          <a:custGeom>
            <a:avLst/>
            <a:gdLst/>
            <a:ahLst/>
            <a:cxnLst/>
            <a:rect l="l" t="t" r="r" b="b"/>
            <a:pathLst>
              <a:path w="7559" h="1" fill="none" extrusionOk="0">
                <a:moveTo>
                  <a:pt x="1" y="0"/>
                </a:moveTo>
                <a:lnTo>
                  <a:pt x="7559" y="0"/>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8512888" y="2533570"/>
            <a:ext cx="474017" cy="34"/>
          </a:xfrm>
          <a:custGeom>
            <a:avLst/>
            <a:gdLst/>
            <a:ahLst/>
            <a:cxnLst/>
            <a:rect l="l" t="t" r="r" b="b"/>
            <a:pathLst>
              <a:path w="14071" h="1" fill="none" extrusionOk="0">
                <a:moveTo>
                  <a:pt x="1" y="1"/>
                </a:moveTo>
                <a:lnTo>
                  <a:pt x="14071" y="1"/>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4"/>
          <p:cNvGrpSpPr/>
          <p:nvPr/>
        </p:nvGrpSpPr>
        <p:grpSpPr>
          <a:xfrm>
            <a:off x="8940450" y="2987037"/>
            <a:ext cx="92876" cy="92876"/>
            <a:chOff x="18635775" y="3220037"/>
            <a:chExt cx="92876" cy="92876"/>
          </a:xfrm>
        </p:grpSpPr>
        <p:sp>
          <p:nvSpPr>
            <p:cNvPr id="36" name="Google Shape;36;p4"/>
            <p:cNvSpPr/>
            <p:nvPr/>
          </p:nvSpPr>
          <p:spPr>
            <a:xfrm>
              <a:off x="18682196" y="3220037"/>
              <a:ext cx="34" cy="92876"/>
            </a:xfrm>
            <a:custGeom>
              <a:avLst/>
              <a:gdLst/>
              <a:ahLst/>
              <a:cxnLst/>
              <a:rect l="l" t="t" r="r" b="b"/>
              <a:pathLst>
                <a:path w="1" h="2757" fill="none" extrusionOk="0">
                  <a:moveTo>
                    <a:pt x="1" y="0"/>
                  </a:moveTo>
                  <a:lnTo>
                    <a:pt x="1" y="2757"/>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18635775" y="3266459"/>
              <a:ext cx="92876" cy="34"/>
            </a:xfrm>
            <a:custGeom>
              <a:avLst/>
              <a:gdLst/>
              <a:ahLst/>
              <a:cxnLst/>
              <a:rect l="l" t="t" r="r" b="b"/>
              <a:pathLst>
                <a:path w="2757"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4"/>
          <p:cNvGrpSpPr/>
          <p:nvPr/>
        </p:nvGrpSpPr>
        <p:grpSpPr>
          <a:xfrm>
            <a:off x="324508" y="1328629"/>
            <a:ext cx="92910" cy="92843"/>
            <a:chOff x="5627413" y="1896725"/>
            <a:chExt cx="68950" cy="68900"/>
          </a:xfrm>
        </p:grpSpPr>
        <p:sp>
          <p:nvSpPr>
            <p:cNvPr id="39" name="Google Shape;39;p4"/>
            <p:cNvSpPr/>
            <p:nvPr/>
          </p:nvSpPr>
          <p:spPr>
            <a:xfrm>
              <a:off x="5661888" y="1896725"/>
              <a:ext cx="25" cy="68900"/>
            </a:xfrm>
            <a:custGeom>
              <a:avLst/>
              <a:gdLst/>
              <a:ahLst/>
              <a:cxnLst/>
              <a:rect l="l" t="t" r="r" b="b"/>
              <a:pathLst>
                <a:path w="1" h="2756" fill="none" extrusionOk="0">
                  <a:moveTo>
                    <a:pt x="0" y="0"/>
                  </a:moveTo>
                  <a:lnTo>
                    <a:pt x="0" y="2755"/>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5627413" y="1931150"/>
              <a:ext cx="68950" cy="25"/>
            </a:xfrm>
            <a:custGeom>
              <a:avLst/>
              <a:gdLst/>
              <a:ahLst/>
              <a:cxnLst/>
              <a:rect l="l" t="t" r="r" b="b"/>
              <a:pathLst>
                <a:path w="2758"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4"/>
          <p:cNvSpPr txBox="1">
            <a:spLocks noGrp="1"/>
          </p:cNvSpPr>
          <p:nvPr>
            <p:ph type="title"/>
          </p:nvPr>
        </p:nvSpPr>
        <p:spPr>
          <a:xfrm>
            <a:off x="743525" y="520675"/>
            <a:ext cx="5094300" cy="683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400"/>
              <a:buNone/>
              <a:defRPr sz="2400"/>
            </a:lvl2pPr>
            <a:lvl3pPr lvl="2" rtl="0">
              <a:lnSpc>
                <a:spcPct val="80000"/>
              </a:lnSpc>
              <a:spcBef>
                <a:spcPts val="0"/>
              </a:spcBef>
              <a:spcAft>
                <a:spcPts val="0"/>
              </a:spcAft>
              <a:buSzPts val="2400"/>
              <a:buNone/>
              <a:defRPr sz="2400"/>
            </a:lvl3pPr>
            <a:lvl4pPr lvl="3" rtl="0">
              <a:lnSpc>
                <a:spcPct val="80000"/>
              </a:lnSpc>
              <a:spcBef>
                <a:spcPts val="0"/>
              </a:spcBef>
              <a:spcAft>
                <a:spcPts val="0"/>
              </a:spcAft>
              <a:buSzPts val="2400"/>
              <a:buNone/>
              <a:defRPr sz="2400"/>
            </a:lvl4pPr>
            <a:lvl5pPr lvl="4" rtl="0">
              <a:lnSpc>
                <a:spcPct val="80000"/>
              </a:lnSpc>
              <a:spcBef>
                <a:spcPts val="0"/>
              </a:spcBef>
              <a:spcAft>
                <a:spcPts val="0"/>
              </a:spcAft>
              <a:buSzPts val="2400"/>
              <a:buNone/>
              <a:defRPr sz="2400"/>
            </a:lvl5pPr>
            <a:lvl6pPr lvl="5" rtl="0">
              <a:lnSpc>
                <a:spcPct val="80000"/>
              </a:lnSpc>
              <a:spcBef>
                <a:spcPts val="0"/>
              </a:spcBef>
              <a:spcAft>
                <a:spcPts val="0"/>
              </a:spcAft>
              <a:buSzPts val="2400"/>
              <a:buNone/>
              <a:defRPr sz="2400"/>
            </a:lvl6pPr>
            <a:lvl7pPr lvl="6" rtl="0">
              <a:lnSpc>
                <a:spcPct val="80000"/>
              </a:lnSpc>
              <a:spcBef>
                <a:spcPts val="0"/>
              </a:spcBef>
              <a:spcAft>
                <a:spcPts val="0"/>
              </a:spcAft>
              <a:buSzPts val="2400"/>
              <a:buNone/>
              <a:defRPr sz="2400"/>
            </a:lvl7pPr>
            <a:lvl8pPr lvl="7" rtl="0">
              <a:lnSpc>
                <a:spcPct val="80000"/>
              </a:lnSpc>
              <a:spcBef>
                <a:spcPts val="0"/>
              </a:spcBef>
              <a:spcAft>
                <a:spcPts val="0"/>
              </a:spcAft>
              <a:buSzPts val="2400"/>
              <a:buNone/>
              <a:defRPr sz="2400"/>
            </a:lvl8pPr>
            <a:lvl9pPr lvl="8" rtl="0">
              <a:lnSpc>
                <a:spcPct val="80000"/>
              </a:lnSpc>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0"/>
          <p:cNvSpPr/>
          <p:nvPr/>
        </p:nvSpPr>
        <p:spPr>
          <a:xfrm rot="7882444">
            <a:off x="6589885" y="-1137348"/>
            <a:ext cx="3103938" cy="4188230"/>
          </a:xfrm>
          <a:custGeom>
            <a:avLst/>
            <a:gdLst/>
            <a:ahLst/>
            <a:cxnLst/>
            <a:rect l="l" t="t" r="r" b="b"/>
            <a:pathLst>
              <a:path w="17110" h="23087" extrusionOk="0">
                <a:moveTo>
                  <a:pt x="11060" y="0"/>
                </a:moveTo>
                <a:cubicBezTo>
                  <a:pt x="8458" y="0"/>
                  <a:pt x="4658" y="1566"/>
                  <a:pt x="3223" y="2864"/>
                </a:cubicBezTo>
                <a:cubicBezTo>
                  <a:pt x="252" y="5519"/>
                  <a:pt x="0" y="12336"/>
                  <a:pt x="732" y="15865"/>
                </a:cubicBezTo>
                <a:cubicBezTo>
                  <a:pt x="1322" y="18750"/>
                  <a:pt x="3136" y="21525"/>
                  <a:pt x="5878" y="22606"/>
                </a:cubicBezTo>
                <a:cubicBezTo>
                  <a:pt x="6704" y="22933"/>
                  <a:pt x="7578" y="23086"/>
                  <a:pt x="8457" y="23086"/>
                </a:cubicBezTo>
                <a:cubicBezTo>
                  <a:pt x="10604" y="23086"/>
                  <a:pt x="12780" y="22176"/>
                  <a:pt x="14346" y="20673"/>
                </a:cubicBezTo>
                <a:cubicBezTo>
                  <a:pt x="15241" y="19809"/>
                  <a:pt x="15973" y="18739"/>
                  <a:pt x="16279" y="17526"/>
                </a:cubicBezTo>
                <a:cubicBezTo>
                  <a:pt x="17110" y="14248"/>
                  <a:pt x="14651" y="11047"/>
                  <a:pt x="14422" y="7671"/>
                </a:cubicBezTo>
                <a:cubicBezTo>
                  <a:pt x="14335" y="6371"/>
                  <a:pt x="14586" y="5071"/>
                  <a:pt x="14520" y="3771"/>
                </a:cubicBezTo>
                <a:cubicBezTo>
                  <a:pt x="14444" y="2482"/>
                  <a:pt x="13985" y="1094"/>
                  <a:pt x="12882" y="406"/>
                </a:cubicBezTo>
                <a:cubicBezTo>
                  <a:pt x="12419" y="122"/>
                  <a:pt x="11786" y="0"/>
                  <a:pt x="11060" y="0"/>
                </a:cubicBezTo>
                <a:close/>
              </a:path>
            </a:pathLst>
          </a:custGeom>
          <a:solidFill>
            <a:srgbClr val="CE9FBC">
              <a:alpha val="34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0"/>
          <p:cNvSpPr/>
          <p:nvPr/>
        </p:nvSpPr>
        <p:spPr>
          <a:xfrm>
            <a:off x="5868148" y="382100"/>
            <a:ext cx="1811016" cy="365358"/>
          </a:xfrm>
          <a:custGeom>
            <a:avLst/>
            <a:gdLst/>
            <a:ahLst/>
            <a:cxnLst/>
            <a:rect l="l" t="t" r="r" b="b"/>
            <a:pathLst>
              <a:path w="70729" h="14269" extrusionOk="0">
                <a:moveTo>
                  <a:pt x="53812" y="1"/>
                </a:moveTo>
                <a:cubicBezTo>
                  <a:pt x="53142" y="1"/>
                  <a:pt x="52469" y="113"/>
                  <a:pt x="51841" y="335"/>
                </a:cubicBezTo>
                <a:cubicBezTo>
                  <a:pt x="49840" y="1044"/>
                  <a:pt x="48319" y="2652"/>
                  <a:pt x="46702" y="4029"/>
                </a:cubicBezTo>
                <a:cubicBezTo>
                  <a:pt x="45239" y="5276"/>
                  <a:pt x="43464" y="6414"/>
                  <a:pt x="41580" y="6414"/>
                </a:cubicBezTo>
                <a:cubicBezTo>
                  <a:pt x="41382" y="6414"/>
                  <a:pt x="41184" y="6401"/>
                  <a:pt x="40984" y="6375"/>
                </a:cubicBezTo>
                <a:cubicBezTo>
                  <a:pt x="39436" y="6172"/>
                  <a:pt x="38101" y="5174"/>
                  <a:pt x="36583" y="4807"/>
                </a:cubicBezTo>
                <a:cubicBezTo>
                  <a:pt x="36125" y="4696"/>
                  <a:pt x="35668" y="4645"/>
                  <a:pt x="35213" y="4645"/>
                </a:cubicBezTo>
                <a:cubicBezTo>
                  <a:pt x="32655" y="4645"/>
                  <a:pt x="30174" y="6268"/>
                  <a:pt x="28218" y="8050"/>
                </a:cubicBezTo>
                <a:cubicBezTo>
                  <a:pt x="25914" y="10150"/>
                  <a:pt x="23765" y="11252"/>
                  <a:pt x="20796" y="12200"/>
                </a:cubicBezTo>
                <a:cubicBezTo>
                  <a:pt x="19724" y="12542"/>
                  <a:pt x="17640" y="12992"/>
                  <a:pt x="15172" y="12992"/>
                </a:cubicBezTo>
                <a:cubicBezTo>
                  <a:pt x="13949" y="12992"/>
                  <a:pt x="12632" y="12881"/>
                  <a:pt x="11297" y="12593"/>
                </a:cubicBezTo>
                <a:cubicBezTo>
                  <a:pt x="9372" y="12178"/>
                  <a:pt x="8222" y="11014"/>
                  <a:pt x="6201" y="11014"/>
                </a:cubicBezTo>
                <a:cubicBezTo>
                  <a:pt x="3262" y="11014"/>
                  <a:pt x="1513" y="12755"/>
                  <a:pt x="0" y="14267"/>
                </a:cubicBezTo>
                <a:lnTo>
                  <a:pt x="69129" y="14268"/>
                </a:lnTo>
                <a:cubicBezTo>
                  <a:pt x="70729" y="14268"/>
                  <a:pt x="68266" y="11764"/>
                  <a:pt x="65708" y="11764"/>
                </a:cubicBezTo>
                <a:cubicBezTo>
                  <a:pt x="65403" y="11764"/>
                  <a:pt x="65097" y="11799"/>
                  <a:pt x="64796" y="11879"/>
                </a:cubicBezTo>
                <a:cubicBezTo>
                  <a:pt x="64485" y="11961"/>
                  <a:pt x="64037" y="12001"/>
                  <a:pt x="63563" y="12001"/>
                </a:cubicBezTo>
                <a:cubicBezTo>
                  <a:pt x="62846" y="12001"/>
                  <a:pt x="62068" y="11910"/>
                  <a:pt x="61615" y="11736"/>
                </a:cubicBezTo>
                <a:cubicBezTo>
                  <a:pt x="59849" y="11061"/>
                  <a:pt x="59847" y="8787"/>
                  <a:pt x="59477" y="6933"/>
                </a:cubicBezTo>
                <a:cubicBezTo>
                  <a:pt x="59106" y="5078"/>
                  <a:pt x="58910" y="3059"/>
                  <a:pt x="57672" y="1629"/>
                </a:cubicBezTo>
                <a:cubicBezTo>
                  <a:pt x="56723" y="534"/>
                  <a:pt x="55273" y="1"/>
                  <a:pt x="53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a:off x="-922759" y="4065521"/>
            <a:ext cx="1818687" cy="581311"/>
          </a:xfrm>
          <a:custGeom>
            <a:avLst/>
            <a:gdLst/>
            <a:ahLst/>
            <a:cxnLst/>
            <a:rect l="l" t="t" r="r" b="b"/>
            <a:pathLst>
              <a:path w="53987" h="17256" fill="none" extrusionOk="0">
                <a:moveTo>
                  <a:pt x="53987" y="17254"/>
                </a:moveTo>
                <a:cubicBezTo>
                  <a:pt x="53987" y="14789"/>
                  <a:pt x="49298" y="15667"/>
                  <a:pt x="46887" y="15710"/>
                </a:cubicBezTo>
                <a:cubicBezTo>
                  <a:pt x="45955" y="15727"/>
                  <a:pt x="44824" y="15690"/>
                  <a:pt x="44365" y="14618"/>
                </a:cubicBezTo>
                <a:cubicBezTo>
                  <a:pt x="43921" y="13574"/>
                  <a:pt x="44440" y="12273"/>
                  <a:pt x="44345" y="11083"/>
                </a:cubicBezTo>
                <a:cubicBezTo>
                  <a:pt x="44157" y="8690"/>
                  <a:pt x="41747" y="7910"/>
                  <a:pt x="39965" y="8385"/>
                </a:cubicBezTo>
                <a:cubicBezTo>
                  <a:pt x="38181" y="8861"/>
                  <a:pt x="36303" y="9955"/>
                  <a:pt x="34628" y="9014"/>
                </a:cubicBezTo>
                <a:cubicBezTo>
                  <a:pt x="32387" y="7754"/>
                  <a:pt x="32489" y="5423"/>
                  <a:pt x="30876" y="3008"/>
                </a:cubicBezTo>
                <a:cubicBezTo>
                  <a:pt x="29240" y="556"/>
                  <a:pt x="26383" y="1"/>
                  <a:pt x="24031" y="1018"/>
                </a:cubicBezTo>
                <a:cubicBezTo>
                  <a:pt x="21680" y="2034"/>
                  <a:pt x="19775" y="4364"/>
                  <a:pt x="18244" y="6933"/>
                </a:cubicBezTo>
                <a:cubicBezTo>
                  <a:pt x="16733" y="9466"/>
                  <a:pt x="15879" y="13939"/>
                  <a:pt x="11870" y="15180"/>
                </a:cubicBezTo>
                <a:cubicBezTo>
                  <a:pt x="9448" y="15930"/>
                  <a:pt x="7133" y="13167"/>
                  <a:pt x="4738" y="13417"/>
                </a:cubicBezTo>
                <a:cubicBezTo>
                  <a:pt x="2632" y="13637"/>
                  <a:pt x="1" y="14789"/>
                  <a:pt x="631" y="17256"/>
                </a:cubicBezTo>
                <a:close/>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103;p10"/>
          <p:cNvGrpSpPr/>
          <p:nvPr/>
        </p:nvGrpSpPr>
        <p:grpSpPr>
          <a:xfrm>
            <a:off x="3424008" y="1130804"/>
            <a:ext cx="92910" cy="92843"/>
            <a:chOff x="5627413" y="1896725"/>
            <a:chExt cx="68950" cy="68900"/>
          </a:xfrm>
        </p:grpSpPr>
        <p:sp>
          <p:nvSpPr>
            <p:cNvPr id="104" name="Google Shape;104;p10"/>
            <p:cNvSpPr/>
            <p:nvPr/>
          </p:nvSpPr>
          <p:spPr>
            <a:xfrm>
              <a:off x="5661888" y="1896725"/>
              <a:ext cx="25" cy="68900"/>
            </a:xfrm>
            <a:custGeom>
              <a:avLst/>
              <a:gdLst/>
              <a:ahLst/>
              <a:cxnLst/>
              <a:rect l="l" t="t" r="r" b="b"/>
              <a:pathLst>
                <a:path w="1" h="2756" fill="none" extrusionOk="0">
                  <a:moveTo>
                    <a:pt x="0" y="0"/>
                  </a:moveTo>
                  <a:lnTo>
                    <a:pt x="0" y="2755"/>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a:off x="5627413" y="1931150"/>
              <a:ext cx="68950" cy="25"/>
            </a:xfrm>
            <a:custGeom>
              <a:avLst/>
              <a:gdLst/>
              <a:ahLst/>
              <a:cxnLst/>
              <a:rect l="l" t="t" r="r" b="b"/>
              <a:pathLst>
                <a:path w="2758"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10"/>
          <p:cNvSpPr/>
          <p:nvPr/>
        </p:nvSpPr>
        <p:spPr>
          <a:xfrm>
            <a:off x="8846822" y="2518757"/>
            <a:ext cx="69127" cy="69194"/>
          </a:xfrm>
          <a:custGeom>
            <a:avLst/>
            <a:gdLst/>
            <a:ahLst/>
            <a:cxnLst/>
            <a:rect l="l" t="t" r="r" b="b"/>
            <a:pathLst>
              <a:path w="2052" h="2054" fill="none" extrusionOk="0">
                <a:moveTo>
                  <a:pt x="2051" y="988"/>
                </a:moveTo>
                <a:cubicBezTo>
                  <a:pt x="2051" y="1388"/>
                  <a:pt x="1811" y="1747"/>
                  <a:pt x="1442" y="1900"/>
                </a:cubicBezTo>
                <a:cubicBezTo>
                  <a:pt x="1073" y="2053"/>
                  <a:pt x="649" y="1969"/>
                  <a:pt x="366" y="1686"/>
                </a:cubicBezTo>
                <a:cubicBezTo>
                  <a:pt x="85" y="1403"/>
                  <a:pt x="0" y="979"/>
                  <a:pt x="152" y="611"/>
                </a:cubicBezTo>
                <a:cubicBezTo>
                  <a:pt x="305" y="242"/>
                  <a:pt x="665" y="1"/>
                  <a:pt x="1064" y="1"/>
                </a:cubicBezTo>
                <a:cubicBezTo>
                  <a:pt x="1610" y="1"/>
                  <a:pt x="2051" y="444"/>
                  <a:pt x="2051" y="988"/>
                </a:cubicBezTo>
                <a:close/>
              </a:path>
            </a:pathLst>
          </a:custGeom>
          <a:solidFill>
            <a:srgbClr val="FFFFFF"/>
          </a:solid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title"/>
          </p:nvPr>
        </p:nvSpPr>
        <p:spPr>
          <a:xfrm>
            <a:off x="743525" y="520675"/>
            <a:ext cx="2333100" cy="10083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400"/>
              <a:buNone/>
              <a:defRPr sz="2400"/>
            </a:lvl2pPr>
            <a:lvl3pPr lvl="2" rtl="0">
              <a:lnSpc>
                <a:spcPct val="80000"/>
              </a:lnSpc>
              <a:spcBef>
                <a:spcPts val="0"/>
              </a:spcBef>
              <a:spcAft>
                <a:spcPts val="0"/>
              </a:spcAft>
              <a:buSzPts val="2400"/>
              <a:buNone/>
              <a:defRPr sz="2400"/>
            </a:lvl3pPr>
            <a:lvl4pPr lvl="3" rtl="0">
              <a:lnSpc>
                <a:spcPct val="80000"/>
              </a:lnSpc>
              <a:spcBef>
                <a:spcPts val="0"/>
              </a:spcBef>
              <a:spcAft>
                <a:spcPts val="0"/>
              </a:spcAft>
              <a:buSzPts val="2400"/>
              <a:buNone/>
              <a:defRPr sz="2400"/>
            </a:lvl4pPr>
            <a:lvl5pPr lvl="4" rtl="0">
              <a:lnSpc>
                <a:spcPct val="80000"/>
              </a:lnSpc>
              <a:spcBef>
                <a:spcPts val="0"/>
              </a:spcBef>
              <a:spcAft>
                <a:spcPts val="0"/>
              </a:spcAft>
              <a:buSzPts val="2400"/>
              <a:buNone/>
              <a:defRPr sz="2400"/>
            </a:lvl5pPr>
            <a:lvl6pPr lvl="5" rtl="0">
              <a:lnSpc>
                <a:spcPct val="80000"/>
              </a:lnSpc>
              <a:spcBef>
                <a:spcPts val="0"/>
              </a:spcBef>
              <a:spcAft>
                <a:spcPts val="0"/>
              </a:spcAft>
              <a:buSzPts val="2400"/>
              <a:buNone/>
              <a:defRPr sz="2400"/>
            </a:lvl6pPr>
            <a:lvl7pPr lvl="6" rtl="0">
              <a:lnSpc>
                <a:spcPct val="80000"/>
              </a:lnSpc>
              <a:spcBef>
                <a:spcPts val="0"/>
              </a:spcBef>
              <a:spcAft>
                <a:spcPts val="0"/>
              </a:spcAft>
              <a:buSzPts val="2400"/>
              <a:buNone/>
              <a:defRPr sz="2400"/>
            </a:lvl7pPr>
            <a:lvl8pPr lvl="7" rtl="0">
              <a:lnSpc>
                <a:spcPct val="80000"/>
              </a:lnSpc>
              <a:spcBef>
                <a:spcPts val="0"/>
              </a:spcBef>
              <a:spcAft>
                <a:spcPts val="0"/>
              </a:spcAft>
              <a:buSzPts val="2400"/>
              <a:buNone/>
              <a:defRPr sz="2400"/>
            </a:lvl8pPr>
            <a:lvl9pPr lvl="8" rtl="0">
              <a:lnSpc>
                <a:spcPct val="80000"/>
              </a:lnSpc>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31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ONE_COLUMN_TEXT_2_1">
    <p:spTree>
      <p:nvGrpSpPr>
        <p:cNvPr id="1" name="Shape 314"/>
        <p:cNvGrpSpPr/>
        <p:nvPr/>
      </p:nvGrpSpPr>
      <p:grpSpPr>
        <a:xfrm>
          <a:off x="0" y="0"/>
          <a:ext cx="0" cy="0"/>
          <a:chOff x="0" y="0"/>
          <a:chExt cx="0" cy="0"/>
        </a:xfrm>
      </p:grpSpPr>
      <p:sp>
        <p:nvSpPr>
          <p:cNvPr id="315" name="Google Shape;315;p26"/>
          <p:cNvSpPr/>
          <p:nvPr/>
        </p:nvSpPr>
        <p:spPr>
          <a:xfrm>
            <a:off x="4000707" y="-128674"/>
            <a:ext cx="2382683" cy="480687"/>
          </a:xfrm>
          <a:custGeom>
            <a:avLst/>
            <a:gdLst/>
            <a:ahLst/>
            <a:cxnLst/>
            <a:rect l="l" t="t" r="r" b="b"/>
            <a:pathLst>
              <a:path w="70729" h="14269" extrusionOk="0">
                <a:moveTo>
                  <a:pt x="53812" y="1"/>
                </a:moveTo>
                <a:cubicBezTo>
                  <a:pt x="53142" y="1"/>
                  <a:pt x="52469" y="113"/>
                  <a:pt x="51841" y="335"/>
                </a:cubicBezTo>
                <a:cubicBezTo>
                  <a:pt x="49840" y="1044"/>
                  <a:pt x="48319" y="2652"/>
                  <a:pt x="46702" y="4029"/>
                </a:cubicBezTo>
                <a:cubicBezTo>
                  <a:pt x="45239" y="5276"/>
                  <a:pt x="43464" y="6414"/>
                  <a:pt x="41580" y="6414"/>
                </a:cubicBezTo>
                <a:cubicBezTo>
                  <a:pt x="41382" y="6414"/>
                  <a:pt x="41184" y="6401"/>
                  <a:pt x="40984" y="6375"/>
                </a:cubicBezTo>
                <a:cubicBezTo>
                  <a:pt x="39436" y="6172"/>
                  <a:pt x="38101" y="5174"/>
                  <a:pt x="36583" y="4807"/>
                </a:cubicBezTo>
                <a:cubicBezTo>
                  <a:pt x="36125" y="4696"/>
                  <a:pt x="35668" y="4645"/>
                  <a:pt x="35213" y="4645"/>
                </a:cubicBezTo>
                <a:cubicBezTo>
                  <a:pt x="32655" y="4645"/>
                  <a:pt x="30174" y="6268"/>
                  <a:pt x="28218" y="8050"/>
                </a:cubicBezTo>
                <a:cubicBezTo>
                  <a:pt x="25914" y="10150"/>
                  <a:pt x="23765" y="11252"/>
                  <a:pt x="20796" y="12200"/>
                </a:cubicBezTo>
                <a:cubicBezTo>
                  <a:pt x="19724" y="12542"/>
                  <a:pt x="17640" y="12992"/>
                  <a:pt x="15172" y="12992"/>
                </a:cubicBezTo>
                <a:cubicBezTo>
                  <a:pt x="13949" y="12992"/>
                  <a:pt x="12632" y="12881"/>
                  <a:pt x="11297" y="12593"/>
                </a:cubicBezTo>
                <a:cubicBezTo>
                  <a:pt x="9372" y="12178"/>
                  <a:pt x="8222" y="11014"/>
                  <a:pt x="6201" y="11014"/>
                </a:cubicBezTo>
                <a:cubicBezTo>
                  <a:pt x="3262" y="11014"/>
                  <a:pt x="1513" y="12755"/>
                  <a:pt x="0" y="14267"/>
                </a:cubicBezTo>
                <a:lnTo>
                  <a:pt x="69129" y="14268"/>
                </a:lnTo>
                <a:cubicBezTo>
                  <a:pt x="70729" y="14268"/>
                  <a:pt x="68266" y="11764"/>
                  <a:pt x="65708" y="11764"/>
                </a:cubicBezTo>
                <a:cubicBezTo>
                  <a:pt x="65403" y="11764"/>
                  <a:pt x="65097" y="11799"/>
                  <a:pt x="64796" y="11879"/>
                </a:cubicBezTo>
                <a:cubicBezTo>
                  <a:pt x="64485" y="11961"/>
                  <a:pt x="64037" y="12001"/>
                  <a:pt x="63563" y="12001"/>
                </a:cubicBezTo>
                <a:cubicBezTo>
                  <a:pt x="62846" y="12001"/>
                  <a:pt x="62068" y="11910"/>
                  <a:pt x="61615" y="11736"/>
                </a:cubicBezTo>
                <a:cubicBezTo>
                  <a:pt x="59849" y="11061"/>
                  <a:pt x="59847" y="8787"/>
                  <a:pt x="59477" y="6933"/>
                </a:cubicBezTo>
                <a:cubicBezTo>
                  <a:pt x="59106" y="5078"/>
                  <a:pt x="58910" y="3059"/>
                  <a:pt x="57672" y="1629"/>
                </a:cubicBezTo>
                <a:cubicBezTo>
                  <a:pt x="56723" y="534"/>
                  <a:pt x="55273" y="1"/>
                  <a:pt x="53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26"/>
          <p:cNvGrpSpPr/>
          <p:nvPr/>
        </p:nvGrpSpPr>
        <p:grpSpPr>
          <a:xfrm rot="10800000">
            <a:off x="-1135854" y="-493775"/>
            <a:ext cx="6398896" cy="6254243"/>
            <a:chOff x="4526596" y="-33950"/>
            <a:chExt cx="6398896" cy="6254243"/>
          </a:xfrm>
        </p:grpSpPr>
        <p:sp>
          <p:nvSpPr>
            <p:cNvPr id="317" name="Google Shape;317;p26"/>
            <p:cNvSpPr/>
            <p:nvPr/>
          </p:nvSpPr>
          <p:spPr>
            <a:xfrm rot="-2124055">
              <a:off x="5593290" y="1783739"/>
              <a:ext cx="1570708" cy="1237509"/>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rgbClr val="CE9FBC">
                <a:alpha val="34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rot="2969057">
              <a:off x="5809454" y="522465"/>
              <a:ext cx="3833180" cy="5141413"/>
            </a:xfrm>
            <a:custGeom>
              <a:avLst/>
              <a:gdLst/>
              <a:ahLst/>
              <a:cxnLst/>
              <a:rect l="l" t="t" r="r" b="b"/>
              <a:pathLst>
                <a:path w="29948" h="40169" extrusionOk="0">
                  <a:moveTo>
                    <a:pt x="8382" y="1"/>
                  </a:moveTo>
                  <a:cubicBezTo>
                    <a:pt x="6298" y="1"/>
                    <a:pt x="4274" y="675"/>
                    <a:pt x="2612" y="2368"/>
                  </a:cubicBezTo>
                  <a:cubicBezTo>
                    <a:pt x="689" y="4357"/>
                    <a:pt x="1" y="7241"/>
                    <a:pt x="809" y="9885"/>
                  </a:cubicBezTo>
                  <a:cubicBezTo>
                    <a:pt x="1902" y="13305"/>
                    <a:pt x="5223" y="15435"/>
                    <a:pt x="7539" y="18177"/>
                  </a:cubicBezTo>
                  <a:cubicBezTo>
                    <a:pt x="9320" y="20286"/>
                    <a:pt x="10544" y="22810"/>
                    <a:pt x="11090" y="25519"/>
                  </a:cubicBezTo>
                  <a:cubicBezTo>
                    <a:pt x="11593" y="28010"/>
                    <a:pt x="11516" y="30589"/>
                    <a:pt x="11975" y="33091"/>
                  </a:cubicBezTo>
                  <a:cubicBezTo>
                    <a:pt x="12434" y="35593"/>
                    <a:pt x="13581" y="38160"/>
                    <a:pt x="15799" y="39406"/>
                  </a:cubicBezTo>
                  <a:cubicBezTo>
                    <a:pt x="16729" y="39929"/>
                    <a:pt x="17782" y="40169"/>
                    <a:pt x="18847" y="40169"/>
                  </a:cubicBezTo>
                  <a:cubicBezTo>
                    <a:pt x="20071" y="40169"/>
                    <a:pt x="21311" y="39852"/>
                    <a:pt x="22398" y="39285"/>
                  </a:cubicBezTo>
                  <a:cubicBezTo>
                    <a:pt x="24430" y="38226"/>
                    <a:pt x="25981" y="36390"/>
                    <a:pt x="27074" y="34380"/>
                  </a:cubicBezTo>
                  <a:cubicBezTo>
                    <a:pt x="29947" y="29136"/>
                    <a:pt x="29947" y="22613"/>
                    <a:pt x="27828" y="17030"/>
                  </a:cubicBezTo>
                  <a:cubicBezTo>
                    <a:pt x="25708" y="11436"/>
                    <a:pt x="21622" y="6749"/>
                    <a:pt x="16848" y="3155"/>
                  </a:cubicBezTo>
                  <a:cubicBezTo>
                    <a:pt x="14502" y="1395"/>
                    <a:pt x="11380" y="1"/>
                    <a:pt x="83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 name="Google Shape;319;p26"/>
          <p:cNvSpPr/>
          <p:nvPr/>
        </p:nvSpPr>
        <p:spPr>
          <a:xfrm>
            <a:off x="-789359" y="352009"/>
            <a:ext cx="1818687" cy="581312"/>
          </a:xfrm>
          <a:custGeom>
            <a:avLst/>
            <a:gdLst/>
            <a:ahLst/>
            <a:cxnLst/>
            <a:rect l="l" t="t" r="r" b="b"/>
            <a:pathLst>
              <a:path w="53987" h="17256" fill="none" extrusionOk="0">
                <a:moveTo>
                  <a:pt x="53987" y="17254"/>
                </a:moveTo>
                <a:cubicBezTo>
                  <a:pt x="53987" y="14789"/>
                  <a:pt x="49298" y="15667"/>
                  <a:pt x="46887" y="15710"/>
                </a:cubicBezTo>
                <a:cubicBezTo>
                  <a:pt x="45955" y="15727"/>
                  <a:pt x="44824" y="15690"/>
                  <a:pt x="44365" y="14618"/>
                </a:cubicBezTo>
                <a:cubicBezTo>
                  <a:pt x="43921" y="13574"/>
                  <a:pt x="44440" y="12273"/>
                  <a:pt x="44345" y="11083"/>
                </a:cubicBezTo>
                <a:cubicBezTo>
                  <a:pt x="44157" y="8690"/>
                  <a:pt x="41747" y="7910"/>
                  <a:pt x="39965" y="8385"/>
                </a:cubicBezTo>
                <a:cubicBezTo>
                  <a:pt x="38181" y="8861"/>
                  <a:pt x="36303" y="9955"/>
                  <a:pt x="34628" y="9014"/>
                </a:cubicBezTo>
                <a:cubicBezTo>
                  <a:pt x="32387" y="7754"/>
                  <a:pt x="32489" y="5423"/>
                  <a:pt x="30876" y="3008"/>
                </a:cubicBezTo>
                <a:cubicBezTo>
                  <a:pt x="29240" y="556"/>
                  <a:pt x="26383" y="1"/>
                  <a:pt x="24031" y="1018"/>
                </a:cubicBezTo>
                <a:cubicBezTo>
                  <a:pt x="21680" y="2034"/>
                  <a:pt x="19775" y="4364"/>
                  <a:pt x="18244" y="6933"/>
                </a:cubicBezTo>
                <a:cubicBezTo>
                  <a:pt x="16733" y="9466"/>
                  <a:pt x="15879" y="13939"/>
                  <a:pt x="11870" y="15180"/>
                </a:cubicBezTo>
                <a:cubicBezTo>
                  <a:pt x="9448" y="15930"/>
                  <a:pt x="7133" y="13167"/>
                  <a:pt x="4738" y="13417"/>
                </a:cubicBezTo>
                <a:cubicBezTo>
                  <a:pt x="2632" y="13637"/>
                  <a:pt x="1" y="14789"/>
                  <a:pt x="631" y="17256"/>
                </a:cubicBezTo>
                <a:close/>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 name="Google Shape;320;p26"/>
          <p:cNvGrpSpPr/>
          <p:nvPr/>
        </p:nvGrpSpPr>
        <p:grpSpPr>
          <a:xfrm>
            <a:off x="6539758" y="4931704"/>
            <a:ext cx="92910" cy="92843"/>
            <a:chOff x="5627413" y="1896725"/>
            <a:chExt cx="68950" cy="68900"/>
          </a:xfrm>
        </p:grpSpPr>
        <p:sp>
          <p:nvSpPr>
            <p:cNvPr id="321" name="Google Shape;321;p26"/>
            <p:cNvSpPr/>
            <p:nvPr/>
          </p:nvSpPr>
          <p:spPr>
            <a:xfrm>
              <a:off x="5661888" y="1896725"/>
              <a:ext cx="25" cy="68900"/>
            </a:xfrm>
            <a:custGeom>
              <a:avLst/>
              <a:gdLst/>
              <a:ahLst/>
              <a:cxnLst/>
              <a:rect l="l" t="t" r="r" b="b"/>
              <a:pathLst>
                <a:path w="1" h="2756" fill="none" extrusionOk="0">
                  <a:moveTo>
                    <a:pt x="0" y="0"/>
                  </a:moveTo>
                  <a:lnTo>
                    <a:pt x="0" y="2755"/>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5627413" y="1931150"/>
              <a:ext cx="68950" cy="25"/>
            </a:xfrm>
            <a:custGeom>
              <a:avLst/>
              <a:gdLst/>
              <a:ahLst/>
              <a:cxnLst/>
              <a:rect l="l" t="t" r="r" b="b"/>
              <a:pathLst>
                <a:path w="2758"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26"/>
          <p:cNvSpPr/>
          <p:nvPr/>
        </p:nvSpPr>
        <p:spPr>
          <a:xfrm>
            <a:off x="2580922" y="4768857"/>
            <a:ext cx="69127" cy="69194"/>
          </a:xfrm>
          <a:custGeom>
            <a:avLst/>
            <a:gdLst/>
            <a:ahLst/>
            <a:cxnLst/>
            <a:rect l="l" t="t" r="r" b="b"/>
            <a:pathLst>
              <a:path w="2052" h="2054" fill="none" extrusionOk="0">
                <a:moveTo>
                  <a:pt x="2051" y="988"/>
                </a:moveTo>
                <a:cubicBezTo>
                  <a:pt x="2051" y="1388"/>
                  <a:pt x="1811" y="1747"/>
                  <a:pt x="1442" y="1900"/>
                </a:cubicBezTo>
                <a:cubicBezTo>
                  <a:pt x="1073" y="2053"/>
                  <a:pt x="649" y="1969"/>
                  <a:pt x="366" y="1686"/>
                </a:cubicBezTo>
                <a:cubicBezTo>
                  <a:pt x="85" y="1403"/>
                  <a:pt x="0" y="979"/>
                  <a:pt x="152" y="611"/>
                </a:cubicBezTo>
                <a:cubicBezTo>
                  <a:pt x="305" y="242"/>
                  <a:pt x="665" y="1"/>
                  <a:pt x="1064" y="1"/>
                </a:cubicBezTo>
                <a:cubicBezTo>
                  <a:pt x="1610" y="1"/>
                  <a:pt x="2051" y="444"/>
                  <a:pt x="2051" y="988"/>
                </a:cubicBezTo>
                <a:close/>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4231022" y="883007"/>
            <a:ext cx="69127" cy="69194"/>
          </a:xfrm>
          <a:custGeom>
            <a:avLst/>
            <a:gdLst/>
            <a:ahLst/>
            <a:cxnLst/>
            <a:rect l="l" t="t" r="r" b="b"/>
            <a:pathLst>
              <a:path w="2052" h="2054" fill="none" extrusionOk="0">
                <a:moveTo>
                  <a:pt x="2051" y="988"/>
                </a:moveTo>
                <a:cubicBezTo>
                  <a:pt x="2051" y="1388"/>
                  <a:pt x="1811" y="1747"/>
                  <a:pt x="1442" y="1900"/>
                </a:cubicBezTo>
                <a:cubicBezTo>
                  <a:pt x="1073" y="2053"/>
                  <a:pt x="649" y="1969"/>
                  <a:pt x="366" y="1686"/>
                </a:cubicBezTo>
                <a:cubicBezTo>
                  <a:pt x="85" y="1403"/>
                  <a:pt x="0" y="979"/>
                  <a:pt x="152" y="611"/>
                </a:cubicBezTo>
                <a:cubicBezTo>
                  <a:pt x="305" y="242"/>
                  <a:pt x="665" y="1"/>
                  <a:pt x="1064" y="1"/>
                </a:cubicBezTo>
                <a:cubicBezTo>
                  <a:pt x="1610" y="1"/>
                  <a:pt x="2051" y="444"/>
                  <a:pt x="2051" y="988"/>
                </a:cubicBezTo>
                <a:close/>
              </a:path>
            </a:pathLst>
          </a:custGeom>
          <a:solidFill>
            <a:srgbClr val="FFFFFF"/>
          </a:solid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5" name="Google Shape;325;p26"/>
          <p:cNvGrpSpPr/>
          <p:nvPr/>
        </p:nvGrpSpPr>
        <p:grpSpPr>
          <a:xfrm>
            <a:off x="4219133" y="2786279"/>
            <a:ext cx="92910" cy="92843"/>
            <a:chOff x="5627413" y="1896725"/>
            <a:chExt cx="68950" cy="68900"/>
          </a:xfrm>
        </p:grpSpPr>
        <p:sp>
          <p:nvSpPr>
            <p:cNvPr id="326" name="Google Shape;326;p26"/>
            <p:cNvSpPr/>
            <p:nvPr/>
          </p:nvSpPr>
          <p:spPr>
            <a:xfrm>
              <a:off x="5661888" y="1896725"/>
              <a:ext cx="25" cy="68900"/>
            </a:xfrm>
            <a:custGeom>
              <a:avLst/>
              <a:gdLst/>
              <a:ahLst/>
              <a:cxnLst/>
              <a:rect l="l" t="t" r="r" b="b"/>
              <a:pathLst>
                <a:path w="1" h="2756" fill="none" extrusionOk="0">
                  <a:moveTo>
                    <a:pt x="0" y="0"/>
                  </a:moveTo>
                  <a:lnTo>
                    <a:pt x="0" y="2755"/>
                  </a:lnTo>
                </a:path>
              </a:pathLst>
            </a:custGeom>
            <a:solidFill>
              <a:srgbClr val="FFFFFF"/>
            </a:solid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5627413" y="1931150"/>
              <a:ext cx="68950" cy="25"/>
            </a:xfrm>
            <a:custGeom>
              <a:avLst/>
              <a:gdLst/>
              <a:ahLst/>
              <a:cxnLst/>
              <a:rect l="l" t="t" r="r" b="b"/>
              <a:pathLst>
                <a:path w="2758" h="1" fill="none" extrusionOk="0">
                  <a:moveTo>
                    <a:pt x="2757" y="0"/>
                  </a:moveTo>
                  <a:lnTo>
                    <a:pt x="1" y="0"/>
                  </a:lnTo>
                </a:path>
              </a:pathLst>
            </a:custGeom>
            <a:solidFill>
              <a:srgbClr val="FFFFFF"/>
            </a:solid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26"/>
          <p:cNvSpPr/>
          <p:nvPr/>
        </p:nvSpPr>
        <p:spPr>
          <a:xfrm>
            <a:off x="5545472" y="4247682"/>
            <a:ext cx="69127" cy="69194"/>
          </a:xfrm>
          <a:custGeom>
            <a:avLst/>
            <a:gdLst/>
            <a:ahLst/>
            <a:cxnLst/>
            <a:rect l="l" t="t" r="r" b="b"/>
            <a:pathLst>
              <a:path w="2052" h="2054" fill="none" extrusionOk="0">
                <a:moveTo>
                  <a:pt x="2051" y="988"/>
                </a:moveTo>
                <a:cubicBezTo>
                  <a:pt x="2051" y="1388"/>
                  <a:pt x="1811" y="1747"/>
                  <a:pt x="1442" y="1900"/>
                </a:cubicBezTo>
                <a:cubicBezTo>
                  <a:pt x="1073" y="2053"/>
                  <a:pt x="649" y="1969"/>
                  <a:pt x="366" y="1686"/>
                </a:cubicBezTo>
                <a:cubicBezTo>
                  <a:pt x="85" y="1403"/>
                  <a:pt x="0" y="979"/>
                  <a:pt x="152" y="611"/>
                </a:cubicBezTo>
                <a:cubicBezTo>
                  <a:pt x="305" y="242"/>
                  <a:pt x="665" y="1"/>
                  <a:pt x="1064" y="1"/>
                </a:cubicBezTo>
                <a:cubicBezTo>
                  <a:pt x="1610" y="1"/>
                  <a:pt x="2051" y="444"/>
                  <a:pt x="2051" y="988"/>
                </a:cubicBezTo>
                <a:close/>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APTION_ONLY_1_2_2">
    <p:spTree>
      <p:nvGrpSpPr>
        <p:cNvPr id="1" name="Shape 329"/>
        <p:cNvGrpSpPr/>
        <p:nvPr/>
      </p:nvGrpSpPr>
      <p:grpSpPr>
        <a:xfrm>
          <a:off x="0" y="0"/>
          <a:ext cx="0" cy="0"/>
          <a:chOff x="0" y="0"/>
          <a:chExt cx="0" cy="0"/>
        </a:xfrm>
      </p:grpSpPr>
      <p:sp>
        <p:nvSpPr>
          <p:cNvPr id="330" name="Google Shape;330;p27"/>
          <p:cNvSpPr/>
          <p:nvPr/>
        </p:nvSpPr>
        <p:spPr>
          <a:xfrm>
            <a:off x="0" y="2349862"/>
            <a:ext cx="9144005" cy="2793640"/>
          </a:xfrm>
          <a:custGeom>
            <a:avLst/>
            <a:gdLst/>
            <a:ahLst/>
            <a:cxnLst/>
            <a:rect l="l" t="t" r="r" b="b"/>
            <a:pathLst>
              <a:path w="268310" h="81973" extrusionOk="0">
                <a:moveTo>
                  <a:pt x="102356" y="0"/>
                </a:moveTo>
                <a:cubicBezTo>
                  <a:pt x="93483" y="0"/>
                  <a:pt x="84343" y="4733"/>
                  <a:pt x="79028" y="11723"/>
                </a:cubicBezTo>
                <a:cubicBezTo>
                  <a:pt x="73107" y="19513"/>
                  <a:pt x="72184" y="29777"/>
                  <a:pt x="66914" y="37814"/>
                </a:cubicBezTo>
                <a:cubicBezTo>
                  <a:pt x="61686" y="45788"/>
                  <a:pt x="52668" y="51450"/>
                  <a:pt x="43041" y="51802"/>
                </a:cubicBezTo>
                <a:cubicBezTo>
                  <a:pt x="42550" y="51820"/>
                  <a:pt x="42054" y="51826"/>
                  <a:pt x="41555" y="51826"/>
                </a:cubicBezTo>
                <a:cubicBezTo>
                  <a:pt x="40018" y="51826"/>
                  <a:pt x="38455" y="51762"/>
                  <a:pt x="36910" y="51762"/>
                </a:cubicBezTo>
                <a:cubicBezTo>
                  <a:pt x="33705" y="51762"/>
                  <a:pt x="30581" y="52040"/>
                  <a:pt x="27940" y="53748"/>
                </a:cubicBezTo>
                <a:cubicBezTo>
                  <a:pt x="21854" y="57686"/>
                  <a:pt x="21242" y="67343"/>
                  <a:pt x="19922" y="70936"/>
                </a:cubicBezTo>
                <a:cubicBezTo>
                  <a:pt x="17318" y="78034"/>
                  <a:pt x="5972" y="71533"/>
                  <a:pt x="1" y="81973"/>
                </a:cubicBezTo>
                <a:lnTo>
                  <a:pt x="268109" y="81973"/>
                </a:lnTo>
                <a:cubicBezTo>
                  <a:pt x="268310" y="76971"/>
                  <a:pt x="266606" y="61374"/>
                  <a:pt x="265391" y="59518"/>
                </a:cubicBezTo>
                <a:cubicBezTo>
                  <a:pt x="260152" y="51515"/>
                  <a:pt x="248029" y="47996"/>
                  <a:pt x="239376" y="46445"/>
                </a:cubicBezTo>
                <a:cubicBezTo>
                  <a:pt x="230038" y="44769"/>
                  <a:pt x="218642" y="44685"/>
                  <a:pt x="210905" y="39114"/>
                </a:cubicBezTo>
                <a:cubicBezTo>
                  <a:pt x="202473" y="33041"/>
                  <a:pt x="198759" y="21039"/>
                  <a:pt x="188746" y="18441"/>
                </a:cubicBezTo>
                <a:cubicBezTo>
                  <a:pt x="187196" y="18039"/>
                  <a:pt x="185636" y="17874"/>
                  <a:pt x="184068" y="17874"/>
                </a:cubicBezTo>
                <a:cubicBezTo>
                  <a:pt x="178713" y="17874"/>
                  <a:pt x="173274" y="19804"/>
                  <a:pt x="167905" y="20824"/>
                </a:cubicBezTo>
                <a:cubicBezTo>
                  <a:pt x="164949" y="21385"/>
                  <a:pt x="161942" y="21663"/>
                  <a:pt x="158936" y="21663"/>
                </a:cubicBezTo>
                <a:cubicBezTo>
                  <a:pt x="151713" y="21663"/>
                  <a:pt x="144488" y="20061"/>
                  <a:pt x="137946" y="16946"/>
                </a:cubicBezTo>
                <a:cubicBezTo>
                  <a:pt x="127519" y="11982"/>
                  <a:pt x="118536" y="2766"/>
                  <a:pt x="106975" y="450"/>
                </a:cubicBezTo>
                <a:cubicBezTo>
                  <a:pt x="105459" y="145"/>
                  <a:pt x="103911" y="0"/>
                  <a:pt x="102356" y="0"/>
                </a:cubicBezTo>
                <a:close/>
              </a:path>
            </a:pathLst>
          </a:custGeom>
          <a:solidFill>
            <a:srgbClr val="CE9FBC">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7"/>
          <p:cNvSpPr/>
          <p:nvPr/>
        </p:nvSpPr>
        <p:spPr>
          <a:xfrm flipH="1">
            <a:off x="4073382" y="936888"/>
            <a:ext cx="2382683" cy="480687"/>
          </a:xfrm>
          <a:custGeom>
            <a:avLst/>
            <a:gdLst/>
            <a:ahLst/>
            <a:cxnLst/>
            <a:rect l="l" t="t" r="r" b="b"/>
            <a:pathLst>
              <a:path w="70729" h="14269" extrusionOk="0">
                <a:moveTo>
                  <a:pt x="53812" y="1"/>
                </a:moveTo>
                <a:cubicBezTo>
                  <a:pt x="53142" y="1"/>
                  <a:pt x="52469" y="113"/>
                  <a:pt x="51841" y="335"/>
                </a:cubicBezTo>
                <a:cubicBezTo>
                  <a:pt x="49840" y="1044"/>
                  <a:pt x="48319" y="2652"/>
                  <a:pt x="46702" y="4029"/>
                </a:cubicBezTo>
                <a:cubicBezTo>
                  <a:pt x="45239" y="5276"/>
                  <a:pt x="43464" y="6414"/>
                  <a:pt x="41580" y="6414"/>
                </a:cubicBezTo>
                <a:cubicBezTo>
                  <a:pt x="41382" y="6414"/>
                  <a:pt x="41184" y="6401"/>
                  <a:pt x="40984" y="6375"/>
                </a:cubicBezTo>
                <a:cubicBezTo>
                  <a:pt x="39436" y="6172"/>
                  <a:pt x="38101" y="5174"/>
                  <a:pt x="36583" y="4807"/>
                </a:cubicBezTo>
                <a:cubicBezTo>
                  <a:pt x="36125" y="4696"/>
                  <a:pt x="35668" y="4645"/>
                  <a:pt x="35213" y="4645"/>
                </a:cubicBezTo>
                <a:cubicBezTo>
                  <a:pt x="32655" y="4645"/>
                  <a:pt x="30174" y="6268"/>
                  <a:pt x="28218" y="8050"/>
                </a:cubicBezTo>
                <a:cubicBezTo>
                  <a:pt x="25914" y="10150"/>
                  <a:pt x="23765" y="11252"/>
                  <a:pt x="20796" y="12200"/>
                </a:cubicBezTo>
                <a:cubicBezTo>
                  <a:pt x="19724" y="12542"/>
                  <a:pt x="17640" y="12992"/>
                  <a:pt x="15172" y="12992"/>
                </a:cubicBezTo>
                <a:cubicBezTo>
                  <a:pt x="13949" y="12992"/>
                  <a:pt x="12632" y="12881"/>
                  <a:pt x="11297" y="12593"/>
                </a:cubicBezTo>
                <a:cubicBezTo>
                  <a:pt x="9372" y="12178"/>
                  <a:pt x="8222" y="11014"/>
                  <a:pt x="6201" y="11014"/>
                </a:cubicBezTo>
                <a:cubicBezTo>
                  <a:pt x="3262" y="11014"/>
                  <a:pt x="1513" y="12755"/>
                  <a:pt x="0" y="14267"/>
                </a:cubicBezTo>
                <a:lnTo>
                  <a:pt x="69129" y="14268"/>
                </a:lnTo>
                <a:cubicBezTo>
                  <a:pt x="70729" y="14268"/>
                  <a:pt x="68266" y="11764"/>
                  <a:pt x="65708" y="11764"/>
                </a:cubicBezTo>
                <a:cubicBezTo>
                  <a:pt x="65403" y="11764"/>
                  <a:pt x="65097" y="11799"/>
                  <a:pt x="64796" y="11879"/>
                </a:cubicBezTo>
                <a:cubicBezTo>
                  <a:pt x="64485" y="11961"/>
                  <a:pt x="64037" y="12001"/>
                  <a:pt x="63563" y="12001"/>
                </a:cubicBezTo>
                <a:cubicBezTo>
                  <a:pt x="62846" y="12001"/>
                  <a:pt x="62068" y="11910"/>
                  <a:pt x="61615" y="11736"/>
                </a:cubicBezTo>
                <a:cubicBezTo>
                  <a:pt x="59849" y="11061"/>
                  <a:pt x="59847" y="8787"/>
                  <a:pt x="59477" y="6933"/>
                </a:cubicBezTo>
                <a:cubicBezTo>
                  <a:pt x="59106" y="5078"/>
                  <a:pt x="58910" y="3059"/>
                  <a:pt x="57672" y="1629"/>
                </a:cubicBezTo>
                <a:cubicBezTo>
                  <a:pt x="56723" y="534"/>
                  <a:pt x="55273" y="1"/>
                  <a:pt x="53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7"/>
          <p:cNvSpPr/>
          <p:nvPr/>
        </p:nvSpPr>
        <p:spPr>
          <a:xfrm>
            <a:off x="-56033" y="3047978"/>
            <a:ext cx="474017" cy="34"/>
          </a:xfrm>
          <a:custGeom>
            <a:avLst/>
            <a:gdLst/>
            <a:ahLst/>
            <a:cxnLst/>
            <a:rect l="l" t="t" r="r" b="b"/>
            <a:pathLst>
              <a:path w="14071" h="1" fill="none" extrusionOk="0">
                <a:moveTo>
                  <a:pt x="1" y="1"/>
                </a:moveTo>
                <a:lnTo>
                  <a:pt x="14071" y="1"/>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7"/>
          <p:cNvSpPr/>
          <p:nvPr/>
        </p:nvSpPr>
        <p:spPr>
          <a:xfrm>
            <a:off x="8512888" y="2533570"/>
            <a:ext cx="474017" cy="34"/>
          </a:xfrm>
          <a:custGeom>
            <a:avLst/>
            <a:gdLst/>
            <a:ahLst/>
            <a:cxnLst/>
            <a:rect l="l" t="t" r="r" b="b"/>
            <a:pathLst>
              <a:path w="14071" h="1" fill="none" extrusionOk="0">
                <a:moveTo>
                  <a:pt x="1" y="1"/>
                </a:moveTo>
                <a:lnTo>
                  <a:pt x="14071" y="1"/>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 name="Google Shape;334;p27"/>
          <p:cNvGrpSpPr/>
          <p:nvPr/>
        </p:nvGrpSpPr>
        <p:grpSpPr>
          <a:xfrm>
            <a:off x="8940450" y="2987037"/>
            <a:ext cx="92876" cy="92876"/>
            <a:chOff x="18635775" y="3220037"/>
            <a:chExt cx="92876" cy="92876"/>
          </a:xfrm>
        </p:grpSpPr>
        <p:sp>
          <p:nvSpPr>
            <p:cNvPr id="335" name="Google Shape;335;p27"/>
            <p:cNvSpPr/>
            <p:nvPr/>
          </p:nvSpPr>
          <p:spPr>
            <a:xfrm>
              <a:off x="18682196" y="3220037"/>
              <a:ext cx="34" cy="92876"/>
            </a:xfrm>
            <a:custGeom>
              <a:avLst/>
              <a:gdLst/>
              <a:ahLst/>
              <a:cxnLst/>
              <a:rect l="l" t="t" r="r" b="b"/>
              <a:pathLst>
                <a:path w="1" h="2757" fill="none" extrusionOk="0">
                  <a:moveTo>
                    <a:pt x="1" y="0"/>
                  </a:moveTo>
                  <a:lnTo>
                    <a:pt x="1" y="2757"/>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p:nvPr/>
          </p:nvSpPr>
          <p:spPr>
            <a:xfrm>
              <a:off x="18635775" y="3266459"/>
              <a:ext cx="92876" cy="34"/>
            </a:xfrm>
            <a:custGeom>
              <a:avLst/>
              <a:gdLst/>
              <a:ahLst/>
              <a:cxnLst/>
              <a:rect l="l" t="t" r="r" b="b"/>
              <a:pathLst>
                <a:path w="2757"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27"/>
          <p:cNvGrpSpPr/>
          <p:nvPr/>
        </p:nvGrpSpPr>
        <p:grpSpPr>
          <a:xfrm>
            <a:off x="655108" y="1150954"/>
            <a:ext cx="92910" cy="92843"/>
            <a:chOff x="5627413" y="1896725"/>
            <a:chExt cx="68950" cy="68900"/>
          </a:xfrm>
        </p:grpSpPr>
        <p:sp>
          <p:nvSpPr>
            <p:cNvPr id="338" name="Google Shape;338;p27"/>
            <p:cNvSpPr/>
            <p:nvPr/>
          </p:nvSpPr>
          <p:spPr>
            <a:xfrm>
              <a:off x="5661888" y="1896725"/>
              <a:ext cx="25" cy="68900"/>
            </a:xfrm>
            <a:custGeom>
              <a:avLst/>
              <a:gdLst/>
              <a:ahLst/>
              <a:cxnLst/>
              <a:rect l="l" t="t" r="r" b="b"/>
              <a:pathLst>
                <a:path w="1" h="2756" fill="none" extrusionOk="0">
                  <a:moveTo>
                    <a:pt x="0" y="0"/>
                  </a:moveTo>
                  <a:lnTo>
                    <a:pt x="0" y="2755"/>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7"/>
            <p:cNvSpPr/>
            <p:nvPr/>
          </p:nvSpPr>
          <p:spPr>
            <a:xfrm>
              <a:off x="5627413" y="1931150"/>
              <a:ext cx="68950" cy="25"/>
            </a:xfrm>
            <a:custGeom>
              <a:avLst/>
              <a:gdLst/>
              <a:ahLst/>
              <a:cxnLst/>
              <a:rect l="l" t="t" r="r" b="b"/>
              <a:pathLst>
                <a:path w="2758"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0" name="Google Shape;340;p27"/>
          <p:cNvSpPr/>
          <p:nvPr/>
        </p:nvSpPr>
        <p:spPr>
          <a:xfrm flipH="1">
            <a:off x="7460032" y="456213"/>
            <a:ext cx="2382683" cy="480687"/>
          </a:xfrm>
          <a:custGeom>
            <a:avLst/>
            <a:gdLst/>
            <a:ahLst/>
            <a:cxnLst/>
            <a:rect l="l" t="t" r="r" b="b"/>
            <a:pathLst>
              <a:path w="70729" h="14269" extrusionOk="0">
                <a:moveTo>
                  <a:pt x="53812" y="1"/>
                </a:moveTo>
                <a:cubicBezTo>
                  <a:pt x="53142" y="1"/>
                  <a:pt x="52469" y="113"/>
                  <a:pt x="51841" y="335"/>
                </a:cubicBezTo>
                <a:cubicBezTo>
                  <a:pt x="49840" y="1044"/>
                  <a:pt x="48319" y="2652"/>
                  <a:pt x="46702" y="4029"/>
                </a:cubicBezTo>
                <a:cubicBezTo>
                  <a:pt x="45239" y="5276"/>
                  <a:pt x="43464" y="6414"/>
                  <a:pt x="41580" y="6414"/>
                </a:cubicBezTo>
                <a:cubicBezTo>
                  <a:pt x="41382" y="6414"/>
                  <a:pt x="41184" y="6401"/>
                  <a:pt x="40984" y="6375"/>
                </a:cubicBezTo>
                <a:cubicBezTo>
                  <a:pt x="39436" y="6172"/>
                  <a:pt x="38101" y="5174"/>
                  <a:pt x="36583" y="4807"/>
                </a:cubicBezTo>
                <a:cubicBezTo>
                  <a:pt x="36125" y="4696"/>
                  <a:pt x="35668" y="4645"/>
                  <a:pt x="35213" y="4645"/>
                </a:cubicBezTo>
                <a:cubicBezTo>
                  <a:pt x="32655" y="4645"/>
                  <a:pt x="30174" y="6268"/>
                  <a:pt x="28218" y="8050"/>
                </a:cubicBezTo>
                <a:cubicBezTo>
                  <a:pt x="25914" y="10150"/>
                  <a:pt x="23765" y="11252"/>
                  <a:pt x="20796" y="12200"/>
                </a:cubicBezTo>
                <a:cubicBezTo>
                  <a:pt x="19724" y="12542"/>
                  <a:pt x="17640" y="12992"/>
                  <a:pt x="15172" y="12992"/>
                </a:cubicBezTo>
                <a:cubicBezTo>
                  <a:pt x="13949" y="12992"/>
                  <a:pt x="12632" y="12881"/>
                  <a:pt x="11297" y="12593"/>
                </a:cubicBezTo>
                <a:cubicBezTo>
                  <a:pt x="9372" y="12178"/>
                  <a:pt x="8222" y="11014"/>
                  <a:pt x="6201" y="11014"/>
                </a:cubicBezTo>
                <a:cubicBezTo>
                  <a:pt x="3262" y="11014"/>
                  <a:pt x="1513" y="12755"/>
                  <a:pt x="0" y="14267"/>
                </a:cubicBezTo>
                <a:lnTo>
                  <a:pt x="69129" y="14268"/>
                </a:lnTo>
                <a:cubicBezTo>
                  <a:pt x="70729" y="14268"/>
                  <a:pt x="68266" y="11764"/>
                  <a:pt x="65708" y="11764"/>
                </a:cubicBezTo>
                <a:cubicBezTo>
                  <a:pt x="65403" y="11764"/>
                  <a:pt x="65097" y="11799"/>
                  <a:pt x="64796" y="11879"/>
                </a:cubicBezTo>
                <a:cubicBezTo>
                  <a:pt x="64485" y="11961"/>
                  <a:pt x="64037" y="12001"/>
                  <a:pt x="63563" y="12001"/>
                </a:cubicBezTo>
                <a:cubicBezTo>
                  <a:pt x="62846" y="12001"/>
                  <a:pt x="62068" y="11910"/>
                  <a:pt x="61615" y="11736"/>
                </a:cubicBezTo>
                <a:cubicBezTo>
                  <a:pt x="59849" y="11061"/>
                  <a:pt x="59847" y="8787"/>
                  <a:pt x="59477" y="6933"/>
                </a:cubicBezTo>
                <a:cubicBezTo>
                  <a:pt x="59106" y="5078"/>
                  <a:pt x="58910" y="3059"/>
                  <a:pt x="57672" y="1629"/>
                </a:cubicBezTo>
                <a:cubicBezTo>
                  <a:pt x="56723" y="534"/>
                  <a:pt x="55273" y="1"/>
                  <a:pt x="53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3">
  <p:cSld name="CAPTION_ONLY_2">
    <p:spTree>
      <p:nvGrpSpPr>
        <p:cNvPr id="1" name="Shape 341"/>
        <p:cNvGrpSpPr/>
        <p:nvPr/>
      </p:nvGrpSpPr>
      <p:grpSpPr>
        <a:xfrm>
          <a:off x="0" y="0"/>
          <a:ext cx="0" cy="0"/>
          <a:chOff x="0" y="0"/>
          <a:chExt cx="0" cy="0"/>
        </a:xfrm>
      </p:grpSpPr>
      <p:sp>
        <p:nvSpPr>
          <p:cNvPr id="342" name="Google Shape;342;p28"/>
          <p:cNvSpPr/>
          <p:nvPr/>
        </p:nvSpPr>
        <p:spPr>
          <a:xfrm rot="7882444">
            <a:off x="6589885" y="-1137348"/>
            <a:ext cx="3103938" cy="4188230"/>
          </a:xfrm>
          <a:custGeom>
            <a:avLst/>
            <a:gdLst/>
            <a:ahLst/>
            <a:cxnLst/>
            <a:rect l="l" t="t" r="r" b="b"/>
            <a:pathLst>
              <a:path w="17110" h="23087" extrusionOk="0">
                <a:moveTo>
                  <a:pt x="11060" y="0"/>
                </a:moveTo>
                <a:cubicBezTo>
                  <a:pt x="8458" y="0"/>
                  <a:pt x="4658" y="1566"/>
                  <a:pt x="3223" y="2864"/>
                </a:cubicBezTo>
                <a:cubicBezTo>
                  <a:pt x="252" y="5519"/>
                  <a:pt x="0" y="12336"/>
                  <a:pt x="732" y="15865"/>
                </a:cubicBezTo>
                <a:cubicBezTo>
                  <a:pt x="1322" y="18750"/>
                  <a:pt x="3136" y="21525"/>
                  <a:pt x="5878" y="22606"/>
                </a:cubicBezTo>
                <a:cubicBezTo>
                  <a:pt x="6704" y="22933"/>
                  <a:pt x="7578" y="23086"/>
                  <a:pt x="8457" y="23086"/>
                </a:cubicBezTo>
                <a:cubicBezTo>
                  <a:pt x="10604" y="23086"/>
                  <a:pt x="12780" y="22176"/>
                  <a:pt x="14346" y="20673"/>
                </a:cubicBezTo>
                <a:cubicBezTo>
                  <a:pt x="15241" y="19809"/>
                  <a:pt x="15973" y="18739"/>
                  <a:pt x="16279" y="17526"/>
                </a:cubicBezTo>
                <a:cubicBezTo>
                  <a:pt x="17110" y="14248"/>
                  <a:pt x="14651" y="11047"/>
                  <a:pt x="14422" y="7671"/>
                </a:cubicBezTo>
                <a:cubicBezTo>
                  <a:pt x="14335" y="6371"/>
                  <a:pt x="14586" y="5071"/>
                  <a:pt x="14520" y="3771"/>
                </a:cubicBezTo>
                <a:cubicBezTo>
                  <a:pt x="14444" y="2482"/>
                  <a:pt x="13985" y="1094"/>
                  <a:pt x="12882" y="406"/>
                </a:cubicBezTo>
                <a:cubicBezTo>
                  <a:pt x="12419" y="122"/>
                  <a:pt x="11786" y="0"/>
                  <a:pt x="11060" y="0"/>
                </a:cubicBezTo>
                <a:close/>
              </a:path>
            </a:pathLst>
          </a:custGeom>
          <a:solidFill>
            <a:srgbClr val="CE9FBC">
              <a:alpha val="34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8"/>
          <p:cNvSpPr/>
          <p:nvPr/>
        </p:nvSpPr>
        <p:spPr>
          <a:xfrm>
            <a:off x="5868148" y="382100"/>
            <a:ext cx="1811016" cy="365358"/>
          </a:xfrm>
          <a:custGeom>
            <a:avLst/>
            <a:gdLst/>
            <a:ahLst/>
            <a:cxnLst/>
            <a:rect l="l" t="t" r="r" b="b"/>
            <a:pathLst>
              <a:path w="70729" h="14269" extrusionOk="0">
                <a:moveTo>
                  <a:pt x="53812" y="1"/>
                </a:moveTo>
                <a:cubicBezTo>
                  <a:pt x="53142" y="1"/>
                  <a:pt x="52469" y="113"/>
                  <a:pt x="51841" y="335"/>
                </a:cubicBezTo>
                <a:cubicBezTo>
                  <a:pt x="49840" y="1044"/>
                  <a:pt x="48319" y="2652"/>
                  <a:pt x="46702" y="4029"/>
                </a:cubicBezTo>
                <a:cubicBezTo>
                  <a:pt x="45239" y="5276"/>
                  <a:pt x="43464" y="6414"/>
                  <a:pt x="41580" y="6414"/>
                </a:cubicBezTo>
                <a:cubicBezTo>
                  <a:pt x="41382" y="6414"/>
                  <a:pt x="41184" y="6401"/>
                  <a:pt x="40984" y="6375"/>
                </a:cubicBezTo>
                <a:cubicBezTo>
                  <a:pt x="39436" y="6172"/>
                  <a:pt x="38101" y="5174"/>
                  <a:pt x="36583" y="4807"/>
                </a:cubicBezTo>
                <a:cubicBezTo>
                  <a:pt x="36125" y="4696"/>
                  <a:pt x="35668" y="4645"/>
                  <a:pt x="35213" y="4645"/>
                </a:cubicBezTo>
                <a:cubicBezTo>
                  <a:pt x="32655" y="4645"/>
                  <a:pt x="30174" y="6268"/>
                  <a:pt x="28218" y="8050"/>
                </a:cubicBezTo>
                <a:cubicBezTo>
                  <a:pt x="25914" y="10150"/>
                  <a:pt x="23765" y="11252"/>
                  <a:pt x="20796" y="12200"/>
                </a:cubicBezTo>
                <a:cubicBezTo>
                  <a:pt x="19724" y="12542"/>
                  <a:pt x="17640" y="12992"/>
                  <a:pt x="15172" y="12992"/>
                </a:cubicBezTo>
                <a:cubicBezTo>
                  <a:pt x="13949" y="12992"/>
                  <a:pt x="12632" y="12881"/>
                  <a:pt x="11297" y="12593"/>
                </a:cubicBezTo>
                <a:cubicBezTo>
                  <a:pt x="9372" y="12178"/>
                  <a:pt x="8222" y="11014"/>
                  <a:pt x="6201" y="11014"/>
                </a:cubicBezTo>
                <a:cubicBezTo>
                  <a:pt x="3262" y="11014"/>
                  <a:pt x="1513" y="12755"/>
                  <a:pt x="0" y="14267"/>
                </a:cubicBezTo>
                <a:lnTo>
                  <a:pt x="69129" y="14268"/>
                </a:lnTo>
                <a:cubicBezTo>
                  <a:pt x="70729" y="14268"/>
                  <a:pt x="68266" y="11764"/>
                  <a:pt x="65708" y="11764"/>
                </a:cubicBezTo>
                <a:cubicBezTo>
                  <a:pt x="65403" y="11764"/>
                  <a:pt x="65097" y="11799"/>
                  <a:pt x="64796" y="11879"/>
                </a:cubicBezTo>
                <a:cubicBezTo>
                  <a:pt x="64485" y="11961"/>
                  <a:pt x="64037" y="12001"/>
                  <a:pt x="63563" y="12001"/>
                </a:cubicBezTo>
                <a:cubicBezTo>
                  <a:pt x="62846" y="12001"/>
                  <a:pt x="62068" y="11910"/>
                  <a:pt x="61615" y="11736"/>
                </a:cubicBezTo>
                <a:cubicBezTo>
                  <a:pt x="59849" y="11061"/>
                  <a:pt x="59847" y="8787"/>
                  <a:pt x="59477" y="6933"/>
                </a:cubicBezTo>
                <a:cubicBezTo>
                  <a:pt x="59106" y="5078"/>
                  <a:pt x="58910" y="3059"/>
                  <a:pt x="57672" y="1629"/>
                </a:cubicBezTo>
                <a:cubicBezTo>
                  <a:pt x="56723" y="534"/>
                  <a:pt x="55273" y="1"/>
                  <a:pt x="53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8"/>
          <p:cNvSpPr/>
          <p:nvPr/>
        </p:nvSpPr>
        <p:spPr>
          <a:xfrm>
            <a:off x="-922759" y="4065521"/>
            <a:ext cx="1818687" cy="581311"/>
          </a:xfrm>
          <a:custGeom>
            <a:avLst/>
            <a:gdLst/>
            <a:ahLst/>
            <a:cxnLst/>
            <a:rect l="l" t="t" r="r" b="b"/>
            <a:pathLst>
              <a:path w="53987" h="17256" fill="none" extrusionOk="0">
                <a:moveTo>
                  <a:pt x="53987" y="17254"/>
                </a:moveTo>
                <a:cubicBezTo>
                  <a:pt x="53987" y="14789"/>
                  <a:pt x="49298" y="15667"/>
                  <a:pt x="46887" y="15710"/>
                </a:cubicBezTo>
                <a:cubicBezTo>
                  <a:pt x="45955" y="15727"/>
                  <a:pt x="44824" y="15690"/>
                  <a:pt x="44365" y="14618"/>
                </a:cubicBezTo>
                <a:cubicBezTo>
                  <a:pt x="43921" y="13574"/>
                  <a:pt x="44440" y="12273"/>
                  <a:pt x="44345" y="11083"/>
                </a:cubicBezTo>
                <a:cubicBezTo>
                  <a:pt x="44157" y="8690"/>
                  <a:pt x="41747" y="7910"/>
                  <a:pt x="39965" y="8385"/>
                </a:cubicBezTo>
                <a:cubicBezTo>
                  <a:pt x="38181" y="8861"/>
                  <a:pt x="36303" y="9955"/>
                  <a:pt x="34628" y="9014"/>
                </a:cubicBezTo>
                <a:cubicBezTo>
                  <a:pt x="32387" y="7754"/>
                  <a:pt x="32489" y="5423"/>
                  <a:pt x="30876" y="3008"/>
                </a:cubicBezTo>
                <a:cubicBezTo>
                  <a:pt x="29240" y="556"/>
                  <a:pt x="26383" y="1"/>
                  <a:pt x="24031" y="1018"/>
                </a:cubicBezTo>
                <a:cubicBezTo>
                  <a:pt x="21680" y="2034"/>
                  <a:pt x="19775" y="4364"/>
                  <a:pt x="18244" y="6933"/>
                </a:cubicBezTo>
                <a:cubicBezTo>
                  <a:pt x="16733" y="9466"/>
                  <a:pt x="15879" y="13939"/>
                  <a:pt x="11870" y="15180"/>
                </a:cubicBezTo>
                <a:cubicBezTo>
                  <a:pt x="9448" y="15930"/>
                  <a:pt x="7133" y="13167"/>
                  <a:pt x="4738" y="13417"/>
                </a:cubicBezTo>
                <a:cubicBezTo>
                  <a:pt x="2632" y="13637"/>
                  <a:pt x="1" y="14789"/>
                  <a:pt x="631" y="17256"/>
                </a:cubicBezTo>
                <a:close/>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 name="Google Shape;345;p28"/>
          <p:cNvGrpSpPr/>
          <p:nvPr/>
        </p:nvGrpSpPr>
        <p:grpSpPr>
          <a:xfrm>
            <a:off x="3424008" y="1130804"/>
            <a:ext cx="92910" cy="92843"/>
            <a:chOff x="5627413" y="1896725"/>
            <a:chExt cx="68950" cy="68900"/>
          </a:xfrm>
        </p:grpSpPr>
        <p:sp>
          <p:nvSpPr>
            <p:cNvPr id="346" name="Google Shape;346;p28"/>
            <p:cNvSpPr/>
            <p:nvPr/>
          </p:nvSpPr>
          <p:spPr>
            <a:xfrm>
              <a:off x="5661888" y="1896725"/>
              <a:ext cx="25" cy="68900"/>
            </a:xfrm>
            <a:custGeom>
              <a:avLst/>
              <a:gdLst/>
              <a:ahLst/>
              <a:cxnLst/>
              <a:rect l="l" t="t" r="r" b="b"/>
              <a:pathLst>
                <a:path w="1" h="2756" fill="none" extrusionOk="0">
                  <a:moveTo>
                    <a:pt x="0" y="0"/>
                  </a:moveTo>
                  <a:lnTo>
                    <a:pt x="0" y="2755"/>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a:off x="5627413" y="1931150"/>
              <a:ext cx="68950" cy="25"/>
            </a:xfrm>
            <a:custGeom>
              <a:avLst/>
              <a:gdLst/>
              <a:ahLst/>
              <a:cxnLst/>
              <a:rect l="l" t="t" r="r" b="b"/>
              <a:pathLst>
                <a:path w="2758"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28"/>
          <p:cNvSpPr/>
          <p:nvPr/>
        </p:nvSpPr>
        <p:spPr>
          <a:xfrm>
            <a:off x="8846822" y="2518757"/>
            <a:ext cx="69127" cy="69194"/>
          </a:xfrm>
          <a:custGeom>
            <a:avLst/>
            <a:gdLst/>
            <a:ahLst/>
            <a:cxnLst/>
            <a:rect l="l" t="t" r="r" b="b"/>
            <a:pathLst>
              <a:path w="2052" h="2054" fill="none" extrusionOk="0">
                <a:moveTo>
                  <a:pt x="2051" y="988"/>
                </a:moveTo>
                <a:cubicBezTo>
                  <a:pt x="2051" y="1388"/>
                  <a:pt x="1811" y="1747"/>
                  <a:pt x="1442" y="1900"/>
                </a:cubicBezTo>
                <a:cubicBezTo>
                  <a:pt x="1073" y="2053"/>
                  <a:pt x="649" y="1969"/>
                  <a:pt x="366" y="1686"/>
                </a:cubicBezTo>
                <a:cubicBezTo>
                  <a:pt x="85" y="1403"/>
                  <a:pt x="0" y="979"/>
                  <a:pt x="152" y="611"/>
                </a:cubicBezTo>
                <a:cubicBezTo>
                  <a:pt x="305" y="242"/>
                  <a:pt x="665" y="1"/>
                  <a:pt x="1064" y="1"/>
                </a:cubicBezTo>
                <a:cubicBezTo>
                  <a:pt x="1610" y="1"/>
                  <a:pt x="2051" y="444"/>
                  <a:pt x="2051" y="988"/>
                </a:cubicBezTo>
                <a:close/>
              </a:path>
            </a:pathLst>
          </a:custGeom>
          <a:solidFill>
            <a:srgbClr val="FFFFFF"/>
          </a:solid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wo Columns">
  <p:cSld name="Title + Two Columns">
    <p:spTree>
      <p:nvGrpSpPr>
        <p:cNvPr id="1" name="Shape 255"/>
        <p:cNvGrpSpPr/>
        <p:nvPr/>
      </p:nvGrpSpPr>
      <p:grpSpPr>
        <a:xfrm>
          <a:off x="0" y="0"/>
          <a:ext cx="0" cy="0"/>
          <a:chOff x="0" y="0"/>
          <a:chExt cx="0" cy="0"/>
        </a:xfrm>
      </p:grpSpPr>
      <p:sp>
        <p:nvSpPr>
          <p:cNvPr id="256" name="Google Shape;256;p21"/>
          <p:cNvSpPr/>
          <p:nvPr/>
        </p:nvSpPr>
        <p:spPr>
          <a:xfrm>
            <a:off x="0" y="2349862"/>
            <a:ext cx="9144005" cy="2793640"/>
          </a:xfrm>
          <a:custGeom>
            <a:avLst/>
            <a:gdLst/>
            <a:ahLst/>
            <a:cxnLst/>
            <a:rect l="l" t="t" r="r" b="b"/>
            <a:pathLst>
              <a:path w="268310" h="81973" extrusionOk="0">
                <a:moveTo>
                  <a:pt x="102356" y="0"/>
                </a:moveTo>
                <a:cubicBezTo>
                  <a:pt x="93483" y="0"/>
                  <a:pt x="84343" y="4733"/>
                  <a:pt x="79028" y="11723"/>
                </a:cubicBezTo>
                <a:cubicBezTo>
                  <a:pt x="73107" y="19513"/>
                  <a:pt x="72184" y="29777"/>
                  <a:pt x="66914" y="37814"/>
                </a:cubicBezTo>
                <a:cubicBezTo>
                  <a:pt x="61686" y="45788"/>
                  <a:pt x="52668" y="51450"/>
                  <a:pt x="43041" y="51802"/>
                </a:cubicBezTo>
                <a:cubicBezTo>
                  <a:pt x="42550" y="51820"/>
                  <a:pt x="42054" y="51826"/>
                  <a:pt x="41555" y="51826"/>
                </a:cubicBezTo>
                <a:cubicBezTo>
                  <a:pt x="40018" y="51826"/>
                  <a:pt x="38455" y="51762"/>
                  <a:pt x="36910" y="51762"/>
                </a:cubicBezTo>
                <a:cubicBezTo>
                  <a:pt x="33705" y="51762"/>
                  <a:pt x="30581" y="52040"/>
                  <a:pt x="27940" y="53748"/>
                </a:cubicBezTo>
                <a:cubicBezTo>
                  <a:pt x="21854" y="57686"/>
                  <a:pt x="21242" y="67343"/>
                  <a:pt x="19922" y="70936"/>
                </a:cubicBezTo>
                <a:cubicBezTo>
                  <a:pt x="17318" y="78034"/>
                  <a:pt x="5972" y="71533"/>
                  <a:pt x="1" y="81973"/>
                </a:cubicBezTo>
                <a:lnTo>
                  <a:pt x="268109" y="81973"/>
                </a:lnTo>
                <a:cubicBezTo>
                  <a:pt x="268310" y="76971"/>
                  <a:pt x="266606" y="61374"/>
                  <a:pt x="265391" y="59518"/>
                </a:cubicBezTo>
                <a:cubicBezTo>
                  <a:pt x="260152" y="51515"/>
                  <a:pt x="248029" y="47996"/>
                  <a:pt x="239376" y="46445"/>
                </a:cubicBezTo>
                <a:cubicBezTo>
                  <a:pt x="230038" y="44769"/>
                  <a:pt x="218642" y="44685"/>
                  <a:pt x="210905" y="39114"/>
                </a:cubicBezTo>
                <a:cubicBezTo>
                  <a:pt x="202473" y="33041"/>
                  <a:pt x="198759" y="21039"/>
                  <a:pt x="188746" y="18441"/>
                </a:cubicBezTo>
                <a:cubicBezTo>
                  <a:pt x="187196" y="18039"/>
                  <a:pt x="185636" y="17874"/>
                  <a:pt x="184068" y="17874"/>
                </a:cubicBezTo>
                <a:cubicBezTo>
                  <a:pt x="178713" y="17874"/>
                  <a:pt x="173274" y="19804"/>
                  <a:pt x="167905" y="20824"/>
                </a:cubicBezTo>
                <a:cubicBezTo>
                  <a:pt x="164949" y="21385"/>
                  <a:pt x="161942" y="21663"/>
                  <a:pt x="158936" y="21663"/>
                </a:cubicBezTo>
                <a:cubicBezTo>
                  <a:pt x="151713" y="21663"/>
                  <a:pt x="144488" y="20061"/>
                  <a:pt x="137946" y="16946"/>
                </a:cubicBezTo>
                <a:cubicBezTo>
                  <a:pt x="127519" y="11982"/>
                  <a:pt x="118536" y="2766"/>
                  <a:pt x="106975" y="450"/>
                </a:cubicBezTo>
                <a:cubicBezTo>
                  <a:pt x="105459" y="145"/>
                  <a:pt x="103911" y="0"/>
                  <a:pt x="102356" y="0"/>
                </a:cubicBezTo>
                <a:close/>
              </a:path>
            </a:pathLst>
          </a:custGeom>
          <a:solidFill>
            <a:srgbClr val="CE9FBC">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1"/>
          <p:cNvSpPr/>
          <p:nvPr/>
        </p:nvSpPr>
        <p:spPr>
          <a:xfrm flipH="1">
            <a:off x="4073382" y="936888"/>
            <a:ext cx="2382683" cy="480687"/>
          </a:xfrm>
          <a:custGeom>
            <a:avLst/>
            <a:gdLst/>
            <a:ahLst/>
            <a:cxnLst/>
            <a:rect l="l" t="t" r="r" b="b"/>
            <a:pathLst>
              <a:path w="70729" h="14269" extrusionOk="0">
                <a:moveTo>
                  <a:pt x="53812" y="1"/>
                </a:moveTo>
                <a:cubicBezTo>
                  <a:pt x="53142" y="1"/>
                  <a:pt x="52469" y="113"/>
                  <a:pt x="51841" y="335"/>
                </a:cubicBezTo>
                <a:cubicBezTo>
                  <a:pt x="49840" y="1044"/>
                  <a:pt x="48319" y="2652"/>
                  <a:pt x="46702" y="4029"/>
                </a:cubicBezTo>
                <a:cubicBezTo>
                  <a:pt x="45239" y="5276"/>
                  <a:pt x="43464" y="6414"/>
                  <a:pt x="41580" y="6414"/>
                </a:cubicBezTo>
                <a:cubicBezTo>
                  <a:pt x="41382" y="6414"/>
                  <a:pt x="41184" y="6401"/>
                  <a:pt x="40984" y="6375"/>
                </a:cubicBezTo>
                <a:cubicBezTo>
                  <a:pt x="39436" y="6172"/>
                  <a:pt x="38101" y="5174"/>
                  <a:pt x="36583" y="4807"/>
                </a:cubicBezTo>
                <a:cubicBezTo>
                  <a:pt x="36125" y="4696"/>
                  <a:pt x="35668" y="4645"/>
                  <a:pt x="35213" y="4645"/>
                </a:cubicBezTo>
                <a:cubicBezTo>
                  <a:pt x="32655" y="4645"/>
                  <a:pt x="30174" y="6268"/>
                  <a:pt x="28218" y="8050"/>
                </a:cubicBezTo>
                <a:cubicBezTo>
                  <a:pt x="25914" y="10150"/>
                  <a:pt x="23765" y="11252"/>
                  <a:pt x="20796" y="12200"/>
                </a:cubicBezTo>
                <a:cubicBezTo>
                  <a:pt x="19724" y="12542"/>
                  <a:pt x="17640" y="12992"/>
                  <a:pt x="15172" y="12992"/>
                </a:cubicBezTo>
                <a:cubicBezTo>
                  <a:pt x="13949" y="12992"/>
                  <a:pt x="12632" y="12881"/>
                  <a:pt x="11297" y="12593"/>
                </a:cubicBezTo>
                <a:cubicBezTo>
                  <a:pt x="9372" y="12178"/>
                  <a:pt x="8222" y="11014"/>
                  <a:pt x="6201" y="11014"/>
                </a:cubicBezTo>
                <a:cubicBezTo>
                  <a:pt x="3262" y="11014"/>
                  <a:pt x="1513" y="12755"/>
                  <a:pt x="0" y="14267"/>
                </a:cubicBezTo>
                <a:lnTo>
                  <a:pt x="69129" y="14268"/>
                </a:lnTo>
                <a:cubicBezTo>
                  <a:pt x="70729" y="14268"/>
                  <a:pt x="68266" y="11764"/>
                  <a:pt x="65708" y="11764"/>
                </a:cubicBezTo>
                <a:cubicBezTo>
                  <a:pt x="65403" y="11764"/>
                  <a:pt x="65097" y="11799"/>
                  <a:pt x="64796" y="11879"/>
                </a:cubicBezTo>
                <a:cubicBezTo>
                  <a:pt x="64485" y="11961"/>
                  <a:pt x="64037" y="12001"/>
                  <a:pt x="63563" y="12001"/>
                </a:cubicBezTo>
                <a:cubicBezTo>
                  <a:pt x="62846" y="12001"/>
                  <a:pt x="62068" y="11910"/>
                  <a:pt x="61615" y="11736"/>
                </a:cubicBezTo>
                <a:cubicBezTo>
                  <a:pt x="59849" y="11061"/>
                  <a:pt x="59847" y="8787"/>
                  <a:pt x="59477" y="6933"/>
                </a:cubicBezTo>
                <a:cubicBezTo>
                  <a:pt x="59106" y="5078"/>
                  <a:pt x="58910" y="3059"/>
                  <a:pt x="57672" y="1629"/>
                </a:cubicBezTo>
                <a:cubicBezTo>
                  <a:pt x="56723" y="534"/>
                  <a:pt x="55273" y="1"/>
                  <a:pt x="53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1"/>
          <p:cNvSpPr/>
          <p:nvPr/>
        </p:nvSpPr>
        <p:spPr>
          <a:xfrm>
            <a:off x="-56033" y="3047978"/>
            <a:ext cx="474017" cy="34"/>
          </a:xfrm>
          <a:custGeom>
            <a:avLst/>
            <a:gdLst/>
            <a:ahLst/>
            <a:cxnLst/>
            <a:rect l="l" t="t" r="r" b="b"/>
            <a:pathLst>
              <a:path w="14071" h="1" fill="none" extrusionOk="0">
                <a:moveTo>
                  <a:pt x="1" y="1"/>
                </a:moveTo>
                <a:lnTo>
                  <a:pt x="14071" y="1"/>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1"/>
          <p:cNvSpPr/>
          <p:nvPr/>
        </p:nvSpPr>
        <p:spPr>
          <a:xfrm>
            <a:off x="8512888" y="2533570"/>
            <a:ext cx="474017" cy="34"/>
          </a:xfrm>
          <a:custGeom>
            <a:avLst/>
            <a:gdLst/>
            <a:ahLst/>
            <a:cxnLst/>
            <a:rect l="l" t="t" r="r" b="b"/>
            <a:pathLst>
              <a:path w="14071" h="1" fill="none" extrusionOk="0">
                <a:moveTo>
                  <a:pt x="1" y="1"/>
                </a:moveTo>
                <a:lnTo>
                  <a:pt x="14071" y="1"/>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 name="Google Shape;260;p21"/>
          <p:cNvGrpSpPr/>
          <p:nvPr/>
        </p:nvGrpSpPr>
        <p:grpSpPr>
          <a:xfrm>
            <a:off x="8940450" y="2987037"/>
            <a:ext cx="92876" cy="92876"/>
            <a:chOff x="18635775" y="3220037"/>
            <a:chExt cx="92876" cy="92876"/>
          </a:xfrm>
        </p:grpSpPr>
        <p:sp>
          <p:nvSpPr>
            <p:cNvPr id="261" name="Google Shape;261;p21"/>
            <p:cNvSpPr/>
            <p:nvPr/>
          </p:nvSpPr>
          <p:spPr>
            <a:xfrm>
              <a:off x="18682196" y="3220037"/>
              <a:ext cx="34" cy="92876"/>
            </a:xfrm>
            <a:custGeom>
              <a:avLst/>
              <a:gdLst/>
              <a:ahLst/>
              <a:cxnLst/>
              <a:rect l="l" t="t" r="r" b="b"/>
              <a:pathLst>
                <a:path w="1" h="2757" fill="none" extrusionOk="0">
                  <a:moveTo>
                    <a:pt x="1" y="0"/>
                  </a:moveTo>
                  <a:lnTo>
                    <a:pt x="1" y="2757"/>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1"/>
            <p:cNvSpPr/>
            <p:nvPr/>
          </p:nvSpPr>
          <p:spPr>
            <a:xfrm>
              <a:off x="18635775" y="3266459"/>
              <a:ext cx="92876" cy="34"/>
            </a:xfrm>
            <a:custGeom>
              <a:avLst/>
              <a:gdLst/>
              <a:ahLst/>
              <a:cxnLst/>
              <a:rect l="l" t="t" r="r" b="b"/>
              <a:pathLst>
                <a:path w="2757"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21"/>
          <p:cNvGrpSpPr/>
          <p:nvPr/>
        </p:nvGrpSpPr>
        <p:grpSpPr>
          <a:xfrm>
            <a:off x="655108" y="1150954"/>
            <a:ext cx="92910" cy="92843"/>
            <a:chOff x="5627413" y="1896725"/>
            <a:chExt cx="68950" cy="68900"/>
          </a:xfrm>
        </p:grpSpPr>
        <p:sp>
          <p:nvSpPr>
            <p:cNvPr id="264" name="Google Shape;264;p21"/>
            <p:cNvSpPr/>
            <p:nvPr/>
          </p:nvSpPr>
          <p:spPr>
            <a:xfrm>
              <a:off x="5661888" y="1896725"/>
              <a:ext cx="25" cy="68900"/>
            </a:xfrm>
            <a:custGeom>
              <a:avLst/>
              <a:gdLst/>
              <a:ahLst/>
              <a:cxnLst/>
              <a:rect l="l" t="t" r="r" b="b"/>
              <a:pathLst>
                <a:path w="1" h="2756" fill="none" extrusionOk="0">
                  <a:moveTo>
                    <a:pt x="0" y="0"/>
                  </a:moveTo>
                  <a:lnTo>
                    <a:pt x="0" y="2755"/>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1"/>
            <p:cNvSpPr/>
            <p:nvPr/>
          </p:nvSpPr>
          <p:spPr>
            <a:xfrm>
              <a:off x="5627413" y="1931150"/>
              <a:ext cx="68950" cy="25"/>
            </a:xfrm>
            <a:custGeom>
              <a:avLst/>
              <a:gdLst/>
              <a:ahLst/>
              <a:cxnLst/>
              <a:rect l="l" t="t" r="r" b="b"/>
              <a:pathLst>
                <a:path w="2758"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 name="Google Shape;266;p21"/>
          <p:cNvSpPr/>
          <p:nvPr/>
        </p:nvSpPr>
        <p:spPr>
          <a:xfrm flipH="1">
            <a:off x="7460032" y="456213"/>
            <a:ext cx="2382683" cy="480687"/>
          </a:xfrm>
          <a:custGeom>
            <a:avLst/>
            <a:gdLst/>
            <a:ahLst/>
            <a:cxnLst/>
            <a:rect l="l" t="t" r="r" b="b"/>
            <a:pathLst>
              <a:path w="70729" h="14269" extrusionOk="0">
                <a:moveTo>
                  <a:pt x="53812" y="1"/>
                </a:moveTo>
                <a:cubicBezTo>
                  <a:pt x="53142" y="1"/>
                  <a:pt x="52469" y="113"/>
                  <a:pt x="51841" y="335"/>
                </a:cubicBezTo>
                <a:cubicBezTo>
                  <a:pt x="49840" y="1044"/>
                  <a:pt x="48319" y="2652"/>
                  <a:pt x="46702" y="4029"/>
                </a:cubicBezTo>
                <a:cubicBezTo>
                  <a:pt x="45239" y="5276"/>
                  <a:pt x="43464" y="6414"/>
                  <a:pt x="41580" y="6414"/>
                </a:cubicBezTo>
                <a:cubicBezTo>
                  <a:pt x="41382" y="6414"/>
                  <a:pt x="41184" y="6401"/>
                  <a:pt x="40984" y="6375"/>
                </a:cubicBezTo>
                <a:cubicBezTo>
                  <a:pt x="39436" y="6172"/>
                  <a:pt x="38101" y="5174"/>
                  <a:pt x="36583" y="4807"/>
                </a:cubicBezTo>
                <a:cubicBezTo>
                  <a:pt x="36125" y="4696"/>
                  <a:pt x="35668" y="4645"/>
                  <a:pt x="35213" y="4645"/>
                </a:cubicBezTo>
                <a:cubicBezTo>
                  <a:pt x="32655" y="4645"/>
                  <a:pt x="30174" y="6268"/>
                  <a:pt x="28218" y="8050"/>
                </a:cubicBezTo>
                <a:cubicBezTo>
                  <a:pt x="25914" y="10150"/>
                  <a:pt x="23765" y="11252"/>
                  <a:pt x="20796" y="12200"/>
                </a:cubicBezTo>
                <a:cubicBezTo>
                  <a:pt x="19724" y="12542"/>
                  <a:pt x="17640" y="12992"/>
                  <a:pt x="15172" y="12992"/>
                </a:cubicBezTo>
                <a:cubicBezTo>
                  <a:pt x="13949" y="12992"/>
                  <a:pt x="12632" y="12881"/>
                  <a:pt x="11297" y="12593"/>
                </a:cubicBezTo>
                <a:cubicBezTo>
                  <a:pt x="9372" y="12178"/>
                  <a:pt x="8222" y="11014"/>
                  <a:pt x="6201" y="11014"/>
                </a:cubicBezTo>
                <a:cubicBezTo>
                  <a:pt x="3262" y="11014"/>
                  <a:pt x="1513" y="12755"/>
                  <a:pt x="0" y="14267"/>
                </a:cubicBezTo>
                <a:lnTo>
                  <a:pt x="69129" y="14268"/>
                </a:lnTo>
                <a:cubicBezTo>
                  <a:pt x="70729" y="14268"/>
                  <a:pt x="68266" y="11764"/>
                  <a:pt x="65708" y="11764"/>
                </a:cubicBezTo>
                <a:cubicBezTo>
                  <a:pt x="65403" y="11764"/>
                  <a:pt x="65097" y="11799"/>
                  <a:pt x="64796" y="11879"/>
                </a:cubicBezTo>
                <a:cubicBezTo>
                  <a:pt x="64485" y="11961"/>
                  <a:pt x="64037" y="12001"/>
                  <a:pt x="63563" y="12001"/>
                </a:cubicBezTo>
                <a:cubicBezTo>
                  <a:pt x="62846" y="12001"/>
                  <a:pt x="62068" y="11910"/>
                  <a:pt x="61615" y="11736"/>
                </a:cubicBezTo>
                <a:cubicBezTo>
                  <a:pt x="59849" y="11061"/>
                  <a:pt x="59847" y="8787"/>
                  <a:pt x="59477" y="6933"/>
                </a:cubicBezTo>
                <a:cubicBezTo>
                  <a:pt x="59106" y="5078"/>
                  <a:pt x="58910" y="3059"/>
                  <a:pt x="57672" y="1629"/>
                </a:cubicBezTo>
                <a:cubicBezTo>
                  <a:pt x="56723" y="534"/>
                  <a:pt x="55273" y="1"/>
                  <a:pt x="53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1"/>
          <p:cNvSpPr txBox="1">
            <a:spLocks noGrp="1"/>
          </p:cNvSpPr>
          <p:nvPr>
            <p:ph type="title"/>
          </p:nvPr>
        </p:nvSpPr>
        <p:spPr>
          <a:xfrm>
            <a:off x="743525" y="520675"/>
            <a:ext cx="2333100" cy="10083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400"/>
              <a:buNone/>
              <a:defRPr sz="2400"/>
            </a:lvl2pPr>
            <a:lvl3pPr lvl="2" rtl="0">
              <a:lnSpc>
                <a:spcPct val="80000"/>
              </a:lnSpc>
              <a:spcBef>
                <a:spcPts val="0"/>
              </a:spcBef>
              <a:spcAft>
                <a:spcPts val="0"/>
              </a:spcAft>
              <a:buSzPts val="2400"/>
              <a:buNone/>
              <a:defRPr sz="2400"/>
            </a:lvl3pPr>
            <a:lvl4pPr lvl="3" rtl="0">
              <a:lnSpc>
                <a:spcPct val="80000"/>
              </a:lnSpc>
              <a:spcBef>
                <a:spcPts val="0"/>
              </a:spcBef>
              <a:spcAft>
                <a:spcPts val="0"/>
              </a:spcAft>
              <a:buSzPts val="2400"/>
              <a:buNone/>
              <a:defRPr sz="2400"/>
            </a:lvl4pPr>
            <a:lvl5pPr lvl="4" rtl="0">
              <a:lnSpc>
                <a:spcPct val="80000"/>
              </a:lnSpc>
              <a:spcBef>
                <a:spcPts val="0"/>
              </a:spcBef>
              <a:spcAft>
                <a:spcPts val="0"/>
              </a:spcAft>
              <a:buSzPts val="2400"/>
              <a:buNone/>
              <a:defRPr sz="2400"/>
            </a:lvl5pPr>
            <a:lvl6pPr lvl="5" rtl="0">
              <a:lnSpc>
                <a:spcPct val="80000"/>
              </a:lnSpc>
              <a:spcBef>
                <a:spcPts val="0"/>
              </a:spcBef>
              <a:spcAft>
                <a:spcPts val="0"/>
              </a:spcAft>
              <a:buSzPts val="2400"/>
              <a:buNone/>
              <a:defRPr sz="2400"/>
            </a:lvl6pPr>
            <a:lvl7pPr lvl="6" rtl="0">
              <a:lnSpc>
                <a:spcPct val="80000"/>
              </a:lnSpc>
              <a:spcBef>
                <a:spcPts val="0"/>
              </a:spcBef>
              <a:spcAft>
                <a:spcPts val="0"/>
              </a:spcAft>
              <a:buSzPts val="2400"/>
              <a:buNone/>
              <a:defRPr sz="2400"/>
            </a:lvl7pPr>
            <a:lvl8pPr lvl="7" rtl="0">
              <a:lnSpc>
                <a:spcPct val="80000"/>
              </a:lnSpc>
              <a:spcBef>
                <a:spcPts val="0"/>
              </a:spcBef>
              <a:spcAft>
                <a:spcPts val="0"/>
              </a:spcAft>
              <a:buSzPts val="2400"/>
              <a:buNone/>
              <a:defRPr sz="2400"/>
            </a:lvl8pPr>
            <a:lvl9pPr lvl="8" rtl="0">
              <a:lnSpc>
                <a:spcPct val="80000"/>
              </a:lnSpc>
              <a:spcBef>
                <a:spcPts val="0"/>
              </a:spcBef>
              <a:spcAft>
                <a:spcPts val="0"/>
              </a:spcAft>
              <a:buSzPts val="2400"/>
              <a:buNone/>
              <a:defRPr sz="2400"/>
            </a:lvl9pPr>
          </a:lstStyle>
          <a:p>
            <a:endParaRPr/>
          </a:p>
        </p:txBody>
      </p:sp>
      <p:sp>
        <p:nvSpPr>
          <p:cNvPr id="268" name="Google Shape;268;p21"/>
          <p:cNvSpPr txBox="1">
            <a:spLocks noGrp="1"/>
          </p:cNvSpPr>
          <p:nvPr>
            <p:ph type="title" idx="2"/>
          </p:nvPr>
        </p:nvSpPr>
        <p:spPr>
          <a:xfrm>
            <a:off x="1009098" y="2421725"/>
            <a:ext cx="2158200" cy="55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69" name="Google Shape;269;p21"/>
          <p:cNvSpPr txBox="1">
            <a:spLocks noGrp="1"/>
          </p:cNvSpPr>
          <p:nvPr>
            <p:ph type="subTitle" idx="1"/>
          </p:nvPr>
        </p:nvSpPr>
        <p:spPr>
          <a:xfrm>
            <a:off x="1009098" y="2882481"/>
            <a:ext cx="2158200" cy="55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0" name="Google Shape;270;p21"/>
          <p:cNvSpPr txBox="1">
            <a:spLocks noGrp="1"/>
          </p:cNvSpPr>
          <p:nvPr>
            <p:ph type="title" idx="3"/>
          </p:nvPr>
        </p:nvSpPr>
        <p:spPr>
          <a:xfrm>
            <a:off x="5976702" y="2421725"/>
            <a:ext cx="2158200" cy="55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71" name="Google Shape;271;p21"/>
          <p:cNvSpPr txBox="1">
            <a:spLocks noGrp="1"/>
          </p:cNvSpPr>
          <p:nvPr>
            <p:ph type="subTitle" idx="4"/>
          </p:nvPr>
        </p:nvSpPr>
        <p:spPr>
          <a:xfrm>
            <a:off x="5976702" y="2882481"/>
            <a:ext cx="2158200" cy="55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743725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2800"/>
              <a:buFont typeface="Abril Fatface"/>
              <a:buNone/>
              <a:defRPr sz="2800">
                <a:solidFill>
                  <a:schemeClr val="accent2"/>
                </a:solidFill>
                <a:latin typeface="Abril Fatface"/>
                <a:ea typeface="Abril Fatface"/>
                <a:cs typeface="Abril Fatface"/>
                <a:sym typeface="Abril Fatface"/>
              </a:defRPr>
            </a:lvl1pPr>
            <a:lvl2pPr lvl="1">
              <a:spcBef>
                <a:spcPts val="0"/>
              </a:spcBef>
              <a:spcAft>
                <a:spcPts val="0"/>
              </a:spcAft>
              <a:buClr>
                <a:schemeClr val="accent2"/>
              </a:buClr>
              <a:buSzPts val="2800"/>
              <a:buNone/>
              <a:defRPr sz="2800">
                <a:solidFill>
                  <a:schemeClr val="accent2"/>
                </a:solidFill>
              </a:defRPr>
            </a:lvl2pPr>
            <a:lvl3pPr lvl="2">
              <a:spcBef>
                <a:spcPts val="0"/>
              </a:spcBef>
              <a:spcAft>
                <a:spcPts val="0"/>
              </a:spcAft>
              <a:buClr>
                <a:schemeClr val="accent2"/>
              </a:buClr>
              <a:buSzPts val="2800"/>
              <a:buNone/>
              <a:defRPr sz="2800">
                <a:solidFill>
                  <a:schemeClr val="accent2"/>
                </a:solidFill>
              </a:defRPr>
            </a:lvl3pPr>
            <a:lvl4pPr lvl="3">
              <a:spcBef>
                <a:spcPts val="0"/>
              </a:spcBef>
              <a:spcAft>
                <a:spcPts val="0"/>
              </a:spcAft>
              <a:buClr>
                <a:schemeClr val="accent2"/>
              </a:buClr>
              <a:buSzPts val="2800"/>
              <a:buNone/>
              <a:defRPr sz="2800">
                <a:solidFill>
                  <a:schemeClr val="accent2"/>
                </a:solidFill>
              </a:defRPr>
            </a:lvl4pPr>
            <a:lvl5pPr lvl="4">
              <a:spcBef>
                <a:spcPts val="0"/>
              </a:spcBef>
              <a:spcAft>
                <a:spcPts val="0"/>
              </a:spcAft>
              <a:buClr>
                <a:schemeClr val="accent2"/>
              </a:buClr>
              <a:buSzPts val="2800"/>
              <a:buNone/>
              <a:defRPr sz="2800">
                <a:solidFill>
                  <a:schemeClr val="accent2"/>
                </a:solidFill>
              </a:defRPr>
            </a:lvl5pPr>
            <a:lvl6pPr lvl="5">
              <a:spcBef>
                <a:spcPts val="0"/>
              </a:spcBef>
              <a:spcAft>
                <a:spcPts val="0"/>
              </a:spcAft>
              <a:buClr>
                <a:schemeClr val="accent2"/>
              </a:buClr>
              <a:buSzPts val="2800"/>
              <a:buNone/>
              <a:defRPr sz="2800">
                <a:solidFill>
                  <a:schemeClr val="accent2"/>
                </a:solidFill>
              </a:defRPr>
            </a:lvl6pPr>
            <a:lvl7pPr lvl="6">
              <a:spcBef>
                <a:spcPts val="0"/>
              </a:spcBef>
              <a:spcAft>
                <a:spcPts val="0"/>
              </a:spcAft>
              <a:buClr>
                <a:schemeClr val="accent2"/>
              </a:buClr>
              <a:buSzPts val="2800"/>
              <a:buNone/>
              <a:defRPr sz="2800">
                <a:solidFill>
                  <a:schemeClr val="accent2"/>
                </a:solidFill>
              </a:defRPr>
            </a:lvl7pPr>
            <a:lvl8pPr lvl="7">
              <a:spcBef>
                <a:spcPts val="0"/>
              </a:spcBef>
              <a:spcAft>
                <a:spcPts val="0"/>
              </a:spcAft>
              <a:buClr>
                <a:schemeClr val="accent2"/>
              </a:buClr>
              <a:buSzPts val="2800"/>
              <a:buNone/>
              <a:defRPr sz="2800">
                <a:solidFill>
                  <a:schemeClr val="accent2"/>
                </a:solidFill>
              </a:defRPr>
            </a:lvl8pPr>
            <a:lvl9pPr lvl="8">
              <a:spcBef>
                <a:spcPts val="0"/>
              </a:spcBef>
              <a:spcAft>
                <a:spcPts val="0"/>
              </a:spcAft>
              <a:buClr>
                <a:schemeClr val="accent2"/>
              </a:buClr>
              <a:buSzPts val="2800"/>
              <a:buNone/>
              <a:defRPr sz="2800">
                <a:solidFill>
                  <a:schemeClr val="accen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DM Sans"/>
              <a:buChar char="●"/>
              <a:defRPr sz="1800">
                <a:solidFill>
                  <a:schemeClr val="accent2"/>
                </a:solidFill>
                <a:latin typeface="DM Sans"/>
                <a:ea typeface="DM Sans"/>
                <a:cs typeface="DM Sans"/>
                <a:sym typeface="DM Sans"/>
              </a:defRPr>
            </a:lvl1pPr>
            <a:lvl2pPr marL="914400" lvl="1"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2pPr>
            <a:lvl3pPr marL="1371600" lvl="2"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3pPr>
            <a:lvl4pPr marL="1828800" lvl="3"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4pPr>
            <a:lvl5pPr marL="2286000" lvl="4"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5pPr>
            <a:lvl6pPr marL="2743200" lvl="5"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6pPr>
            <a:lvl7pPr marL="3200400" lvl="6"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7pPr>
            <a:lvl8pPr marL="3657600" lvl="7"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8pPr>
            <a:lvl9pPr marL="4114800" lvl="8" indent="-317500">
              <a:lnSpc>
                <a:spcPct val="100000"/>
              </a:lnSpc>
              <a:spcBef>
                <a:spcPts val="1600"/>
              </a:spcBef>
              <a:spcAft>
                <a:spcPts val="1600"/>
              </a:spcAft>
              <a:buClr>
                <a:schemeClr val="accent2"/>
              </a:buClr>
              <a:buSzPts val="1400"/>
              <a:buFont typeface="DM Sans"/>
              <a:buChar char="■"/>
              <a:defRPr>
                <a:solidFill>
                  <a:schemeClr val="accen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6" r:id="rId3"/>
    <p:sldLayoutId id="2147483658" r:id="rId4"/>
    <p:sldLayoutId id="2147483671" r:id="rId5"/>
    <p:sldLayoutId id="2147483672" r:id="rId6"/>
    <p:sldLayoutId id="2147483673" r:id="rId7"/>
    <p:sldLayoutId id="2147483674" r:id="rId8"/>
    <p:sldLayoutId id="2147483683"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adfontesmedia.co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hyperlink" Target="https://www.pnas.org/content/115/37/9216"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theguardian.com/australia-news/2019/feb/01/political-donations-plunge-to-167m-down-from-average-25m-a-year"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1"/>
          <p:cNvSpPr txBox="1">
            <a:spLocks noGrp="1"/>
          </p:cNvSpPr>
          <p:nvPr>
            <p:ph type="ctrTitle"/>
          </p:nvPr>
        </p:nvSpPr>
        <p:spPr>
          <a:xfrm>
            <a:off x="388340" y="741384"/>
            <a:ext cx="4180004" cy="198085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000" dirty="0"/>
              <a:t>MEDIA</a:t>
            </a:r>
            <a:br>
              <a:rPr lang="en" sz="4000" dirty="0"/>
            </a:br>
            <a:r>
              <a:rPr lang="en" sz="4000" dirty="0"/>
              <a:t>&amp;</a:t>
            </a:r>
            <a:br>
              <a:rPr lang="en-US" altLang="zh-TW" sz="4000" dirty="0"/>
            </a:br>
            <a:r>
              <a:rPr lang="en-US" altLang="zh-TW" sz="4000" dirty="0"/>
              <a:t>THE PUBLIC</a:t>
            </a:r>
            <a:endParaRPr sz="4000" dirty="0"/>
          </a:p>
        </p:txBody>
      </p:sp>
      <p:sp>
        <p:nvSpPr>
          <p:cNvPr id="358" name="Google Shape;358;p31"/>
          <p:cNvSpPr txBox="1">
            <a:spLocks noGrp="1"/>
          </p:cNvSpPr>
          <p:nvPr>
            <p:ph type="subTitle" idx="1"/>
          </p:nvPr>
        </p:nvSpPr>
        <p:spPr>
          <a:xfrm>
            <a:off x="877174" y="4010085"/>
            <a:ext cx="31098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Ryan Wang</a:t>
            </a:r>
          </a:p>
          <a:p>
            <a:pPr marL="0" lvl="0" indent="0" algn="ctr" rtl="0">
              <a:spcBef>
                <a:spcPts val="0"/>
              </a:spcBef>
              <a:spcAft>
                <a:spcPts val="0"/>
              </a:spcAft>
              <a:buNone/>
            </a:pPr>
            <a:r>
              <a:rPr lang="en" dirty="0" err="1"/>
              <a:t>ryanyang@psu.edu</a:t>
            </a:r>
            <a:endParaRPr dirty="0"/>
          </a:p>
        </p:txBody>
      </p:sp>
      <p:sp>
        <p:nvSpPr>
          <p:cNvPr id="359" name="Google Shape;359;p31"/>
          <p:cNvSpPr txBox="1">
            <a:spLocks noGrp="1"/>
          </p:cNvSpPr>
          <p:nvPr>
            <p:ph type="ctrTitle" idx="2"/>
          </p:nvPr>
        </p:nvSpPr>
        <p:spPr>
          <a:xfrm>
            <a:off x="465898" y="2800075"/>
            <a:ext cx="4054044" cy="12100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Week 3</a:t>
            </a:r>
            <a:br>
              <a:rPr lang="en" dirty="0"/>
            </a:br>
            <a:r>
              <a:rPr lang="en" dirty="0"/>
              <a:t>Media coverage of politics</a:t>
            </a:r>
            <a:endParaRPr dirty="0"/>
          </a:p>
        </p:txBody>
      </p:sp>
      <p:grpSp>
        <p:nvGrpSpPr>
          <p:cNvPr id="360" name="Google Shape;360;p31"/>
          <p:cNvGrpSpPr/>
          <p:nvPr/>
        </p:nvGrpSpPr>
        <p:grpSpPr>
          <a:xfrm>
            <a:off x="4409422" y="1072165"/>
            <a:ext cx="4211075" cy="3193388"/>
            <a:chOff x="4409422" y="1072165"/>
            <a:chExt cx="4211075" cy="3193388"/>
          </a:xfrm>
        </p:grpSpPr>
        <p:sp>
          <p:nvSpPr>
            <p:cNvPr id="361" name="Google Shape;361;p31"/>
            <p:cNvSpPr/>
            <p:nvPr/>
          </p:nvSpPr>
          <p:spPr>
            <a:xfrm>
              <a:off x="6297473" y="1641853"/>
              <a:ext cx="614468" cy="461357"/>
            </a:xfrm>
            <a:custGeom>
              <a:avLst/>
              <a:gdLst/>
              <a:ahLst/>
              <a:cxnLst/>
              <a:rect l="l" t="t" r="r" b="b"/>
              <a:pathLst>
                <a:path w="27924" h="20966" extrusionOk="0">
                  <a:moveTo>
                    <a:pt x="8999" y="0"/>
                  </a:moveTo>
                  <a:cubicBezTo>
                    <a:pt x="4014" y="0"/>
                    <a:pt x="1" y="4014"/>
                    <a:pt x="1" y="9000"/>
                  </a:cubicBezTo>
                  <a:lnTo>
                    <a:pt x="1" y="11966"/>
                  </a:lnTo>
                  <a:cubicBezTo>
                    <a:pt x="1" y="16952"/>
                    <a:pt x="4014" y="20965"/>
                    <a:pt x="8999" y="20965"/>
                  </a:cubicBezTo>
                  <a:lnTo>
                    <a:pt x="18924" y="20965"/>
                  </a:lnTo>
                  <a:cubicBezTo>
                    <a:pt x="23910" y="20965"/>
                    <a:pt x="27924" y="16952"/>
                    <a:pt x="27924" y="11966"/>
                  </a:cubicBezTo>
                  <a:lnTo>
                    <a:pt x="27924" y="9000"/>
                  </a:lnTo>
                  <a:cubicBezTo>
                    <a:pt x="27924" y="4014"/>
                    <a:pt x="23910" y="0"/>
                    <a:pt x="189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a:off x="6446887" y="1924089"/>
              <a:ext cx="212656" cy="258075"/>
            </a:xfrm>
            <a:custGeom>
              <a:avLst/>
              <a:gdLst/>
              <a:ahLst/>
              <a:cxnLst/>
              <a:rect l="l" t="t" r="r" b="b"/>
              <a:pathLst>
                <a:path w="9664" h="11728" extrusionOk="0">
                  <a:moveTo>
                    <a:pt x="1" y="0"/>
                  </a:moveTo>
                  <a:cubicBezTo>
                    <a:pt x="3146" y="2545"/>
                    <a:pt x="4628" y="6113"/>
                    <a:pt x="3421" y="9078"/>
                  </a:cubicBezTo>
                  <a:cubicBezTo>
                    <a:pt x="3012" y="10085"/>
                    <a:pt x="2328" y="10923"/>
                    <a:pt x="1449" y="11580"/>
                  </a:cubicBezTo>
                  <a:cubicBezTo>
                    <a:pt x="2010" y="11679"/>
                    <a:pt x="2564" y="11727"/>
                    <a:pt x="3100" y="11727"/>
                  </a:cubicBezTo>
                  <a:cubicBezTo>
                    <a:pt x="5612" y="11727"/>
                    <a:pt x="7742" y="10662"/>
                    <a:pt x="8516" y="8759"/>
                  </a:cubicBezTo>
                  <a:cubicBezTo>
                    <a:pt x="9664" y="5941"/>
                    <a:pt x="7404" y="2357"/>
                    <a:pt x="3469" y="756"/>
                  </a:cubicBezTo>
                  <a:cubicBezTo>
                    <a:pt x="2301" y="282"/>
                    <a:pt x="1119" y="39"/>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a:off x="6386549" y="1836597"/>
              <a:ext cx="74707" cy="71846"/>
            </a:xfrm>
            <a:custGeom>
              <a:avLst/>
              <a:gdLst/>
              <a:ahLst/>
              <a:cxnLst/>
              <a:rect l="l" t="t" r="r" b="b"/>
              <a:pathLst>
                <a:path w="3395" h="3265" extrusionOk="0">
                  <a:moveTo>
                    <a:pt x="1762" y="0"/>
                  </a:moveTo>
                  <a:cubicBezTo>
                    <a:pt x="1102" y="0"/>
                    <a:pt x="506" y="397"/>
                    <a:pt x="254" y="1008"/>
                  </a:cubicBezTo>
                  <a:cubicBezTo>
                    <a:pt x="1" y="1618"/>
                    <a:pt x="142" y="2320"/>
                    <a:pt x="607" y="2786"/>
                  </a:cubicBezTo>
                  <a:cubicBezTo>
                    <a:pt x="920" y="3098"/>
                    <a:pt x="1338" y="3265"/>
                    <a:pt x="1763" y="3265"/>
                  </a:cubicBezTo>
                  <a:cubicBezTo>
                    <a:pt x="1973" y="3265"/>
                    <a:pt x="2185" y="3224"/>
                    <a:pt x="2387" y="3141"/>
                  </a:cubicBezTo>
                  <a:cubicBezTo>
                    <a:pt x="2996" y="2888"/>
                    <a:pt x="3394" y="2293"/>
                    <a:pt x="3394" y="1633"/>
                  </a:cubicBezTo>
                  <a:cubicBezTo>
                    <a:pt x="3394" y="731"/>
                    <a:pt x="2663" y="0"/>
                    <a:pt x="17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a:off x="6565956" y="1836597"/>
              <a:ext cx="74685" cy="71846"/>
            </a:xfrm>
            <a:custGeom>
              <a:avLst/>
              <a:gdLst/>
              <a:ahLst/>
              <a:cxnLst/>
              <a:rect l="l" t="t" r="r" b="b"/>
              <a:pathLst>
                <a:path w="3394" h="3265" extrusionOk="0">
                  <a:moveTo>
                    <a:pt x="1761" y="0"/>
                  </a:moveTo>
                  <a:cubicBezTo>
                    <a:pt x="1101" y="0"/>
                    <a:pt x="506" y="397"/>
                    <a:pt x="253" y="1008"/>
                  </a:cubicBezTo>
                  <a:cubicBezTo>
                    <a:pt x="0" y="1618"/>
                    <a:pt x="140" y="2319"/>
                    <a:pt x="607" y="2786"/>
                  </a:cubicBezTo>
                  <a:cubicBezTo>
                    <a:pt x="919" y="3098"/>
                    <a:pt x="1337" y="3265"/>
                    <a:pt x="1762" y="3265"/>
                  </a:cubicBezTo>
                  <a:cubicBezTo>
                    <a:pt x="1972" y="3265"/>
                    <a:pt x="2183" y="3224"/>
                    <a:pt x="2385" y="3141"/>
                  </a:cubicBezTo>
                  <a:cubicBezTo>
                    <a:pt x="2995" y="2888"/>
                    <a:pt x="3394" y="2293"/>
                    <a:pt x="3394" y="1633"/>
                  </a:cubicBezTo>
                  <a:cubicBezTo>
                    <a:pt x="3394" y="731"/>
                    <a:pt x="2663" y="0"/>
                    <a:pt x="1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p:nvPr/>
          </p:nvSpPr>
          <p:spPr>
            <a:xfrm>
              <a:off x="6745340" y="1836597"/>
              <a:ext cx="74663" cy="71846"/>
            </a:xfrm>
            <a:custGeom>
              <a:avLst/>
              <a:gdLst/>
              <a:ahLst/>
              <a:cxnLst/>
              <a:rect l="l" t="t" r="r" b="b"/>
              <a:pathLst>
                <a:path w="3393" h="3265" extrusionOk="0">
                  <a:moveTo>
                    <a:pt x="1762" y="0"/>
                  </a:moveTo>
                  <a:cubicBezTo>
                    <a:pt x="1100" y="0"/>
                    <a:pt x="505" y="397"/>
                    <a:pt x="254" y="1008"/>
                  </a:cubicBezTo>
                  <a:cubicBezTo>
                    <a:pt x="1" y="1618"/>
                    <a:pt x="140" y="2320"/>
                    <a:pt x="607" y="2786"/>
                  </a:cubicBezTo>
                  <a:cubicBezTo>
                    <a:pt x="919" y="3098"/>
                    <a:pt x="1337" y="3265"/>
                    <a:pt x="1762" y="3265"/>
                  </a:cubicBezTo>
                  <a:cubicBezTo>
                    <a:pt x="1972" y="3265"/>
                    <a:pt x="2184" y="3224"/>
                    <a:pt x="2386" y="3141"/>
                  </a:cubicBezTo>
                  <a:cubicBezTo>
                    <a:pt x="2996" y="2888"/>
                    <a:pt x="3393" y="2293"/>
                    <a:pt x="3393" y="1633"/>
                  </a:cubicBezTo>
                  <a:cubicBezTo>
                    <a:pt x="3393" y="731"/>
                    <a:pt x="2663" y="0"/>
                    <a:pt x="17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1"/>
            <p:cNvSpPr/>
            <p:nvPr/>
          </p:nvSpPr>
          <p:spPr>
            <a:xfrm>
              <a:off x="6769744" y="2023134"/>
              <a:ext cx="1282914" cy="2242420"/>
            </a:xfrm>
            <a:custGeom>
              <a:avLst/>
              <a:gdLst/>
              <a:ahLst/>
              <a:cxnLst/>
              <a:rect l="l" t="t" r="r" b="b"/>
              <a:pathLst>
                <a:path w="58301" h="101905" extrusionOk="0">
                  <a:moveTo>
                    <a:pt x="58301" y="1"/>
                  </a:moveTo>
                  <a:lnTo>
                    <a:pt x="0" y="12686"/>
                  </a:lnTo>
                  <a:lnTo>
                    <a:pt x="0" y="101905"/>
                  </a:lnTo>
                  <a:lnTo>
                    <a:pt x="58301" y="89220"/>
                  </a:lnTo>
                  <a:lnTo>
                    <a:pt x="583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1"/>
            <p:cNvSpPr/>
            <p:nvPr/>
          </p:nvSpPr>
          <p:spPr>
            <a:xfrm>
              <a:off x="6757179" y="2135931"/>
              <a:ext cx="1440029" cy="2129622"/>
            </a:xfrm>
            <a:custGeom>
              <a:avLst/>
              <a:gdLst/>
              <a:ahLst/>
              <a:cxnLst/>
              <a:rect l="l" t="t" r="r" b="b"/>
              <a:pathLst>
                <a:path w="65441" h="96779" extrusionOk="0">
                  <a:moveTo>
                    <a:pt x="65440" y="0"/>
                  </a:moveTo>
                  <a:lnTo>
                    <a:pt x="1" y="7560"/>
                  </a:lnTo>
                  <a:lnTo>
                    <a:pt x="1" y="96779"/>
                  </a:lnTo>
                  <a:lnTo>
                    <a:pt x="65440" y="89220"/>
                  </a:lnTo>
                  <a:lnTo>
                    <a:pt x="654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1"/>
            <p:cNvSpPr/>
            <p:nvPr/>
          </p:nvSpPr>
          <p:spPr>
            <a:xfrm>
              <a:off x="6913679" y="3517471"/>
              <a:ext cx="563658" cy="244674"/>
            </a:xfrm>
            <a:custGeom>
              <a:avLst/>
              <a:gdLst/>
              <a:ahLst/>
              <a:cxnLst/>
              <a:rect l="l" t="t" r="r" b="b"/>
              <a:pathLst>
                <a:path w="25615" h="11119" extrusionOk="0">
                  <a:moveTo>
                    <a:pt x="25615" y="1"/>
                  </a:moveTo>
                  <a:lnTo>
                    <a:pt x="0" y="2959"/>
                  </a:lnTo>
                  <a:lnTo>
                    <a:pt x="0" y="11118"/>
                  </a:lnTo>
                  <a:lnTo>
                    <a:pt x="25615" y="8160"/>
                  </a:lnTo>
                  <a:lnTo>
                    <a:pt x="256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1"/>
            <p:cNvSpPr/>
            <p:nvPr/>
          </p:nvSpPr>
          <p:spPr>
            <a:xfrm>
              <a:off x="7609477" y="3180156"/>
              <a:ext cx="431210" cy="121732"/>
            </a:xfrm>
            <a:custGeom>
              <a:avLst/>
              <a:gdLst/>
              <a:ahLst/>
              <a:cxnLst/>
              <a:rect l="l" t="t" r="r" b="b"/>
              <a:pathLst>
                <a:path w="19596" h="5532" extrusionOk="0">
                  <a:moveTo>
                    <a:pt x="19596" y="1"/>
                  </a:moveTo>
                  <a:lnTo>
                    <a:pt x="2" y="2264"/>
                  </a:lnTo>
                  <a:lnTo>
                    <a:pt x="1" y="5531"/>
                  </a:lnTo>
                  <a:lnTo>
                    <a:pt x="19596" y="3267"/>
                  </a:lnTo>
                  <a:lnTo>
                    <a:pt x="19596" y="1"/>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1"/>
            <p:cNvSpPr/>
            <p:nvPr/>
          </p:nvSpPr>
          <p:spPr>
            <a:xfrm>
              <a:off x="6913679" y="3751626"/>
              <a:ext cx="431232" cy="121732"/>
            </a:xfrm>
            <a:custGeom>
              <a:avLst/>
              <a:gdLst/>
              <a:ahLst/>
              <a:cxnLst/>
              <a:rect l="l" t="t" r="r" b="b"/>
              <a:pathLst>
                <a:path w="19597" h="5532" extrusionOk="0">
                  <a:moveTo>
                    <a:pt x="19597" y="0"/>
                  </a:moveTo>
                  <a:lnTo>
                    <a:pt x="2" y="2264"/>
                  </a:lnTo>
                  <a:lnTo>
                    <a:pt x="0" y="5532"/>
                  </a:lnTo>
                  <a:lnTo>
                    <a:pt x="19597" y="3268"/>
                  </a:lnTo>
                  <a:lnTo>
                    <a:pt x="19597" y="0"/>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1"/>
            <p:cNvSpPr/>
            <p:nvPr/>
          </p:nvSpPr>
          <p:spPr>
            <a:xfrm>
              <a:off x="6913679" y="3873512"/>
              <a:ext cx="264500" cy="102477"/>
            </a:xfrm>
            <a:custGeom>
              <a:avLst/>
              <a:gdLst/>
              <a:ahLst/>
              <a:cxnLst/>
              <a:rect l="l" t="t" r="r" b="b"/>
              <a:pathLst>
                <a:path w="12020" h="4657" extrusionOk="0">
                  <a:moveTo>
                    <a:pt x="12019" y="0"/>
                  </a:moveTo>
                  <a:lnTo>
                    <a:pt x="2" y="1389"/>
                  </a:lnTo>
                  <a:lnTo>
                    <a:pt x="0" y="4656"/>
                  </a:lnTo>
                  <a:lnTo>
                    <a:pt x="0" y="4656"/>
                  </a:lnTo>
                  <a:lnTo>
                    <a:pt x="12019" y="3268"/>
                  </a:lnTo>
                  <a:lnTo>
                    <a:pt x="12019" y="0"/>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1"/>
            <p:cNvSpPr/>
            <p:nvPr/>
          </p:nvSpPr>
          <p:spPr>
            <a:xfrm>
              <a:off x="6913679" y="3941573"/>
              <a:ext cx="563658" cy="137025"/>
            </a:xfrm>
            <a:custGeom>
              <a:avLst/>
              <a:gdLst/>
              <a:ahLst/>
              <a:cxnLst/>
              <a:rect l="l" t="t" r="r" b="b"/>
              <a:pathLst>
                <a:path w="25615" h="6227" extrusionOk="0">
                  <a:moveTo>
                    <a:pt x="25615" y="0"/>
                  </a:moveTo>
                  <a:lnTo>
                    <a:pt x="3" y="2959"/>
                  </a:lnTo>
                  <a:lnTo>
                    <a:pt x="0" y="6227"/>
                  </a:lnTo>
                  <a:lnTo>
                    <a:pt x="0" y="6227"/>
                  </a:lnTo>
                  <a:lnTo>
                    <a:pt x="25615" y="3268"/>
                  </a:lnTo>
                  <a:lnTo>
                    <a:pt x="25615" y="0"/>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1"/>
            <p:cNvSpPr/>
            <p:nvPr/>
          </p:nvSpPr>
          <p:spPr>
            <a:xfrm>
              <a:off x="7704692" y="3452424"/>
              <a:ext cx="335994" cy="534810"/>
            </a:xfrm>
            <a:custGeom>
              <a:avLst/>
              <a:gdLst/>
              <a:ahLst/>
              <a:cxnLst/>
              <a:rect l="l" t="t" r="r" b="b"/>
              <a:pathLst>
                <a:path w="15269" h="24304" extrusionOk="0">
                  <a:moveTo>
                    <a:pt x="15269" y="1"/>
                  </a:moveTo>
                  <a:lnTo>
                    <a:pt x="2" y="1764"/>
                  </a:lnTo>
                  <a:lnTo>
                    <a:pt x="1" y="24304"/>
                  </a:lnTo>
                  <a:lnTo>
                    <a:pt x="15269" y="22539"/>
                  </a:lnTo>
                  <a:lnTo>
                    <a:pt x="152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1"/>
            <p:cNvSpPr/>
            <p:nvPr/>
          </p:nvSpPr>
          <p:spPr>
            <a:xfrm>
              <a:off x="7819316" y="3305937"/>
              <a:ext cx="221370" cy="97482"/>
            </a:xfrm>
            <a:custGeom>
              <a:avLst/>
              <a:gdLst/>
              <a:ahLst/>
              <a:cxnLst/>
              <a:rect l="l" t="t" r="r" b="b"/>
              <a:pathLst>
                <a:path w="10060" h="4430" extrusionOk="0">
                  <a:moveTo>
                    <a:pt x="10060" y="1"/>
                  </a:moveTo>
                  <a:lnTo>
                    <a:pt x="2" y="1162"/>
                  </a:lnTo>
                  <a:lnTo>
                    <a:pt x="1" y="4430"/>
                  </a:lnTo>
                  <a:lnTo>
                    <a:pt x="10060" y="3268"/>
                  </a:lnTo>
                  <a:lnTo>
                    <a:pt x="100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1"/>
            <p:cNvSpPr/>
            <p:nvPr/>
          </p:nvSpPr>
          <p:spPr>
            <a:xfrm>
              <a:off x="6913679" y="2525728"/>
              <a:ext cx="1127008" cy="709793"/>
            </a:xfrm>
            <a:custGeom>
              <a:avLst/>
              <a:gdLst/>
              <a:ahLst/>
              <a:cxnLst/>
              <a:rect l="l" t="t" r="r" b="b"/>
              <a:pathLst>
                <a:path w="51216" h="32256" extrusionOk="0">
                  <a:moveTo>
                    <a:pt x="51216" y="1"/>
                  </a:moveTo>
                  <a:lnTo>
                    <a:pt x="0" y="5917"/>
                  </a:lnTo>
                  <a:lnTo>
                    <a:pt x="0" y="32255"/>
                  </a:lnTo>
                  <a:lnTo>
                    <a:pt x="51216" y="26339"/>
                  </a:lnTo>
                  <a:lnTo>
                    <a:pt x="512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1"/>
            <p:cNvSpPr/>
            <p:nvPr/>
          </p:nvSpPr>
          <p:spPr>
            <a:xfrm>
              <a:off x="6913679" y="3605931"/>
              <a:ext cx="695820" cy="156213"/>
            </a:xfrm>
            <a:custGeom>
              <a:avLst/>
              <a:gdLst/>
              <a:ahLst/>
              <a:cxnLst/>
              <a:rect l="l" t="t" r="r" b="b"/>
              <a:pathLst>
                <a:path w="31621" h="7099" extrusionOk="0">
                  <a:moveTo>
                    <a:pt x="31621" y="0"/>
                  </a:moveTo>
                  <a:lnTo>
                    <a:pt x="0" y="3653"/>
                  </a:lnTo>
                  <a:lnTo>
                    <a:pt x="0" y="7098"/>
                  </a:lnTo>
                  <a:lnTo>
                    <a:pt x="31621" y="3446"/>
                  </a:lnTo>
                  <a:lnTo>
                    <a:pt x="316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1"/>
            <p:cNvSpPr/>
            <p:nvPr/>
          </p:nvSpPr>
          <p:spPr>
            <a:xfrm>
              <a:off x="6913679" y="3245247"/>
              <a:ext cx="563526" cy="262762"/>
            </a:xfrm>
            <a:custGeom>
              <a:avLst/>
              <a:gdLst/>
              <a:ahLst/>
              <a:cxnLst/>
              <a:rect l="l" t="t" r="r" b="b"/>
              <a:pathLst>
                <a:path w="25609" h="11941" extrusionOk="0">
                  <a:moveTo>
                    <a:pt x="25609" y="0"/>
                  </a:moveTo>
                  <a:lnTo>
                    <a:pt x="0" y="2959"/>
                  </a:lnTo>
                  <a:lnTo>
                    <a:pt x="0" y="11941"/>
                  </a:lnTo>
                  <a:lnTo>
                    <a:pt x="25609" y="8984"/>
                  </a:lnTo>
                  <a:lnTo>
                    <a:pt x="25609" y="0"/>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1"/>
            <p:cNvSpPr/>
            <p:nvPr/>
          </p:nvSpPr>
          <p:spPr>
            <a:xfrm>
              <a:off x="6913679" y="2322886"/>
              <a:ext cx="1127008" cy="244256"/>
            </a:xfrm>
            <a:custGeom>
              <a:avLst/>
              <a:gdLst/>
              <a:ahLst/>
              <a:cxnLst/>
              <a:rect l="l" t="t" r="r" b="b"/>
              <a:pathLst>
                <a:path w="51216" h="11100" extrusionOk="0">
                  <a:moveTo>
                    <a:pt x="51216" y="0"/>
                  </a:moveTo>
                  <a:lnTo>
                    <a:pt x="0" y="5917"/>
                  </a:lnTo>
                  <a:lnTo>
                    <a:pt x="0" y="11099"/>
                  </a:lnTo>
                  <a:lnTo>
                    <a:pt x="51216" y="5183"/>
                  </a:lnTo>
                  <a:lnTo>
                    <a:pt x="51216" y="0"/>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1"/>
            <p:cNvSpPr/>
            <p:nvPr/>
          </p:nvSpPr>
          <p:spPr>
            <a:xfrm>
              <a:off x="5474288" y="2023134"/>
              <a:ext cx="1282914" cy="2242420"/>
            </a:xfrm>
            <a:custGeom>
              <a:avLst/>
              <a:gdLst/>
              <a:ahLst/>
              <a:cxnLst/>
              <a:rect l="l" t="t" r="r" b="b"/>
              <a:pathLst>
                <a:path w="58301" h="101905" extrusionOk="0">
                  <a:moveTo>
                    <a:pt x="0" y="1"/>
                  </a:moveTo>
                  <a:lnTo>
                    <a:pt x="0" y="89220"/>
                  </a:lnTo>
                  <a:lnTo>
                    <a:pt x="58301" y="101905"/>
                  </a:lnTo>
                  <a:lnTo>
                    <a:pt x="58301" y="12686"/>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1"/>
            <p:cNvSpPr/>
            <p:nvPr/>
          </p:nvSpPr>
          <p:spPr>
            <a:xfrm>
              <a:off x="5317194" y="2135447"/>
              <a:ext cx="1440007" cy="2130106"/>
            </a:xfrm>
            <a:custGeom>
              <a:avLst/>
              <a:gdLst/>
              <a:ahLst/>
              <a:cxnLst/>
              <a:rect l="l" t="t" r="r" b="b"/>
              <a:pathLst>
                <a:path w="65440" h="96801" extrusionOk="0">
                  <a:moveTo>
                    <a:pt x="0" y="1"/>
                  </a:moveTo>
                  <a:lnTo>
                    <a:pt x="0" y="89221"/>
                  </a:lnTo>
                  <a:lnTo>
                    <a:pt x="65440" y="96801"/>
                  </a:lnTo>
                  <a:lnTo>
                    <a:pt x="65440" y="7582"/>
                  </a:lnTo>
                  <a:lnTo>
                    <a:pt x="0" y="1"/>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1"/>
            <p:cNvSpPr/>
            <p:nvPr/>
          </p:nvSpPr>
          <p:spPr>
            <a:xfrm>
              <a:off x="6191783" y="3262917"/>
              <a:ext cx="431232" cy="121886"/>
            </a:xfrm>
            <a:custGeom>
              <a:avLst/>
              <a:gdLst/>
              <a:ahLst/>
              <a:cxnLst/>
              <a:rect l="l" t="t" r="r" b="b"/>
              <a:pathLst>
                <a:path w="19597" h="5539" extrusionOk="0">
                  <a:moveTo>
                    <a:pt x="1" y="1"/>
                  </a:moveTo>
                  <a:lnTo>
                    <a:pt x="1" y="3268"/>
                  </a:lnTo>
                  <a:lnTo>
                    <a:pt x="19597" y="5538"/>
                  </a:lnTo>
                  <a:lnTo>
                    <a:pt x="19597" y="5538"/>
                  </a:lnTo>
                  <a:lnTo>
                    <a:pt x="19596" y="227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a:off x="6358515" y="3384847"/>
              <a:ext cx="264500" cy="102565"/>
            </a:xfrm>
            <a:custGeom>
              <a:avLst/>
              <a:gdLst/>
              <a:ahLst/>
              <a:cxnLst/>
              <a:rect l="l" t="t" r="r" b="b"/>
              <a:pathLst>
                <a:path w="12020" h="4661" extrusionOk="0">
                  <a:moveTo>
                    <a:pt x="1" y="1"/>
                  </a:moveTo>
                  <a:lnTo>
                    <a:pt x="1" y="3268"/>
                  </a:lnTo>
                  <a:lnTo>
                    <a:pt x="12020" y="4661"/>
                  </a:lnTo>
                  <a:lnTo>
                    <a:pt x="12019" y="1393"/>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1"/>
            <p:cNvSpPr/>
            <p:nvPr/>
          </p:nvSpPr>
          <p:spPr>
            <a:xfrm>
              <a:off x="6059357" y="3452842"/>
              <a:ext cx="563658" cy="137179"/>
            </a:xfrm>
            <a:custGeom>
              <a:avLst/>
              <a:gdLst/>
              <a:ahLst/>
              <a:cxnLst/>
              <a:rect l="l" t="t" r="r" b="b"/>
              <a:pathLst>
                <a:path w="25615" h="6234" extrusionOk="0">
                  <a:moveTo>
                    <a:pt x="0" y="0"/>
                  </a:moveTo>
                  <a:lnTo>
                    <a:pt x="0" y="3268"/>
                  </a:lnTo>
                  <a:lnTo>
                    <a:pt x="25615" y="6234"/>
                  </a:lnTo>
                  <a:lnTo>
                    <a:pt x="25612" y="296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1"/>
            <p:cNvSpPr/>
            <p:nvPr/>
          </p:nvSpPr>
          <p:spPr>
            <a:xfrm>
              <a:off x="5451380" y="2319893"/>
              <a:ext cx="228060" cy="1651959"/>
            </a:xfrm>
            <a:custGeom>
              <a:avLst/>
              <a:gdLst/>
              <a:ahLst/>
              <a:cxnLst/>
              <a:rect l="l" t="t" r="r" b="b"/>
              <a:pathLst>
                <a:path w="10364" h="75072" extrusionOk="0">
                  <a:moveTo>
                    <a:pt x="0" y="1"/>
                  </a:moveTo>
                  <a:lnTo>
                    <a:pt x="0" y="73871"/>
                  </a:lnTo>
                  <a:lnTo>
                    <a:pt x="10363" y="75071"/>
                  </a:lnTo>
                  <a:lnTo>
                    <a:pt x="10363" y="120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1"/>
            <p:cNvSpPr/>
            <p:nvPr/>
          </p:nvSpPr>
          <p:spPr>
            <a:xfrm>
              <a:off x="5754521" y="2354991"/>
              <a:ext cx="285647" cy="148336"/>
            </a:xfrm>
            <a:custGeom>
              <a:avLst/>
              <a:gdLst/>
              <a:ahLst/>
              <a:cxnLst/>
              <a:rect l="l" t="t" r="r" b="b"/>
              <a:pathLst>
                <a:path w="12981" h="6741" extrusionOk="0">
                  <a:moveTo>
                    <a:pt x="0" y="1"/>
                  </a:moveTo>
                  <a:lnTo>
                    <a:pt x="0" y="5237"/>
                  </a:lnTo>
                  <a:lnTo>
                    <a:pt x="12981" y="6740"/>
                  </a:lnTo>
                  <a:lnTo>
                    <a:pt x="12981" y="150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1"/>
            <p:cNvSpPr/>
            <p:nvPr/>
          </p:nvSpPr>
          <p:spPr>
            <a:xfrm>
              <a:off x="5754521" y="2440524"/>
              <a:ext cx="513619" cy="89208"/>
            </a:xfrm>
            <a:custGeom>
              <a:avLst/>
              <a:gdLst/>
              <a:ahLst/>
              <a:cxnLst/>
              <a:rect l="l" t="t" r="r" b="b"/>
              <a:pathLst>
                <a:path w="23341" h="4054" extrusionOk="0">
                  <a:moveTo>
                    <a:pt x="0" y="0"/>
                  </a:moveTo>
                  <a:lnTo>
                    <a:pt x="0" y="1350"/>
                  </a:lnTo>
                  <a:lnTo>
                    <a:pt x="23341" y="4053"/>
                  </a:lnTo>
                  <a:lnTo>
                    <a:pt x="23341" y="2705"/>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1"/>
            <p:cNvSpPr/>
            <p:nvPr/>
          </p:nvSpPr>
          <p:spPr>
            <a:xfrm>
              <a:off x="5754521" y="2537434"/>
              <a:ext cx="142834" cy="96404"/>
            </a:xfrm>
            <a:custGeom>
              <a:avLst/>
              <a:gdLst/>
              <a:ahLst/>
              <a:cxnLst/>
              <a:rect l="l" t="t" r="r" b="b"/>
              <a:pathLst>
                <a:path w="6491" h="4381" extrusionOk="0">
                  <a:moveTo>
                    <a:pt x="0" y="1"/>
                  </a:moveTo>
                  <a:lnTo>
                    <a:pt x="0" y="3628"/>
                  </a:lnTo>
                  <a:lnTo>
                    <a:pt x="6490" y="4380"/>
                  </a:lnTo>
                  <a:lnTo>
                    <a:pt x="6490" y="75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1"/>
            <p:cNvSpPr/>
            <p:nvPr/>
          </p:nvSpPr>
          <p:spPr>
            <a:xfrm>
              <a:off x="5754521" y="2580806"/>
              <a:ext cx="403220" cy="121336"/>
            </a:xfrm>
            <a:custGeom>
              <a:avLst/>
              <a:gdLst/>
              <a:ahLst/>
              <a:cxnLst/>
              <a:rect l="l" t="t" r="r" b="b"/>
              <a:pathLst>
                <a:path w="18324" h="5514" extrusionOk="0">
                  <a:moveTo>
                    <a:pt x="0" y="1"/>
                  </a:moveTo>
                  <a:lnTo>
                    <a:pt x="0" y="3392"/>
                  </a:lnTo>
                  <a:lnTo>
                    <a:pt x="18324" y="5513"/>
                  </a:lnTo>
                  <a:lnTo>
                    <a:pt x="18324" y="212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1"/>
            <p:cNvSpPr/>
            <p:nvPr/>
          </p:nvSpPr>
          <p:spPr>
            <a:xfrm>
              <a:off x="5754521" y="2763030"/>
              <a:ext cx="868493" cy="475000"/>
            </a:xfrm>
            <a:custGeom>
              <a:avLst/>
              <a:gdLst/>
              <a:ahLst/>
              <a:cxnLst/>
              <a:rect l="l" t="t" r="r" b="b"/>
              <a:pathLst>
                <a:path w="39468" h="21586" extrusionOk="0">
                  <a:moveTo>
                    <a:pt x="0" y="1"/>
                  </a:moveTo>
                  <a:lnTo>
                    <a:pt x="0" y="17014"/>
                  </a:lnTo>
                  <a:lnTo>
                    <a:pt x="39468" y="21586"/>
                  </a:lnTo>
                  <a:lnTo>
                    <a:pt x="39468" y="4572"/>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1"/>
            <p:cNvSpPr/>
            <p:nvPr/>
          </p:nvSpPr>
          <p:spPr>
            <a:xfrm>
              <a:off x="6365600" y="2425781"/>
              <a:ext cx="257414" cy="330251"/>
            </a:xfrm>
            <a:custGeom>
              <a:avLst/>
              <a:gdLst/>
              <a:ahLst/>
              <a:cxnLst/>
              <a:rect l="l" t="t" r="r" b="b"/>
              <a:pathLst>
                <a:path w="11698" h="15008" extrusionOk="0">
                  <a:moveTo>
                    <a:pt x="0" y="0"/>
                  </a:moveTo>
                  <a:lnTo>
                    <a:pt x="0" y="13653"/>
                  </a:lnTo>
                  <a:lnTo>
                    <a:pt x="11698" y="15008"/>
                  </a:lnTo>
                  <a:lnTo>
                    <a:pt x="11698" y="135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1"/>
            <p:cNvSpPr/>
            <p:nvPr/>
          </p:nvSpPr>
          <p:spPr>
            <a:xfrm>
              <a:off x="5754521" y="3557652"/>
              <a:ext cx="468552" cy="477156"/>
            </a:xfrm>
            <a:custGeom>
              <a:avLst/>
              <a:gdLst/>
              <a:ahLst/>
              <a:cxnLst/>
              <a:rect l="l" t="t" r="r" b="b"/>
              <a:pathLst>
                <a:path w="21293" h="21684" extrusionOk="0">
                  <a:moveTo>
                    <a:pt x="0" y="0"/>
                  </a:moveTo>
                  <a:lnTo>
                    <a:pt x="0" y="19217"/>
                  </a:lnTo>
                  <a:lnTo>
                    <a:pt x="21293" y="21684"/>
                  </a:lnTo>
                  <a:lnTo>
                    <a:pt x="21293" y="2467"/>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1"/>
            <p:cNvSpPr/>
            <p:nvPr/>
          </p:nvSpPr>
          <p:spPr>
            <a:xfrm>
              <a:off x="6288649" y="3619530"/>
              <a:ext cx="334366" cy="461621"/>
            </a:xfrm>
            <a:custGeom>
              <a:avLst/>
              <a:gdLst/>
              <a:ahLst/>
              <a:cxnLst/>
              <a:rect l="l" t="t" r="r" b="b"/>
              <a:pathLst>
                <a:path w="15195" h="20978" extrusionOk="0">
                  <a:moveTo>
                    <a:pt x="1" y="0"/>
                  </a:moveTo>
                  <a:lnTo>
                    <a:pt x="1" y="19217"/>
                  </a:lnTo>
                  <a:lnTo>
                    <a:pt x="15195" y="20977"/>
                  </a:lnTo>
                  <a:lnTo>
                    <a:pt x="15195" y="176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1"/>
            <p:cNvSpPr/>
            <p:nvPr/>
          </p:nvSpPr>
          <p:spPr>
            <a:xfrm>
              <a:off x="8069755" y="2710812"/>
              <a:ext cx="477464" cy="1210011"/>
            </a:xfrm>
            <a:custGeom>
              <a:avLst/>
              <a:gdLst/>
              <a:ahLst/>
              <a:cxnLst/>
              <a:rect l="l" t="t" r="r" b="b"/>
              <a:pathLst>
                <a:path w="21698" h="54988" extrusionOk="0">
                  <a:moveTo>
                    <a:pt x="3432" y="0"/>
                  </a:moveTo>
                  <a:cubicBezTo>
                    <a:pt x="1605" y="0"/>
                    <a:pt x="1" y="3050"/>
                    <a:pt x="647" y="6395"/>
                  </a:cubicBezTo>
                  <a:cubicBezTo>
                    <a:pt x="1361" y="10077"/>
                    <a:pt x="5779" y="17148"/>
                    <a:pt x="5779" y="17148"/>
                  </a:cubicBezTo>
                  <a:lnTo>
                    <a:pt x="5779" y="34852"/>
                  </a:lnTo>
                  <a:cubicBezTo>
                    <a:pt x="5779" y="41387"/>
                    <a:pt x="8631" y="43763"/>
                    <a:pt x="8631" y="43763"/>
                  </a:cubicBezTo>
                  <a:lnTo>
                    <a:pt x="10249" y="54987"/>
                  </a:lnTo>
                  <a:lnTo>
                    <a:pt x="21698" y="54987"/>
                  </a:lnTo>
                  <a:lnTo>
                    <a:pt x="13879" y="19578"/>
                  </a:lnTo>
                  <a:lnTo>
                    <a:pt x="3992" y="97"/>
                  </a:lnTo>
                  <a:cubicBezTo>
                    <a:pt x="3804" y="32"/>
                    <a:pt x="3617" y="0"/>
                    <a:pt x="3432" y="0"/>
                  </a:cubicBezTo>
                  <a:close/>
                </a:path>
              </a:pathLst>
            </a:custGeom>
            <a:solidFill>
              <a:srgbClr val="EBA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7966816" y="3077393"/>
              <a:ext cx="381545" cy="271850"/>
            </a:xfrm>
            <a:custGeom>
              <a:avLst/>
              <a:gdLst/>
              <a:ahLst/>
              <a:cxnLst/>
              <a:rect l="l" t="t" r="r" b="b"/>
              <a:pathLst>
                <a:path w="17339" h="12354" extrusionOk="0">
                  <a:moveTo>
                    <a:pt x="8539" y="0"/>
                  </a:moveTo>
                  <a:cubicBezTo>
                    <a:pt x="7195" y="0"/>
                    <a:pt x="5900" y="712"/>
                    <a:pt x="5205" y="1953"/>
                  </a:cubicBezTo>
                  <a:lnTo>
                    <a:pt x="1" y="11240"/>
                  </a:lnTo>
                  <a:cubicBezTo>
                    <a:pt x="1" y="11240"/>
                    <a:pt x="1210" y="12353"/>
                    <a:pt x="2546" y="12353"/>
                  </a:cubicBezTo>
                  <a:cubicBezTo>
                    <a:pt x="2903" y="12353"/>
                    <a:pt x="3270" y="12274"/>
                    <a:pt x="3624" y="12071"/>
                  </a:cubicBezTo>
                  <a:cubicBezTo>
                    <a:pt x="5217" y="11164"/>
                    <a:pt x="6976" y="8768"/>
                    <a:pt x="8318" y="6546"/>
                  </a:cubicBezTo>
                  <a:lnTo>
                    <a:pt x="13629" y="8653"/>
                  </a:lnTo>
                  <a:lnTo>
                    <a:pt x="17338" y="3477"/>
                  </a:lnTo>
                  <a:lnTo>
                    <a:pt x="10057" y="316"/>
                  </a:lnTo>
                  <a:cubicBezTo>
                    <a:pt x="9564" y="102"/>
                    <a:pt x="9048" y="0"/>
                    <a:pt x="8539" y="0"/>
                  </a:cubicBezTo>
                  <a:close/>
                </a:path>
              </a:pathLst>
            </a:custGeom>
            <a:solidFill>
              <a:srgbClr val="EBA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7933984" y="3222186"/>
              <a:ext cx="414376" cy="231427"/>
            </a:xfrm>
            <a:custGeom>
              <a:avLst/>
              <a:gdLst/>
              <a:ahLst/>
              <a:cxnLst/>
              <a:rect l="l" t="t" r="r" b="b"/>
              <a:pathLst>
                <a:path w="18831" h="10517" extrusionOk="0">
                  <a:moveTo>
                    <a:pt x="10275" y="0"/>
                  </a:moveTo>
                  <a:cubicBezTo>
                    <a:pt x="9403" y="0"/>
                    <a:pt x="8533" y="329"/>
                    <a:pt x="7865" y="979"/>
                  </a:cubicBezTo>
                  <a:lnTo>
                    <a:pt x="1" y="8633"/>
                  </a:lnTo>
                  <a:cubicBezTo>
                    <a:pt x="1" y="8633"/>
                    <a:pt x="1125" y="10517"/>
                    <a:pt x="2751" y="10517"/>
                  </a:cubicBezTo>
                  <a:cubicBezTo>
                    <a:pt x="2909" y="10517"/>
                    <a:pt x="3072" y="10499"/>
                    <a:pt x="3239" y="10460"/>
                  </a:cubicBezTo>
                  <a:cubicBezTo>
                    <a:pt x="5022" y="10043"/>
                    <a:pt x="7391" y="8246"/>
                    <a:pt x="9308" y="6498"/>
                  </a:cubicBezTo>
                  <a:lnTo>
                    <a:pt x="13801" y="10027"/>
                  </a:lnTo>
                  <a:lnTo>
                    <a:pt x="18830" y="6118"/>
                  </a:lnTo>
                  <a:lnTo>
                    <a:pt x="12496" y="808"/>
                  </a:lnTo>
                  <a:cubicBezTo>
                    <a:pt x="11851" y="268"/>
                    <a:pt x="11062" y="0"/>
                    <a:pt x="10275" y="0"/>
                  </a:cubicBezTo>
                  <a:close/>
                </a:path>
              </a:pathLst>
            </a:custGeom>
            <a:solidFill>
              <a:srgbClr val="EBA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8002398" y="3214880"/>
              <a:ext cx="265666" cy="130754"/>
            </a:xfrm>
            <a:custGeom>
              <a:avLst/>
              <a:gdLst/>
              <a:ahLst/>
              <a:cxnLst/>
              <a:rect l="l" t="t" r="r" b="b"/>
              <a:pathLst>
                <a:path w="12073" h="5942" fill="none" extrusionOk="0">
                  <a:moveTo>
                    <a:pt x="12073" y="3391"/>
                  </a:moveTo>
                  <a:lnTo>
                    <a:pt x="9388" y="1140"/>
                  </a:lnTo>
                  <a:cubicBezTo>
                    <a:pt x="8028" y="1"/>
                    <a:pt x="6028" y="74"/>
                    <a:pt x="4757" y="1312"/>
                  </a:cubicBezTo>
                  <a:lnTo>
                    <a:pt x="0" y="5942"/>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8196878" y="3088153"/>
              <a:ext cx="66719" cy="28981"/>
            </a:xfrm>
            <a:custGeom>
              <a:avLst/>
              <a:gdLst/>
              <a:ahLst/>
              <a:cxnLst/>
              <a:rect l="l" t="t" r="r" b="b"/>
              <a:pathLst>
                <a:path w="3032" h="1317" fill="none" extrusionOk="0">
                  <a:moveTo>
                    <a:pt x="1" y="0"/>
                  </a:moveTo>
                  <a:lnTo>
                    <a:pt x="3032" y="1317"/>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8259658" y="3673795"/>
              <a:ext cx="100827" cy="42228"/>
            </a:xfrm>
            <a:custGeom>
              <a:avLst/>
              <a:gdLst/>
              <a:ahLst/>
              <a:cxnLst/>
              <a:rect l="l" t="t" r="r" b="b"/>
              <a:pathLst>
                <a:path w="4582" h="1919" fill="none" extrusionOk="0">
                  <a:moveTo>
                    <a:pt x="1" y="1"/>
                  </a:moveTo>
                  <a:cubicBezTo>
                    <a:pt x="1" y="1"/>
                    <a:pt x="1848" y="1919"/>
                    <a:pt x="4582" y="1799"/>
                  </a:cubicBez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8102345" y="2742983"/>
              <a:ext cx="117243" cy="127871"/>
            </a:xfrm>
            <a:custGeom>
              <a:avLst/>
              <a:gdLst/>
              <a:ahLst/>
              <a:cxnLst/>
              <a:rect l="l" t="t" r="r" b="b"/>
              <a:pathLst>
                <a:path w="5328" h="5811" fill="none" extrusionOk="0">
                  <a:moveTo>
                    <a:pt x="3203" y="0"/>
                  </a:moveTo>
                  <a:cubicBezTo>
                    <a:pt x="3203" y="0"/>
                    <a:pt x="1" y="1004"/>
                    <a:pt x="2511" y="5810"/>
                  </a:cubicBezTo>
                  <a:lnTo>
                    <a:pt x="5328" y="4187"/>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8138829" y="3365152"/>
              <a:ext cx="98868" cy="77678"/>
            </a:xfrm>
            <a:custGeom>
              <a:avLst/>
              <a:gdLst/>
              <a:ahLst/>
              <a:cxnLst/>
              <a:rect l="l" t="t" r="r" b="b"/>
              <a:pathLst>
                <a:path w="4493" h="3530" fill="none" extrusionOk="0">
                  <a:moveTo>
                    <a:pt x="0" y="1"/>
                  </a:moveTo>
                  <a:lnTo>
                    <a:pt x="4493" y="3530"/>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8237675" y="3739920"/>
              <a:ext cx="337205" cy="236070"/>
            </a:xfrm>
            <a:custGeom>
              <a:avLst/>
              <a:gdLst/>
              <a:ahLst/>
              <a:cxnLst/>
              <a:rect l="l" t="t" r="r" b="b"/>
              <a:pathLst>
                <a:path w="15324" h="10728" extrusionOk="0">
                  <a:moveTo>
                    <a:pt x="14067" y="1"/>
                  </a:moveTo>
                  <a:lnTo>
                    <a:pt x="1" y="3298"/>
                  </a:lnTo>
                  <a:lnTo>
                    <a:pt x="1381" y="10727"/>
                  </a:lnTo>
                  <a:lnTo>
                    <a:pt x="15323" y="6995"/>
                  </a:lnTo>
                  <a:lnTo>
                    <a:pt x="14067" y="1"/>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8230238" y="3811216"/>
              <a:ext cx="390259" cy="373007"/>
            </a:xfrm>
            <a:custGeom>
              <a:avLst/>
              <a:gdLst/>
              <a:ahLst/>
              <a:cxnLst/>
              <a:rect l="l" t="t" r="r" b="b"/>
              <a:pathLst>
                <a:path w="17735" h="16951" extrusionOk="0">
                  <a:moveTo>
                    <a:pt x="16049" y="1"/>
                  </a:moveTo>
                  <a:lnTo>
                    <a:pt x="0" y="3499"/>
                  </a:lnTo>
                  <a:lnTo>
                    <a:pt x="2844" y="16951"/>
                  </a:lnTo>
                  <a:cubicBezTo>
                    <a:pt x="7876" y="14281"/>
                    <a:pt x="12840" y="11339"/>
                    <a:pt x="17735" y="8126"/>
                  </a:cubicBezTo>
                  <a:lnTo>
                    <a:pt x="160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4967226" y="2710812"/>
              <a:ext cx="477508" cy="1210011"/>
            </a:xfrm>
            <a:custGeom>
              <a:avLst/>
              <a:gdLst/>
              <a:ahLst/>
              <a:cxnLst/>
              <a:rect l="l" t="t" r="r" b="b"/>
              <a:pathLst>
                <a:path w="21700" h="54988" extrusionOk="0">
                  <a:moveTo>
                    <a:pt x="18268" y="0"/>
                  </a:moveTo>
                  <a:cubicBezTo>
                    <a:pt x="18083" y="0"/>
                    <a:pt x="17895" y="32"/>
                    <a:pt x="17707" y="97"/>
                  </a:cubicBezTo>
                  <a:lnTo>
                    <a:pt x="7819" y="19578"/>
                  </a:lnTo>
                  <a:lnTo>
                    <a:pt x="0" y="54987"/>
                  </a:lnTo>
                  <a:lnTo>
                    <a:pt x="11451" y="54987"/>
                  </a:lnTo>
                  <a:lnTo>
                    <a:pt x="13070" y="43763"/>
                  </a:lnTo>
                  <a:cubicBezTo>
                    <a:pt x="13070" y="43763"/>
                    <a:pt x="15922" y="41387"/>
                    <a:pt x="15922" y="34852"/>
                  </a:cubicBezTo>
                  <a:lnTo>
                    <a:pt x="15922" y="17148"/>
                  </a:lnTo>
                  <a:cubicBezTo>
                    <a:pt x="15922" y="17148"/>
                    <a:pt x="20340" y="10077"/>
                    <a:pt x="21052" y="6395"/>
                  </a:cubicBezTo>
                  <a:cubicBezTo>
                    <a:pt x="21700" y="3050"/>
                    <a:pt x="20095" y="0"/>
                    <a:pt x="18268" y="0"/>
                  </a:cubicBezTo>
                  <a:close/>
                </a:path>
              </a:pathLst>
            </a:custGeom>
            <a:solidFill>
              <a:srgbClr val="EBA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5166108" y="3077393"/>
              <a:ext cx="381523" cy="271850"/>
            </a:xfrm>
            <a:custGeom>
              <a:avLst/>
              <a:gdLst/>
              <a:ahLst/>
              <a:cxnLst/>
              <a:rect l="l" t="t" r="r" b="b"/>
              <a:pathLst>
                <a:path w="17338" h="12354" extrusionOk="0">
                  <a:moveTo>
                    <a:pt x="8801" y="0"/>
                  </a:moveTo>
                  <a:cubicBezTo>
                    <a:pt x="8292" y="0"/>
                    <a:pt x="7776" y="102"/>
                    <a:pt x="7282" y="316"/>
                  </a:cubicBezTo>
                  <a:lnTo>
                    <a:pt x="0" y="3477"/>
                  </a:lnTo>
                  <a:lnTo>
                    <a:pt x="3711" y="8653"/>
                  </a:lnTo>
                  <a:lnTo>
                    <a:pt x="9022" y="6546"/>
                  </a:lnTo>
                  <a:cubicBezTo>
                    <a:pt x="10362" y="8768"/>
                    <a:pt x="12122" y="11164"/>
                    <a:pt x="13714" y="12071"/>
                  </a:cubicBezTo>
                  <a:cubicBezTo>
                    <a:pt x="14069" y="12274"/>
                    <a:pt x="14435" y="12353"/>
                    <a:pt x="14793" y="12353"/>
                  </a:cubicBezTo>
                  <a:cubicBezTo>
                    <a:pt x="16129" y="12353"/>
                    <a:pt x="17338" y="11240"/>
                    <a:pt x="17338" y="11240"/>
                  </a:cubicBezTo>
                  <a:lnTo>
                    <a:pt x="12134" y="1953"/>
                  </a:lnTo>
                  <a:cubicBezTo>
                    <a:pt x="11439" y="712"/>
                    <a:pt x="10145" y="0"/>
                    <a:pt x="8801" y="0"/>
                  </a:cubicBezTo>
                  <a:close/>
                </a:path>
              </a:pathLst>
            </a:custGeom>
            <a:solidFill>
              <a:srgbClr val="EBA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5166108" y="3222186"/>
              <a:ext cx="414354" cy="231427"/>
            </a:xfrm>
            <a:custGeom>
              <a:avLst/>
              <a:gdLst/>
              <a:ahLst/>
              <a:cxnLst/>
              <a:rect l="l" t="t" r="r" b="b"/>
              <a:pathLst>
                <a:path w="18830" h="10517" extrusionOk="0">
                  <a:moveTo>
                    <a:pt x="8555" y="0"/>
                  </a:moveTo>
                  <a:cubicBezTo>
                    <a:pt x="7768" y="0"/>
                    <a:pt x="6979" y="268"/>
                    <a:pt x="6335" y="808"/>
                  </a:cubicBezTo>
                  <a:lnTo>
                    <a:pt x="0" y="6118"/>
                  </a:lnTo>
                  <a:lnTo>
                    <a:pt x="5030" y="10027"/>
                  </a:lnTo>
                  <a:lnTo>
                    <a:pt x="9522" y="6498"/>
                  </a:lnTo>
                  <a:cubicBezTo>
                    <a:pt x="11439" y="8246"/>
                    <a:pt x="13809" y="10043"/>
                    <a:pt x="15592" y="10460"/>
                  </a:cubicBezTo>
                  <a:cubicBezTo>
                    <a:pt x="15759" y="10499"/>
                    <a:pt x="15921" y="10517"/>
                    <a:pt x="16079" y="10517"/>
                  </a:cubicBezTo>
                  <a:cubicBezTo>
                    <a:pt x="17705" y="10517"/>
                    <a:pt x="18829" y="8633"/>
                    <a:pt x="18829" y="8633"/>
                  </a:cubicBezTo>
                  <a:lnTo>
                    <a:pt x="10966" y="979"/>
                  </a:lnTo>
                  <a:cubicBezTo>
                    <a:pt x="10297" y="329"/>
                    <a:pt x="9427" y="0"/>
                    <a:pt x="8555" y="0"/>
                  </a:cubicBezTo>
                  <a:close/>
                </a:path>
              </a:pathLst>
            </a:custGeom>
            <a:solidFill>
              <a:srgbClr val="EBA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5246404" y="3214880"/>
              <a:ext cx="265688" cy="130754"/>
            </a:xfrm>
            <a:custGeom>
              <a:avLst/>
              <a:gdLst/>
              <a:ahLst/>
              <a:cxnLst/>
              <a:rect l="l" t="t" r="r" b="b"/>
              <a:pathLst>
                <a:path w="12074" h="5942" fill="none" extrusionOk="0">
                  <a:moveTo>
                    <a:pt x="1" y="3391"/>
                  </a:moveTo>
                  <a:lnTo>
                    <a:pt x="2686" y="1140"/>
                  </a:lnTo>
                  <a:cubicBezTo>
                    <a:pt x="4044" y="1"/>
                    <a:pt x="6045" y="74"/>
                    <a:pt x="7317" y="1312"/>
                  </a:cubicBezTo>
                  <a:lnTo>
                    <a:pt x="12073" y="5942"/>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5250849" y="3088153"/>
              <a:ext cx="66719" cy="28981"/>
            </a:xfrm>
            <a:custGeom>
              <a:avLst/>
              <a:gdLst/>
              <a:ahLst/>
              <a:cxnLst/>
              <a:rect l="l" t="t" r="r" b="b"/>
              <a:pathLst>
                <a:path w="3032" h="1317" fill="none" extrusionOk="0">
                  <a:moveTo>
                    <a:pt x="3032" y="0"/>
                  </a:moveTo>
                  <a:lnTo>
                    <a:pt x="1" y="1317"/>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1"/>
            <p:cNvSpPr/>
            <p:nvPr/>
          </p:nvSpPr>
          <p:spPr>
            <a:xfrm>
              <a:off x="5153983" y="3673795"/>
              <a:ext cx="100827" cy="42228"/>
            </a:xfrm>
            <a:custGeom>
              <a:avLst/>
              <a:gdLst/>
              <a:ahLst/>
              <a:cxnLst/>
              <a:rect l="l" t="t" r="r" b="b"/>
              <a:pathLst>
                <a:path w="4582" h="1919" fill="none" extrusionOk="0">
                  <a:moveTo>
                    <a:pt x="4582" y="1"/>
                  </a:moveTo>
                  <a:cubicBezTo>
                    <a:pt x="4582" y="1"/>
                    <a:pt x="2734" y="1919"/>
                    <a:pt x="1" y="1799"/>
                  </a:cubicBez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1"/>
            <p:cNvSpPr/>
            <p:nvPr/>
          </p:nvSpPr>
          <p:spPr>
            <a:xfrm>
              <a:off x="5294859" y="2742983"/>
              <a:ext cx="117265" cy="127871"/>
            </a:xfrm>
            <a:custGeom>
              <a:avLst/>
              <a:gdLst/>
              <a:ahLst/>
              <a:cxnLst/>
              <a:rect l="l" t="t" r="r" b="b"/>
              <a:pathLst>
                <a:path w="5329" h="5811" fill="none" extrusionOk="0">
                  <a:moveTo>
                    <a:pt x="2126" y="0"/>
                  </a:moveTo>
                  <a:cubicBezTo>
                    <a:pt x="2126" y="0"/>
                    <a:pt x="5329" y="1004"/>
                    <a:pt x="2818" y="5810"/>
                  </a:cubicBezTo>
                  <a:lnTo>
                    <a:pt x="0" y="4187"/>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1"/>
            <p:cNvSpPr/>
            <p:nvPr/>
          </p:nvSpPr>
          <p:spPr>
            <a:xfrm>
              <a:off x="5276771" y="3365152"/>
              <a:ext cx="98890" cy="77678"/>
            </a:xfrm>
            <a:custGeom>
              <a:avLst/>
              <a:gdLst/>
              <a:ahLst/>
              <a:cxnLst/>
              <a:rect l="l" t="t" r="r" b="b"/>
              <a:pathLst>
                <a:path w="4494" h="3530" fill="none" extrusionOk="0">
                  <a:moveTo>
                    <a:pt x="4493" y="1"/>
                  </a:moveTo>
                  <a:lnTo>
                    <a:pt x="1" y="3530"/>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1"/>
            <p:cNvSpPr/>
            <p:nvPr/>
          </p:nvSpPr>
          <p:spPr>
            <a:xfrm rot="223929">
              <a:off x="4943418" y="3751537"/>
              <a:ext cx="337223" cy="121883"/>
            </a:xfrm>
            <a:custGeom>
              <a:avLst/>
              <a:gdLst/>
              <a:ahLst/>
              <a:cxnLst/>
              <a:rect l="l" t="t" r="r" b="b"/>
              <a:pathLst>
                <a:path w="15323" h="10728" extrusionOk="0">
                  <a:moveTo>
                    <a:pt x="1255" y="1"/>
                  </a:moveTo>
                  <a:lnTo>
                    <a:pt x="0" y="6995"/>
                  </a:lnTo>
                  <a:lnTo>
                    <a:pt x="13943" y="10727"/>
                  </a:lnTo>
                  <a:lnTo>
                    <a:pt x="15323" y="3298"/>
                  </a:lnTo>
                  <a:lnTo>
                    <a:pt x="1255" y="1"/>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1"/>
            <p:cNvSpPr/>
            <p:nvPr/>
          </p:nvSpPr>
          <p:spPr>
            <a:xfrm>
              <a:off x="4932767" y="3811568"/>
              <a:ext cx="351486" cy="316850"/>
            </a:xfrm>
            <a:custGeom>
              <a:avLst/>
              <a:gdLst/>
              <a:ahLst/>
              <a:cxnLst/>
              <a:rect l="l" t="t" r="r" b="b"/>
              <a:pathLst>
                <a:path w="15973" h="14399" extrusionOk="0">
                  <a:moveTo>
                    <a:pt x="1" y="1"/>
                  </a:moveTo>
                  <a:lnTo>
                    <a:pt x="1" y="1"/>
                  </a:lnTo>
                  <a:cubicBezTo>
                    <a:pt x="1061" y="1418"/>
                    <a:pt x="2168" y="2805"/>
                    <a:pt x="3326" y="4163"/>
                  </a:cubicBezTo>
                  <a:cubicBezTo>
                    <a:pt x="6472" y="7863"/>
                    <a:pt x="9930" y="11288"/>
                    <a:pt x="13662" y="14398"/>
                  </a:cubicBezTo>
                  <a:lnTo>
                    <a:pt x="15972" y="3483"/>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1"/>
            <p:cNvSpPr/>
            <p:nvPr/>
          </p:nvSpPr>
          <p:spPr>
            <a:xfrm>
              <a:off x="4409422" y="1072165"/>
              <a:ext cx="1178808" cy="811742"/>
            </a:xfrm>
            <a:custGeom>
              <a:avLst/>
              <a:gdLst/>
              <a:ahLst/>
              <a:cxnLst/>
              <a:rect l="l" t="t" r="r" b="b"/>
              <a:pathLst>
                <a:path w="53570" h="36889" extrusionOk="0">
                  <a:moveTo>
                    <a:pt x="26785" y="1"/>
                  </a:moveTo>
                  <a:cubicBezTo>
                    <a:pt x="19681" y="1"/>
                    <a:pt x="12868" y="1945"/>
                    <a:pt x="7845" y="5403"/>
                  </a:cubicBezTo>
                  <a:cubicBezTo>
                    <a:pt x="2822" y="8862"/>
                    <a:pt x="0" y="13553"/>
                    <a:pt x="0" y="18445"/>
                  </a:cubicBezTo>
                  <a:cubicBezTo>
                    <a:pt x="0" y="23336"/>
                    <a:pt x="2822" y="28027"/>
                    <a:pt x="7845" y="31487"/>
                  </a:cubicBezTo>
                  <a:cubicBezTo>
                    <a:pt x="12868" y="34945"/>
                    <a:pt x="19681" y="36888"/>
                    <a:pt x="26785" y="36888"/>
                  </a:cubicBezTo>
                  <a:cubicBezTo>
                    <a:pt x="33889" y="36888"/>
                    <a:pt x="40702" y="34945"/>
                    <a:pt x="45725" y="31487"/>
                  </a:cubicBezTo>
                  <a:cubicBezTo>
                    <a:pt x="50748" y="28027"/>
                    <a:pt x="53570" y="23336"/>
                    <a:pt x="53570" y="18445"/>
                  </a:cubicBezTo>
                  <a:cubicBezTo>
                    <a:pt x="53570" y="13553"/>
                    <a:pt x="50748" y="8862"/>
                    <a:pt x="45725" y="5403"/>
                  </a:cubicBezTo>
                  <a:cubicBezTo>
                    <a:pt x="40702" y="1945"/>
                    <a:pt x="33889" y="1"/>
                    <a:pt x="267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1"/>
            <p:cNvSpPr/>
            <p:nvPr/>
          </p:nvSpPr>
          <p:spPr>
            <a:xfrm>
              <a:off x="5156843" y="1641897"/>
              <a:ext cx="415520" cy="457022"/>
            </a:xfrm>
            <a:custGeom>
              <a:avLst/>
              <a:gdLst/>
              <a:ahLst/>
              <a:cxnLst/>
              <a:rect l="l" t="t" r="r" b="b"/>
              <a:pathLst>
                <a:path w="18883" h="20769" extrusionOk="0">
                  <a:moveTo>
                    <a:pt x="12199" y="1"/>
                  </a:moveTo>
                  <a:lnTo>
                    <a:pt x="0" y="5638"/>
                  </a:lnTo>
                  <a:lnTo>
                    <a:pt x="18883" y="20769"/>
                  </a:lnTo>
                  <a:lnTo>
                    <a:pt x="121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1"/>
            <p:cNvSpPr/>
            <p:nvPr/>
          </p:nvSpPr>
          <p:spPr>
            <a:xfrm>
              <a:off x="4564579" y="1072165"/>
              <a:ext cx="1178852" cy="811742"/>
            </a:xfrm>
            <a:custGeom>
              <a:avLst/>
              <a:gdLst/>
              <a:ahLst/>
              <a:cxnLst/>
              <a:rect l="l" t="t" r="r" b="b"/>
              <a:pathLst>
                <a:path w="53572" h="36889" extrusionOk="0">
                  <a:moveTo>
                    <a:pt x="26786" y="1"/>
                  </a:moveTo>
                  <a:cubicBezTo>
                    <a:pt x="19683" y="1"/>
                    <a:pt x="12869" y="1945"/>
                    <a:pt x="7846" y="5403"/>
                  </a:cubicBezTo>
                  <a:cubicBezTo>
                    <a:pt x="2822" y="8862"/>
                    <a:pt x="1" y="13553"/>
                    <a:pt x="1" y="18445"/>
                  </a:cubicBezTo>
                  <a:cubicBezTo>
                    <a:pt x="1" y="23336"/>
                    <a:pt x="2822" y="28027"/>
                    <a:pt x="7846" y="31487"/>
                  </a:cubicBezTo>
                  <a:cubicBezTo>
                    <a:pt x="12869" y="34945"/>
                    <a:pt x="19683" y="36888"/>
                    <a:pt x="26786" y="36888"/>
                  </a:cubicBezTo>
                  <a:cubicBezTo>
                    <a:pt x="33890" y="36888"/>
                    <a:pt x="40702" y="34945"/>
                    <a:pt x="45726" y="31487"/>
                  </a:cubicBezTo>
                  <a:cubicBezTo>
                    <a:pt x="50749" y="28027"/>
                    <a:pt x="53572" y="23336"/>
                    <a:pt x="53572" y="18445"/>
                  </a:cubicBezTo>
                  <a:cubicBezTo>
                    <a:pt x="53572" y="13553"/>
                    <a:pt x="50749" y="8862"/>
                    <a:pt x="45726" y="5403"/>
                  </a:cubicBezTo>
                  <a:cubicBezTo>
                    <a:pt x="40702" y="1945"/>
                    <a:pt x="33890" y="1"/>
                    <a:pt x="267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1"/>
            <p:cNvSpPr/>
            <p:nvPr/>
          </p:nvSpPr>
          <p:spPr>
            <a:xfrm>
              <a:off x="5312001" y="1641897"/>
              <a:ext cx="415542" cy="457022"/>
            </a:xfrm>
            <a:custGeom>
              <a:avLst/>
              <a:gdLst/>
              <a:ahLst/>
              <a:cxnLst/>
              <a:rect l="l" t="t" r="r" b="b"/>
              <a:pathLst>
                <a:path w="18884" h="20769" extrusionOk="0">
                  <a:moveTo>
                    <a:pt x="12199" y="1"/>
                  </a:moveTo>
                  <a:lnTo>
                    <a:pt x="1" y="5638"/>
                  </a:lnTo>
                  <a:lnTo>
                    <a:pt x="18884" y="20769"/>
                  </a:lnTo>
                  <a:lnTo>
                    <a:pt x="121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1"/>
            <p:cNvSpPr/>
            <p:nvPr/>
          </p:nvSpPr>
          <p:spPr>
            <a:xfrm>
              <a:off x="6848962" y="1478048"/>
              <a:ext cx="676038" cy="507567"/>
            </a:xfrm>
            <a:custGeom>
              <a:avLst/>
              <a:gdLst/>
              <a:ahLst/>
              <a:cxnLst/>
              <a:rect l="l" t="t" r="r" b="b"/>
              <a:pathLst>
                <a:path w="30722" h="23066" extrusionOk="0">
                  <a:moveTo>
                    <a:pt x="8211" y="0"/>
                  </a:moveTo>
                  <a:cubicBezTo>
                    <a:pt x="3676" y="0"/>
                    <a:pt x="0" y="3676"/>
                    <a:pt x="0" y="8210"/>
                  </a:cubicBezTo>
                  <a:lnTo>
                    <a:pt x="0" y="14855"/>
                  </a:lnTo>
                  <a:cubicBezTo>
                    <a:pt x="0" y="19389"/>
                    <a:pt x="3676" y="23066"/>
                    <a:pt x="8211" y="23066"/>
                  </a:cubicBezTo>
                  <a:lnTo>
                    <a:pt x="22510" y="23066"/>
                  </a:lnTo>
                  <a:cubicBezTo>
                    <a:pt x="27044" y="23066"/>
                    <a:pt x="30721" y="19389"/>
                    <a:pt x="30721" y="14853"/>
                  </a:cubicBezTo>
                  <a:lnTo>
                    <a:pt x="30721" y="8210"/>
                  </a:lnTo>
                  <a:cubicBezTo>
                    <a:pt x="30721" y="3676"/>
                    <a:pt x="27045" y="0"/>
                    <a:pt x="225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1"/>
            <p:cNvSpPr/>
            <p:nvPr/>
          </p:nvSpPr>
          <p:spPr>
            <a:xfrm>
              <a:off x="7029975" y="1889827"/>
              <a:ext cx="314011" cy="204448"/>
            </a:xfrm>
            <a:custGeom>
              <a:avLst/>
              <a:gdLst/>
              <a:ahLst/>
              <a:cxnLst/>
              <a:rect l="l" t="t" r="r" b="b"/>
              <a:pathLst>
                <a:path w="14270" h="9291" extrusionOk="0">
                  <a:moveTo>
                    <a:pt x="0" y="1"/>
                  </a:moveTo>
                  <a:lnTo>
                    <a:pt x="3568" y="4645"/>
                  </a:lnTo>
                  <a:lnTo>
                    <a:pt x="7135" y="9290"/>
                  </a:lnTo>
                  <a:lnTo>
                    <a:pt x="10702" y="4645"/>
                  </a:lnTo>
                  <a:lnTo>
                    <a:pt x="142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1"/>
            <p:cNvSpPr/>
            <p:nvPr/>
          </p:nvSpPr>
          <p:spPr>
            <a:xfrm>
              <a:off x="6959163" y="1686479"/>
              <a:ext cx="94225" cy="90661"/>
            </a:xfrm>
            <a:custGeom>
              <a:avLst/>
              <a:gdLst/>
              <a:ahLst/>
              <a:cxnLst/>
              <a:rect l="l" t="t" r="r" b="b"/>
              <a:pathLst>
                <a:path w="4282" h="4120" extrusionOk="0">
                  <a:moveTo>
                    <a:pt x="2222" y="1"/>
                  </a:moveTo>
                  <a:cubicBezTo>
                    <a:pt x="1389" y="1"/>
                    <a:pt x="638" y="503"/>
                    <a:pt x="319" y="1272"/>
                  </a:cubicBezTo>
                  <a:cubicBezTo>
                    <a:pt x="0" y="2042"/>
                    <a:pt x="177" y="2927"/>
                    <a:pt x="766" y="3516"/>
                  </a:cubicBezTo>
                  <a:cubicBezTo>
                    <a:pt x="1160" y="3910"/>
                    <a:pt x="1687" y="4120"/>
                    <a:pt x="2223" y="4120"/>
                  </a:cubicBezTo>
                  <a:cubicBezTo>
                    <a:pt x="2488" y="4120"/>
                    <a:pt x="2756" y="4069"/>
                    <a:pt x="3010" y="3963"/>
                  </a:cubicBezTo>
                  <a:cubicBezTo>
                    <a:pt x="3780" y="3644"/>
                    <a:pt x="4282" y="2893"/>
                    <a:pt x="4282" y="2060"/>
                  </a:cubicBezTo>
                  <a:cubicBezTo>
                    <a:pt x="4282" y="922"/>
                    <a:pt x="3360" y="1"/>
                    <a:pt x="22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1"/>
            <p:cNvSpPr/>
            <p:nvPr/>
          </p:nvSpPr>
          <p:spPr>
            <a:xfrm>
              <a:off x="7141650" y="1686479"/>
              <a:ext cx="90639" cy="90661"/>
            </a:xfrm>
            <a:custGeom>
              <a:avLst/>
              <a:gdLst/>
              <a:ahLst/>
              <a:cxnLst/>
              <a:rect l="l" t="t" r="r" b="b"/>
              <a:pathLst>
                <a:path w="4119" h="4120" extrusionOk="0">
                  <a:moveTo>
                    <a:pt x="2060" y="1"/>
                  </a:moveTo>
                  <a:cubicBezTo>
                    <a:pt x="922" y="1"/>
                    <a:pt x="1" y="922"/>
                    <a:pt x="1" y="2060"/>
                  </a:cubicBezTo>
                  <a:cubicBezTo>
                    <a:pt x="1" y="3197"/>
                    <a:pt x="922" y="4120"/>
                    <a:pt x="2060" y="4120"/>
                  </a:cubicBezTo>
                  <a:cubicBezTo>
                    <a:pt x="3197" y="4120"/>
                    <a:pt x="4119" y="3197"/>
                    <a:pt x="4119" y="2060"/>
                  </a:cubicBezTo>
                  <a:cubicBezTo>
                    <a:pt x="4119" y="922"/>
                    <a:pt x="3197" y="1"/>
                    <a:pt x="2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1"/>
            <p:cNvSpPr/>
            <p:nvPr/>
          </p:nvSpPr>
          <p:spPr>
            <a:xfrm>
              <a:off x="7316986" y="1686479"/>
              <a:ext cx="94203" cy="90661"/>
            </a:xfrm>
            <a:custGeom>
              <a:avLst/>
              <a:gdLst/>
              <a:ahLst/>
              <a:cxnLst/>
              <a:rect l="l" t="t" r="r" b="b"/>
              <a:pathLst>
                <a:path w="4281" h="4120" extrusionOk="0">
                  <a:moveTo>
                    <a:pt x="2222" y="1"/>
                  </a:moveTo>
                  <a:cubicBezTo>
                    <a:pt x="1389" y="1"/>
                    <a:pt x="639" y="503"/>
                    <a:pt x="320" y="1272"/>
                  </a:cubicBezTo>
                  <a:cubicBezTo>
                    <a:pt x="1" y="2042"/>
                    <a:pt x="177" y="2927"/>
                    <a:pt x="766" y="3516"/>
                  </a:cubicBezTo>
                  <a:cubicBezTo>
                    <a:pt x="1160" y="3910"/>
                    <a:pt x="1687" y="4120"/>
                    <a:pt x="2223" y="4120"/>
                  </a:cubicBezTo>
                  <a:cubicBezTo>
                    <a:pt x="2488" y="4120"/>
                    <a:pt x="2755" y="4069"/>
                    <a:pt x="3009" y="3963"/>
                  </a:cubicBezTo>
                  <a:cubicBezTo>
                    <a:pt x="3779" y="3644"/>
                    <a:pt x="4281" y="2893"/>
                    <a:pt x="4281" y="2060"/>
                  </a:cubicBezTo>
                  <a:cubicBezTo>
                    <a:pt x="4281" y="922"/>
                    <a:pt x="3359" y="1"/>
                    <a:pt x="22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1"/>
            <p:cNvSpPr/>
            <p:nvPr/>
          </p:nvSpPr>
          <p:spPr>
            <a:xfrm>
              <a:off x="5974087" y="1467551"/>
              <a:ext cx="327082" cy="131964"/>
            </a:xfrm>
            <a:custGeom>
              <a:avLst/>
              <a:gdLst/>
              <a:ahLst/>
              <a:cxnLst/>
              <a:rect l="l" t="t" r="r" b="b"/>
              <a:pathLst>
                <a:path w="14864" h="5997" extrusionOk="0">
                  <a:moveTo>
                    <a:pt x="0" y="0"/>
                  </a:moveTo>
                  <a:lnTo>
                    <a:pt x="0" y="5996"/>
                  </a:lnTo>
                  <a:lnTo>
                    <a:pt x="14863" y="5996"/>
                  </a:lnTo>
                  <a:lnTo>
                    <a:pt x="148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1"/>
            <p:cNvSpPr/>
            <p:nvPr/>
          </p:nvSpPr>
          <p:spPr>
            <a:xfrm>
              <a:off x="5974087" y="1356580"/>
              <a:ext cx="588128" cy="34020"/>
            </a:xfrm>
            <a:custGeom>
              <a:avLst/>
              <a:gdLst/>
              <a:ahLst/>
              <a:cxnLst/>
              <a:rect l="l" t="t" r="r" b="b"/>
              <a:pathLst>
                <a:path w="26727" h="1546" extrusionOk="0">
                  <a:moveTo>
                    <a:pt x="0" y="0"/>
                  </a:moveTo>
                  <a:lnTo>
                    <a:pt x="0" y="1545"/>
                  </a:lnTo>
                  <a:lnTo>
                    <a:pt x="26727" y="1545"/>
                  </a:lnTo>
                  <a:lnTo>
                    <a:pt x="267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1"/>
            <p:cNvSpPr/>
            <p:nvPr/>
          </p:nvSpPr>
          <p:spPr>
            <a:xfrm>
              <a:off x="8385769" y="1977429"/>
              <a:ext cx="222295" cy="45704"/>
            </a:xfrm>
            <a:custGeom>
              <a:avLst/>
              <a:gdLst/>
              <a:ahLst/>
              <a:cxnLst/>
              <a:rect l="l" t="t" r="r" b="b"/>
              <a:pathLst>
                <a:path w="10102" h="2077" extrusionOk="0">
                  <a:moveTo>
                    <a:pt x="0" y="1"/>
                  </a:moveTo>
                  <a:lnTo>
                    <a:pt x="0" y="2076"/>
                  </a:lnTo>
                  <a:lnTo>
                    <a:pt x="10101" y="2076"/>
                  </a:lnTo>
                  <a:lnTo>
                    <a:pt x="101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1"/>
            <p:cNvSpPr/>
            <p:nvPr/>
          </p:nvSpPr>
          <p:spPr>
            <a:xfrm>
              <a:off x="8146333" y="1843331"/>
              <a:ext cx="461731" cy="85467"/>
            </a:xfrm>
            <a:custGeom>
              <a:avLst/>
              <a:gdLst/>
              <a:ahLst/>
              <a:cxnLst/>
              <a:rect l="l" t="t" r="r" b="b"/>
              <a:pathLst>
                <a:path w="20983" h="3884" extrusionOk="0">
                  <a:moveTo>
                    <a:pt x="0" y="0"/>
                  </a:moveTo>
                  <a:lnTo>
                    <a:pt x="0" y="3883"/>
                  </a:lnTo>
                  <a:lnTo>
                    <a:pt x="20982" y="3883"/>
                  </a:lnTo>
                  <a:lnTo>
                    <a:pt x="209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1"/>
            <p:cNvSpPr/>
            <p:nvPr/>
          </p:nvSpPr>
          <p:spPr>
            <a:xfrm>
              <a:off x="4963125" y="3868075"/>
              <a:ext cx="60125" cy="55375"/>
            </a:xfrm>
            <a:custGeom>
              <a:avLst/>
              <a:gdLst/>
              <a:ahLst/>
              <a:cxnLst/>
              <a:rect l="l" t="t" r="r" b="b"/>
              <a:pathLst>
                <a:path w="2405" h="2215" extrusionOk="0">
                  <a:moveTo>
                    <a:pt x="548" y="0"/>
                  </a:moveTo>
                  <a:lnTo>
                    <a:pt x="0" y="2167"/>
                  </a:lnTo>
                  <a:lnTo>
                    <a:pt x="2405" y="2215"/>
                  </a:lnTo>
                  <a:close/>
                </a:path>
              </a:pathLst>
            </a:custGeom>
            <a:solidFill>
              <a:schemeClr val="accent1"/>
            </a:solidFill>
            <a:ln>
              <a:noFill/>
            </a:ln>
          </p:spPr>
        </p:sp>
      </p:grpSp>
      <p:pic>
        <p:nvPicPr>
          <p:cNvPr id="1030" name="Picture 6" descr="Penn State Logo - GBSN">
            <a:extLst>
              <a:ext uri="{FF2B5EF4-FFF2-40B4-BE49-F238E27FC236}">
                <a16:creationId xmlns:a16="http://schemas.microsoft.com/office/drawing/2014/main" id="{C8DD8986-7E18-DF44-8BAF-CDC59B032A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048" y="4617854"/>
            <a:ext cx="1522409" cy="521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743524" y="1204098"/>
            <a:ext cx="7743527" cy="2639933"/>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1600" dirty="0"/>
              <a:t>Greater portions of Republicans express distrust than express trust of 20 of the 30 sources asked about. Only seven outlets generate more trust than distrust among Republicans – including Fox News and the talk radio programs of hosts Sean Hannity and Rush Limbaugh.</a:t>
            </a:r>
          </a:p>
          <a:p>
            <a:pPr marL="628650" lvl="1" indent="-171450">
              <a:spcBef>
                <a:spcPts val="0"/>
              </a:spcBef>
              <a:buClr>
                <a:schemeClr val="dk1"/>
              </a:buClr>
              <a:buSzPts val="1100"/>
            </a:pPr>
            <a:r>
              <a:rPr lang="en-US" sz="1400" dirty="0"/>
              <a:t>Fox news phenomenon</a:t>
            </a:r>
            <a:br>
              <a:rPr lang="en-US" sz="1400" dirty="0"/>
            </a:br>
            <a:endParaRPr lang="en-US" sz="1600" dirty="0"/>
          </a:p>
          <a:p>
            <a:pPr marL="171450" indent="-171450">
              <a:buClr>
                <a:schemeClr val="dk1"/>
              </a:buClr>
              <a:buSzPts val="1100"/>
            </a:pPr>
            <a:r>
              <a:rPr lang="en-US" sz="1600" dirty="0"/>
              <a:t>Greater portions of Democrats express trust than express distrust in 22 of the 30 sources asked about. Only eight generate more distrust than trust – including Fox News, Sean Hannity and Rush Limbaugh.</a:t>
            </a:r>
          </a:p>
          <a:p>
            <a:pPr marL="171450" indent="-171450">
              <a:buClr>
                <a:schemeClr val="dk1"/>
              </a:buClr>
              <a:buSzPts val="1100"/>
            </a:pPr>
            <a:endParaRPr lang="en-US" sz="2000" dirty="0"/>
          </a:p>
          <a:p>
            <a:pPr marL="0" lvl="0" indent="0" algn="l" rtl="0">
              <a:spcBef>
                <a:spcPts val="0"/>
              </a:spcBef>
              <a:spcAft>
                <a:spcPts val="1600"/>
              </a:spcAft>
              <a:buNone/>
            </a:pPr>
            <a:endParaRPr sz="1100" dirty="0"/>
          </a:p>
        </p:txBody>
      </p:sp>
      <p:sp>
        <p:nvSpPr>
          <p:cNvPr id="432" name="Google Shape;432;p32"/>
          <p:cNvSpPr txBox="1">
            <a:spLocks noGrp="1"/>
          </p:cNvSpPr>
          <p:nvPr>
            <p:ph type="title"/>
          </p:nvPr>
        </p:nvSpPr>
        <p:spPr>
          <a:xfrm>
            <a:off x="1413647" y="510197"/>
            <a:ext cx="7378107" cy="416805"/>
          </a:xfrm>
          <a:prstGeom prst="rect">
            <a:avLst/>
          </a:prstGeom>
        </p:spPr>
        <p:txBody>
          <a:bodyPr spcFirstLastPara="1" wrap="square" lIns="91425" tIns="91425" rIns="91425" bIns="91425" anchor="t" anchorCtr="0">
            <a:noAutofit/>
          </a:bodyPr>
          <a:lstStyle/>
          <a:p>
            <a:r>
              <a:rPr lang="en-US" sz="2400" dirty="0"/>
              <a:t>Key takeaways of Pew report</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411248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050" name="Picture 2">
            <a:extLst>
              <a:ext uri="{FF2B5EF4-FFF2-40B4-BE49-F238E27FC236}">
                <a16:creationId xmlns:a16="http://schemas.microsoft.com/office/drawing/2014/main" id="{A3F71311-3A7C-904F-9660-EC1B6614ED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97" y="0"/>
            <a:ext cx="2524125" cy="5143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441618B-16B2-F34A-99A7-8D2105664F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1922" y="0"/>
            <a:ext cx="2524125"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63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743524" y="1204098"/>
            <a:ext cx="7743527" cy="2639933"/>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1600" dirty="0"/>
              <a:t>Partisan divides lead to one-sided audiences for many news outlets</a:t>
            </a:r>
          </a:p>
          <a:p>
            <a:pPr marL="0" lvl="0" indent="0" algn="l" rtl="0">
              <a:spcBef>
                <a:spcPts val="0"/>
              </a:spcBef>
              <a:spcAft>
                <a:spcPts val="1600"/>
              </a:spcAft>
              <a:buNone/>
            </a:pPr>
            <a:endParaRPr sz="1100" dirty="0"/>
          </a:p>
        </p:txBody>
      </p:sp>
      <p:sp>
        <p:nvSpPr>
          <p:cNvPr id="432" name="Google Shape;432;p32"/>
          <p:cNvSpPr txBox="1">
            <a:spLocks noGrp="1"/>
          </p:cNvSpPr>
          <p:nvPr>
            <p:ph type="title"/>
          </p:nvPr>
        </p:nvSpPr>
        <p:spPr>
          <a:xfrm>
            <a:off x="1413647" y="510197"/>
            <a:ext cx="7378107" cy="416805"/>
          </a:xfrm>
          <a:prstGeom prst="rect">
            <a:avLst/>
          </a:prstGeom>
        </p:spPr>
        <p:txBody>
          <a:bodyPr spcFirstLastPara="1" wrap="square" lIns="91425" tIns="91425" rIns="91425" bIns="91425" anchor="t" anchorCtr="0">
            <a:noAutofit/>
          </a:bodyPr>
          <a:lstStyle/>
          <a:p>
            <a:r>
              <a:rPr lang="en-US" sz="2400" dirty="0"/>
              <a:t>Key takeaways of Pew report</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386712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5122" name="Picture 2">
            <a:extLst>
              <a:ext uri="{FF2B5EF4-FFF2-40B4-BE49-F238E27FC236}">
                <a16:creationId xmlns:a16="http://schemas.microsoft.com/office/drawing/2014/main" id="{8B6747BB-F63F-924C-AA38-8DDAE0FFC8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625" y="0"/>
            <a:ext cx="574675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824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6146" name="Picture 2" descr="An infographic showing media source ratings for reliability and bias">
            <a:extLst>
              <a:ext uri="{FF2B5EF4-FFF2-40B4-BE49-F238E27FC236}">
                <a16:creationId xmlns:a16="http://schemas.microsoft.com/office/drawing/2014/main" id="{4BC1565B-34F0-3042-8F7D-DA5DC7BA9D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1624" y="0"/>
            <a:ext cx="6499225" cy="5143500"/>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431;p32">
            <a:extLst>
              <a:ext uri="{FF2B5EF4-FFF2-40B4-BE49-F238E27FC236}">
                <a16:creationId xmlns:a16="http://schemas.microsoft.com/office/drawing/2014/main" id="{32F3E2D1-2A63-E944-826C-9DB7B2B697C3}"/>
              </a:ext>
            </a:extLst>
          </p:cNvPr>
          <p:cNvSpPr txBox="1">
            <a:spLocks noGrp="1"/>
          </p:cNvSpPr>
          <p:nvPr>
            <p:ph type="body" idx="1"/>
          </p:nvPr>
        </p:nvSpPr>
        <p:spPr>
          <a:xfrm>
            <a:off x="7749828" y="4864854"/>
            <a:ext cx="1624992" cy="29973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900" dirty="0"/>
              <a:t>Source: </a:t>
            </a:r>
            <a:r>
              <a:rPr lang="en-US" sz="900" dirty="0">
                <a:hlinkClick r:id="rId4"/>
              </a:rPr>
              <a:t>Adfontesmedia</a:t>
            </a:r>
            <a:endParaRPr lang="en-US" sz="900" dirty="0"/>
          </a:p>
          <a:p>
            <a:pPr marL="0" lvl="0" indent="0" algn="l" rtl="0">
              <a:spcBef>
                <a:spcPts val="0"/>
              </a:spcBef>
              <a:spcAft>
                <a:spcPts val="1600"/>
              </a:spcAft>
              <a:buNone/>
            </a:pPr>
            <a:endParaRPr sz="900" dirty="0"/>
          </a:p>
        </p:txBody>
      </p:sp>
    </p:spTree>
    <p:extLst>
      <p:ext uri="{BB962C8B-B14F-4D97-AF65-F5344CB8AC3E}">
        <p14:creationId xmlns:p14="http://schemas.microsoft.com/office/powerpoint/2010/main" val="3917950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743524" y="1204098"/>
            <a:ext cx="7743527" cy="2639933"/>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1600" dirty="0"/>
              <a:t>News consumption does NOT mean trust.</a:t>
            </a:r>
          </a:p>
          <a:p>
            <a:pPr marL="171450" indent="-171450">
              <a:buClr>
                <a:schemeClr val="dk1"/>
              </a:buClr>
              <a:buSzPts val="1100"/>
            </a:pPr>
            <a:endParaRPr lang="en-US" sz="2000" dirty="0"/>
          </a:p>
          <a:p>
            <a:pPr marL="0" lvl="0" indent="0" algn="l" rtl="0">
              <a:spcBef>
                <a:spcPts val="0"/>
              </a:spcBef>
              <a:spcAft>
                <a:spcPts val="1600"/>
              </a:spcAft>
              <a:buNone/>
            </a:pPr>
            <a:endParaRPr sz="1100" dirty="0"/>
          </a:p>
        </p:txBody>
      </p:sp>
      <p:sp>
        <p:nvSpPr>
          <p:cNvPr id="432" name="Google Shape;432;p32"/>
          <p:cNvSpPr txBox="1">
            <a:spLocks noGrp="1"/>
          </p:cNvSpPr>
          <p:nvPr>
            <p:ph type="title"/>
          </p:nvPr>
        </p:nvSpPr>
        <p:spPr>
          <a:xfrm>
            <a:off x="1413647" y="510197"/>
            <a:ext cx="7378107" cy="416805"/>
          </a:xfrm>
          <a:prstGeom prst="rect">
            <a:avLst/>
          </a:prstGeom>
        </p:spPr>
        <p:txBody>
          <a:bodyPr spcFirstLastPara="1" wrap="square" lIns="91425" tIns="91425" rIns="91425" bIns="91425" anchor="t" anchorCtr="0">
            <a:noAutofit/>
          </a:bodyPr>
          <a:lstStyle/>
          <a:p>
            <a:r>
              <a:rPr lang="en-US" sz="2400" dirty="0"/>
              <a:t>Key takeaways of Pew report</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074" name="Picture 2" descr="Many Republicans who use CNN also distrust it">
            <a:extLst>
              <a:ext uri="{FF2B5EF4-FFF2-40B4-BE49-F238E27FC236}">
                <a16:creationId xmlns:a16="http://schemas.microsoft.com/office/drawing/2014/main" id="{E320C33B-F324-324D-A7DD-8A10F8F26A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5696" y="1561571"/>
            <a:ext cx="2552608" cy="323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6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743524" y="1204098"/>
            <a:ext cx="7743527" cy="2639933"/>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1600" dirty="0"/>
              <a:t>Partisan media divides have grown, largely driven by Republican distrust between 2014 and 2020</a:t>
            </a:r>
          </a:p>
          <a:p>
            <a:pPr marL="0" lvl="0" indent="0" algn="l" rtl="0">
              <a:spcBef>
                <a:spcPts val="0"/>
              </a:spcBef>
              <a:spcAft>
                <a:spcPts val="1600"/>
              </a:spcAft>
              <a:buNone/>
            </a:pPr>
            <a:endParaRPr sz="1100" dirty="0"/>
          </a:p>
        </p:txBody>
      </p:sp>
      <p:sp>
        <p:nvSpPr>
          <p:cNvPr id="432" name="Google Shape;432;p32"/>
          <p:cNvSpPr txBox="1">
            <a:spLocks noGrp="1"/>
          </p:cNvSpPr>
          <p:nvPr>
            <p:ph type="title"/>
          </p:nvPr>
        </p:nvSpPr>
        <p:spPr>
          <a:xfrm>
            <a:off x="1413647" y="510197"/>
            <a:ext cx="7378107" cy="416805"/>
          </a:xfrm>
          <a:prstGeom prst="rect">
            <a:avLst/>
          </a:prstGeom>
        </p:spPr>
        <p:txBody>
          <a:bodyPr spcFirstLastPara="1" wrap="square" lIns="91425" tIns="91425" rIns="91425" bIns="91425" anchor="t" anchorCtr="0">
            <a:noAutofit/>
          </a:bodyPr>
          <a:lstStyle/>
          <a:p>
            <a:r>
              <a:rPr lang="en-US" sz="2400" dirty="0"/>
              <a:t>Key takeaways of Pew report</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314880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26" name="Picture 2">
            <a:extLst>
              <a:ext uri="{FF2B5EF4-FFF2-40B4-BE49-F238E27FC236}">
                <a16:creationId xmlns:a16="http://schemas.microsoft.com/office/drawing/2014/main" id="{89E2C2A6-ACDB-8C43-BD07-7DAEC898F4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0"/>
            <a:ext cx="27432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DF088B7-2680-1E4E-B686-723D073568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0"/>
            <a:ext cx="2752725"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725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63"/>
        <p:cNvGrpSpPr/>
        <p:nvPr/>
      </p:nvGrpSpPr>
      <p:grpSpPr>
        <a:xfrm>
          <a:off x="0" y="0"/>
          <a:ext cx="0" cy="0"/>
          <a:chOff x="0" y="0"/>
          <a:chExt cx="0" cy="0"/>
        </a:xfrm>
      </p:grpSpPr>
      <p:sp>
        <p:nvSpPr>
          <p:cNvPr id="1364" name="Google Shape;1364;p55"/>
          <p:cNvSpPr txBox="1">
            <a:spLocks noGrp="1"/>
          </p:cNvSpPr>
          <p:nvPr>
            <p:ph type="title"/>
          </p:nvPr>
        </p:nvSpPr>
        <p:spPr>
          <a:xfrm>
            <a:off x="2861376" y="984505"/>
            <a:ext cx="3994635" cy="4752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How do we fix it?</a:t>
            </a:r>
            <a:endParaRPr sz="3600" dirty="0"/>
          </a:p>
        </p:txBody>
      </p:sp>
      <p:grpSp>
        <p:nvGrpSpPr>
          <p:cNvPr id="222" name="Google Shape;549;p22">
            <a:extLst>
              <a:ext uri="{FF2B5EF4-FFF2-40B4-BE49-F238E27FC236}">
                <a16:creationId xmlns:a16="http://schemas.microsoft.com/office/drawing/2014/main" id="{9B937BBD-6B01-BC46-A58A-A48A6BE9AA50}"/>
              </a:ext>
            </a:extLst>
          </p:cNvPr>
          <p:cNvGrpSpPr/>
          <p:nvPr/>
        </p:nvGrpSpPr>
        <p:grpSpPr>
          <a:xfrm>
            <a:off x="2525860" y="1617935"/>
            <a:ext cx="4227600" cy="3429528"/>
            <a:chOff x="2467800" y="1298338"/>
            <a:chExt cx="4227600" cy="3429528"/>
          </a:xfrm>
        </p:grpSpPr>
        <p:sp>
          <p:nvSpPr>
            <p:cNvPr id="223" name="Google Shape;550;p22">
              <a:extLst>
                <a:ext uri="{FF2B5EF4-FFF2-40B4-BE49-F238E27FC236}">
                  <a16:creationId xmlns:a16="http://schemas.microsoft.com/office/drawing/2014/main" id="{876CE3B0-67E2-CC42-A3D8-E86B86AAB492}"/>
                </a:ext>
              </a:extLst>
            </p:cNvPr>
            <p:cNvSpPr/>
            <p:nvPr/>
          </p:nvSpPr>
          <p:spPr>
            <a:xfrm>
              <a:off x="2617550" y="4503350"/>
              <a:ext cx="3887932" cy="224515"/>
            </a:xfrm>
            <a:custGeom>
              <a:avLst/>
              <a:gdLst/>
              <a:ahLst/>
              <a:cxnLst/>
              <a:rect l="l" t="t" r="r" b="b"/>
              <a:pathLst>
                <a:path w="173124" h="13844" extrusionOk="0">
                  <a:moveTo>
                    <a:pt x="86562" y="0"/>
                  </a:moveTo>
                  <a:cubicBezTo>
                    <a:pt x="38728" y="0"/>
                    <a:pt x="0" y="3069"/>
                    <a:pt x="0" y="6905"/>
                  </a:cubicBezTo>
                  <a:cubicBezTo>
                    <a:pt x="0" y="10741"/>
                    <a:pt x="38728" y="13843"/>
                    <a:pt x="86562" y="13843"/>
                  </a:cubicBezTo>
                  <a:cubicBezTo>
                    <a:pt x="134396" y="13843"/>
                    <a:pt x="173124" y="10741"/>
                    <a:pt x="173124" y="6905"/>
                  </a:cubicBezTo>
                  <a:cubicBezTo>
                    <a:pt x="173124" y="3069"/>
                    <a:pt x="134396" y="0"/>
                    <a:pt x="865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551;p22">
              <a:extLst>
                <a:ext uri="{FF2B5EF4-FFF2-40B4-BE49-F238E27FC236}">
                  <a16:creationId xmlns:a16="http://schemas.microsoft.com/office/drawing/2014/main" id="{355CC077-B94F-FE49-AA57-4D2DC57DEF0F}"/>
                </a:ext>
              </a:extLst>
            </p:cNvPr>
            <p:cNvSpPr txBox="1"/>
            <p:nvPr/>
          </p:nvSpPr>
          <p:spPr>
            <a:xfrm>
              <a:off x="2467800" y="3405050"/>
              <a:ext cx="4227600" cy="1191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4000" b="1" dirty="0">
                  <a:solidFill>
                    <a:schemeClr val="accent1"/>
                  </a:solidFill>
                  <a:latin typeface="Fira Sans Extra Condensed"/>
                  <a:ea typeface="Fira Sans Extra Condensed"/>
                  <a:cs typeface="Fira Sans Extra Condensed"/>
                  <a:sym typeface="Fira Sans Extra Condensed"/>
                </a:rPr>
                <a:t>NEWS</a:t>
              </a:r>
              <a:endParaRPr sz="14000" b="1" dirty="0">
                <a:solidFill>
                  <a:schemeClr val="accent1"/>
                </a:solidFill>
                <a:latin typeface="Fira Sans Extra Condensed"/>
                <a:ea typeface="Fira Sans Extra Condensed"/>
                <a:cs typeface="Fira Sans Extra Condensed"/>
                <a:sym typeface="Fira Sans Extra Condensed"/>
              </a:endParaRPr>
            </a:p>
          </p:txBody>
        </p:sp>
        <p:grpSp>
          <p:nvGrpSpPr>
            <p:cNvPr id="225" name="Google Shape;552;p22">
              <a:extLst>
                <a:ext uri="{FF2B5EF4-FFF2-40B4-BE49-F238E27FC236}">
                  <a16:creationId xmlns:a16="http://schemas.microsoft.com/office/drawing/2014/main" id="{2916987C-B08A-B049-8607-9AF0D887B6C3}"/>
                </a:ext>
              </a:extLst>
            </p:cNvPr>
            <p:cNvGrpSpPr/>
            <p:nvPr/>
          </p:nvGrpSpPr>
          <p:grpSpPr>
            <a:xfrm>
              <a:off x="2915920" y="2098566"/>
              <a:ext cx="467956" cy="227223"/>
              <a:chOff x="2915920" y="2253641"/>
              <a:chExt cx="467956" cy="227223"/>
            </a:xfrm>
          </p:grpSpPr>
          <p:sp>
            <p:nvSpPr>
              <p:cNvPr id="338" name="Google Shape;553;p22">
                <a:extLst>
                  <a:ext uri="{FF2B5EF4-FFF2-40B4-BE49-F238E27FC236}">
                    <a16:creationId xmlns:a16="http://schemas.microsoft.com/office/drawing/2014/main" id="{310CB529-2DB9-C34E-B97B-09D7D515DE69}"/>
                  </a:ext>
                </a:extLst>
              </p:cNvPr>
              <p:cNvSpPr/>
              <p:nvPr/>
            </p:nvSpPr>
            <p:spPr>
              <a:xfrm>
                <a:off x="2988417" y="2290425"/>
                <a:ext cx="38971" cy="38971"/>
              </a:xfrm>
              <a:custGeom>
                <a:avLst/>
                <a:gdLst/>
                <a:ahLst/>
                <a:cxnLst/>
                <a:rect l="l" t="t" r="r" b="b"/>
                <a:pathLst>
                  <a:path w="2403" h="2403" extrusionOk="0">
                    <a:moveTo>
                      <a:pt x="1201" y="1"/>
                    </a:moveTo>
                    <a:cubicBezTo>
                      <a:pt x="534" y="1"/>
                      <a:pt x="1" y="534"/>
                      <a:pt x="1" y="1201"/>
                    </a:cubicBezTo>
                    <a:cubicBezTo>
                      <a:pt x="1" y="1869"/>
                      <a:pt x="534" y="2402"/>
                      <a:pt x="1201" y="2402"/>
                    </a:cubicBezTo>
                    <a:cubicBezTo>
                      <a:pt x="1869" y="2402"/>
                      <a:pt x="2402" y="1869"/>
                      <a:pt x="2402" y="1201"/>
                    </a:cubicBezTo>
                    <a:cubicBezTo>
                      <a:pt x="2402" y="534"/>
                      <a:pt x="1869" y="1"/>
                      <a:pt x="12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554;p22">
                <a:extLst>
                  <a:ext uri="{FF2B5EF4-FFF2-40B4-BE49-F238E27FC236}">
                    <a16:creationId xmlns:a16="http://schemas.microsoft.com/office/drawing/2014/main" id="{FDE0A41A-3509-B249-9C67-E34958CE7C71}"/>
                  </a:ext>
                </a:extLst>
              </p:cNvPr>
              <p:cNvSpPr/>
              <p:nvPr/>
            </p:nvSpPr>
            <p:spPr>
              <a:xfrm>
                <a:off x="2915920" y="2253641"/>
                <a:ext cx="467956" cy="227223"/>
              </a:xfrm>
              <a:custGeom>
                <a:avLst/>
                <a:gdLst/>
                <a:ahLst/>
                <a:cxnLst/>
                <a:rect l="l" t="t" r="r" b="b"/>
                <a:pathLst>
                  <a:path w="28855" h="14011" extrusionOk="0">
                    <a:moveTo>
                      <a:pt x="14811" y="0"/>
                    </a:moveTo>
                    <a:cubicBezTo>
                      <a:pt x="11509" y="0"/>
                      <a:pt x="8840" y="2669"/>
                      <a:pt x="8840" y="5971"/>
                    </a:cubicBezTo>
                    <a:cubicBezTo>
                      <a:pt x="8840" y="6205"/>
                      <a:pt x="8840" y="6438"/>
                      <a:pt x="8874" y="6638"/>
                    </a:cubicBezTo>
                    <a:cubicBezTo>
                      <a:pt x="8640" y="6538"/>
                      <a:pt x="8373" y="6505"/>
                      <a:pt x="8073" y="6505"/>
                    </a:cubicBezTo>
                    <a:cubicBezTo>
                      <a:pt x="6706" y="6505"/>
                      <a:pt x="5571" y="7639"/>
                      <a:pt x="5571" y="9007"/>
                    </a:cubicBezTo>
                    <a:cubicBezTo>
                      <a:pt x="5571" y="9340"/>
                      <a:pt x="5671" y="9674"/>
                      <a:pt x="5805" y="9974"/>
                    </a:cubicBezTo>
                    <a:lnTo>
                      <a:pt x="2036" y="9974"/>
                    </a:lnTo>
                    <a:cubicBezTo>
                      <a:pt x="901" y="9974"/>
                      <a:pt x="1" y="10841"/>
                      <a:pt x="1" y="11976"/>
                    </a:cubicBezTo>
                    <a:cubicBezTo>
                      <a:pt x="1" y="13110"/>
                      <a:pt x="901" y="14010"/>
                      <a:pt x="2036" y="14010"/>
                    </a:cubicBezTo>
                    <a:lnTo>
                      <a:pt x="26820" y="14010"/>
                    </a:lnTo>
                    <a:cubicBezTo>
                      <a:pt x="27921" y="14010"/>
                      <a:pt x="28855" y="13110"/>
                      <a:pt x="28855" y="11976"/>
                    </a:cubicBezTo>
                    <a:cubicBezTo>
                      <a:pt x="28855" y="10841"/>
                      <a:pt x="27921" y="9941"/>
                      <a:pt x="26820" y="9941"/>
                    </a:cubicBezTo>
                    <a:lnTo>
                      <a:pt x="24852" y="9941"/>
                    </a:lnTo>
                    <a:cubicBezTo>
                      <a:pt x="24919" y="9607"/>
                      <a:pt x="25019" y="9207"/>
                      <a:pt x="25019" y="8807"/>
                    </a:cubicBezTo>
                    <a:cubicBezTo>
                      <a:pt x="25019" y="6805"/>
                      <a:pt x="23384" y="5137"/>
                      <a:pt x="21349" y="5137"/>
                    </a:cubicBezTo>
                    <a:cubicBezTo>
                      <a:pt x="21116" y="5137"/>
                      <a:pt x="20916" y="5137"/>
                      <a:pt x="20716" y="5171"/>
                    </a:cubicBezTo>
                    <a:cubicBezTo>
                      <a:pt x="20282" y="2269"/>
                      <a:pt x="17780" y="0"/>
                      <a:pt x="14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555;p22">
              <a:extLst>
                <a:ext uri="{FF2B5EF4-FFF2-40B4-BE49-F238E27FC236}">
                  <a16:creationId xmlns:a16="http://schemas.microsoft.com/office/drawing/2014/main" id="{4F8E29F9-77F6-B24C-9E0A-B2D72D1F5511}"/>
                </a:ext>
              </a:extLst>
            </p:cNvPr>
            <p:cNvGrpSpPr/>
            <p:nvPr/>
          </p:nvGrpSpPr>
          <p:grpSpPr>
            <a:xfrm>
              <a:off x="5682630" y="1828605"/>
              <a:ext cx="549122" cy="194766"/>
              <a:chOff x="5682630" y="1983680"/>
              <a:chExt cx="549122" cy="194766"/>
            </a:xfrm>
          </p:grpSpPr>
          <p:sp>
            <p:nvSpPr>
              <p:cNvPr id="336" name="Google Shape;556;p22">
                <a:extLst>
                  <a:ext uri="{FF2B5EF4-FFF2-40B4-BE49-F238E27FC236}">
                    <a16:creationId xmlns:a16="http://schemas.microsoft.com/office/drawing/2014/main" id="{8D818953-216E-8244-9AC5-1EB789FF478A}"/>
                  </a:ext>
                </a:extLst>
              </p:cNvPr>
              <p:cNvSpPr/>
              <p:nvPr/>
            </p:nvSpPr>
            <p:spPr>
              <a:xfrm>
                <a:off x="5682630" y="1983680"/>
                <a:ext cx="423585" cy="194756"/>
              </a:xfrm>
              <a:custGeom>
                <a:avLst/>
                <a:gdLst/>
                <a:ahLst/>
                <a:cxnLst/>
                <a:rect l="l" t="t" r="r" b="b"/>
                <a:pathLst>
                  <a:path w="26119" h="12009" extrusionOk="0">
                    <a:moveTo>
                      <a:pt x="12743" y="0"/>
                    </a:moveTo>
                    <a:cubicBezTo>
                      <a:pt x="9907" y="0"/>
                      <a:pt x="7606" y="2302"/>
                      <a:pt x="7606" y="5137"/>
                    </a:cubicBezTo>
                    <a:cubicBezTo>
                      <a:pt x="7606" y="5304"/>
                      <a:pt x="7672" y="5504"/>
                      <a:pt x="7672" y="5671"/>
                    </a:cubicBezTo>
                    <a:cubicBezTo>
                      <a:pt x="7439" y="5604"/>
                      <a:pt x="7239" y="5571"/>
                      <a:pt x="7005" y="5571"/>
                    </a:cubicBezTo>
                    <a:cubicBezTo>
                      <a:pt x="5838" y="5571"/>
                      <a:pt x="4870" y="6505"/>
                      <a:pt x="4870" y="7672"/>
                    </a:cubicBezTo>
                    <a:cubicBezTo>
                      <a:pt x="4870" y="7972"/>
                      <a:pt x="4937" y="8273"/>
                      <a:pt x="5037" y="8506"/>
                    </a:cubicBezTo>
                    <a:lnTo>
                      <a:pt x="1768" y="8506"/>
                    </a:lnTo>
                    <a:cubicBezTo>
                      <a:pt x="834" y="8506"/>
                      <a:pt x="0" y="9307"/>
                      <a:pt x="0" y="10274"/>
                    </a:cubicBezTo>
                    <a:cubicBezTo>
                      <a:pt x="0" y="11208"/>
                      <a:pt x="767" y="12009"/>
                      <a:pt x="1735" y="12009"/>
                    </a:cubicBezTo>
                    <a:lnTo>
                      <a:pt x="24384" y="12009"/>
                    </a:lnTo>
                    <a:cubicBezTo>
                      <a:pt x="25352" y="12009"/>
                      <a:pt x="26119" y="11208"/>
                      <a:pt x="26119" y="10274"/>
                    </a:cubicBezTo>
                    <a:cubicBezTo>
                      <a:pt x="26119" y="9307"/>
                      <a:pt x="25352" y="8506"/>
                      <a:pt x="24384" y="8506"/>
                    </a:cubicBezTo>
                    <a:lnTo>
                      <a:pt x="21382" y="8506"/>
                    </a:lnTo>
                    <a:cubicBezTo>
                      <a:pt x="21516" y="8206"/>
                      <a:pt x="21549" y="7872"/>
                      <a:pt x="21549" y="7539"/>
                    </a:cubicBezTo>
                    <a:cubicBezTo>
                      <a:pt x="21549" y="5804"/>
                      <a:pt x="20115" y="4370"/>
                      <a:pt x="18380" y="4370"/>
                    </a:cubicBezTo>
                    <a:cubicBezTo>
                      <a:pt x="18213" y="4370"/>
                      <a:pt x="18013" y="4370"/>
                      <a:pt x="17846" y="4437"/>
                    </a:cubicBezTo>
                    <a:cubicBezTo>
                      <a:pt x="17513" y="1935"/>
                      <a:pt x="15345" y="0"/>
                      <a:pt x="127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557;p22">
                <a:extLst>
                  <a:ext uri="{FF2B5EF4-FFF2-40B4-BE49-F238E27FC236}">
                    <a16:creationId xmlns:a16="http://schemas.microsoft.com/office/drawing/2014/main" id="{51741723-D55D-474F-9958-55CDBB6AD126}"/>
                  </a:ext>
                </a:extLst>
              </p:cNvPr>
              <p:cNvSpPr/>
              <p:nvPr/>
            </p:nvSpPr>
            <p:spPr>
              <a:xfrm>
                <a:off x="6140853" y="2121637"/>
                <a:ext cx="90899" cy="56810"/>
              </a:xfrm>
              <a:custGeom>
                <a:avLst/>
                <a:gdLst/>
                <a:ahLst/>
                <a:cxnLst/>
                <a:rect l="l" t="t" r="r" b="b"/>
                <a:pathLst>
                  <a:path w="5605" h="3503" extrusionOk="0">
                    <a:moveTo>
                      <a:pt x="1769" y="0"/>
                    </a:moveTo>
                    <a:cubicBezTo>
                      <a:pt x="801" y="0"/>
                      <a:pt x="1" y="801"/>
                      <a:pt x="1" y="1768"/>
                    </a:cubicBezTo>
                    <a:cubicBezTo>
                      <a:pt x="1" y="2702"/>
                      <a:pt x="801" y="3503"/>
                      <a:pt x="1769" y="3503"/>
                    </a:cubicBezTo>
                    <a:lnTo>
                      <a:pt x="3837" y="3503"/>
                    </a:lnTo>
                    <a:cubicBezTo>
                      <a:pt x="4804" y="3503"/>
                      <a:pt x="5605" y="2702"/>
                      <a:pt x="5605" y="1768"/>
                    </a:cubicBezTo>
                    <a:cubicBezTo>
                      <a:pt x="5605" y="801"/>
                      <a:pt x="4804" y="0"/>
                      <a:pt x="38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 name="Google Shape;558;p22">
              <a:extLst>
                <a:ext uri="{FF2B5EF4-FFF2-40B4-BE49-F238E27FC236}">
                  <a16:creationId xmlns:a16="http://schemas.microsoft.com/office/drawing/2014/main" id="{974E4EF3-781E-4441-83C1-6F17E6678776}"/>
                </a:ext>
              </a:extLst>
            </p:cNvPr>
            <p:cNvGrpSpPr/>
            <p:nvPr/>
          </p:nvGrpSpPr>
          <p:grpSpPr>
            <a:xfrm>
              <a:off x="4206221" y="1298338"/>
              <a:ext cx="774688" cy="244005"/>
              <a:chOff x="4206221" y="1325800"/>
              <a:chExt cx="774688" cy="244005"/>
            </a:xfrm>
          </p:grpSpPr>
          <p:sp>
            <p:nvSpPr>
              <p:cNvPr id="333" name="Google Shape;559;p22">
                <a:extLst>
                  <a:ext uri="{FF2B5EF4-FFF2-40B4-BE49-F238E27FC236}">
                    <a16:creationId xmlns:a16="http://schemas.microsoft.com/office/drawing/2014/main" id="{12D851DA-F711-2A42-A452-0052B4532597}"/>
                  </a:ext>
                </a:extLst>
              </p:cNvPr>
              <p:cNvSpPr/>
              <p:nvPr/>
            </p:nvSpPr>
            <p:spPr>
              <a:xfrm>
                <a:off x="4866787" y="1344743"/>
                <a:ext cx="47615" cy="47615"/>
              </a:xfrm>
              <a:custGeom>
                <a:avLst/>
                <a:gdLst/>
                <a:ahLst/>
                <a:cxnLst/>
                <a:rect l="l" t="t" r="r" b="b"/>
                <a:pathLst>
                  <a:path w="2936" h="2936" extrusionOk="0">
                    <a:moveTo>
                      <a:pt x="1468" y="0"/>
                    </a:moveTo>
                    <a:cubicBezTo>
                      <a:pt x="668" y="0"/>
                      <a:pt x="1" y="667"/>
                      <a:pt x="1" y="1468"/>
                    </a:cubicBezTo>
                    <a:cubicBezTo>
                      <a:pt x="1" y="2302"/>
                      <a:pt x="668" y="2936"/>
                      <a:pt x="1468" y="2936"/>
                    </a:cubicBezTo>
                    <a:cubicBezTo>
                      <a:pt x="2269" y="2936"/>
                      <a:pt x="2936" y="2269"/>
                      <a:pt x="2936" y="1468"/>
                    </a:cubicBezTo>
                    <a:cubicBezTo>
                      <a:pt x="2936" y="667"/>
                      <a:pt x="2269" y="0"/>
                      <a:pt x="1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560;p22">
                <a:extLst>
                  <a:ext uri="{FF2B5EF4-FFF2-40B4-BE49-F238E27FC236}">
                    <a16:creationId xmlns:a16="http://schemas.microsoft.com/office/drawing/2014/main" id="{32E5C006-9652-C54E-9E8F-D47DB66A1905}"/>
                  </a:ext>
                </a:extLst>
              </p:cNvPr>
              <p:cNvSpPr/>
              <p:nvPr/>
            </p:nvSpPr>
            <p:spPr>
              <a:xfrm>
                <a:off x="4360411" y="1325800"/>
                <a:ext cx="620498" cy="243457"/>
              </a:xfrm>
              <a:custGeom>
                <a:avLst/>
                <a:gdLst/>
                <a:ahLst/>
                <a:cxnLst/>
                <a:rect l="l" t="t" r="r" b="b"/>
                <a:pathLst>
                  <a:path w="38261" h="15012" extrusionOk="0">
                    <a:moveTo>
                      <a:pt x="22950" y="1"/>
                    </a:moveTo>
                    <a:cubicBezTo>
                      <a:pt x="19214" y="1"/>
                      <a:pt x="16179" y="2869"/>
                      <a:pt x="15845" y="6539"/>
                    </a:cubicBezTo>
                    <a:cubicBezTo>
                      <a:pt x="15111" y="6105"/>
                      <a:pt x="14277" y="5805"/>
                      <a:pt x="13377" y="5805"/>
                    </a:cubicBezTo>
                    <a:cubicBezTo>
                      <a:pt x="11208" y="5805"/>
                      <a:pt x="9474" y="7339"/>
                      <a:pt x="9040" y="9341"/>
                    </a:cubicBezTo>
                    <a:cubicBezTo>
                      <a:pt x="8707" y="8574"/>
                      <a:pt x="7939" y="8040"/>
                      <a:pt x="7072" y="8040"/>
                    </a:cubicBezTo>
                    <a:cubicBezTo>
                      <a:pt x="5971" y="8040"/>
                      <a:pt x="5004" y="8907"/>
                      <a:pt x="4971" y="10075"/>
                    </a:cubicBezTo>
                    <a:lnTo>
                      <a:pt x="2469" y="10075"/>
                    </a:lnTo>
                    <a:cubicBezTo>
                      <a:pt x="1134" y="10075"/>
                      <a:pt x="0" y="11175"/>
                      <a:pt x="0" y="12543"/>
                    </a:cubicBezTo>
                    <a:cubicBezTo>
                      <a:pt x="0" y="13877"/>
                      <a:pt x="1068" y="15011"/>
                      <a:pt x="2469" y="15011"/>
                    </a:cubicBezTo>
                    <a:lnTo>
                      <a:pt x="35826" y="15011"/>
                    </a:lnTo>
                    <a:cubicBezTo>
                      <a:pt x="37127" y="15011"/>
                      <a:pt x="38261" y="13944"/>
                      <a:pt x="38261" y="12543"/>
                    </a:cubicBezTo>
                    <a:cubicBezTo>
                      <a:pt x="38228" y="11209"/>
                      <a:pt x="37093" y="10141"/>
                      <a:pt x="35759" y="10141"/>
                    </a:cubicBezTo>
                    <a:lnTo>
                      <a:pt x="35092" y="10141"/>
                    </a:lnTo>
                    <a:lnTo>
                      <a:pt x="35092" y="9975"/>
                    </a:lnTo>
                    <a:cubicBezTo>
                      <a:pt x="35092" y="8040"/>
                      <a:pt x="33524" y="6472"/>
                      <a:pt x="31590" y="6472"/>
                    </a:cubicBezTo>
                    <a:cubicBezTo>
                      <a:pt x="31056" y="6472"/>
                      <a:pt x="30555" y="6605"/>
                      <a:pt x="30088" y="6806"/>
                    </a:cubicBezTo>
                    <a:cubicBezTo>
                      <a:pt x="29888" y="3003"/>
                      <a:pt x="26819" y="1"/>
                      <a:pt x="229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561;p22">
                <a:extLst>
                  <a:ext uri="{FF2B5EF4-FFF2-40B4-BE49-F238E27FC236}">
                    <a16:creationId xmlns:a16="http://schemas.microsoft.com/office/drawing/2014/main" id="{D8013832-F093-834B-B756-F4274C3F5798}"/>
                  </a:ext>
                </a:extLst>
              </p:cNvPr>
              <p:cNvSpPr/>
              <p:nvPr/>
            </p:nvSpPr>
            <p:spPr>
              <a:xfrm>
                <a:off x="4206221" y="1490274"/>
                <a:ext cx="106581" cy="79531"/>
              </a:xfrm>
              <a:custGeom>
                <a:avLst/>
                <a:gdLst/>
                <a:ahLst/>
                <a:cxnLst/>
                <a:rect l="l" t="t" r="r" b="b"/>
                <a:pathLst>
                  <a:path w="6572" h="4904" extrusionOk="0">
                    <a:moveTo>
                      <a:pt x="2469" y="0"/>
                    </a:moveTo>
                    <a:cubicBezTo>
                      <a:pt x="1135" y="0"/>
                      <a:pt x="1" y="1068"/>
                      <a:pt x="1" y="2469"/>
                    </a:cubicBezTo>
                    <a:cubicBezTo>
                      <a:pt x="1" y="3803"/>
                      <a:pt x="1068" y="4904"/>
                      <a:pt x="2469" y="4904"/>
                    </a:cubicBezTo>
                    <a:lnTo>
                      <a:pt x="4137" y="4904"/>
                    </a:lnTo>
                    <a:cubicBezTo>
                      <a:pt x="5471" y="4904"/>
                      <a:pt x="6572" y="3836"/>
                      <a:pt x="6572" y="2469"/>
                    </a:cubicBezTo>
                    <a:cubicBezTo>
                      <a:pt x="6572" y="1068"/>
                      <a:pt x="5471" y="0"/>
                      <a:pt x="41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562;p22">
              <a:extLst>
                <a:ext uri="{FF2B5EF4-FFF2-40B4-BE49-F238E27FC236}">
                  <a16:creationId xmlns:a16="http://schemas.microsoft.com/office/drawing/2014/main" id="{9A024BF1-8D56-AD42-BCBB-2038E9CB3344}"/>
                </a:ext>
              </a:extLst>
            </p:cNvPr>
            <p:cNvGrpSpPr/>
            <p:nvPr/>
          </p:nvGrpSpPr>
          <p:grpSpPr>
            <a:xfrm>
              <a:off x="2927492" y="3868801"/>
              <a:ext cx="863454" cy="771765"/>
              <a:chOff x="2932155" y="3712671"/>
              <a:chExt cx="863454" cy="771765"/>
            </a:xfrm>
          </p:grpSpPr>
          <p:sp>
            <p:nvSpPr>
              <p:cNvPr id="315" name="Google Shape;563;p22">
                <a:extLst>
                  <a:ext uri="{FF2B5EF4-FFF2-40B4-BE49-F238E27FC236}">
                    <a16:creationId xmlns:a16="http://schemas.microsoft.com/office/drawing/2014/main" id="{7223D641-819A-974E-9854-B3325F469F1C}"/>
                  </a:ext>
                </a:extLst>
              </p:cNvPr>
              <p:cNvSpPr/>
              <p:nvPr/>
            </p:nvSpPr>
            <p:spPr>
              <a:xfrm>
                <a:off x="3694428" y="3801744"/>
                <a:ext cx="101181" cy="109809"/>
              </a:xfrm>
              <a:custGeom>
                <a:avLst/>
                <a:gdLst/>
                <a:ahLst/>
                <a:cxnLst/>
                <a:rect l="l" t="t" r="r" b="b"/>
                <a:pathLst>
                  <a:path w="6239" h="6771" extrusionOk="0">
                    <a:moveTo>
                      <a:pt x="620" y="1"/>
                    </a:moveTo>
                    <a:cubicBezTo>
                      <a:pt x="478" y="1"/>
                      <a:pt x="327" y="11"/>
                      <a:pt x="167" y="29"/>
                    </a:cubicBezTo>
                    <a:lnTo>
                      <a:pt x="1" y="1030"/>
                    </a:lnTo>
                    <a:cubicBezTo>
                      <a:pt x="1" y="1030"/>
                      <a:pt x="835" y="1163"/>
                      <a:pt x="735" y="2564"/>
                    </a:cubicBezTo>
                    <a:cubicBezTo>
                      <a:pt x="735" y="2564"/>
                      <a:pt x="201" y="6200"/>
                      <a:pt x="2536" y="6701"/>
                    </a:cubicBezTo>
                    <a:cubicBezTo>
                      <a:pt x="2758" y="6749"/>
                      <a:pt x="2970" y="6770"/>
                      <a:pt x="3172" y="6770"/>
                    </a:cubicBezTo>
                    <a:cubicBezTo>
                      <a:pt x="5216" y="6770"/>
                      <a:pt x="6238" y="4533"/>
                      <a:pt x="6238" y="4532"/>
                    </a:cubicBezTo>
                    <a:lnTo>
                      <a:pt x="6238" y="4532"/>
                    </a:lnTo>
                    <a:cubicBezTo>
                      <a:pt x="6238" y="4533"/>
                      <a:pt x="5877" y="4638"/>
                      <a:pt x="5384" y="4638"/>
                    </a:cubicBezTo>
                    <a:cubicBezTo>
                      <a:pt x="4523" y="4638"/>
                      <a:pt x="3261" y="4314"/>
                      <a:pt x="2836" y="2531"/>
                    </a:cubicBezTo>
                    <a:cubicBezTo>
                      <a:pt x="2391" y="633"/>
                      <a:pt x="1762" y="1"/>
                      <a:pt x="6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564;p22">
                <a:extLst>
                  <a:ext uri="{FF2B5EF4-FFF2-40B4-BE49-F238E27FC236}">
                    <a16:creationId xmlns:a16="http://schemas.microsoft.com/office/drawing/2014/main" id="{7D412117-41F2-4741-BFC7-2AFC658F17C8}"/>
                  </a:ext>
                </a:extLst>
              </p:cNvPr>
              <p:cNvSpPr/>
              <p:nvPr/>
            </p:nvSpPr>
            <p:spPr>
              <a:xfrm>
                <a:off x="3686318" y="3792467"/>
                <a:ext cx="22153" cy="35224"/>
              </a:xfrm>
              <a:custGeom>
                <a:avLst/>
                <a:gdLst/>
                <a:ahLst/>
                <a:cxnLst/>
                <a:rect l="l" t="t" r="r" b="b"/>
                <a:pathLst>
                  <a:path w="1366" h="2172" extrusionOk="0">
                    <a:moveTo>
                      <a:pt x="277" y="1"/>
                    </a:moveTo>
                    <a:cubicBezTo>
                      <a:pt x="271" y="1"/>
                      <a:pt x="267" y="1"/>
                      <a:pt x="267" y="1"/>
                    </a:cubicBezTo>
                    <a:lnTo>
                      <a:pt x="0" y="2169"/>
                    </a:lnTo>
                    <a:cubicBezTo>
                      <a:pt x="0" y="2169"/>
                      <a:pt x="27" y="2171"/>
                      <a:pt x="74" y="2171"/>
                    </a:cubicBezTo>
                    <a:cubicBezTo>
                      <a:pt x="346" y="2171"/>
                      <a:pt x="1278" y="2098"/>
                      <a:pt x="1335" y="1102"/>
                    </a:cubicBezTo>
                    <a:cubicBezTo>
                      <a:pt x="1366" y="30"/>
                      <a:pt x="386" y="1"/>
                      <a:pt x="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565;p22">
                <a:extLst>
                  <a:ext uri="{FF2B5EF4-FFF2-40B4-BE49-F238E27FC236}">
                    <a16:creationId xmlns:a16="http://schemas.microsoft.com/office/drawing/2014/main" id="{E0620416-A30A-F741-ABB6-532C850D6EC1}"/>
                  </a:ext>
                </a:extLst>
              </p:cNvPr>
              <p:cNvSpPr/>
              <p:nvPr/>
            </p:nvSpPr>
            <p:spPr>
              <a:xfrm>
                <a:off x="3511563" y="3712671"/>
                <a:ext cx="188820" cy="184215"/>
              </a:xfrm>
              <a:custGeom>
                <a:avLst/>
                <a:gdLst/>
                <a:ahLst/>
                <a:cxnLst/>
                <a:rect l="l" t="t" r="r" b="b"/>
                <a:pathLst>
                  <a:path w="11643" h="11359" extrusionOk="0">
                    <a:moveTo>
                      <a:pt x="5508" y="0"/>
                    </a:moveTo>
                    <a:cubicBezTo>
                      <a:pt x="5352" y="0"/>
                      <a:pt x="5195" y="6"/>
                      <a:pt x="5038" y="17"/>
                    </a:cubicBezTo>
                    <a:cubicBezTo>
                      <a:pt x="435" y="351"/>
                      <a:pt x="1" y="4154"/>
                      <a:pt x="1" y="4154"/>
                    </a:cubicBezTo>
                    <a:lnTo>
                      <a:pt x="7706" y="11359"/>
                    </a:lnTo>
                    <a:cubicBezTo>
                      <a:pt x="10609" y="10425"/>
                      <a:pt x="11643" y="6922"/>
                      <a:pt x="11176" y="4587"/>
                    </a:cubicBezTo>
                    <a:cubicBezTo>
                      <a:pt x="10578" y="1567"/>
                      <a:pt x="8110" y="0"/>
                      <a:pt x="55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566;p22">
                <a:extLst>
                  <a:ext uri="{FF2B5EF4-FFF2-40B4-BE49-F238E27FC236}">
                    <a16:creationId xmlns:a16="http://schemas.microsoft.com/office/drawing/2014/main" id="{486048B3-AD5D-2944-8740-22BB0967443C}"/>
                  </a:ext>
                </a:extLst>
              </p:cNvPr>
              <p:cNvSpPr/>
              <p:nvPr/>
            </p:nvSpPr>
            <p:spPr>
              <a:xfrm>
                <a:off x="3511563" y="3780027"/>
                <a:ext cx="127145" cy="139049"/>
              </a:xfrm>
              <a:custGeom>
                <a:avLst/>
                <a:gdLst/>
                <a:ahLst/>
                <a:cxnLst/>
                <a:rect l="l" t="t" r="r" b="b"/>
                <a:pathLst>
                  <a:path w="7840" h="8574" extrusionOk="0">
                    <a:moveTo>
                      <a:pt x="1" y="1"/>
                    </a:moveTo>
                    <a:lnTo>
                      <a:pt x="1135" y="4837"/>
                    </a:lnTo>
                    <a:lnTo>
                      <a:pt x="835" y="6038"/>
                    </a:lnTo>
                    <a:lnTo>
                      <a:pt x="1869" y="6272"/>
                    </a:lnTo>
                    <a:lnTo>
                      <a:pt x="3503" y="8573"/>
                    </a:lnTo>
                    <a:lnTo>
                      <a:pt x="7807" y="7406"/>
                    </a:lnTo>
                    <a:lnTo>
                      <a:pt x="7840" y="4337"/>
                    </a:lnTo>
                    <a:lnTo>
                      <a:pt x="7039" y="2836"/>
                    </a:lnTo>
                    <a:cubicBezTo>
                      <a:pt x="7540" y="2169"/>
                      <a:pt x="7773" y="1235"/>
                      <a:pt x="7106" y="935"/>
                    </a:cubicBezTo>
                    <a:cubicBezTo>
                      <a:pt x="7055" y="913"/>
                      <a:pt x="7006" y="903"/>
                      <a:pt x="6958" y="903"/>
                    </a:cubicBezTo>
                    <a:cubicBezTo>
                      <a:pt x="6406" y="903"/>
                      <a:pt x="6039" y="2202"/>
                      <a:pt x="6039" y="2202"/>
                    </a:cubicBezTo>
                    <a:lnTo>
                      <a:pt x="5472" y="2236"/>
                    </a:lnTo>
                    <a:lnTo>
                      <a:pt x="4638" y="1"/>
                    </a:lnTo>
                    <a:close/>
                  </a:path>
                </a:pathLst>
              </a:custGeom>
              <a:solidFill>
                <a:srgbClr val="FFC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567;p22">
                <a:extLst>
                  <a:ext uri="{FF2B5EF4-FFF2-40B4-BE49-F238E27FC236}">
                    <a16:creationId xmlns:a16="http://schemas.microsoft.com/office/drawing/2014/main" id="{FC3DC926-A9B5-5745-87C2-E2C658972E82}"/>
                  </a:ext>
                </a:extLst>
              </p:cNvPr>
              <p:cNvSpPr/>
              <p:nvPr/>
            </p:nvSpPr>
            <p:spPr>
              <a:xfrm>
                <a:off x="3591634" y="3895813"/>
                <a:ext cx="66021" cy="91434"/>
              </a:xfrm>
              <a:custGeom>
                <a:avLst/>
                <a:gdLst/>
                <a:ahLst/>
                <a:cxnLst/>
                <a:rect l="l" t="t" r="r" b="b"/>
                <a:pathLst>
                  <a:path w="4071" h="5638" extrusionOk="0">
                    <a:moveTo>
                      <a:pt x="2736" y="0"/>
                    </a:moveTo>
                    <a:lnTo>
                      <a:pt x="1" y="767"/>
                    </a:lnTo>
                    <a:lnTo>
                      <a:pt x="1335" y="5637"/>
                    </a:lnTo>
                    <a:lnTo>
                      <a:pt x="4070" y="4870"/>
                    </a:lnTo>
                    <a:lnTo>
                      <a:pt x="2736" y="0"/>
                    </a:lnTo>
                    <a:close/>
                  </a:path>
                </a:pathLst>
              </a:custGeom>
              <a:solidFill>
                <a:srgbClr val="FFC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568;p22">
                <a:extLst>
                  <a:ext uri="{FF2B5EF4-FFF2-40B4-BE49-F238E27FC236}">
                    <a16:creationId xmlns:a16="http://schemas.microsoft.com/office/drawing/2014/main" id="{A2909B35-77EC-DD43-B2B8-578C06B90690}"/>
                  </a:ext>
                </a:extLst>
              </p:cNvPr>
              <p:cNvSpPr/>
              <p:nvPr/>
            </p:nvSpPr>
            <p:spPr>
              <a:xfrm>
                <a:off x="3592721" y="3900678"/>
                <a:ext cx="48701" cy="16234"/>
              </a:xfrm>
              <a:custGeom>
                <a:avLst/>
                <a:gdLst/>
                <a:ahLst/>
                <a:cxnLst/>
                <a:rect l="l" t="t" r="r" b="b"/>
                <a:pathLst>
                  <a:path w="3003" h="1001" extrusionOk="0">
                    <a:moveTo>
                      <a:pt x="2769" y="0"/>
                    </a:moveTo>
                    <a:lnTo>
                      <a:pt x="1" y="767"/>
                    </a:lnTo>
                    <a:lnTo>
                      <a:pt x="101" y="1001"/>
                    </a:lnTo>
                    <a:lnTo>
                      <a:pt x="3003" y="834"/>
                    </a:lnTo>
                    <a:lnTo>
                      <a:pt x="2769" y="0"/>
                    </a:lnTo>
                    <a:close/>
                  </a:path>
                </a:pathLst>
              </a:custGeom>
              <a:solidFill>
                <a:srgbClr val="F9A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569;p22">
                <a:extLst>
                  <a:ext uri="{FF2B5EF4-FFF2-40B4-BE49-F238E27FC236}">
                    <a16:creationId xmlns:a16="http://schemas.microsoft.com/office/drawing/2014/main" id="{D32F1545-B4F6-524A-B25B-CFC331BE1206}"/>
                  </a:ext>
                </a:extLst>
              </p:cNvPr>
              <p:cNvSpPr/>
              <p:nvPr/>
            </p:nvSpPr>
            <p:spPr>
              <a:xfrm>
                <a:off x="3172368" y="4182008"/>
                <a:ext cx="498785" cy="252636"/>
              </a:xfrm>
              <a:custGeom>
                <a:avLst/>
                <a:gdLst/>
                <a:ahLst/>
                <a:cxnLst/>
                <a:rect l="l" t="t" r="r" b="b"/>
                <a:pathLst>
                  <a:path w="30756" h="15578" extrusionOk="0">
                    <a:moveTo>
                      <a:pt x="10941" y="0"/>
                    </a:moveTo>
                    <a:lnTo>
                      <a:pt x="0" y="15578"/>
                    </a:lnTo>
                    <a:lnTo>
                      <a:pt x="2935" y="15578"/>
                    </a:lnTo>
                    <a:lnTo>
                      <a:pt x="14010" y="5571"/>
                    </a:lnTo>
                    <a:lnTo>
                      <a:pt x="29021" y="15144"/>
                    </a:lnTo>
                    <a:lnTo>
                      <a:pt x="30755" y="11308"/>
                    </a:lnTo>
                    <a:lnTo>
                      <a:pt x="24551" y="7439"/>
                    </a:lnTo>
                    <a:lnTo>
                      <a:pt x="25385" y="7505"/>
                    </a:lnTo>
                    <a:lnTo>
                      <a:pt x="10941" y="0"/>
                    </a:lnTo>
                    <a:close/>
                  </a:path>
                </a:pathLst>
              </a:custGeom>
              <a:solidFill>
                <a:srgbClr val="DB68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570;p22">
                <a:extLst>
                  <a:ext uri="{FF2B5EF4-FFF2-40B4-BE49-F238E27FC236}">
                    <a16:creationId xmlns:a16="http://schemas.microsoft.com/office/drawing/2014/main" id="{61105235-AC8A-104F-9E7E-21F90593C448}"/>
                  </a:ext>
                </a:extLst>
              </p:cNvPr>
              <p:cNvSpPr/>
              <p:nvPr/>
            </p:nvSpPr>
            <p:spPr>
              <a:xfrm>
                <a:off x="3394708" y="3942879"/>
                <a:ext cx="221823" cy="208281"/>
              </a:xfrm>
              <a:custGeom>
                <a:avLst/>
                <a:gdLst/>
                <a:ahLst/>
                <a:cxnLst/>
                <a:rect l="l" t="t" r="r" b="b"/>
                <a:pathLst>
                  <a:path w="13678" h="12843" extrusionOk="0">
                    <a:moveTo>
                      <a:pt x="10508" y="0"/>
                    </a:moveTo>
                    <a:lnTo>
                      <a:pt x="7706" y="6405"/>
                    </a:lnTo>
                    <a:lnTo>
                      <a:pt x="1" y="10975"/>
                    </a:lnTo>
                    <a:lnTo>
                      <a:pt x="1" y="12843"/>
                    </a:lnTo>
                    <a:lnTo>
                      <a:pt x="10508" y="9373"/>
                    </a:lnTo>
                    <a:lnTo>
                      <a:pt x="13677" y="4804"/>
                    </a:lnTo>
                    <a:lnTo>
                      <a:pt x="105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571;p22">
                <a:extLst>
                  <a:ext uri="{FF2B5EF4-FFF2-40B4-BE49-F238E27FC236}">
                    <a16:creationId xmlns:a16="http://schemas.microsoft.com/office/drawing/2014/main" id="{45DAE7E9-D771-A043-B0B5-CD8AB2A46805}"/>
                  </a:ext>
                </a:extLst>
              </p:cNvPr>
              <p:cNvSpPr/>
              <p:nvPr/>
            </p:nvSpPr>
            <p:spPr>
              <a:xfrm>
                <a:off x="3314102" y="4120864"/>
                <a:ext cx="81152" cy="32467"/>
              </a:xfrm>
              <a:custGeom>
                <a:avLst/>
                <a:gdLst/>
                <a:ahLst/>
                <a:cxnLst/>
                <a:rect l="l" t="t" r="r" b="b"/>
                <a:pathLst>
                  <a:path w="5004" h="2002" extrusionOk="0">
                    <a:moveTo>
                      <a:pt x="5004" y="1"/>
                    </a:moveTo>
                    <a:cubicBezTo>
                      <a:pt x="5004" y="1"/>
                      <a:pt x="1268" y="1"/>
                      <a:pt x="1" y="2002"/>
                    </a:cubicBezTo>
                    <a:lnTo>
                      <a:pt x="5004" y="2002"/>
                    </a:lnTo>
                    <a:lnTo>
                      <a:pt x="5004" y="1"/>
                    </a:lnTo>
                    <a:close/>
                  </a:path>
                </a:pathLst>
              </a:custGeom>
              <a:solidFill>
                <a:srgbClr val="FFC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572;p22">
                <a:extLst>
                  <a:ext uri="{FF2B5EF4-FFF2-40B4-BE49-F238E27FC236}">
                    <a16:creationId xmlns:a16="http://schemas.microsoft.com/office/drawing/2014/main" id="{858A51DB-5B24-F64C-A3F2-86DD8C59DD55}"/>
                  </a:ext>
                </a:extLst>
              </p:cNvPr>
              <p:cNvSpPr/>
              <p:nvPr/>
            </p:nvSpPr>
            <p:spPr>
              <a:xfrm>
                <a:off x="3038727" y="4174418"/>
                <a:ext cx="700028" cy="307841"/>
              </a:xfrm>
              <a:custGeom>
                <a:avLst/>
                <a:gdLst/>
                <a:ahLst/>
                <a:cxnLst/>
                <a:rect l="l" t="t" r="r" b="b"/>
                <a:pathLst>
                  <a:path w="43165" h="18982" extrusionOk="0">
                    <a:moveTo>
                      <a:pt x="19248" y="1"/>
                    </a:moveTo>
                    <a:lnTo>
                      <a:pt x="1" y="16012"/>
                    </a:lnTo>
                    <a:lnTo>
                      <a:pt x="3570" y="16012"/>
                    </a:lnTo>
                    <a:lnTo>
                      <a:pt x="19982" y="6139"/>
                    </a:lnTo>
                    <a:cubicBezTo>
                      <a:pt x="19982" y="6139"/>
                      <a:pt x="29088" y="18981"/>
                      <a:pt x="38028" y="18981"/>
                    </a:cubicBezTo>
                    <a:cubicBezTo>
                      <a:pt x="43165" y="18981"/>
                      <a:pt x="42965" y="10609"/>
                      <a:pt x="42965" y="10609"/>
                    </a:cubicBezTo>
                    <a:lnTo>
                      <a:pt x="38261" y="9241"/>
                    </a:lnTo>
                    <a:lnTo>
                      <a:pt x="32157" y="7506"/>
                    </a:lnTo>
                    <a:lnTo>
                      <a:pt x="192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573;p22">
                <a:extLst>
                  <a:ext uri="{FF2B5EF4-FFF2-40B4-BE49-F238E27FC236}">
                    <a16:creationId xmlns:a16="http://schemas.microsoft.com/office/drawing/2014/main" id="{543B2CD7-EAD9-E443-AA3E-A619D7809143}"/>
                  </a:ext>
                </a:extLst>
              </p:cNvPr>
              <p:cNvSpPr/>
              <p:nvPr/>
            </p:nvSpPr>
            <p:spPr>
              <a:xfrm>
                <a:off x="3395260" y="3933132"/>
                <a:ext cx="340276" cy="413319"/>
              </a:xfrm>
              <a:custGeom>
                <a:avLst/>
                <a:gdLst/>
                <a:ahLst/>
                <a:cxnLst/>
                <a:rect l="l" t="t" r="r" b="b"/>
                <a:pathLst>
                  <a:path w="20982" h="25486" extrusionOk="0">
                    <a:moveTo>
                      <a:pt x="17646" y="1"/>
                    </a:moveTo>
                    <a:lnTo>
                      <a:pt x="10474" y="568"/>
                    </a:lnTo>
                    <a:lnTo>
                      <a:pt x="9340" y="8507"/>
                    </a:lnTo>
                    <a:lnTo>
                      <a:pt x="0" y="11442"/>
                    </a:lnTo>
                    <a:lnTo>
                      <a:pt x="0" y="13444"/>
                    </a:lnTo>
                    <a:lnTo>
                      <a:pt x="9007" y="13143"/>
                    </a:lnTo>
                    <a:lnTo>
                      <a:pt x="10207" y="22350"/>
                    </a:lnTo>
                    <a:cubicBezTo>
                      <a:pt x="10141" y="22450"/>
                      <a:pt x="12309" y="25486"/>
                      <a:pt x="20982" y="25486"/>
                    </a:cubicBezTo>
                    <a:lnTo>
                      <a:pt x="176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574;p22">
                <a:extLst>
                  <a:ext uri="{FF2B5EF4-FFF2-40B4-BE49-F238E27FC236}">
                    <a16:creationId xmlns:a16="http://schemas.microsoft.com/office/drawing/2014/main" id="{FF9EBA89-2ED8-5644-80F4-819BB7CF6619}"/>
                  </a:ext>
                </a:extLst>
              </p:cNvPr>
              <p:cNvSpPr/>
              <p:nvPr/>
            </p:nvSpPr>
            <p:spPr>
              <a:xfrm>
                <a:off x="2932155" y="4435199"/>
                <a:ext cx="164462" cy="49236"/>
              </a:xfrm>
              <a:custGeom>
                <a:avLst/>
                <a:gdLst/>
                <a:ahLst/>
                <a:cxnLst/>
                <a:rect l="l" t="t" r="r" b="b"/>
                <a:pathLst>
                  <a:path w="10141" h="3036" extrusionOk="0">
                    <a:moveTo>
                      <a:pt x="6572" y="0"/>
                    </a:moveTo>
                    <a:cubicBezTo>
                      <a:pt x="6572" y="0"/>
                      <a:pt x="5037" y="1835"/>
                      <a:pt x="0" y="3036"/>
                    </a:cubicBezTo>
                    <a:lnTo>
                      <a:pt x="10141" y="3036"/>
                    </a:lnTo>
                    <a:lnTo>
                      <a:pt x="1014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575;p22">
                <a:extLst>
                  <a:ext uri="{FF2B5EF4-FFF2-40B4-BE49-F238E27FC236}">
                    <a16:creationId xmlns:a16="http://schemas.microsoft.com/office/drawing/2014/main" id="{CC76B8A3-021C-9B48-912D-475AC44C988F}"/>
                  </a:ext>
                </a:extLst>
              </p:cNvPr>
              <p:cNvSpPr/>
              <p:nvPr/>
            </p:nvSpPr>
            <p:spPr>
              <a:xfrm>
                <a:off x="3065244" y="4435199"/>
                <a:ext cx="155802" cy="49236"/>
              </a:xfrm>
              <a:custGeom>
                <a:avLst/>
                <a:gdLst/>
                <a:ahLst/>
                <a:cxnLst/>
                <a:rect l="l" t="t" r="r" b="b"/>
                <a:pathLst>
                  <a:path w="9607" h="3036" extrusionOk="0">
                    <a:moveTo>
                      <a:pt x="6572" y="0"/>
                    </a:moveTo>
                    <a:cubicBezTo>
                      <a:pt x="6572" y="0"/>
                      <a:pt x="5037" y="1835"/>
                      <a:pt x="0" y="3036"/>
                    </a:cubicBezTo>
                    <a:lnTo>
                      <a:pt x="9607" y="3036"/>
                    </a:lnTo>
                    <a:lnTo>
                      <a:pt x="95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8" name="Google Shape;576;p22">
                <a:extLst>
                  <a:ext uri="{FF2B5EF4-FFF2-40B4-BE49-F238E27FC236}">
                    <a16:creationId xmlns:a16="http://schemas.microsoft.com/office/drawing/2014/main" id="{91877CB8-352E-BF42-BC96-B84541C0FEC4}"/>
                  </a:ext>
                </a:extLst>
              </p:cNvPr>
              <p:cNvGrpSpPr/>
              <p:nvPr/>
            </p:nvGrpSpPr>
            <p:grpSpPr>
              <a:xfrm>
                <a:off x="3158842" y="3983994"/>
                <a:ext cx="319181" cy="197477"/>
                <a:chOff x="3158842" y="3983994"/>
                <a:chExt cx="319181" cy="197477"/>
              </a:xfrm>
            </p:grpSpPr>
            <p:sp>
              <p:nvSpPr>
                <p:cNvPr id="331" name="Google Shape;577;p22">
                  <a:extLst>
                    <a:ext uri="{FF2B5EF4-FFF2-40B4-BE49-F238E27FC236}">
                      <a16:creationId xmlns:a16="http://schemas.microsoft.com/office/drawing/2014/main" id="{F3AC8BD5-DBAA-1B48-8D1A-0A8AD54511BC}"/>
                    </a:ext>
                  </a:extLst>
                </p:cNvPr>
                <p:cNvSpPr/>
                <p:nvPr/>
              </p:nvSpPr>
              <p:spPr>
                <a:xfrm>
                  <a:off x="3222678" y="4153334"/>
                  <a:ext cx="255345" cy="28137"/>
                </a:xfrm>
                <a:custGeom>
                  <a:avLst/>
                  <a:gdLst/>
                  <a:ahLst/>
                  <a:cxnLst/>
                  <a:rect l="l" t="t" r="r" b="b"/>
                  <a:pathLst>
                    <a:path w="15745" h="1735" extrusionOk="0">
                      <a:moveTo>
                        <a:pt x="0" y="0"/>
                      </a:moveTo>
                      <a:lnTo>
                        <a:pt x="501" y="1735"/>
                      </a:lnTo>
                      <a:lnTo>
                        <a:pt x="15745" y="1735"/>
                      </a:lnTo>
                      <a:lnTo>
                        <a:pt x="145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578;p22">
                  <a:extLst>
                    <a:ext uri="{FF2B5EF4-FFF2-40B4-BE49-F238E27FC236}">
                      <a16:creationId xmlns:a16="http://schemas.microsoft.com/office/drawing/2014/main" id="{CCD18887-14AC-EB4F-A652-58138FA7FECD}"/>
                    </a:ext>
                  </a:extLst>
                </p:cNvPr>
                <p:cNvSpPr/>
                <p:nvPr/>
              </p:nvSpPr>
              <p:spPr>
                <a:xfrm>
                  <a:off x="3158842" y="3983994"/>
                  <a:ext cx="88191" cy="197464"/>
                </a:xfrm>
                <a:custGeom>
                  <a:avLst/>
                  <a:gdLst/>
                  <a:ahLst/>
                  <a:cxnLst/>
                  <a:rect l="l" t="t" r="r" b="b"/>
                  <a:pathLst>
                    <a:path w="5438" h="12176" extrusionOk="0">
                      <a:moveTo>
                        <a:pt x="0" y="0"/>
                      </a:moveTo>
                      <a:lnTo>
                        <a:pt x="4437" y="12176"/>
                      </a:lnTo>
                      <a:lnTo>
                        <a:pt x="5437" y="10441"/>
                      </a:lnTo>
                      <a:lnTo>
                        <a:pt x="20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579;p22">
                <a:extLst>
                  <a:ext uri="{FF2B5EF4-FFF2-40B4-BE49-F238E27FC236}">
                    <a16:creationId xmlns:a16="http://schemas.microsoft.com/office/drawing/2014/main" id="{4B5F2707-D93E-984E-AEA8-398B8BE9B479}"/>
                  </a:ext>
                </a:extLst>
              </p:cNvPr>
              <p:cNvSpPr/>
              <p:nvPr/>
            </p:nvSpPr>
            <p:spPr>
              <a:xfrm>
                <a:off x="3395260" y="3975868"/>
                <a:ext cx="192599" cy="143914"/>
              </a:xfrm>
              <a:custGeom>
                <a:avLst/>
                <a:gdLst/>
                <a:ahLst/>
                <a:cxnLst/>
                <a:rect l="l" t="t" r="r" b="b"/>
                <a:pathLst>
                  <a:path w="11876" h="8874" extrusionOk="0">
                    <a:moveTo>
                      <a:pt x="11875" y="1"/>
                    </a:moveTo>
                    <a:cubicBezTo>
                      <a:pt x="11742" y="468"/>
                      <a:pt x="11542" y="1168"/>
                      <a:pt x="11342" y="2102"/>
                    </a:cubicBezTo>
                    <a:cubicBezTo>
                      <a:pt x="11208" y="2536"/>
                      <a:pt x="11075" y="3036"/>
                      <a:pt x="10975" y="3603"/>
                    </a:cubicBezTo>
                    <a:cubicBezTo>
                      <a:pt x="10841" y="4137"/>
                      <a:pt x="10708" y="4671"/>
                      <a:pt x="10541" y="5271"/>
                    </a:cubicBezTo>
                    <a:cubicBezTo>
                      <a:pt x="9674" y="5538"/>
                      <a:pt x="8806" y="5805"/>
                      <a:pt x="7872" y="6139"/>
                    </a:cubicBezTo>
                    <a:cubicBezTo>
                      <a:pt x="4203" y="7339"/>
                      <a:pt x="1134" y="8374"/>
                      <a:pt x="0" y="8874"/>
                    </a:cubicBezTo>
                    <a:cubicBezTo>
                      <a:pt x="1201" y="8607"/>
                      <a:pt x="4337" y="7640"/>
                      <a:pt x="8006" y="6439"/>
                    </a:cubicBezTo>
                    <a:cubicBezTo>
                      <a:pt x="8973" y="6072"/>
                      <a:pt x="9941" y="5805"/>
                      <a:pt x="10808" y="5505"/>
                    </a:cubicBezTo>
                    <a:cubicBezTo>
                      <a:pt x="10941" y="4838"/>
                      <a:pt x="11108" y="4271"/>
                      <a:pt x="11175" y="3670"/>
                    </a:cubicBezTo>
                    <a:cubicBezTo>
                      <a:pt x="11308" y="3136"/>
                      <a:pt x="11375" y="2603"/>
                      <a:pt x="11508" y="2136"/>
                    </a:cubicBezTo>
                    <a:cubicBezTo>
                      <a:pt x="11675" y="1202"/>
                      <a:pt x="11842" y="468"/>
                      <a:pt x="118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580;p22">
                <a:extLst>
                  <a:ext uri="{FF2B5EF4-FFF2-40B4-BE49-F238E27FC236}">
                    <a16:creationId xmlns:a16="http://schemas.microsoft.com/office/drawing/2014/main" id="{AE2E8396-9693-C14D-90D2-09BBFACE993C}"/>
                  </a:ext>
                </a:extLst>
              </p:cNvPr>
              <p:cNvSpPr/>
              <p:nvPr/>
            </p:nvSpPr>
            <p:spPr>
              <a:xfrm>
                <a:off x="3394173" y="3967759"/>
                <a:ext cx="272113" cy="184490"/>
              </a:xfrm>
              <a:custGeom>
                <a:avLst/>
                <a:gdLst/>
                <a:ahLst/>
                <a:cxnLst/>
                <a:rect l="l" t="t" r="r" b="b"/>
                <a:pathLst>
                  <a:path w="16779" h="11376" extrusionOk="0">
                    <a:moveTo>
                      <a:pt x="16779" y="1"/>
                    </a:moveTo>
                    <a:cubicBezTo>
                      <a:pt x="16446" y="801"/>
                      <a:pt x="15912" y="2269"/>
                      <a:pt x="15245" y="4137"/>
                    </a:cubicBezTo>
                    <a:cubicBezTo>
                      <a:pt x="14911" y="5104"/>
                      <a:pt x="14544" y="6138"/>
                      <a:pt x="14111" y="7272"/>
                    </a:cubicBezTo>
                    <a:cubicBezTo>
                      <a:pt x="13744" y="8340"/>
                      <a:pt x="13343" y="9507"/>
                      <a:pt x="12910" y="10775"/>
                    </a:cubicBezTo>
                    <a:cubicBezTo>
                      <a:pt x="12710" y="10775"/>
                      <a:pt x="12509" y="10775"/>
                      <a:pt x="12243" y="10808"/>
                    </a:cubicBezTo>
                    <a:cubicBezTo>
                      <a:pt x="6572" y="11008"/>
                      <a:pt x="1768" y="11209"/>
                      <a:pt x="0" y="11375"/>
                    </a:cubicBezTo>
                    <a:cubicBezTo>
                      <a:pt x="1868" y="11375"/>
                      <a:pt x="6672" y="11275"/>
                      <a:pt x="12343" y="11108"/>
                    </a:cubicBezTo>
                    <a:cubicBezTo>
                      <a:pt x="12609" y="11108"/>
                      <a:pt x="12910" y="11042"/>
                      <a:pt x="13177" y="11042"/>
                    </a:cubicBezTo>
                    <a:cubicBezTo>
                      <a:pt x="13610" y="9774"/>
                      <a:pt x="14044" y="8507"/>
                      <a:pt x="14411" y="7339"/>
                    </a:cubicBezTo>
                    <a:cubicBezTo>
                      <a:pt x="14778" y="6205"/>
                      <a:pt x="15178" y="5171"/>
                      <a:pt x="15445" y="4204"/>
                    </a:cubicBezTo>
                    <a:cubicBezTo>
                      <a:pt x="16079" y="2336"/>
                      <a:pt x="16546" y="834"/>
                      <a:pt x="167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581;p22">
              <a:extLst>
                <a:ext uri="{FF2B5EF4-FFF2-40B4-BE49-F238E27FC236}">
                  <a16:creationId xmlns:a16="http://schemas.microsoft.com/office/drawing/2014/main" id="{C4EC8921-CB16-074B-950F-98955C03AE0A}"/>
                </a:ext>
              </a:extLst>
            </p:cNvPr>
            <p:cNvGrpSpPr/>
            <p:nvPr/>
          </p:nvGrpSpPr>
          <p:grpSpPr>
            <a:xfrm>
              <a:off x="3697671" y="2061571"/>
              <a:ext cx="650297" cy="1349493"/>
              <a:chOff x="3697671" y="2061571"/>
              <a:chExt cx="650297" cy="1349493"/>
            </a:xfrm>
          </p:grpSpPr>
          <p:sp>
            <p:nvSpPr>
              <p:cNvPr id="293" name="Google Shape;582;p22">
                <a:extLst>
                  <a:ext uri="{FF2B5EF4-FFF2-40B4-BE49-F238E27FC236}">
                    <a16:creationId xmlns:a16="http://schemas.microsoft.com/office/drawing/2014/main" id="{EAC00604-54FE-B446-BE52-BB11ED76B9D0}"/>
                  </a:ext>
                </a:extLst>
              </p:cNvPr>
              <p:cNvSpPr/>
              <p:nvPr/>
            </p:nvSpPr>
            <p:spPr>
              <a:xfrm>
                <a:off x="3910297" y="2061571"/>
                <a:ext cx="170949" cy="127891"/>
              </a:xfrm>
              <a:custGeom>
                <a:avLst/>
                <a:gdLst/>
                <a:ahLst/>
                <a:cxnLst/>
                <a:rect l="l" t="t" r="r" b="b"/>
                <a:pathLst>
                  <a:path w="10541" h="7886" extrusionOk="0">
                    <a:moveTo>
                      <a:pt x="7915" y="0"/>
                    </a:moveTo>
                    <a:cubicBezTo>
                      <a:pt x="6848" y="0"/>
                      <a:pt x="5672" y="180"/>
                      <a:pt x="4837" y="814"/>
                    </a:cubicBezTo>
                    <a:cubicBezTo>
                      <a:pt x="3614" y="1757"/>
                      <a:pt x="2405" y="2150"/>
                      <a:pt x="1503" y="2150"/>
                    </a:cubicBezTo>
                    <a:cubicBezTo>
                      <a:pt x="1002" y="2150"/>
                      <a:pt x="596" y="2029"/>
                      <a:pt x="334" y="1814"/>
                    </a:cubicBezTo>
                    <a:lnTo>
                      <a:pt x="0" y="3882"/>
                    </a:lnTo>
                    <a:lnTo>
                      <a:pt x="1001" y="7885"/>
                    </a:lnTo>
                    <a:lnTo>
                      <a:pt x="9407" y="7218"/>
                    </a:lnTo>
                    <a:lnTo>
                      <a:pt x="10541" y="313"/>
                    </a:lnTo>
                    <a:cubicBezTo>
                      <a:pt x="10541" y="313"/>
                      <a:pt x="9322" y="0"/>
                      <a:pt x="79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583;p22">
                <a:extLst>
                  <a:ext uri="{FF2B5EF4-FFF2-40B4-BE49-F238E27FC236}">
                    <a16:creationId xmlns:a16="http://schemas.microsoft.com/office/drawing/2014/main" id="{30B349BA-1A72-BB44-BE0B-A500D7C7DCE4}"/>
                  </a:ext>
                </a:extLst>
              </p:cNvPr>
              <p:cNvSpPr/>
              <p:nvPr/>
            </p:nvSpPr>
            <p:spPr>
              <a:xfrm>
                <a:off x="3927067" y="2139146"/>
                <a:ext cx="133632" cy="143914"/>
              </a:xfrm>
              <a:custGeom>
                <a:avLst/>
                <a:gdLst/>
                <a:ahLst/>
                <a:cxnLst/>
                <a:rect l="l" t="t" r="r" b="b"/>
                <a:pathLst>
                  <a:path w="8240" h="8874" extrusionOk="0">
                    <a:moveTo>
                      <a:pt x="8239" y="0"/>
                    </a:moveTo>
                    <a:lnTo>
                      <a:pt x="0" y="334"/>
                    </a:lnTo>
                    <a:lnTo>
                      <a:pt x="1568" y="8873"/>
                    </a:lnTo>
                    <a:lnTo>
                      <a:pt x="7072" y="8673"/>
                    </a:lnTo>
                    <a:lnTo>
                      <a:pt x="8239" y="0"/>
                    </a:lnTo>
                    <a:close/>
                  </a:path>
                </a:pathLst>
              </a:custGeom>
              <a:solidFill>
                <a:srgbClr val="FFC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584;p22">
                <a:extLst>
                  <a:ext uri="{FF2B5EF4-FFF2-40B4-BE49-F238E27FC236}">
                    <a16:creationId xmlns:a16="http://schemas.microsoft.com/office/drawing/2014/main" id="{1FDFBA5E-E787-584A-A443-1658BB4ACE21}"/>
                  </a:ext>
                </a:extLst>
              </p:cNvPr>
              <p:cNvSpPr/>
              <p:nvPr/>
            </p:nvSpPr>
            <p:spPr>
              <a:xfrm>
                <a:off x="3915665" y="2176254"/>
                <a:ext cx="23856" cy="37025"/>
              </a:xfrm>
              <a:custGeom>
                <a:avLst/>
                <a:gdLst/>
                <a:ahLst/>
                <a:cxnLst/>
                <a:rect l="l" t="t" r="r" b="b"/>
                <a:pathLst>
                  <a:path w="1471" h="2283" extrusionOk="0">
                    <a:moveTo>
                      <a:pt x="579" y="0"/>
                    </a:moveTo>
                    <a:cubicBezTo>
                      <a:pt x="295" y="0"/>
                      <a:pt x="1" y="104"/>
                      <a:pt x="36" y="548"/>
                    </a:cubicBezTo>
                    <a:cubicBezTo>
                      <a:pt x="69" y="1648"/>
                      <a:pt x="1470" y="2282"/>
                      <a:pt x="1470" y="2282"/>
                    </a:cubicBezTo>
                    <a:lnTo>
                      <a:pt x="1070" y="81"/>
                    </a:lnTo>
                    <a:cubicBezTo>
                      <a:pt x="1070" y="81"/>
                      <a:pt x="829" y="0"/>
                      <a:pt x="579" y="0"/>
                    </a:cubicBezTo>
                    <a:close/>
                  </a:path>
                </a:pathLst>
              </a:custGeom>
              <a:solidFill>
                <a:srgbClr val="FFC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585;p22">
                <a:extLst>
                  <a:ext uri="{FF2B5EF4-FFF2-40B4-BE49-F238E27FC236}">
                    <a16:creationId xmlns:a16="http://schemas.microsoft.com/office/drawing/2014/main" id="{9A9B5394-6BBC-7C4E-9821-4E4012D61512}"/>
                  </a:ext>
                </a:extLst>
              </p:cNvPr>
              <p:cNvSpPr/>
              <p:nvPr/>
            </p:nvSpPr>
            <p:spPr>
              <a:xfrm>
                <a:off x="4050409" y="2170642"/>
                <a:ext cx="24359" cy="38841"/>
              </a:xfrm>
              <a:custGeom>
                <a:avLst/>
                <a:gdLst/>
                <a:ahLst/>
                <a:cxnLst/>
                <a:rect l="l" t="t" r="r" b="b"/>
                <a:pathLst>
                  <a:path w="1502" h="2395" extrusionOk="0">
                    <a:moveTo>
                      <a:pt x="920" y="1"/>
                    </a:moveTo>
                    <a:cubicBezTo>
                      <a:pt x="630" y="1"/>
                      <a:pt x="334" y="126"/>
                      <a:pt x="334" y="126"/>
                    </a:cubicBezTo>
                    <a:lnTo>
                      <a:pt x="1" y="2395"/>
                    </a:lnTo>
                    <a:cubicBezTo>
                      <a:pt x="1" y="2395"/>
                      <a:pt x="1502" y="1594"/>
                      <a:pt x="1468" y="527"/>
                    </a:cubicBezTo>
                    <a:cubicBezTo>
                      <a:pt x="1452" y="109"/>
                      <a:pt x="1189" y="1"/>
                      <a:pt x="920" y="1"/>
                    </a:cubicBezTo>
                    <a:close/>
                  </a:path>
                </a:pathLst>
              </a:custGeom>
              <a:solidFill>
                <a:srgbClr val="FFC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586;p22">
                <a:extLst>
                  <a:ext uri="{FF2B5EF4-FFF2-40B4-BE49-F238E27FC236}">
                    <a16:creationId xmlns:a16="http://schemas.microsoft.com/office/drawing/2014/main" id="{5681614A-6B74-CE4E-9876-D17C2BD7A1EA}"/>
                  </a:ext>
                </a:extLst>
              </p:cNvPr>
              <p:cNvSpPr/>
              <p:nvPr/>
            </p:nvSpPr>
            <p:spPr>
              <a:xfrm>
                <a:off x="3984416" y="2188369"/>
                <a:ext cx="26516" cy="49253"/>
              </a:xfrm>
              <a:custGeom>
                <a:avLst/>
                <a:gdLst/>
                <a:ahLst/>
                <a:cxnLst/>
                <a:rect l="l" t="t" r="r" b="b"/>
                <a:pathLst>
                  <a:path w="1635" h="3037" extrusionOk="0">
                    <a:moveTo>
                      <a:pt x="701" y="1"/>
                    </a:moveTo>
                    <a:cubicBezTo>
                      <a:pt x="701" y="334"/>
                      <a:pt x="867" y="1235"/>
                      <a:pt x="1134" y="2169"/>
                    </a:cubicBezTo>
                    <a:lnTo>
                      <a:pt x="1234" y="2569"/>
                    </a:lnTo>
                    <a:cubicBezTo>
                      <a:pt x="1234" y="2603"/>
                      <a:pt x="1301" y="2669"/>
                      <a:pt x="1301" y="2736"/>
                    </a:cubicBezTo>
                    <a:cubicBezTo>
                      <a:pt x="1334" y="2736"/>
                      <a:pt x="1134" y="2769"/>
                      <a:pt x="967" y="2803"/>
                    </a:cubicBezTo>
                    <a:cubicBezTo>
                      <a:pt x="834" y="2836"/>
                      <a:pt x="667" y="2836"/>
                      <a:pt x="534" y="2869"/>
                    </a:cubicBezTo>
                    <a:cubicBezTo>
                      <a:pt x="300" y="2936"/>
                      <a:pt x="134" y="3003"/>
                      <a:pt x="0" y="3036"/>
                    </a:cubicBezTo>
                    <a:lnTo>
                      <a:pt x="567" y="3036"/>
                    </a:lnTo>
                    <a:cubicBezTo>
                      <a:pt x="701" y="3036"/>
                      <a:pt x="834" y="3036"/>
                      <a:pt x="1001" y="3003"/>
                    </a:cubicBezTo>
                    <a:cubicBezTo>
                      <a:pt x="1168" y="3003"/>
                      <a:pt x="1234" y="3003"/>
                      <a:pt x="1635" y="2936"/>
                    </a:cubicBezTo>
                    <a:cubicBezTo>
                      <a:pt x="1568" y="2736"/>
                      <a:pt x="1501" y="2436"/>
                      <a:pt x="1401" y="2102"/>
                    </a:cubicBezTo>
                    <a:cubicBezTo>
                      <a:pt x="1168" y="1101"/>
                      <a:pt x="867" y="301"/>
                      <a:pt x="701" y="1"/>
                    </a:cubicBezTo>
                    <a:close/>
                  </a:path>
                </a:pathLst>
              </a:custGeom>
              <a:solidFill>
                <a:srgbClr val="F9A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587;p22">
                <a:extLst>
                  <a:ext uri="{FF2B5EF4-FFF2-40B4-BE49-F238E27FC236}">
                    <a16:creationId xmlns:a16="http://schemas.microsoft.com/office/drawing/2014/main" id="{D26AB63F-C380-E649-BE44-0DB2EA772BE3}"/>
                  </a:ext>
                </a:extLst>
              </p:cNvPr>
              <p:cNvSpPr/>
              <p:nvPr/>
            </p:nvSpPr>
            <p:spPr>
              <a:xfrm>
                <a:off x="3977377" y="2260332"/>
                <a:ext cx="45993" cy="70335"/>
              </a:xfrm>
              <a:custGeom>
                <a:avLst/>
                <a:gdLst/>
                <a:ahLst/>
                <a:cxnLst/>
                <a:rect l="l" t="t" r="r" b="b"/>
                <a:pathLst>
                  <a:path w="2836" h="4337" extrusionOk="0">
                    <a:moveTo>
                      <a:pt x="2669" y="0"/>
                    </a:moveTo>
                    <a:lnTo>
                      <a:pt x="0" y="100"/>
                    </a:lnTo>
                    <a:lnTo>
                      <a:pt x="167" y="4337"/>
                    </a:lnTo>
                    <a:lnTo>
                      <a:pt x="2836" y="4203"/>
                    </a:lnTo>
                    <a:lnTo>
                      <a:pt x="2669" y="0"/>
                    </a:lnTo>
                    <a:close/>
                  </a:path>
                </a:pathLst>
              </a:custGeom>
              <a:solidFill>
                <a:srgbClr val="FFC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588;p22">
                <a:extLst>
                  <a:ext uri="{FF2B5EF4-FFF2-40B4-BE49-F238E27FC236}">
                    <a16:creationId xmlns:a16="http://schemas.microsoft.com/office/drawing/2014/main" id="{770FDFCB-3750-FD40-B3F8-854427C08ACA}"/>
                  </a:ext>
                </a:extLst>
              </p:cNvPr>
              <p:cNvSpPr/>
              <p:nvPr/>
            </p:nvSpPr>
            <p:spPr>
              <a:xfrm>
                <a:off x="3976842" y="2280346"/>
                <a:ext cx="43820" cy="21650"/>
              </a:xfrm>
              <a:custGeom>
                <a:avLst/>
                <a:gdLst/>
                <a:ahLst/>
                <a:cxnLst/>
                <a:rect l="l" t="t" r="r" b="b"/>
                <a:pathLst>
                  <a:path w="2702" h="1335" extrusionOk="0">
                    <a:moveTo>
                      <a:pt x="2669" y="0"/>
                    </a:moveTo>
                    <a:lnTo>
                      <a:pt x="0" y="134"/>
                    </a:lnTo>
                    <a:lnTo>
                      <a:pt x="33" y="1335"/>
                    </a:lnTo>
                    <a:lnTo>
                      <a:pt x="2702" y="301"/>
                    </a:lnTo>
                    <a:lnTo>
                      <a:pt x="2669" y="0"/>
                    </a:lnTo>
                    <a:close/>
                  </a:path>
                </a:pathLst>
              </a:custGeom>
              <a:solidFill>
                <a:srgbClr val="F9A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589;p22">
                <a:extLst>
                  <a:ext uri="{FF2B5EF4-FFF2-40B4-BE49-F238E27FC236}">
                    <a16:creationId xmlns:a16="http://schemas.microsoft.com/office/drawing/2014/main" id="{AF508ED1-D419-444D-8593-292C8C814B5D}"/>
                  </a:ext>
                </a:extLst>
              </p:cNvPr>
              <p:cNvSpPr/>
              <p:nvPr/>
            </p:nvSpPr>
            <p:spPr>
              <a:xfrm>
                <a:off x="3801551" y="2679067"/>
                <a:ext cx="339740" cy="696250"/>
              </a:xfrm>
              <a:custGeom>
                <a:avLst/>
                <a:gdLst/>
                <a:ahLst/>
                <a:cxnLst/>
                <a:rect l="l" t="t" r="r" b="b"/>
                <a:pathLst>
                  <a:path w="20949" h="42932" extrusionOk="0">
                    <a:moveTo>
                      <a:pt x="20515" y="1"/>
                    </a:moveTo>
                    <a:lnTo>
                      <a:pt x="4137" y="234"/>
                    </a:lnTo>
                    <a:lnTo>
                      <a:pt x="0" y="42931"/>
                    </a:lnTo>
                    <a:lnTo>
                      <a:pt x="2502" y="42931"/>
                    </a:lnTo>
                    <a:lnTo>
                      <a:pt x="12309" y="4237"/>
                    </a:lnTo>
                    <a:lnTo>
                      <a:pt x="18414" y="42931"/>
                    </a:lnTo>
                    <a:lnTo>
                      <a:pt x="20949" y="42931"/>
                    </a:lnTo>
                    <a:lnTo>
                      <a:pt x="205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590;p22">
                <a:extLst>
                  <a:ext uri="{FF2B5EF4-FFF2-40B4-BE49-F238E27FC236}">
                    <a16:creationId xmlns:a16="http://schemas.microsoft.com/office/drawing/2014/main" id="{AEB3FB1C-BAC5-EA4C-B970-3392A0C69C32}"/>
                  </a:ext>
                </a:extLst>
              </p:cNvPr>
              <p:cNvSpPr/>
              <p:nvPr/>
            </p:nvSpPr>
            <p:spPr>
              <a:xfrm>
                <a:off x="3707954" y="2306312"/>
                <a:ext cx="611854" cy="386268"/>
              </a:xfrm>
              <a:custGeom>
                <a:avLst/>
                <a:gdLst/>
                <a:ahLst/>
                <a:cxnLst/>
                <a:rect l="l" t="t" r="r" b="b"/>
                <a:pathLst>
                  <a:path w="37728" h="23818" extrusionOk="0">
                    <a:moveTo>
                      <a:pt x="25886" y="1"/>
                    </a:moveTo>
                    <a:lnTo>
                      <a:pt x="10375" y="901"/>
                    </a:lnTo>
                    <a:lnTo>
                      <a:pt x="2069" y="12009"/>
                    </a:lnTo>
                    <a:lnTo>
                      <a:pt x="1" y="23684"/>
                    </a:lnTo>
                    <a:lnTo>
                      <a:pt x="1668" y="23818"/>
                    </a:lnTo>
                    <a:lnTo>
                      <a:pt x="6205" y="14044"/>
                    </a:lnTo>
                    <a:lnTo>
                      <a:pt x="10275" y="9707"/>
                    </a:lnTo>
                    <a:lnTo>
                      <a:pt x="9908" y="23217"/>
                    </a:lnTo>
                    <a:lnTo>
                      <a:pt x="9908" y="23217"/>
                    </a:lnTo>
                    <a:lnTo>
                      <a:pt x="26286" y="22984"/>
                    </a:lnTo>
                    <a:lnTo>
                      <a:pt x="26219" y="8040"/>
                    </a:lnTo>
                    <a:lnTo>
                      <a:pt x="30923" y="12676"/>
                    </a:lnTo>
                    <a:lnTo>
                      <a:pt x="37728" y="2202"/>
                    </a:lnTo>
                    <a:lnTo>
                      <a:pt x="35759" y="1568"/>
                    </a:lnTo>
                    <a:lnTo>
                      <a:pt x="30856" y="6505"/>
                    </a:lnTo>
                    <a:lnTo>
                      <a:pt x="258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591;p22">
                <a:extLst>
                  <a:ext uri="{FF2B5EF4-FFF2-40B4-BE49-F238E27FC236}">
                    <a16:creationId xmlns:a16="http://schemas.microsoft.com/office/drawing/2014/main" id="{2CAD14E7-0CBE-5642-8CBE-6D4E29977090}"/>
                  </a:ext>
                </a:extLst>
              </p:cNvPr>
              <p:cNvSpPr/>
              <p:nvPr/>
            </p:nvSpPr>
            <p:spPr>
              <a:xfrm>
                <a:off x="3697671" y="2690436"/>
                <a:ext cx="65665" cy="63313"/>
              </a:xfrm>
              <a:custGeom>
                <a:avLst/>
                <a:gdLst/>
                <a:ahLst/>
                <a:cxnLst/>
                <a:rect l="l" t="t" r="r" b="b"/>
                <a:pathLst>
                  <a:path w="4049" h="3904" extrusionOk="0">
                    <a:moveTo>
                      <a:pt x="568" y="0"/>
                    </a:moveTo>
                    <a:cubicBezTo>
                      <a:pt x="568" y="0"/>
                      <a:pt x="1" y="3836"/>
                      <a:pt x="868" y="3903"/>
                    </a:cubicBezTo>
                    <a:cubicBezTo>
                      <a:pt x="872" y="3903"/>
                      <a:pt x="877" y="3903"/>
                      <a:pt x="881" y="3903"/>
                    </a:cubicBezTo>
                    <a:cubicBezTo>
                      <a:pt x="1544" y="3903"/>
                      <a:pt x="2236" y="1401"/>
                      <a:pt x="2236" y="1401"/>
                    </a:cubicBezTo>
                    <a:cubicBezTo>
                      <a:pt x="2236" y="1401"/>
                      <a:pt x="2269" y="1403"/>
                      <a:pt x="2324" y="1403"/>
                    </a:cubicBezTo>
                    <a:cubicBezTo>
                      <a:pt x="2697" y="1403"/>
                      <a:pt x="4048" y="1327"/>
                      <a:pt x="2302" y="134"/>
                    </a:cubicBezTo>
                    <a:lnTo>
                      <a:pt x="568" y="0"/>
                    </a:lnTo>
                    <a:close/>
                  </a:path>
                </a:pathLst>
              </a:custGeom>
              <a:solidFill>
                <a:srgbClr val="FFC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592;p22">
                <a:extLst>
                  <a:ext uri="{FF2B5EF4-FFF2-40B4-BE49-F238E27FC236}">
                    <a16:creationId xmlns:a16="http://schemas.microsoft.com/office/drawing/2014/main" id="{A9995307-46C5-B840-A4C2-797BAFCA2FC2}"/>
                  </a:ext>
                </a:extLst>
              </p:cNvPr>
              <p:cNvSpPr/>
              <p:nvPr/>
            </p:nvSpPr>
            <p:spPr>
              <a:xfrm>
                <a:off x="3722015" y="3375354"/>
                <a:ext cx="120107" cy="35711"/>
              </a:xfrm>
              <a:custGeom>
                <a:avLst/>
                <a:gdLst/>
                <a:ahLst/>
                <a:cxnLst/>
                <a:rect l="l" t="t" r="r" b="b"/>
                <a:pathLst>
                  <a:path w="7406" h="2202" extrusionOk="0">
                    <a:moveTo>
                      <a:pt x="4904" y="0"/>
                    </a:moveTo>
                    <a:lnTo>
                      <a:pt x="1" y="2202"/>
                    </a:lnTo>
                    <a:lnTo>
                      <a:pt x="5505" y="2202"/>
                    </a:lnTo>
                    <a:lnTo>
                      <a:pt x="6239" y="1668"/>
                    </a:lnTo>
                    <a:lnTo>
                      <a:pt x="6239" y="2202"/>
                    </a:lnTo>
                    <a:lnTo>
                      <a:pt x="7406" y="2202"/>
                    </a:lnTo>
                    <a:lnTo>
                      <a:pt x="740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593;p22">
                <a:extLst>
                  <a:ext uri="{FF2B5EF4-FFF2-40B4-BE49-F238E27FC236}">
                    <a16:creationId xmlns:a16="http://schemas.microsoft.com/office/drawing/2014/main" id="{0F676338-D192-1145-A6F2-43EE1D6E6A8F}"/>
                  </a:ext>
                </a:extLst>
              </p:cNvPr>
              <p:cNvSpPr/>
              <p:nvPr/>
            </p:nvSpPr>
            <p:spPr>
              <a:xfrm>
                <a:off x="4100184" y="3375354"/>
                <a:ext cx="120107" cy="35711"/>
              </a:xfrm>
              <a:custGeom>
                <a:avLst/>
                <a:gdLst/>
                <a:ahLst/>
                <a:cxnLst/>
                <a:rect l="l" t="t" r="r" b="b"/>
                <a:pathLst>
                  <a:path w="7406" h="2202" extrusionOk="0">
                    <a:moveTo>
                      <a:pt x="1" y="0"/>
                    </a:moveTo>
                    <a:lnTo>
                      <a:pt x="1" y="2202"/>
                    </a:lnTo>
                    <a:lnTo>
                      <a:pt x="1201" y="2202"/>
                    </a:lnTo>
                    <a:lnTo>
                      <a:pt x="1201" y="1668"/>
                    </a:lnTo>
                    <a:lnTo>
                      <a:pt x="1902" y="2202"/>
                    </a:lnTo>
                    <a:lnTo>
                      <a:pt x="7406" y="2202"/>
                    </a:lnTo>
                    <a:lnTo>
                      <a:pt x="25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594;p22">
                <a:extLst>
                  <a:ext uri="{FF2B5EF4-FFF2-40B4-BE49-F238E27FC236}">
                    <a16:creationId xmlns:a16="http://schemas.microsoft.com/office/drawing/2014/main" id="{FD29B940-A7E7-5244-86F5-9622FDEED6D6}"/>
                  </a:ext>
                </a:extLst>
              </p:cNvPr>
              <p:cNvSpPr/>
              <p:nvPr/>
            </p:nvSpPr>
            <p:spPr>
              <a:xfrm>
                <a:off x="3991990" y="2312264"/>
                <a:ext cx="50323" cy="49236"/>
              </a:xfrm>
              <a:custGeom>
                <a:avLst/>
                <a:gdLst/>
                <a:ahLst/>
                <a:cxnLst/>
                <a:rect l="l" t="t" r="r" b="b"/>
                <a:pathLst>
                  <a:path w="3103" h="3036" extrusionOk="0">
                    <a:moveTo>
                      <a:pt x="1901" y="0"/>
                    </a:moveTo>
                    <a:lnTo>
                      <a:pt x="901" y="101"/>
                    </a:lnTo>
                    <a:cubicBezTo>
                      <a:pt x="0" y="634"/>
                      <a:pt x="867" y="2335"/>
                      <a:pt x="867" y="2335"/>
                    </a:cubicBezTo>
                    <a:lnTo>
                      <a:pt x="3102" y="3036"/>
                    </a:lnTo>
                    <a:lnTo>
                      <a:pt x="19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595;p22">
                <a:extLst>
                  <a:ext uri="{FF2B5EF4-FFF2-40B4-BE49-F238E27FC236}">
                    <a16:creationId xmlns:a16="http://schemas.microsoft.com/office/drawing/2014/main" id="{31D516CE-28B3-4843-A522-AFA2BDE638AC}"/>
                  </a:ext>
                </a:extLst>
              </p:cNvPr>
              <p:cNvSpPr/>
              <p:nvPr/>
            </p:nvSpPr>
            <p:spPr>
              <a:xfrm>
                <a:off x="3966008" y="2313886"/>
                <a:ext cx="40057" cy="51409"/>
              </a:xfrm>
              <a:custGeom>
                <a:avLst/>
                <a:gdLst/>
                <a:ahLst/>
                <a:cxnLst/>
                <a:rect l="l" t="t" r="r" b="b"/>
                <a:pathLst>
                  <a:path w="2470" h="3170" extrusionOk="0">
                    <a:moveTo>
                      <a:pt x="2002" y="1"/>
                    </a:moveTo>
                    <a:lnTo>
                      <a:pt x="668" y="67"/>
                    </a:lnTo>
                    <a:lnTo>
                      <a:pt x="1" y="3169"/>
                    </a:lnTo>
                    <a:lnTo>
                      <a:pt x="2469" y="2235"/>
                    </a:lnTo>
                    <a:lnTo>
                      <a:pt x="20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596;p22">
                <a:extLst>
                  <a:ext uri="{FF2B5EF4-FFF2-40B4-BE49-F238E27FC236}">
                    <a16:creationId xmlns:a16="http://schemas.microsoft.com/office/drawing/2014/main" id="{30C77485-7DF3-EE42-86A8-0C69A82516FF}"/>
                  </a:ext>
                </a:extLst>
              </p:cNvPr>
              <p:cNvSpPr/>
              <p:nvPr/>
            </p:nvSpPr>
            <p:spPr>
              <a:xfrm>
                <a:off x="3984416" y="2312799"/>
                <a:ext cx="35176" cy="37349"/>
              </a:xfrm>
              <a:custGeom>
                <a:avLst/>
                <a:gdLst/>
                <a:ahLst/>
                <a:cxnLst/>
                <a:rect l="l" t="t" r="r" b="b"/>
                <a:pathLst>
                  <a:path w="2169" h="2303" extrusionOk="0">
                    <a:moveTo>
                      <a:pt x="2002" y="1"/>
                    </a:moveTo>
                    <a:lnTo>
                      <a:pt x="0" y="134"/>
                    </a:lnTo>
                    <a:cubicBezTo>
                      <a:pt x="0" y="134"/>
                      <a:pt x="362" y="2303"/>
                      <a:pt x="1313" y="2303"/>
                    </a:cubicBezTo>
                    <a:cubicBezTo>
                      <a:pt x="1320" y="2303"/>
                      <a:pt x="1327" y="2303"/>
                      <a:pt x="1334" y="2302"/>
                    </a:cubicBezTo>
                    <a:cubicBezTo>
                      <a:pt x="2168" y="2269"/>
                      <a:pt x="2002" y="1"/>
                      <a:pt x="20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597;p22">
                <a:extLst>
                  <a:ext uri="{FF2B5EF4-FFF2-40B4-BE49-F238E27FC236}">
                    <a16:creationId xmlns:a16="http://schemas.microsoft.com/office/drawing/2014/main" id="{F6060282-6E30-264D-B665-870C08EC80E9}"/>
                  </a:ext>
                </a:extLst>
              </p:cNvPr>
              <p:cNvSpPr/>
              <p:nvPr/>
            </p:nvSpPr>
            <p:spPr>
              <a:xfrm>
                <a:off x="3979534" y="2339658"/>
                <a:ext cx="46544" cy="270151"/>
              </a:xfrm>
              <a:custGeom>
                <a:avLst/>
                <a:gdLst/>
                <a:ahLst/>
                <a:cxnLst/>
                <a:rect l="l" t="t" r="r" b="b"/>
                <a:pathLst>
                  <a:path w="2870" h="16658" extrusionOk="0">
                    <a:moveTo>
                      <a:pt x="1532" y="0"/>
                    </a:moveTo>
                    <a:cubicBezTo>
                      <a:pt x="1364" y="0"/>
                      <a:pt x="1268" y="357"/>
                      <a:pt x="1268" y="380"/>
                    </a:cubicBezTo>
                    <a:lnTo>
                      <a:pt x="1" y="14857"/>
                    </a:lnTo>
                    <a:lnTo>
                      <a:pt x="1302" y="16658"/>
                    </a:lnTo>
                    <a:lnTo>
                      <a:pt x="2870" y="14690"/>
                    </a:lnTo>
                    <a:lnTo>
                      <a:pt x="1802" y="280"/>
                    </a:lnTo>
                    <a:cubicBezTo>
                      <a:pt x="1699" y="72"/>
                      <a:pt x="1608" y="0"/>
                      <a:pt x="15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598;p22">
                <a:extLst>
                  <a:ext uri="{FF2B5EF4-FFF2-40B4-BE49-F238E27FC236}">
                    <a16:creationId xmlns:a16="http://schemas.microsoft.com/office/drawing/2014/main" id="{6B7DADC1-532D-7449-9645-FD0F38222060}"/>
                  </a:ext>
                </a:extLst>
              </p:cNvPr>
              <p:cNvSpPr/>
              <p:nvPr/>
            </p:nvSpPr>
            <p:spPr>
              <a:xfrm>
                <a:off x="4277226" y="2283054"/>
                <a:ext cx="69670" cy="58983"/>
              </a:xfrm>
              <a:custGeom>
                <a:avLst/>
                <a:gdLst/>
                <a:ahLst/>
                <a:cxnLst/>
                <a:rect l="l" t="t" r="r" b="b"/>
                <a:pathLst>
                  <a:path w="4296" h="3637" extrusionOk="0">
                    <a:moveTo>
                      <a:pt x="2694" y="0"/>
                    </a:moveTo>
                    <a:lnTo>
                      <a:pt x="1093" y="1501"/>
                    </a:lnTo>
                    <a:cubicBezTo>
                      <a:pt x="1093" y="1501"/>
                      <a:pt x="750" y="1281"/>
                      <a:pt x="493" y="1281"/>
                    </a:cubicBezTo>
                    <a:cubicBezTo>
                      <a:pt x="184" y="1281"/>
                      <a:pt x="1" y="1600"/>
                      <a:pt x="693" y="3002"/>
                    </a:cubicBezTo>
                    <a:lnTo>
                      <a:pt x="2661" y="3636"/>
                    </a:lnTo>
                    <a:lnTo>
                      <a:pt x="4295" y="1635"/>
                    </a:lnTo>
                    <a:lnTo>
                      <a:pt x="2694" y="0"/>
                    </a:lnTo>
                    <a:close/>
                  </a:path>
                </a:pathLst>
              </a:custGeom>
              <a:solidFill>
                <a:srgbClr val="FFC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599;p22">
                <a:extLst>
                  <a:ext uri="{FF2B5EF4-FFF2-40B4-BE49-F238E27FC236}">
                    <a16:creationId xmlns:a16="http://schemas.microsoft.com/office/drawing/2014/main" id="{408AC5AF-FEB5-E942-8D49-4823F787C4FE}"/>
                  </a:ext>
                </a:extLst>
              </p:cNvPr>
              <p:cNvSpPr/>
              <p:nvPr/>
            </p:nvSpPr>
            <p:spPr>
              <a:xfrm>
                <a:off x="4291157" y="2292786"/>
                <a:ext cx="48166" cy="48701"/>
              </a:xfrm>
              <a:custGeom>
                <a:avLst/>
                <a:gdLst/>
                <a:ahLst/>
                <a:cxnLst/>
                <a:rect l="l" t="t" r="r" b="b"/>
                <a:pathLst>
                  <a:path w="2970" h="3003" extrusionOk="0">
                    <a:moveTo>
                      <a:pt x="901" y="1"/>
                    </a:moveTo>
                    <a:lnTo>
                      <a:pt x="1" y="868"/>
                    </a:lnTo>
                    <a:lnTo>
                      <a:pt x="2069" y="3003"/>
                    </a:lnTo>
                    <a:lnTo>
                      <a:pt x="2969" y="2135"/>
                    </a:lnTo>
                    <a:lnTo>
                      <a:pt x="90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600;p22">
                <a:extLst>
                  <a:ext uri="{FF2B5EF4-FFF2-40B4-BE49-F238E27FC236}">
                    <a16:creationId xmlns:a16="http://schemas.microsoft.com/office/drawing/2014/main" id="{582B3145-0E5D-2548-82CD-1EB5181F9FF5}"/>
                  </a:ext>
                </a:extLst>
              </p:cNvPr>
              <p:cNvSpPr/>
              <p:nvPr/>
            </p:nvSpPr>
            <p:spPr>
              <a:xfrm>
                <a:off x="4311723" y="2312264"/>
                <a:ext cx="36246" cy="36798"/>
              </a:xfrm>
              <a:custGeom>
                <a:avLst/>
                <a:gdLst/>
                <a:ahLst/>
                <a:cxnLst/>
                <a:rect l="l" t="t" r="r" b="b"/>
                <a:pathLst>
                  <a:path w="2235" h="2269" extrusionOk="0">
                    <a:moveTo>
                      <a:pt x="267" y="0"/>
                    </a:moveTo>
                    <a:lnTo>
                      <a:pt x="0" y="234"/>
                    </a:lnTo>
                    <a:lnTo>
                      <a:pt x="1935" y="2269"/>
                    </a:lnTo>
                    <a:lnTo>
                      <a:pt x="2235" y="2002"/>
                    </a:lnTo>
                    <a:lnTo>
                      <a:pt x="26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601;p22">
                <a:extLst>
                  <a:ext uri="{FF2B5EF4-FFF2-40B4-BE49-F238E27FC236}">
                    <a16:creationId xmlns:a16="http://schemas.microsoft.com/office/drawing/2014/main" id="{697FE76F-7B2F-0446-A732-7C4DB7DF2CAB}"/>
                  </a:ext>
                </a:extLst>
              </p:cNvPr>
              <p:cNvSpPr/>
              <p:nvPr/>
            </p:nvSpPr>
            <p:spPr>
              <a:xfrm>
                <a:off x="4240847" y="2242134"/>
                <a:ext cx="51409" cy="46804"/>
              </a:xfrm>
              <a:custGeom>
                <a:avLst/>
                <a:gdLst/>
                <a:ahLst/>
                <a:cxnLst/>
                <a:rect l="l" t="t" r="r" b="b"/>
                <a:pathLst>
                  <a:path w="3170" h="2886" extrusionOk="0">
                    <a:moveTo>
                      <a:pt x="1594" y="0"/>
                    </a:moveTo>
                    <a:cubicBezTo>
                      <a:pt x="1232" y="0"/>
                      <a:pt x="863" y="142"/>
                      <a:pt x="567" y="422"/>
                    </a:cubicBezTo>
                    <a:cubicBezTo>
                      <a:pt x="0" y="955"/>
                      <a:pt x="0" y="1856"/>
                      <a:pt x="534" y="2456"/>
                    </a:cubicBezTo>
                    <a:cubicBezTo>
                      <a:pt x="805" y="2744"/>
                      <a:pt x="1179" y="2886"/>
                      <a:pt x="1556" y="2886"/>
                    </a:cubicBezTo>
                    <a:cubicBezTo>
                      <a:pt x="1921" y="2886"/>
                      <a:pt x="2290" y="2753"/>
                      <a:pt x="2569" y="2490"/>
                    </a:cubicBezTo>
                    <a:cubicBezTo>
                      <a:pt x="3169" y="1956"/>
                      <a:pt x="3169" y="1022"/>
                      <a:pt x="2602" y="455"/>
                    </a:cubicBezTo>
                    <a:cubicBezTo>
                      <a:pt x="2332" y="151"/>
                      <a:pt x="1967" y="0"/>
                      <a:pt x="1594"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602;p22">
                <a:extLst>
                  <a:ext uri="{FF2B5EF4-FFF2-40B4-BE49-F238E27FC236}">
                    <a16:creationId xmlns:a16="http://schemas.microsoft.com/office/drawing/2014/main" id="{CD7770A7-A380-2F41-96C1-E344D53B70BB}"/>
                  </a:ext>
                </a:extLst>
              </p:cNvPr>
              <p:cNvSpPr/>
              <p:nvPr/>
            </p:nvSpPr>
            <p:spPr>
              <a:xfrm>
                <a:off x="4261396" y="2263024"/>
                <a:ext cx="54118" cy="53583"/>
              </a:xfrm>
              <a:custGeom>
                <a:avLst/>
                <a:gdLst/>
                <a:ahLst/>
                <a:cxnLst/>
                <a:rect l="l" t="t" r="r" b="b"/>
                <a:pathLst>
                  <a:path w="3337" h="3304" extrusionOk="0">
                    <a:moveTo>
                      <a:pt x="2069" y="1"/>
                    </a:moveTo>
                    <a:lnTo>
                      <a:pt x="1" y="2002"/>
                    </a:lnTo>
                    <a:lnTo>
                      <a:pt x="1269" y="3303"/>
                    </a:lnTo>
                    <a:lnTo>
                      <a:pt x="3337" y="1335"/>
                    </a:lnTo>
                    <a:lnTo>
                      <a:pt x="2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603;p22">
                <a:extLst>
                  <a:ext uri="{FF2B5EF4-FFF2-40B4-BE49-F238E27FC236}">
                    <a16:creationId xmlns:a16="http://schemas.microsoft.com/office/drawing/2014/main" id="{D7D560F0-5D31-B242-BFEB-02D2C3B2261E}"/>
                  </a:ext>
                </a:extLst>
              </p:cNvPr>
              <p:cNvSpPr/>
              <p:nvPr/>
            </p:nvSpPr>
            <p:spPr>
              <a:xfrm>
                <a:off x="4296023" y="2283054"/>
                <a:ext cx="50323" cy="41176"/>
              </a:xfrm>
              <a:custGeom>
                <a:avLst/>
                <a:gdLst/>
                <a:ahLst/>
                <a:cxnLst/>
                <a:rect l="l" t="t" r="r" b="b"/>
                <a:pathLst>
                  <a:path w="3103" h="2539" extrusionOk="0">
                    <a:moveTo>
                      <a:pt x="1502" y="0"/>
                    </a:moveTo>
                    <a:cubicBezTo>
                      <a:pt x="1502" y="0"/>
                      <a:pt x="1" y="1468"/>
                      <a:pt x="935" y="2268"/>
                    </a:cubicBezTo>
                    <a:cubicBezTo>
                      <a:pt x="1167" y="2463"/>
                      <a:pt x="1403" y="2538"/>
                      <a:pt x="1631" y="2538"/>
                    </a:cubicBezTo>
                    <a:cubicBezTo>
                      <a:pt x="2420" y="2538"/>
                      <a:pt x="3103" y="1635"/>
                      <a:pt x="3103" y="1635"/>
                    </a:cubicBezTo>
                    <a:lnTo>
                      <a:pt x="1502" y="0"/>
                    </a:lnTo>
                    <a:close/>
                  </a:path>
                </a:pathLst>
              </a:custGeom>
              <a:solidFill>
                <a:srgbClr val="FFC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604;p22">
              <a:extLst>
                <a:ext uri="{FF2B5EF4-FFF2-40B4-BE49-F238E27FC236}">
                  <a16:creationId xmlns:a16="http://schemas.microsoft.com/office/drawing/2014/main" id="{1DC90D92-6B94-1F49-B3CF-61C307C512EB}"/>
                </a:ext>
              </a:extLst>
            </p:cNvPr>
            <p:cNvGrpSpPr/>
            <p:nvPr/>
          </p:nvGrpSpPr>
          <p:grpSpPr>
            <a:xfrm>
              <a:off x="4906831" y="2101542"/>
              <a:ext cx="577247" cy="1306277"/>
              <a:chOff x="4906831" y="2101542"/>
              <a:chExt cx="577247" cy="1306277"/>
            </a:xfrm>
          </p:grpSpPr>
          <p:sp>
            <p:nvSpPr>
              <p:cNvPr id="275" name="Google Shape;605;p22">
                <a:extLst>
                  <a:ext uri="{FF2B5EF4-FFF2-40B4-BE49-F238E27FC236}">
                    <a16:creationId xmlns:a16="http://schemas.microsoft.com/office/drawing/2014/main" id="{697C3A46-3E4F-9842-AFF0-D9B5AAAF45BC}"/>
                  </a:ext>
                </a:extLst>
              </p:cNvPr>
              <p:cNvSpPr/>
              <p:nvPr/>
            </p:nvSpPr>
            <p:spPr>
              <a:xfrm>
                <a:off x="4906831" y="2258710"/>
                <a:ext cx="543140" cy="402486"/>
              </a:xfrm>
              <a:custGeom>
                <a:avLst/>
                <a:gdLst/>
                <a:ahLst/>
                <a:cxnLst/>
                <a:rect l="l" t="t" r="r" b="b"/>
                <a:pathLst>
                  <a:path w="33491" h="24818" extrusionOk="0">
                    <a:moveTo>
                      <a:pt x="1801" y="0"/>
                    </a:moveTo>
                    <a:lnTo>
                      <a:pt x="0" y="11575"/>
                    </a:lnTo>
                    <a:lnTo>
                      <a:pt x="0" y="11575"/>
                    </a:lnTo>
                    <a:lnTo>
                      <a:pt x="9740" y="9307"/>
                    </a:lnTo>
                    <a:lnTo>
                      <a:pt x="11708" y="24317"/>
                    </a:lnTo>
                    <a:lnTo>
                      <a:pt x="22216" y="24317"/>
                    </a:lnTo>
                    <a:lnTo>
                      <a:pt x="24317" y="13009"/>
                    </a:lnTo>
                    <a:lnTo>
                      <a:pt x="32056" y="24818"/>
                    </a:lnTo>
                    <a:lnTo>
                      <a:pt x="33491" y="23984"/>
                    </a:lnTo>
                    <a:lnTo>
                      <a:pt x="25251" y="4603"/>
                    </a:lnTo>
                    <a:lnTo>
                      <a:pt x="10374" y="4470"/>
                    </a:lnTo>
                    <a:lnTo>
                      <a:pt x="4003" y="6638"/>
                    </a:lnTo>
                    <a:lnTo>
                      <a:pt x="3569" y="1001"/>
                    </a:lnTo>
                    <a:lnTo>
                      <a:pt x="18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606;p22">
                <a:extLst>
                  <a:ext uri="{FF2B5EF4-FFF2-40B4-BE49-F238E27FC236}">
                    <a16:creationId xmlns:a16="http://schemas.microsoft.com/office/drawing/2014/main" id="{52F1A533-E516-F64A-AAFC-6E002381144A}"/>
                  </a:ext>
                </a:extLst>
              </p:cNvPr>
              <p:cNvSpPr/>
              <p:nvPr/>
            </p:nvSpPr>
            <p:spPr>
              <a:xfrm>
                <a:off x="5142162" y="2332830"/>
                <a:ext cx="108203" cy="84396"/>
              </a:xfrm>
              <a:custGeom>
                <a:avLst/>
                <a:gdLst/>
                <a:ahLst/>
                <a:cxnLst/>
                <a:rect l="l" t="t" r="r" b="b"/>
                <a:pathLst>
                  <a:path w="6672" h="5204" extrusionOk="0">
                    <a:moveTo>
                      <a:pt x="0" y="0"/>
                    </a:moveTo>
                    <a:lnTo>
                      <a:pt x="3336" y="5204"/>
                    </a:lnTo>
                    <a:lnTo>
                      <a:pt x="6672" y="0"/>
                    </a:lnTo>
                    <a:close/>
                  </a:path>
                </a:pathLst>
              </a:custGeom>
              <a:solidFill>
                <a:srgbClr val="FFC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607;p22">
                <a:extLst>
                  <a:ext uri="{FF2B5EF4-FFF2-40B4-BE49-F238E27FC236}">
                    <a16:creationId xmlns:a16="http://schemas.microsoft.com/office/drawing/2014/main" id="{4E801477-7B47-E446-B1DF-5E7E73C3B971}"/>
                  </a:ext>
                </a:extLst>
              </p:cNvPr>
              <p:cNvSpPr/>
              <p:nvPr/>
            </p:nvSpPr>
            <p:spPr>
              <a:xfrm>
                <a:off x="5128636" y="2144011"/>
                <a:ext cx="134719" cy="159596"/>
              </a:xfrm>
              <a:custGeom>
                <a:avLst/>
                <a:gdLst/>
                <a:ahLst/>
                <a:cxnLst/>
                <a:rect l="l" t="t" r="r" b="b"/>
                <a:pathLst>
                  <a:path w="8307" h="9841" extrusionOk="0">
                    <a:moveTo>
                      <a:pt x="2069" y="0"/>
                    </a:moveTo>
                    <a:lnTo>
                      <a:pt x="801" y="4670"/>
                    </a:lnTo>
                    <a:lnTo>
                      <a:pt x="1" y="5638"/>
                    </a:lnTo>
                    <a:lnTo>
                      <a:pt x="801" y="6305"/>
                    </a:lnTo>
                    <a:lnTo>
                      <a:pt x="1201" y="9007"/>
                    </a:lnTo>
                    <a:lnTo>
                      <a:pt x="5338" y="9841"/>
                    </a:lnTo>
                    <a:lnTo>
                      <a:pt x="6805" y="7372"/>
                    </a:lnTo>
                    <a:lnTo>
                      <a:pt x="6972" y="5571"/>
                    </a:lnTo>
                    <a:cubicBezTo>
                      <a:pt x="7706" y="5204"/>
                      <a:pt x="8306" y="4504"/>
                      <a:pt x="7839" y="3970"/>
                    </a:cubicBezTo>
                    <a:cubicBezTo>
                      <a:pt x="7755" y="3859"/>
                      <a:pt x="7647" y="3814"/>
                      <a:pt x="7529" y="3814"/>
                    </a:cubicBezTo>
                    <a:cubicBezTo>
                      <a:pt x="7041" y="3814"/>
                      <a:pt x="6372" y="4570"/>
                      <a:pt x="6372" y="4570"/>
                    </a:cubicBezTo>
                    <a:lnTo>
                      <a:pt x="5838" y="4370"/>
                    </a:lnTo>
                    <a:lnTo>
                      <a:pt x="6138" y="2035"/>
                    </a:lnTo>
                    <a:lnTo>
                      <a:pt x="2069" y="0"/>
                    </a:lnTo>
                    <a:close/>
                  </a:path>
                </a:pathLst>
              </a:custGeom>
              <a:solidFill>
                <a:srgbClr val="FFC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608;p22">
                <a:extLst>
                  <a:ext uri="{FF2B5EF4-FFF2-40B4-BE49-F238E27FC236}">
                    <a16:creationId xmlns:a16="http://schemas.microsoft.com/office/drawing/2014/main" id="{D2671188-C7A6-3845-9FD5-BFFF32D9BAAA}"/>
                  </a:ext>
                </a:extLst>
              </p:cNvPr>
              <p:cNvSpPr/>
              <p:nvPr/>
            </p:nvSpPr>
            <p:spPr>
              <a:xfrm>
                <a:off x="5169750" y="2287385"/>
                <a:ext cx="45458" cy="79531"/>
              </a:xfrm>
              <a:custGeom>
                <a:avLst/>
                <a:gdLst/>
                <a:ahLst/>
                <a:cxnLst/>
                <a:rect l="l" t="t" r="r" b="b"/>
                <a:pathLst>
                  <a:path w="2803" h="4904" extrusionOk="0">
                    <a:moveTo>
                      <a:pt x="1" y="0"/>
                    </a:moveTo>
                    <a:lnTo>
                      <a:pt x="1" y="4904"/>
                    </a:lnTo>
                    <a:lnTo>
                      <a:pt x="2803" y="4904"/>
                    </a:lnTo>
                    <a:lnTo>
                      <a:pt x="2803" y="0"/>
                    </a:lnTo>
                    <a:close/>
                  </a:path>
                </a:pathLst>
              </a:custGeom>
              <a:solidFill>
                <a:srgbClr val="FFC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609;p22">
                <a:extLst>
                  <a:ext uri="{FF2B5EF4-FFF2-40B4-BE49-F238E27FC236}">
                    <a16:creationId xmlns:a16="http://schemas.microsoft.com/office/drawing/2014/main" id="{8A038D6A-DE0F-8342-BED4-5FCEF8FEC0DB}"/>
                  </a:ext>
                </a:extLst>
              </p:cNvPr>
              <p:cNvSpPr/>
              <p:nvPr/>
            </p:nvSpPr>
            <p:spPr>
              <a:xfrm>
                <a:off x="5048565" y="3353718"/>
                <a:ext cx="107668" cy="54102"/>
              </a:xfrm>
              <a:custGeom>
                <a:avLst/>
                <a:gdLst/>
                <a:ahLst/>
                <a:cxnLst/>
                <a:rect l="l" t="t" r="r" b="b"/>
                <a:pathLst>
                  <a:path w="6639" h="3336" extrusionOk="0">
                    <a:moveTo>
                      <a:pt x="4437" y="0"/>
                    </a:moveTo>
                    <a:cubicBezTo>
                      <a:pt x="2969" y="2869"/>
                      <a:pt x="1" y="3336"/>
                      <a:pt x="1" y="3336"/>
                    </a:cubicBezTo>
                    <a:lnTo>
                      <a:pt x="4938" y="3336"/>
                    </a:lnTo>
                    <a:lnTo>
                      <a:pt x="5805" y="1935"/>
                    </a:lnTo>
                    <a:lnTo>
                      <a:pt x="6138" y="3336"/>
                    </a:lnTo>
                    <a:lnTo>
                      <a:pt x="6639" y="3336"/>
                    </a:lnTo>
                    <a:lnTo>
                      <a:pt x="663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610;p22">
                <a:extLst>
                  <a:ext uri="{FF2B5EF4-FFF2-40B4-BE49-F238E27FC236}">
                    <a16:creationId xmlns:a16="http://schemas.microsoft.com/office/drawing/2014/main" id="{388F0F6B-6248-6E44-895A-0F5A43F15FF6}"/>
                  </a:ext>
                </a:extLst>
              </p:cNvPr>
              <p:cNvSpPr/>
              <p:nvPr/>
            </p:nvSpPr>
            <p:spPr>
              <a:xfrm>
                <a:off x="5209242" y="3353718"/>
                <a:ext cx="107133" cy="54102"/>
              </a:xfrm>
              <a:custGeom>
                <a:avLst/>
                <a:gdLst/>
                <a:ahLst/>
                <a:cxnLst/>
                <a:rect l="l" t="t" r="r" b="b"/>
                <a:pathLst>
                  <a:path w="6606" h="3336" extrusionOk="0">
                    <a:moveTo>
                      <a:pt x="1" y="0"/>
                    </a:moveTo>
                    <a:lnTo>
                      <a:pt x="1" y="3336"/>
                    </a:lnTo>
                    <a:lnTo>
                      <a:pt x="501" y="3336"/>
                    </a:lnTo>
                    <a:lnTo>
                      <a:pt x="835" y="1935"/>
                    </a:lnTo>
                    <a:lnTo>
                      <a:pt x="1702" y="3336"/>
                    </a:lnTo>
                    <a:lnTo>
                      <a:pt x="6605" y="3336"/>
                    </a:lnTo>
                    <a:cubicBezTo>
                      <a:pt x="6605" y="3336"/>
                      <a:pt x="3670" y="2869"/>
                      <a:pt x="22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611;p22">
                <a:extLst>
                  <a:ext uri="{FF2B5EF4-FFF2-40B4-BE49-F238E27FC236}">
                    <a16:creationId xmlns:a16="http://schemas.microsoft.com/office/drawing/2014/main" id="{95596EE1-AC89-8F4B-BD5A-CCC435513164}"/>
                  </a:ext>
                </a:extLst>
              </p:cNvPr>
              <p:cNvSpPr/>
              <p:nvPr/>
            </p:nvSpPr>
            <p:spPr>
              <a:xfrm>
                <a:off x="5044786" y="2653101"/>
                <a:ext cx="276444" cy="700564"/>
              </a:xfrm>
              <a:custGeom>
                <a:avLst/>
                <a:gdLst/>
                <a:ahLst/>
                <a:cxnLst/>
                <a:rect l="l" t="t" r="r" b="b"/>
                <a:pathLst>
                  <a:path w="17046" h="43198" extrusionOk="0">
                    <a:moveTo>
                      <a:pt x="3236" y="0"/>
                    </a:moveTo>
                    <a:cubicBezTo>
                      <a:pt x="3236" y="0"/>
                      <a:pt x="567" y="2269"/>
                      <a:pt x="367" y="6639"/>
                    </a:cubicBezTo>
                    <a:cubicBezTo>
                      <a:pt x="0" y="13510"/>
                      <a:pt x="4670" y="43198"/>
                      <a:pt x="4670" y="43198"/>
                    </a:cubicBezTo>
                    <a:lnTo>
                      <a:pt x="6905" y="43198"/>
                    </a:lnTo>
                    <a:lnTo>
                      <a:pt x="8506" y="6005"/>
                    </a:lnTo>
                    <a:lnTo>
                      <a:pt x="10141" y="43198"/>
                    </a:lnTo>
                    <a:lnTo>
                      <a:pt x="12376" y="43198"/>
                    </a:lnTo>
                    <a:cubicBezTo>
                      <a:pt x="12376" y="43198"/>
                      <a:pt x="17046" y="13510"/>
                      <a:pt x="16679" y="6639"/>
                    </a:cubicBezTo>
                    <a:cubicBezTo>
                      <a:pt x="16412" y="2302"/>
                      <a:pt x="13810" y="0"/>
                      <a:pt x="13810" y="0"/>
                    </a:cubicBezTo>
                    <a:close/>
                  </a:path>
                </a:pathLst>
              </a:custGeom>
              <a:solidFill>
                <a:srgbClr val="FFC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612;p22">
                <a:extLst>
                  <a:ext uri="{FF2B5EF4-FFF2-40B4-BE49-F238E27FC236}">
                    <a16:creationId xmlns:a16="http://schemas.microsoft.com/office/drawing/2014/main" id="{EC21D2AE-E208-3040-863C-5157645C53C0}"/>
                  </a:ext>
                </a:extLst>
              </p:cNvPr>
              <p:cNvSpPr/>
              <p:nvPr/>
            </p:nvSpPr>
            <p:spPr>
              <a:xfrm>
                <a:off x="5416402" y="2648235"/>
                <a:ext cx="67676" cy="58853"/>
              </a:xfrm>
              <a:custGeom>
                <a:avLst/>
                <a:gdLst/>
                <a:ahLst/>
                <a:cxnLst/>
                <a:rect l="l" t="t" r="r" b="b"/>
                <a:pathLst>
                  <a:path w="4173" h="3629" extrusionOk="0">
                    <a:moveTo>
                      <a:pt x="2105" y="0"/>
                    </a:moveTo>
                    <a:lnTo>
                      <a:pt x="637" y="801"/>
                    </a:lnTo>
                    <a:cubicBezTo>
                      <a:pt x="0" y="1880"/>
                      <a:pt x="199" y="2134"/>
                      <a:pt x="525" y="2134"/>
                    </a:cubicBezTo>
                    <a:cubicBezTo>
                      <a:pt x="815" y="2134"/>
                      <a:pt x="1204" y="1935"/>
                      <a:pt x="1204" y="1935"/>
                    </a:cubicBezTo>
                    <a:cubicBezTo>
                      <a:pt x="1204" y="1935"/>
                      <a:pt x="2664" y="3628"/>
                      <a:pt x="3317" y="3628"/>
                    </a:cubicBezTo>
                    <a:cubicBezTo>
                      <a:pt x="3362" y="3628"/>
                      <a:pt x="3403" y="3620"/>
                      <a:pt x="3439" y="3603"/>
                    </a:cubicBezTo>
                    <a:cubicBezTo>
                      <a:pt x="4173" y="3169"/>
                      <a:pt x="2105" y="0"/>
                      <a:pt x="2105" y="0"/>
                    </a:cubicBezTo>
                    <a:close/>
                  </a:path>
                </a:pathLst>
              </a:custGeom>
              <a:solidFill>
                <a:srgbClr val="FFC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613;p22">
                <a:extLst>
                  <a:ext uri="{FF2B5EF4-FFF2-40B4-BE49-F238E27FC236}">
                    <a16:creationId xmlns:a16="http://schemas.microsoft.com/office/drawing/2014/main" id="{059B6F5F-0EE0-7F45-85AE-95B5B6B4F06C}"/>
                  </a:ext>
                </a:extLst>
              </p:cNvPr>
              <p:cNvSpPr/>
              <p:nvPr/>
            </p:nvSpPr>
            <p:spPr>
              <a:xfrm>
                <a:off x="5169750" y="2294407"/>
                <a:ext cx="45458" cy="24910"/>
              </a:xfrm>
              <a:custGeom>
                <a:avLst/>
                <a:gdLst/>
                <a:ahLst/>
                <a:cxnLst/>
                <a:rect l="l" t="t" r="r" b="b"/>
                <a:pathLst>
                  <a:path w="2803" h="1536" extrusionOk="0">
                    <a:moveTo>
                      <a:pt x="1" y="1"/>
                    </a:moveTo>
                    <a:lnTo>
                      <a:pt x="1" y="268"/>
                    </a:lnTo>
                    <a:lnTo>
                      <a:pt x="2803" y="1535"/>
                    </a:lnTo>
                    <a:lnTo>
                      <a:pt x="2803" y="568"/>
                    </a:lnTo>
                    <a:lnTo>
                      <a:pt x="1" y="1"/>
                    </a:lnTo>
                    <a:close/>
                  </a:path>
                </a:pathLst>
              </a:custGeom>
              <a:solidFill>
                <a:srgbClr val="F9A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614;p22">
                <a:extLst>
                  <a:ext uri="{FF2B5EF4-FFF2-40B4-BE49-F238E27FC236}">
                    <a16:creationId xmlns:a16="http://schemas.microsoft.com/office/drawing/2014/main" id="{816D7B78-4331-4440-9B1C-6B918A89EADC}"/>
                  </a:ext>
                </a:extLst>
              </p:cNvPr>
              <p:cNvSpPr/>
              <p:nvPr/>
            </p:nvSpPr>
            <p:spPr>
              <a:xfrm>
                <a:off x="5049651" y="2647506"/>
                <a:ext cx="267783" cy="253723"/>
              </a:xfrm>
              <a:custGeom>
                <a:avLst/>
                <a:gdLst/>
                <a:ahLst/>
                <a:cxnLst/>
                <a:rect l="l" t="t" r="r" b="b"/>
                <a:pathLst>
                  <a:path w="16512" h="15645" extrusionOk="0">
                    <a:moveTo>
                      <a:pt x="2936" y="0"/>
                    </a:moveTo>
                    <a:cubicBezTo>
                      <a:pt x="2936" y="0"/>
                      <a:pt x="267" y="2269"/>
                      <a:pt x="67" y="6639"/>
                    </a:cubicBezTo>
                    <a:cubicBezTo>
                      <a:pt x="0" y="8440"/>
                      <a:pt x="200" y="11709"/>
                      <a:pt x="601" y="15645"/>
                    </a:cubicBezTo>
                    <a:lnTo>
                      <a:pt x="15845" y="15645"/>
                    </a:lnTo>
                    <a:cubicBezTo>
                      <a:pt x="16245" y="11709"/>
                      <a:pt x="16512" y="8373"/>
                      <a:pt x="16379" y="6639"/>
                    </a:cubicBezTo>
                    <a:cubicBezTo>
                      <a:pt x="16112" y="2302"/>
                      <a:pt x="13510" y="0"/>
                      <a:pt x="135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615;p22">
                <a:extLst>
                  <a:ext uri="{FF2B5EF4-FFF2-40B4-BE49-F238E27FC236}">
                    <a16:creationId xmlns:a16="http://schemas.microsoft.com/office/drawing/2014/main" id="{31A04280-F252-0B41-8CEC-3B05DDF6AEDE}"/>
                  </a:ext>
                </a:extLst>
              </p:cNvPr>
              <p:cNvSpPr/>
              <p:nvPr/>
            </p:nvSpPr>
            <p:spPr>
              <a:xfrm>
                <a:off x="4934954" y="2217579"/>
                <a:ext cx="74130" cy="57361"/>
              </a:xfrm>
              <a:custGeom>
                <a:avLst/>
                <a:gdLst/>
                <a:ahLst/>
                <a:cxnLst/>
                <a:rect l="l" t="t" r="r" b="b"/>
                <a:pathLst>
                  <a:path w="4571" h="3537" extrusionOk="0">
                    <a:moveTo>
                      <a:pt x="334" y="1"/>
                    </a:moveTo>
                    <a:lnTo>
                      <a:pt x="1" y="2536"/>
                    </a:lnTo>
                    <a:lnTo>
                      <a:pt x="1802" y="3537"/>
                    </a:lnTo>
                    <a:cubicBezTo>
                      <a:pt x="4571" y="2670"/>
                      <a:pt x="2636" y="2203"/>
                      <a:pt x="2636" y="2203"/>
                    </a:cubicBezTo>
                    <a:lnTo>
                      <a:pt x="2602" y="1"/>
                    </a:lnTo>
                    <a:close/>
                  </a:path>
                </a:pathLst>
              </a:custGeom>
              <a:solidFill>
                <a:srgbClr val="FFC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616;p22">
                <a:extLst>
                  <a:ext uri="{FF2B5EF4-FFF2-40B4-BE49-F238E27FC236}">
                    <a16:creationId xmlns:a16="http://schemas.microsoft.com/office/drawing/2014/main" id="{4AEF7C22-F577-A24C-BA01-BA3E277CF1CC}"/>
                  </a:ext>
                </a:extLst>
              </p:cNvPr>
              <p:cNvSpPr/>
              <p:nvPr/>
            </p:nvSpPr>
            <p:spPr>
              <a:xfrm>
                <a:off x="4929553" y="2234366"/>
                <a:ext cx="48685" cy="20564"/>
              </a:xfrm>
              <a:custGeom>
                <a:avLst/>
                <a:gdLst/>
                <a:ahLst/>
                <a:cxnLst/>
                <a:rect l="l" t="t" r="r" b="b"/>
                <a:pathLst>
                  <a:path w="3002" h="1268" extrusionOk="0">
                    <a:moveTo>
                      <a:pt x="0" y="0"/>
                    </a:moveTo>
                    <a:lnTo>
                      <a:pt x="0" y="1268"/>
                    </a:lnTo>
                    <a:lnTo>
                      <a:pt x="3002" y="1268"/>
                    </a:lnTo>
                    <a:lnTo>
                      <a:pt x="3002"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617;p22">
                <a:extLst>
                  <a:ext uri="{FF2B5EF4-FFF2-40B4-BE49-F238E27FC236}">
                    <a16:creationId xmlns:a16="http://schemas.microsoft.com/office/drawing/2014/main" id="{3E127BC4-F1A6-3E42-B75F-31424BA75C7E}"/>
                  </a:ext>
                </a:extLst>
              </p:cNvPr>
              <p:cNvSpPr/>
              <p:nvPr/>
            </p:nvSpPr>
            <p:spPr>
              <a:xfrm>
                <a:off x="4913318" y="2241388"/>
                <a:ext cx="44906" cy="5968"/>
              </a:xfrm>
              <a:custGeom>
                <a:avLst/>
                <a:gdLst/>
                <a:ahLst/>
                <a:cxnLst/>
                <a:rect l="l" t="t" r="r" b="b"/>
                <a:pathLst>
                  <a:path w="2769" h="368" extrusionOk="0">
                    <a:moveTo>
                      <a:pt x="0" y="1"/>
                    </a:moveTo>
                    <a:lnTo>
                      <a:pt x="0" y="368"/>
                    </a:lnTo>
                    <a:lnTo>
                      <a:pt x="2769" y="368"/>
                    </a:lnTo>
                    <a:lnTo>
                      <a:pt x="2769"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618;p22">
                <a:extLst>
                  <a:ext uri="{FF2B5EF4-FFF2-40B4-BE49-F238E27FC236}">
                    <a16:creationId xmlns:a16="http://schemas.microsoft.com/office/drawing/2014/main" id="{536033F7-FD13-2040-AABE-9A7FD69CE9ED}"/>
                  </a:ext>
                </a:extLst>
              </p:cNvPr>
              <p:cNvSpPr/>
              <p:nvPr/>
            </p:nvSpPr>
            <p:spPr>
              <a:xfrm>
                <a:off x="5004207" y="2221910"/>
                <a:ext cx="47079" cy="47079"/>
              </a:xfrm>
              <a:custGeom>
                <a:avLst/>
                <a:gdLst/>
                <a:ahLst/>
                <a:cxnLst/>
                <a:rect l="l" t="t" r="r" b="b"/>
                <a:pathLst>
                  <a:path w="2903" h="2903" extrusionOk="0">
                    <a:moveTo>
                      <a:pt x="1468" y="1"/>
                    </a:moveTo>
                    <a:cubicBezTo>
                      <a:pt x="667" y="1"/>
                      <a:pt x="0" y="601"/>
                      <a:pt x="0" y="1435"/>
                    </a:cubicBezTo>
                    <a:cubicBezTo>
                      <a:pt x="0" y="2236"/>
                      <a:pt x="634" y="2903"/>
                      <a:pt x="1468" y="2903"/>
                    </a:cubicBezTo>
                    <a:cubicBezTo>
                      <a:pt x="2235" y="2903"/>
                      <a:pt x="2902" y="2269"/>
                      <a:pt x="2902" y="1435"/>
                    </a:cubicBezTo>
                    <a:cubicBezTo>
                      <a:pt x="2869" y="601"/>
                      <a:pt x="2235" y="1"/>
                      <a:pt x="1468"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619;p22">
                <a:extLst>
                  <a:ext uri="{FF2B5EF4-FFF2-40B4-BE49-F238E27FC236}">
                    <a16:creationId xmlns:a16="http://schemas.microsoft.com/office/drawing/2014/main" id="{75960F05-A6FE-1F48-A0B7-E012C51A085A}"/>
                  </a:ext>
                </a:extLst>
              </p:cNvPr>
              <p:cNvSpPr/>
              <p:nvPr/>
            </p:nvSpPr>
            <p:spPr>
              <a:xfrm>
                <a:off x="4978241" y="2221910"/>
                <a:ext cx="29759" cy="46544"/>
              </a:xfrm>
              <a:custGeom>
                <a:avLst/>
                <a:gdLst/>
                <a:ahLst/>
                <a:cxnLst/>
                <a:rect l="l" t="t" r="r" b="b"/>
                <a:pathLst>
                  <a:path w="1835" h="2870" extrusionOk="0">
                    <a:moveTo>
                      <a:pt x="0" y="1"/>
                    </a:moveTo>
                    <a:lnTo>
                      <a:pt x="0" y="2870"/>
                    </a:lnTo>
                    <a:lnTo>
                      <a:pt x="1835" y="2870"/>
                    </a:lnTo>
                    <a:lnTo>
                      <a:pt x="18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620;p22">
                <a:extLst>
                  <a:ext uri="{FF2B5EF4-FFF2-40B4-BE49-F238E27FC236}">
                    <a16:creationId xmlns:a16="http://schemas.microsoft.com/office/drawing/2014/main" id="{55A64499-7EE7-5B4F-BE5E-FF1F3540D1F9}"/>
                  </a:ext>
                </a:extLst>
              </p:cNvPr>
              <p:cNvSpPr/>
              <p:nvPr/>
            </p:nvSpPr>
            <p:spPr>
              <a:xfrm>
                <a:off x="4934954" y="2217579"/>
                <a:ext cx="42214" cy="32581"/>
              </a:xfrm>
              <a:custGeom>
                <a:avLst/>
                <a:gdLst/>
                <a:ahLst/>
                <a:cxnLst/>
                <a:rect l="l" t="t" r="r" b="b"/>
                <a:pathLst>
                  <a:path w="2603" h="2009" extrusionOk="0">
                    <a:moveTo>
                      <a:pt x="334" y="1"/>
                    </a:moveTo>
                    <a:cubicBezTo>
                      <a:pt x="334" y="1"/>
                      <a:pt x="1" y="1836"/>
                      <a:pt x="1402" y="2002"/>
                    </a:cubicBezTo>
                    <a:cubicBezTo>
                      <a:pt x="1438" y="2006"/>
                      <a:pt x="1473" y="2008"/>
                      <a:pt x="1508" y="2008"/>
                    </a:cubicBezTo>
                    <a:cubicBezTo>
                      <a:pt x="2602" y="2008"/>
                      <a:pt x="2602" y="1"/>
                      <a:pt x="2602" y="1"/>
                    </a:cubicBezTo>
                    <a:close/>
                  </a:path>
                </a:pathLst>
              </a:custGeom>
              <a:solidFill>
                <a:srgbClr val="FFC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621;p22">
                <a:extLst>
                  <a:ext uri="{FF2B5EF4-FFF2-40B4-BE49-F238E27FC236}">
                    <a16:creationId xmlns:a16="http://schemas.microsoft.com/office/drawing/2014/main" id="{7C971F50-9D15-7647-AA49-2A663A84F7FE}"/>
                  </a:ext>
                </a:extLst>
              </p:cNvPr>
              <p:cNvSpPr/>
              <p:nvPr/>
            </p:nvSpPr>
            <p:spPr>
              <a:xfrm>
                <a:off x="5161641" y="2146720"/>
                <a:ext cx="551" cy="2708"/>
              </a:xfrm>
              <a:custGeom>
                <a:avLst/>
                <a:gdLst/>
                <a:ahLst/>
                <a:cxnLst/>
                <a:rect l="l" t="t" r="r" b="b"/>
                <a:pathLst>
                  <a:path w="34" h="167" extrusionOk="0">
                    <a:moveTo>
                      <a:pt x="34" y="0"/>
                    </a:moveTo>
                    <a:lnTo>
                      <a:pt x="34" y="0"/>
                    </a:lnTo>
                    <a:cubicBezTo>
                      <a:pt x="0" y="33"/>
                      <a:pt x="0" y="67"/>
                      <a:pt x="0" y="67"/>
                    </a:cubicBezTo>
                    <a:lnTo>
                      <a:pt x="0" y="167"/>
                    </a:lnTo>
                    <a:lnTo>
                      <a:pt x="34" y="0"/>
                    </a:lnTo>
                    <a:close/>
                  </a:path>
                </a:pathLst>
              </a:custGeom>
              <a:solidFill>
                <a:srgbClr val="27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622;p22">
                <a:extLst>
                  <a:ext uri="{FF2B5EF4-FFF2-40B4-BE49-F238E27FC236}">
                    <a16:creationId xmlns:a16="http://schemas.microsoft.com/office/drawing/2014/main" id="{602BEC5B-88CB-2446-94C6-C2BD0DE26BB0}"/>
                  </a:ext>
                </a:extLst>
              </p:cNvPr>
              <p:cNvSpPr/>
              <p:nvPr/>
            </p:nvSpPr>
            <p:spPr>
              <a:xfrm>
                <a:off x="5161933" y="2101542"/>
                <a:ext cx="166100" cy="260858"/>
              </a:xfrm>
              <a:custGeom>
                <a:avLst/>
                <a:gdLst/>
                <a:ahLst/>
                <a:cxnLst/>
                <a:rect l="l" t="t" r="r" b="b"/>
                <a:pathLst>
                  <a:path w="10242" h="16085" extrusionOk="0">
                    <a:moveTo>
                      <a:pt x="4613" y="1"/>
                    </a:moveTo>
                    <a:cubicBezTo>
                      <a:pt x="2038" y="1"/>
                      <a:pt x="435" y="2174"/>
                      <a:pt x="1" y="2825"/>
                    </a:cubicBezTo>
                    <a:lnTo>
                      <a:pt x="4004" y="4860"/>
                    </a:lnTo>
                    <a:lnTo>
                      <a:pt x="3703" y="7195"/>
                    </a:lnTo>
                    <a:lnTo>
                      <a:pt x="4237" y="7428"/>
                    </a:lnTo>
                    <a:cubicBezTo>
                      <a:pt x="4237" y="7428"/>
                      <a:pt x="4936" y="6642"/>
                      <a:pt x="5414" y="6642"/>
                    </a:cubicBezTo>
                    <a:cubicBezTo>
                      <a:pt x="5528" y="6642"/>
                      <a:pt x="5628" y="6686"/>
                      <a:pt x="5705" y="6794"/>
                    </a:cubicBezTo>
                    <a:cubicBezTo>
                      <a:pt x="6138" y="7328"/>
                      <a:pt x="5571" y="8028"/>
                      <a:pt x="4838" y="8429"/>
                    </a:cubicBezTo>
                    <a:cubicBezTo>
                      <a:pt x="1835" y="10197"/>
                      <a:pt x="1902" y="12532"/>
                      <a:pt x="2002" y="13332"/>
                    </a:cubicBezTo>
                    <a:cubicBezTo>
                      <a:pt x="2189" y="15041"/>
                      <a:pt x="3649" y="16085"/>
                      <a:pt x="5034" y="16085"/>
                    </a:cubicBezTo>
                    <a:cubicBezTo>
                      <a:pt x="5136" y="16085"/>
                      <a:pt x="5237" y="16079"/>
                      <a:pt x="5338" y="16068"/>
                    </a:cubicBezTo>
                    <a:cubicBezTo>
                      <a:pt x="6872" y="15867"/>
                      <a:pt x="7706" y="15200"/>
                      <a:pt x="8040" y="14166"/>
                    </a:cubicBezTo>
                    <a:cubicBezTo>
                      <a:pt x="8173" y="13833"/>
                      <a:pt x="8040" y="13366"/>
                      <a:pt x="8207" y="13032"/>
                    </a:cubicBezTo>
                    <a:cubicBezTo>
                      <a:pt x="8307" y="12698"/>
                      <a:pt x="8874" y="12265"/>
                      <a:pt x="8974" y="11998"/>
                    </a:cubicBezTo>
                    <a:cubicBezTo>
                      <a:pt x="9474" y="11097"/>
                      <a:pt x="8807" y="10864"/>
                      <a:pt x="9041" y="10130"/>
                    </a:cubicBezTo>
                    <a:cubicBezTo>
                      <a:pt x="9374" y="9163"/>
                      <a:pt x="10008" y="8696"/>
                      <a:pt x="10141" y="7495"/>
                    </a:cubicBezTo>
                    <a:cubicBezTo>
                      <a:pt x="10241" y="5760"/>
                      <a:pt x="9474" y="5827"/>
                      <a:pt x="9307" y="4793"/>
                    </a:cubicBezTo>
                    <a:cubicBezTo>
                      <a:pt x="9074" y="3392"/>
                      <a:pt x="9307" y="1524"/>
                      <a:pt x="6539" y="390"/>
                    </a:cubicBezTo>
                    <a:cubicBezTo>
                      <a:pt x="5847" y="115"/>
                      <a:pt x="5204" y="1"/>
                      <a:pt x="46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 name="Google Shape;623;p22">
              <a:extLst>
                <a:ext uri="{FF2B5EF4-FFF2-40B4-BE49-F238E27FC236}">
                  <a16:creationId xmlns:a16="http://schemas.microsoft.com/office/drawing/2014/main" id="{8F456A33-81AD-C241-A820-6053B687611D}"/>
                </a:ext>
              </a:extLst>
            </p:cNvPr>
            <p:cNvGrpSpPr/>
            <p:nvPr/>
          </p:nvGrpSpPr>
          <p:grpSpPr>
            <a:xfrm>
              <a:off x="5667482" y="3111880"/>
              <a:ext cx="492309" cy="1367139"/>
              <a:chOff x="5667482" y="3111880"/>
              <a:chExt cx="492309" cy="1367139"/>
            </a:xfrm>
          </p:grpSpPr>
          <p:sp>
            <p:nvSpPr>
              <p:cNvPr id="260" name="Google Shape;624;p22">
                <a:extLst>
                  <a:ext uri="{FF2B5EF4-FFF2-40B4-BE49-F238E27FC236}">
                    <a16:creationId xmlns:a16="http://schemas.microsoft.com/office/drawing/2014/main" id="{C1C99830-494C-6E4A-B573-0433256391F2}"/>
                  </a:ext>
                </a:extLst>
              </p:cNvPr>
              <p:cNvSpPr/>
              <p:nvPr/>
            </p:nvSpPr>
            <p:spPr>
              <a:xfrm>
                <a:off x="5777849" y="3111880"/>
                <a:ext cx="181766" cy="157975"/>
              </a:xfrm>
              <a:custGeom>
                <a:avLst/>
                <a:gdLst/>
                <a:ahLst/>
                <a:cxnLst/>
                <a:rect l="l" t="t" r="r" b="b"/>
                <a:pathLst>
                  <a:path w="11208" h="9741" extrusionOk="0">
                    <a:moveTo>
                      <a:pt x="9740" y="0"/>
                    </a:moveTo>
                    <a:lnTo>
                      <a:pt x="8906" y="601"/>
                    </a:lnTo>
                    <a:lnTo>
                      <a:pt x="1701" y="1602"/>
                    </a:lnTo>
                    <a:lnTo>
                      <a:pt x="0" y="4237"/>
                    </a:lnTo>
                    <a:lnTo>
                      <a:pt x="1468" y="9741"/>
                    </a:lnTo>
                    <a:lnTo>
                      <a:pt x="9740" y="4437"/>
                    </a:lnTo>
                    <a:lnTo>
                      <a:pt x="11208" y="1835"/>
                    </a:lnTo>
                    <a:lnTo>
                      <a:pt x="97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625;p22">
                <a:extLst>
                  <a:ext uri="{FF2B5EF4-FFF2-40B4-BE49-F238E27FC236}">
                    <a16:creationId xmlns:a16="http://schemas.microsoft.com/office/drawing/2014/main" id="{9C739272-5EA1-DB40-A42A-405B95E71FF5}"/>
                  </a:ext>
                </a:extLst>
              </p:cNvPr>
              <p:cNvSpPr/>
              <p:nvPr/>
            </p:nvSpPr>
            <p:spPr>
              <a:xfrm>
                <a:off x="5815719" y="3684272"/>
                <a:ext cx="324042" cy="756287"/>
              </a:xfrm>
              <a:custGeom>
                <a:avLst/>
                <a:gdLst/>
                <a:ahLst/>
                <a:cxnLst/>
                <a:rect l="l" t="t" r="r" b="b"/>
                <a:pathLst>
                  <a:path w="19981" h="46634" extrusionOk="0">
                    <a:moveTo>
                      <a:pt x="7305" y="7239"/>
                    </a:moveTo>
                    <a:lnTo>
                      <a:pt x="13076" y="17346"/>
                    </a:lnTo>
                    <a:lnTo>
                      <a:pt x="8160" y="20349"/>
                    </a:lnTo>
                    <a:lnTo>
                      <a:pt x="7305" y="7239"/>
                    </a:lnTo>
                    <a:close/>
                    <a:moveTo>
                      <a:pt x="12042" y="0"/>
                    </a:moveTo>
                    <a:lnTo>
                      <a:pt x="0" y="2636"/>
                    </a:lnTo>
                    <a:lnTo>
                      <a:pt x="3351" y="23286"/>
                    </a:lnTo>
                    <a:lnTo>
                      <a:pt x="2535" y="23784"/>
                    </a:lnTo>
                    <a:lnTo>
                      <a:pt x="2535" y="26519"/>
                    </a:lnTo>
                    <a:lnTo>
                      <a:pt x="3804" y="26080"/>
                    </a:lnTo>
                    <a:lnTo>
                      <a:pt x="3804" y="26080"/>
                    </a:lnTo>
                    <a:lnTo>
                      <a:pt x="7139" y="46634"/>
                    </a:lnTo>
                    <a:lnTo>
                      <a:pt x="9874" y="46634"/>
                    </a:lnTo>
                    <a:lnTo>
                      <a:pt x="8429" y="24479"/>
                    </a:lnTo>
                    <a:lnTo>
                      <a:pt x="8429" y="24479"/>
                    </a:lnTo>
                    <a:lnTo>
                      <a:pt x="19981" y="20482"/>
                    </a:lnTo>
                    <a:lnTo>
                      <a:pt x="120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626;p22">
                <a:extLst>
                  <a:ext uri="{FF2B5EF4-FFF2-40B4-BE49-F238E27FC236}">
                    <a16:creationId xmlns:a16="http://schemas.microsoft.com/office/drawing/2014/main" id="{A671D3E0-2866-7F45-92C2-538C2215A0C0}"/>
                  </a:ext>
                </a:extLst>
              </p:cNvPr>
              <p:cNvSpPr/>
              <p:nvPr/>
            </p:nvSpPr>
            <p:spPr>
              <a:xfrm>
                <a:off x="5735097" y="3326665"/>
                <a:ext cx="370586" cy="408989"/>
              </a:xfrm>
              <a:custGeom>
                <a:avLst/>
                <a:gdLst/>
                <a:ahLst/>
                <a:cxnLst/>
                <a:rect l="l" t="t" r="r" b="b"/>
                <a:pathLst>
                  <a:path w="22851" h="25219" extrusionOk="0">
                    <a:moveTo>
                      <a:pt x="13877" y="0"/>
                    </a:moveTo>
                    <a:lnTo>
                      <a:pt x="1" y="1501"/>
                    </a:lnTo>
                    <a:lnTo>
                      <a:pt x="4971" y="25218"/>
                    </a:lnTo>
                    <a:lnTo>
                      <a:pt x="17013" y="22049"/>
                    </a:lnTo>
                    <a:lnTo>
                      <a:pt x="15182" y="14041"/>
                    </a:lnTo>
                    <a:lnTo>
                      <a:pt x="22851" y="7172"/>
                    </a:lnTo>
                    <a:lnTo>
                      <a:pt x="21550" y="5804"/>
                    </a:lnTo>
                    <a:lnTo>
                      <a:pt x="17013" y="8540"/>
                    </a:lnTo>
                    <a:lnTo>
                      <a:pt x="13877" y="0"/>
                    </a:lnTo>
                    <a:close/>
                  </a:path>
                </a:pathLst>
              </a:custGeom>
              <a:solidFill>
                <a:srgbClr val="FFC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627;p22">
                <a:extLst>
                  <a:ext uri="{FF2B5EF4-FFF2-40B4-BE49-F238E27FC236}">
                    <a16:creationId xmlns:a16="http://schemas.microsoft.com/office/drawing/2014/main" id="{D7704669-75DB-244E-87CF-C667640E50F7}"/>
                  </a:ext>
                </a:extLst>
              </p:cNvPr>
              <p:cNvSpPr/>
              <p:nvPr/>
            </p:nvSpPr>
            <p:spPr>
              <a:xfrm>
                <a:off x="5931488" y="4440600"/>
                <a:ext cx="127145" cy="38419"/>
              </a:xfrm>
              <a:custGeom>
                <a:avLst/>
                <a:gdLst/>
                <a:ahLst/>
                <a:cxnLst/>
                <a:rect l="l" t="t" r="r" b="b"/>
                <a:pathLst>
                  <a:path w="7840" h="2369" extrusionOk="0">
                    <a:moveTo>
                      <a:pt x="1" y="1"/>
                    </a:moveTo>
                    <a:lnTo>
                      <a:pt x="1" y="2369"/>
                    </a:lnTo>
                    <a:lnTo>
                      <a:pt x="1268" y="2369"/>
                    </a:lnTo>
                    <a:lnTo>
                      <a:pt x="1268" y="1802"/>
                    </a:lnTo>
                    <a:lnTo>
                      <a:pt x="2069" y="2369"/>
                    </a:lnTo>
                    <a:lnTo>
                      <a:pt x="7839" y="2369"/>
                    </a:lnTo>
                    <a:lnTo>
                      <a:pt x="27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628;p22">
                <a:extLst>
                  <a:ext uri="{FF2B5EF4-FFF2-40B4-BE49-F238E27FC236}">
                    <a16:creationId xmlns:a16="http://schemas.microsoft.com/office/drawing/2014/main" id="{B6631C96-FCD4-0F40-9C42-C6CD19144C88}"/>
                  </a:ext>
                </a:extLst>
              </p:cNvPr>
              <p:cNvSpPr/>
              <p:nvPr/>
            </p:nvSpPr>
            <p:spPr>
              <a:xfrm>
                <a:off x="5817877" y="4070018"/>
                <a:ext cx="38954" cy="130389"/>
              </a:xfrm>
              <a:custGeom>
                <a:avLst/>
                <a:gdLst/>
                <a:ahLst/>
                <a:cxnLst/>
                <a:rect l="l" t="t" r="r" b="b"/>
                <a:pathLst>
                  <a:path w="2402" h="8040" extrusionOk="0">
                    <a:moveTo>
                      <a:pt x="67" y="0"/>
                    </a:moveTo>
                    <a:lnTo>
                      <a:pt x="1" y="8039"/>
                    </a:lnTo>
                    <a:lnTo>
                      <a:pt x="2402" y="2735"/>
                    </a:lnTo>
                    <a:lnTo>
                      <a:pt x="24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629;p22">
                <a:extLst>
                  <a:ext uri="{FF2B5EF4-FFF2-40B4-BE49-F238E27FC236}">
                    <a16:creationId xmlns:a16="http://schemas.microsoft.com/office/drawing/2014/main" id="{76123D33-7B7D-FB4B-9D9C-B431425FC156}"/>
                  </a:ext>
                </a:extLst>
              </p:cNvPr>
              <p:cNvSpPr/>
              <p:nvPr/>
            </p:nvSpPr>
            <p:spPr>
              <a:xfrm>
                <a:off x="5667482" y="3339105"/>
                <a:ext cx="195291" cy="419271"/>
              </a:xfrm>
              <a:custGeom>
                <a:avLst/>
                <a:gdLst/>
                <a:ahLst/>
                <a:cxnLst/>
                <a:rect l="l" t="t" r="r" b="b"/>
                <a:pathLst>
                  <a:path w="12042" h="25853" extrusionOk="0">
                    <a:moveTo>
                      <a:pt x="10541" y="0"/>
                    </a:moveTo>
                    <a:lnTo>
                      <a:pt x="4170" y="734"/>
                    </a:lnTo>
                    <a:lnTo>
                      <a:pt x="0" y="15612"/>
                    </a:lnTo>
                    <a:lnTo>
                      <a:pt x="10541" y="25852"/>
                    </a:lnTo>
                    <a:lnTo>
                      <a:pt x="12042" y="24685"/>
                    </a:lnTo>
                    <a:lnTo>
                      <a:pt x="4770" y="13910"/>
                    </a:lnTo>
                    <a:lnTo>
                      <a:pt x="10541" y="0"/>
                    </a:lnTo>
                    <a:close/>
                  </a:path>
                </a:pathLst>
              </a:custGeom>
              <a:solidFill>
                <a:srgbClr val="FFC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630;p22">
                <a:extLst>
                  <a:ext uri="{FF2B5EF4-FFF2-40B4-BE49-F238E27FC236}">
                    <a16:creationId xmlns:a16="http://schemas.microsoft.com/office/drawing/2014/main" id="{BCC59C13-110A-6C4A-8D4B-9564A5A6B677}"/>
                  </a:ext>
                </a:extLst>
              </p:cNvPr>
              <p:cNvSpPr/>
              <p:nvPr/>
            </p:nvSpPr>
            <p:spPr>
              <a:xfrm>
                <a:off x="6080244" y="3385490"/>
                <a:ext cx="79547" cy="57491"/>
              </a:xfrm>
              <a:custGeom>
                <a:avLst/>
                <a:gdLst/>
                <a:ahLst/>
                <a:cxnLst/>
                <a:rect l="l" t="t" r="r" b="b"/>
                <a:pathLst>
                  <a:path w="4905" h="3545" extrusionOk="0">
                    <a:moveTo>
                      <a:pt x="3916" y="0"/>
                    </a:moveTo>
                    <a:cubicBezTo>
                      <a:pt x="3083" y="0"/>
                      <a:pt x="1269" y="1177"/>
                      <a:pt x="1269" y="1177"/>
                    </a:cubicBezTo>
                    <a:cubicBezTo>
                      <a:pt x="1269" y="1177"/>
                      <a:pt x="778" y="676"/>
                      <a:pt x="442" y="676"/>
                    </a:cubicBezTo>
                    <a:cubicBezTo>
                      <a:pt x="171" y="676"/>
                      <a:pt x="1" y="1001"/>
                      <a:pt x="269" y="2177"/>
                    </a:cubicBezTo>
                    <a:lnTo>
                      <a:pt x="1570" y="3545"/>
                    </a:lnTo>
                    <a:cubicBezTo>
                      <a:pt x="1570" y="3545"/>
                      <a:pt x="4905" y="843"/>
                      <a:pt x="4238" y="109"/>
                    </a:cubicBezTo>
                    <a:cubicBezTo>
                      <a:pt x="4167" y="33"/>
                      <a:pt x="4055" y="0"/>
                      <a:pt x="3916" y="0"/>
                    </a:cubicBezTo>
                    <a:close/>
                  </a:path>
                </a:pathLst>
              </a:custGeom>
              <a:solidFill>
                <a:srgbClr val="FFC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631;p22">
                <a:extLst>
                  <a:ext uri="{FF2B5EF4-FFF2-40B4-BE49-F238E27FC236}">
                    <a16:creationId xmlns:a16="http://schemas.microsoft.com/office/drawing/2014/main" id="{AE3B8C2F-1E39-FF4A-94D7-957C5CEC7640}"/>
                  </a:ext>
                </a:extLst>
              </p:cNvPr>
              <p:cNvSpPr/>
              <p:nvPr/>
            </p:nvSpPr>
            <p:spPr>
              <a:xfrm>
                <a:off x="5802193" y="3183291"/>
                <a:ext cx="134703" cy="130389"/>
              </a:xfrm>
              <a:custGeom>
                <a:avLst/>
                <a:gdLst/>
                <a:ahLst/>
                <a:cxnLst/>
                <a:rect l="l" t="t" r="r" b="b"/>
                <a:pathLst>
                  <a:path w="8306" h="8040" extrusionOk="0">
                    <a:moveTo>
                      <a:pt x="8306" y="1"/>
                    </a:moveTo>
                    <a:lnTo>
                      <a:pt x="3336" y="568"/>
                    </a:lnTo>
                    <a:lnTo>
                      <a:pt x="3036" y="2636"/>
                    </a:lnTo>
                    <a:lnTo>
                      <a:pt x="2402" y="2502"/>
                    </a:lnTo>
                    <a:cubicBezTo>
                      <a:pt x="2402" y="2502"/>
                      <a:pt x="2323" y="1237"/>
                      <a:pt x="1743" y="1237"/>
                    </a:cubicBezTo>
                    <a:cubicBezTo>
                      <a:pt x="1670" y="1237"/>
                      <a:pt x="1590" y="1257"/>
                      <a:pt x="1501" y="1302"/>
                    </a:cubicBezTo>
                    <a:cubicBezTo>
                      <a:pt x="1001" y="1535"/>
                      <a:pt x="834" y="2869"/>
                      <a:pt x="1334" y="3403"/>
                    </a:cubicBezTo>
                    <a:lnTo>
                      <a:pt x="0" y="5304"/>
                    </a:lnTo>
                    <a:lnTo>
                      <a:pt x="501" y="7139"/>
                    </a:lnTo>
                    <a:lnTo>
                      <a:pt x="6004" y="8040"/>
                    </a:lnTo>
                    <a:lnTo>
                      <a:pt x="6972" y="5171"/>
                    </a:lnTo>
                    <a:lnTo>
                      <a:pt x="8006" y="5338"/>
                    </a:lnTo>
                    <a:lnTo>
                      <a:pt x="8306" y="1"/>
                    </a:lnTo>
                    <a:close/>
                  </a:path>
                </a:pathLst>
              </a:custGeom>
              <a:solidFill>
                <a:srgbClr val="FFC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632;p22">
                <a:extLst>
                  <a:ext uri="{FF2B5EF4-FFF2-40B4-BE49-F238E27FC236}">
                    <a16:creationId xmlns:a16="http://schemas.microsoft.com/office/drawing/2014/main" id="{C58E72A5-6972-F749-9362-18EFAFADEE1D}"/>
                  </a:ext>
                </a:extLst>
              </p:cNvPr>
              <p:cNvSpPr/>
              <p:nvPr/>
            </p:nvSpPr>
            <p:spPr>
              <a:xfrm>
                <a:off x="5823294" y="3287172"/>
                <a:ext cx="55188" cy="74114"/>
              </a:xfrm>
              <a:custGeom>
                <a:avLst/>
                <a:gdLst/>
                <a:ahLst/>
                <a:cxnLst/>
                <a:rect l="l" t="t" r="r" b="b"/>
                <a:pathLst>
                  <a:path w="3403" h="4570" extrusionOk="0">
                    <a:moveTo>
                      <a:pt x="467" y="0"/>
                    </a:moveTo>
                    <a:lnTo>
                      <a:pt x="0" y="4270"/>
                    </a:lnTo>
                    <a:lnTo>
                      <a:pt x="2969" y="4570"/>
                    </a:lnTo>
                    <a:lnTo>
                      <a:pt x="3403" y="300"/>
                    </a:lnTo>
                    <a:lnTo>
                      <a:pt x="467" y="0"/>
                    </a:lnTo>
                    <a:close/>
                  </a:path>
                </a:pathLst>
              </a:custGeom>
              <a:solidFill>
                <a:srgbClr val="FFC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633;p22">
                <a:extLst>
                  <a:ext uri="{FF2B5EF4-FFF2-40B4-BE49-F238E27FC236}">
                    <a16:creationId xmlns:a16="http://schemas.microsoft.com/office/drawing/2014/main" id="{D38FB061-9A2B-9D4B-8390-EA50555DFE91}"/>
                  </a:ext>
                </a:extLst>
              </p:cNvPr>
              <p:cNvSpPr/>
              <p:nvPr/>
            </p:nvSpPr>
            <p:spPr>
              <a:xfrm>
                <a:off x="5827072" y="3302321"/>
                <a:ext cx="50323" cy="25980"/>
              </a:xfrm>
              <a:custGeom>
                <a:avLst/>
                <a:gdLst/>
                <a:ahLst/>
                <a:cxnLst/>
                <a:rect l="l" t="t" r="r" b="b"/>
                <a:pathLst>
                  <a:path w="3103" h="1602" extrusionOk="0">
                    <a:moveTo>
                      <a:pt x="167" y="0"/>
                    </a:moveTo>
                    <a:lnTo>
                      <a:pt x="1" y="1601"/>
                    </a:lnTo>
                    <a:lnTo>
                      <a:pt x="3036" y="1201"/>
                    </a:lnTo>
                    <a:lnTo>
                      <a:pt x="3103" y="467"/>
                    </a:lnTo>
                    <a:lnTo>
                      <a:pt x="167" y="0"/>
                    </a:lnTo>
                    <a:close/>
                  </a:path>
                </a:pathLst>
              </a:custGeom>
              <a:solidFill>
                <a:srgbClr val="F9A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634;p22">
                <a:extLst>
                  <a:ext uri="{FF2B5EF4-FFF2-40B4-BE49-F238E27FC236}">
                    <a16:creationId xmlns:a16="http://schemas.microsoft.com/office/drawing/2014/main" id="{B2E1BF93-1C20-6B44-8673-C2F74FC06855}"/>
                  </a:ext>
                </a:extLst>
              </p:cNvPr>
              <p:cNvSpPr/>
              <p:nvPr/>
            </p:nvSpPr>
            <p:spPr>
              <a:xfrm>
                <a:off x="5837890" y="3737972"/>
                <a:ext cx="64189" cy="42603"/>
              </a:xfrm>
              <a:custGeom>
                <a:avLst/>
                <a:gdLst/>
                <a:ahLst/>
                <a:cxnLst/>
                <a:rect l="l" t="t" r="r" b="b"/>
                <a:pathLst>
                  <a:path w="3958" h="2627" extrusionOk="0">
                    <a:moveTo>
                      <a:pt x="2046" y="0"/>
                    </a:moveTo>
                    <a:cubicBezTo>
                      <a:pt x="1897" y="0"/>
                      <a:pt x="1728" y="8"/>
                      <a:pt x="1535" y="25"/>
                    </a:cubicBezTo>
                    <a:lnTo>
                      <a:pt x="1" y="1226"/>
                    </a:lnTo>
                    <a:cubicBezTo>
                      <a:pt x="1" y="1226"/>
                      <a:pt x="434" y="1926"/>
                      <a:pt x="968" y="2627"/>
                    </a:cubicBezTo>
                    <a:lnTo>
                      <a:pt x="2636" y="1760"/>
                    </a:lnTo>
                    <a:cubicBezTo>
                      <a:pt x="2503" y="1493"/>
                      <a:pt x="2436" y="1293"/>
                      <a:pt x="2436" y="1293"/>
                    </a:cubicBezTo>
                    <a:cubicBezTo>
                      <a:pt x="2436" y="1293"/>
                      <a:pt x="3958" y="0"/>
                      <a:pt x="2046" y="0"/>
                    </a:cubicBezTo>
                    <a:close/>
                  </a:path>
                </a:pathLst>
              </a:custGeom>
              <a:solidFill>
                <a:srgbClr val="FFC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635;p22">
                <a:extLst>
                  <a:ext uri="{FF2B5EF4-FFF2-40B4-BE49-F238E27FC236}">
                    <a16:creationId xmlns:a16="http://schemas.microsoft.com/office/drawing/2014/main" id="{D688DB2E-B194-5C4B-8C14-708EE0A3F107}"/>
                  </a:ext>
                </a:extLst>
              </p:cNvPr>
              <p:cNvSpPr/>
              <p:nvPr/>
            </p:nvSpPr>
            <p:spPr>
              <a:xfrm>
                <a:off x="5815719" y="3332617"/>
                <a:ext cx="88726" cy="58626"/>
              </a:xfrm>
              <a:custGeom>
                <a:avLst/>
                <a:gdLst/>
                <a:ahLst/>
                <a:cxnLst/>
                <a:rect l="l" t="t" r="r" b="b"/>
                <a:pathLst>
                  <a:path w="5471" h="3615" extrusionOk="0">
                    <a:moveTo>
                      <a:pt x="4837" y="0"/>
                    </a:moveTo>
                    <a:lnTo>
                      <a:pt x="0" y="567"/>
                    </a:lnTo>
                    <a:cubicBezTo>
                      <a:pt x="0" y="567"/>
                      <a:pt x="498" y="3615"/>
                      <a:pt x="2574" y="3615"/>
                    </a:cubicBezTo>
                    <a:cubicBezTo>
                      <a:pt x="2648" y="3615"/>
                      <a:pt x="2724" y="3611"/>
                      <a:pt x="2802" y="3603"/>
                    </a:cubicBezTo>
                    <a:cubicBezTo>
                      <a:pt x="5471" y="3303"/>
                      <a:pt x="4837" y="1"/>
                      <a:pt x="4837" y="0"/>
                    </a:cubicBezTo>
                    <a:close/>
                  </a:path>
                </a:pathLst>
              </a:custGeom>
              <a:solidFill>
                <a:srgbClr val="FFC0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636;p22">
                <a:extLst>
                  <a:ext uri="{FF2B5EF4-FFF2-40B4-BE49-F238E27FC236}">
                    <a16:creationId xmlns:a16="http://schemas.microsoft.com/office/drawing/2014/main" id="{59271880-BAC5-7D4F-93A6-F1C81CEF017D}"/>
                  </a:ext>
                </a:extLst>
              </p:cNvPr>
              <p:cNvSpPr/>
              <p:nvPr/>
            </p:nvSpPr>
            <p:spPr>
              <a:xfrm>
                <a:off x="6091078" y="3364536"/>
                <a:ext cx="63313" cy="64383"/>
              </a:xfrm>
              <a:custGeom>
                <a:avLst/>
                <a:gdLst/>
                <a:ahLst/>
                <a:cxnLst/>
                <a:rect l="l" t="t" r="r" b="b"/>
                <a:pathLst>
                  <a:path w="3904" h="3970" extrusionOk="0">
                    <a:moveTo>
                      <a:pt x="3370" y="0"/>
                    </a:moveTo>
                    <a:lnTo>
                      <a:pt x="1" y="3636"/>
                    </a:lnTo>
                    <a:lnTo>
                      <a:pt x="334" y="3970"/>
                    </a:lnTo>
                    <a:lnTo>
                      <a:pt x="3904" y="367"/>
                    </a:lnTo>
                    <a:lnTo>
                      <a:pt x="33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637;p22">
                <a:extLst>
                  <a:ext uri="{FF2B5EF4-FFF2-40B4-BE49-F238E27FC236}">
                    <a16:creationId xmlns:a16="http://schemas.microsoft.com/office/drawing/2014/main" id="{DF06ED80-228C-BF4B-BBC6-A66C0012F44A}"/>
                  </a:ext>
                </a:extLst>
              </p:cNvPr>
              <p:cNvSpPr/>
              <p:nvPr/>
            </p:nvSpPr>
            <p:spPr>
              <a:xfrm>
                <a:off x="6089457" y="3362362"/>
                <a:ext cx="56275" cy="61156"/>
              </a:xfrm>
              <a:custGeom>
                <a:avLst/>
                <a:gdLst/>
                <a:ahLst/>
                <a:cxnLst/>
                <a:rect l="l" t="t" r="r" b="b"/>
                <a:pathLst>
                  <a:path w="3470" h="3771" extrusionOk="0">
                    <a:moveTo>
                      <a:pt x="2703" y="1"/>
                    </a:moveTo>
                    <a:lnTo>
                      <a:pt x="1" y="3070"/>
                    </a:lnTo>
                    <a:lnTo>
                      <a:pt x="101" y="3770"/>
                    </a:lnTo>
                    <a:lnTo>
                      <a:pt x="3470" y="134"/>
                    </a:lnTo>
                    <a:lnTo>
                      <a:pt x="2703" y="1"/>
                    </a:lnTo>
                    <a:close/>
                  </a:path>
                </a:pathLst>
              </a:custGeom>
              <a:solidFill>
                <a:srgbClr val="8E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638;p22">
                <a:extLst>
                  <a:ext uri="{FF2B5EF4-FFF2-40B4-BE49-F238E27FC236}">
                    <a16:creationId xmlns:a16="http://schemas.microsoft.com/office/drawing/2014/main" id="{D0466E61-A58A-6F40-A1AC-6E84F16B719A}"/>
                  </a:ext>
                </a:extLst>
              </p:cNvPr>
              <p:cNvSpPr/>
              <p:nvPr/>
            </p:nvSpPr>
            <p:spPr>
              <a:xfrm>
                <a:off x="5702644" y="3327597"/>
                <a:ext cx="308360" cy="408989"/>
              </a:xfrm>
              <a:custGeom>
                <a:avLst/>
                <a:gdLst/>
                <a:ahLst/>
                <a:cxnLst/>
                <a:rect l="l" t="t" r="r" b="b"/>
                <a:pathLst>
                  <a:path w="19014" h="25219" extrusionOk="0">
                    <a:moveTo>
                      <a:pt x="15878" y="0"/>
                    </a:moveTo>
                    <a:lnTo>
                      <a:pt x="2002" y="1501"/>
                    </a:lnTo>
                    <a:lnTo>
                      <a:pt x="0" y="8606"/>
                    </a:lnTo>
                    <a:lnTo>
                      <a:pt x="4337" y="10474"/>
                    </a:lnTo>
                    <a:lnTo>
                      <a:pt x="4037" y="11208"/>
                    </a:lnTo>
                    <a:lnTo>
                      <a:pt x="6972" y="25218"/>
                    </a:lnTo>
                    <a:lnTo>
                      <a:pt x="19014" y="22049"/>
                    </a:lnTo>
                    <a:lnTo>
                      <a:pt x="15845" y="8273"/>
                    </a:lnTo>
                    <a:lnTo>
                      <a:pt x="18380" y="6872"/>
                    </a:lnTo>
                    <a:lnTo>
                      <a:pt x="158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639;p22">
              <a:extLst>
                <a:ext uri="{FF2B5EF4-FFF2-40B4-BE49-F238E27FC236}">
                  <a16:creationId xmlns:a16="http://schemas.microsoft.com/office/drawing/2014/main" id="{BEE4F427-B981-F841-AB29-28BD29572400}"/>
                </a:ext>
              </a:extLst>
            </p:cNvPr>
            <p:cNvGrpSpPr/>
            <p:nvPr/>
          </p:nvGrpSpPr>
          <p:grpSpPr>
            <a:xfrm>
              <a:off x="5824637" y="2352137"/>
              <a:ext cx="516090" cy="344087"/>
              <a:chOff x="6502888" y="3147100"/>
              <a:chExt cx="795575" cy="530425"/>
            </a:xfrm>
          </p:grpSpPr>
          <p:sp>
            <p:nvSpPr>
              <p:cNvPr id="253" name="Google Shape;640;p22">
                <a:extLst>
                  <a:ext uri="{FF2B5EF4-FFF2-40B4-BE49-F238E27FC236}">
                    <a16:creationId xmlns:a16="http://schemas.microsoft.com/office/drawing/2014/main" id="{02D73ADB-FFB4-B049-95CD-1BA079AEBCCB}"/>
                  </a:ext>
                </a:extLst>
              </p:cNvPr>
              <p:cNvSpPr/>
              <p:nvPr/>
            </p:nvSpPr>
            <p:spPr>
              <a:xfrm>
                <a:off x="6502888" y="3147100"/>
                <a:ext cx="795575" cy="530425"/>
              </a:xfrm>
              <a:custGeom>
                <a:avLst/>
                <a:gdLst/>
                <a:ahLst/>
                <a:cxnLst/>
                <a:rect l="l" t="t" r="r" b="b"/>
                <a:pathLst>
                  <a:path w="31823" h="21217" fill="none" extrusionOk="0">
                    <a:moveTo>
                      <a:pt x="3603" y="21216"/>
                    </a:moveTo>
                    <a:lnTo>
                      <a:pt x="28254" y="21216"/>
                    </a:lnTo>
                    <a:cubicBezTo>
                      <a:pt x="30188" y="21216"/>
                      <a:pt x="31823" y="19615"/>
                      <a:pt x="31823" y="17647"/>
                    </a:cubicBezTo>
                    <a:lnTo>
                      <a:pt x="31823" y="1"/>
                    </a:lnTo>
                    <a:lnTo>
                      <a:pt x="7172" y="1"/>
                    </a:lnTo>
                    <a:lnTo>
                      <a:pt x="7172" y="17647"/>
                    </a:lnTo>
                    <a:cubicBezTo>
                      <a:pt x="7172" y="19648"/>
                      <a:pt x="5571" y="21216"/>
                      <a:pt x="3603" y="21216"/>
                    </a:cubicBezTo>
                    <a:cubicBezTo>
                      <a:pt x="1635" y="21216"/>
                      <a:pt x="0" y="19615"/>
                      <a:pt x="0" y="17647"/>
                    </a:cubicBezTo>
                    <a:lnTo>
                      <a:pt x="0" y="5371"/>
                    </a:lnTo>
                    <a:lnTo>
                      <a:pt x="7172" y="5371"/>
                    </a:lnTo>
                  </a:path>
                </a:pathLst>
              </a:custGeom>
              <a:solidFill>
                <a:schemeClr val="accent5"/>
              </a:solidFill>
              <a:ln w="3170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641;p22">
                <a:extLst>
                  <a:ext uri="{FF2B5EF4-FFF2-40B4-BE49-F238E27FC236}">
                    <a16:creationId xmlns:a16="http://schemas.microsoft.com/office/drawing/2014/main" id="{92A4C594-BC86-7B47-989E-969D6917E39B}"/>
                  </a:ext>
                </a:extLst>
              </p:cNvPr>
              <p:cNvSpPr/>
              <p:nvPr/>
            </p:nvSpPr>
            <p:spPr>
              <a:xfrm>
                <a:off x="6782238" y="3233850"/>
                <a:ext cx="427000" cy="55050"/>
              </a:xfrm>
              <a:custGeom>
                <a:avLst/>
                <a:gdLst/>
                <a:ahLst/>
                <a:cxnLst/>
                <a:rect l="l" t="t" r="r" b="b"/>
                <a:pathLst>
                  <a:path w="17080" h="2202" extrusionOk="0">
                    <a:moveTo>
                      <a:pt x="1" y="0"/>
                    </a:moveTo>
                    <a:lnTo>
                      <a:pt x="1" y="2202"/>
                    </a:lnTo>
                    <a:lnTo>
                      <a:pt x="17080" y="2202"/>
                    </a:lnTo>
                    <a:lnTo>
                      <a:pt x="17080"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642;p22">
                <a:extLst>
                  <a:ext uri="{FF2B5EF4-FFF2-40B4-BE49-F238E27FC236}">
                    <a16:creationId xmlns:a16="http://schemas.microsoft.com/office/drawing/2014/main" id="{47C75111-8E12-5643-8DC8-E543C0D4D868}"/>
                  </a:ext>
                </a:extLst>
              </p:cNvPr>
              <p:cNvSpPr/>
              <p:nvPr/>
            </p:nvSpPr>
            <p:spPr>
              <a:xfrm>
                <a:off x="6782238" y="3567400"/>
                <a:ext cx="247700" cy="18375"/>
              </a:xfrm>
              <a:custGeom>
                <a:avLst/>
                <a:gdLst/>
                <a:ahLst/>
                <a:cxnLst/>
                <a:rect l="l" t="t" r="r" b="b"/>
                <a:pathLst>
                  <a:path w="9908" h="735" extrusionOk="0">
                    <a:moveTo>
                      <a:pt x="1" y="1"/>
                    </a:moveTo>
                    <a:lnTo>
                      <a:pt x="1" y="735"/>
                    </a:lnTo>
                    <a:lnTo>
                      <a:pt x="9908" y="735"/>
                    </a:lnTo>
                    <a:lnTo>
                      <a:pt x="9908"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643;p22">
                <a:extLst>
                  <a:ext uri="{FF2B5EF4-FFF2-40B4-BE49-F238E27FC236}">
                    <a16:creationId xmlns:a16="http://schemas.microsoft.com/office/drawing/2014/main" id="{86D883D1-D001-344C-866F-868071FB3B1B}"/>
                  </a:ext>
                </a:extLst>
              </p:cNvPr>
              <p:cNvSpPr/>
              <p:nvPr/>
            </p:nvSpPr>
            <p:spPr>
              <a:xfrm>
                <a:off x="6782238" y="3497350"/>
                <a:ext cx="247700" cy="18375"/>
              </a:xfrm>
              <a:custGeom>
                <a:avLst/>
                <a:gdLst/>
                <a:ahLst/>
                <a:cxnLst/>
                <a:rect l="l" t="t" r="r" b="b"/>
                <a:pathLst>
                  <a:path w="9908" h="735" extrusionOk="0">
                    <a:moveTo>
                      <a:pt x="1" y="1"/>
                    </a:moveTo>
                    <a:lnTo>
                      <a:pt x="1" y="735"/>
                    </a:lnTo>
                    <a:lnTo>
                      <a:pt x="9908" y="735"/>
                    </a:lnTo>
                    <a:lnTo>
                      <a:pt x="9908"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644;p22">
                <a:extLst>
                  <a:ext uri="{FF2B5EF4-FFF2-40B4-BE49-F238E27FC236}">
                    <a16:creationId xmlns:a16="http://schemas.microsoft.com/office/drawing/2014/main" id="{3492B0EE-BE91-B94C-949B-FA53F6EC3340}"/>
                  </a:ext>
                </a:extLst>
              </p:cNvPr>
              <p:cNvSpPr/>
              <p:nvPr/>
            </p:nvSpPr>
            <p:spPr>
              <a:xfrm>
                <a:off x="6782238" y="3427300"/>
                <a:ext cx="247700" cy="19225"/>
              </a:xfrm>
              <a:custGeom>
                <a:avLst/>
                <a:gdLst/>
                <a:ahLst/>
                <a:cxnLst/>
                <a:rect l="l" t="t" r="r" b="b"/>
                <a:pathLst>
                  <a:path w="9908" h="769" extrusionOk="0">
                    <a:moveTo>
                      <a:pt x="1" y="1"/>
                    </a:moveTo>
                    <a:lnTo>
                      <a:pt x="1" y="768"/>
                    </a:lnTo>
                    <a:lnTo>
                      <a:pt x="9908" y="768"/>
                    </a:lnTo>
                    <a:lnTo>
                      <a:pt x="9908"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645;p22">
                <a:extLst>
                  <a:ext uri="{FF2B5EF4-FFF2-40B4-BE49-F238E27FC236}">
                    <a16:creationId xmlns:a16="http://schemas.microsoft.com/office/drawing/2014/main" id="{EBF2BA5C-DB72-6F4C-A264-D58448C3609A}"/>
                  </a:ext>
                </a:extLst>
              </p:cNvPr>
              <p:cNvSpPr/>
              <p:nvPr/>
            </p:nvSpPr>
            <p:spPr>
              <a:xfrm>
                <a:off x="6782238" y="3356425"/>
                <a:ext cx="247700" cy="19200"/>
              </a:xfrm>
              <a:custGeom>
                <a:avLst/>
                <a:gdLst/>
                <a:ahLst/>
                <a:cxnLst/>
                <a:rect l="l" t="t" r="r" b="b"/>
                <a:pathLst>
                  <a:path w="9908" h="768" extrusionOk="0">
                    <a:moveTo>
                      <a:pt x="1" y="1"/>
                    </a:moveTo>
                    <a:lnTo>
                      <a:pt x="1" y="768"/>
                    </a:lnTo>
                    <a:lnTo>
                      <a:pt x="9908" y="768"/>
                    </a:lnTo>
                    <a:lnTo>
                      <a:pt x="9908"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646;p22">
                <a:extLst>
                  <a:ext uri="{FF2B5EF4-FFF2-40B4-BE49-F238E27FC236}">
                    <a16:creationId xmlns:a16="http://schemas.microsoft.com/office/drawing/2014/main" id="{7A761347-D81B-574C-AB36-771806EE401B}"/>
                  </a:ext>
                </a:extLst>
              </p:cNvPr>
              <p:cNvSpPr/>
              <p:nvPr/>
            </p:nvSpPr>
            <p:spPr>
              <a:xfrm>
                <a:off x="7074113" y="3356425"/>
                <a:ext cx="135950" cy="155125"/>
              </a:xfrm>
              <a:custGeom>
                <a:avLst/>
                <a:gdLst/>
                <a:ahLst/>
                <a:cxnLst/>
                <a:rect l="l" t="t" r="r" b="b"/>
                <a:pathLst>
                  <a:path w="5438" h="6205" extrusionOk="0">
                    <a:moveTo>
                      <a:pt x="1" y="1"/>
                    </a:moveTo>
                    <a:lnTo>
                      <a:pt x="1" y="6205"/>
                    </a:lnTo>
                    <a:lnTo>
                      <a:pt x="5438" y="6205"/>
                    </a:lnTo>
                    <a:lnTo>
                      <a:pt x="5438"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647;p22">
              <a:extLst>
                <a:ext uri="{FF2B5EF4-FFF2-40B4-BE49-F238E27FC236}">
                  <a16:creationId xmlns:a16="http://schemas.microsoft.com/office/drawing/2014/main" id="{3739EAFC-3F71-F040-84B3-8B0C41ED9F8F}"/>
                </a:ext>
              </a:extLst>
            </p:cNvPr>
            <p:cNvGrpSpPr/>
            <p:nvPr/>
          </p:nvGrpSpPr>
          <p:grpSpPr>
            <a:xfrm>
              <a:off x="2803316" y="2606395"/>
              <a:ext cx="444684" cy="443613"/>
              <a:chOff x="1845388" y="3539050"/>
              <a:chExt cx="685500" cy="683850"/>
            </a:xfrm>
          </p:grpSpPr>
          <p:sp>
            <p:nvSpPr>
              <p:cNvPr id="249" name="Google Shape;648;p22">
                <a:extLst>
                  <a:ext uri="{FF2B5EF4-FFF2-40B4-BE49-F238E27FC236}">
                    <a16:creationId xmlns:a16="http://schemas.microsoft.com/office/drawing/2014/main" id="{BDDDBCC1-9EAC-CC42-B896-D5099A5295E0}"/>
                  </a:ext>
                </a:extLst>
              </p:cNvPr>
              <p:cNvSpPr/>
              <p:nvPr/>
            </p:nvSpPr>
            <p:spPr>
              <a:xfrm>
                <a:off x="1845388" y="3539050"/>
                <a:ext cx="685500" cy="683850"/>
              </a:xfrm>
              <a:custGeom>
                <a:avLst/>
                <a:gdLst/>
                <a:ahLst/>
                <a:cxnLst/>
                <a:rect l="l" t="t" r="r" b="b"/>
                <a:pathLst>
                  <a:path w="27420" h="27354" fill="none" extrusionOk="0">
                    <a:moveTo>
                      <a:pt x="22517" y="4838"/>
                    </a:moveTo>
                    <a:cubicBezTo>
                      <a:pt x="27420" y="9708"/>
                      <a:pt x="27420" y="17580"/>
                      <a:pt x="22517" y="22484"/>
                    </a:cubicBezTo>
                    <a:cubicBezTo>
                      <a:pt x="17646" y="27354"/>
                      <a:pt x="9774" y="27354"/>
                      <a:pt x="4904" y="22484"/>
                    </a:cubicBezTo>
                    <a:cubicBezTo>
                      <a:pt x="0" y="17580"/>
                      <a:pt x="0" y="9708"/>
                      <a:pt x="4904" y="4838"/>
                    </a:cubicBezTo>
                    <a:cubicBezTo>
                      <a:pt x="9774" y="1"/>
                      <a:pt x="17646" y="1"/>
                      <a:pt x="22517" y="4838"/>
                    </a:cubicBezTo>
                    <a:close/>
                  </a:path>
                </a:pathLst>
              </a:custGeom>
              <a:solidFill>
                <a:schemeClr val="accent4"/>
              </a:solidFill>
              <a:ln w="28575"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649;p22">
                <a:extLst>
                  <a:ext uri="{FF2B5EF4-FFF2-40B4-BE49-F238E27FC236}">
                    <a16:creationId xmlns:a16="http://schemas.microsoft.com/office/drawing/2014/main" id="{5D3DC1C4-06EF-BF4C-BC8A-80B2B4153750}"/>
                  </a:ext>
                </a:extLst>
              </p:cNvPr>
              <p:cNvSpPr/>
              <p:nvPr/>
            </p:nvSpPr>
            <p:spPr>
              <a:xfrm>
                <a:off x="1897088" y="3579075"/>
                <a:ext cx="291900" cy="552100"/>
              </a:xfrm>
              <a:custGeom>
                <a:avLst/>
                <a:gdLst/>
                <a:ahLst/>
                <a:cxnLst/>
                <a:rect l="l" t="t" r="r" b="b"/>
                <a:pathLst>
                  <a:path w="11676" h="22084" fill="none" extrusionOk="0">
                    <a:moveTo>
                      <a:pt x="1" y="7640"/>
                    </a:moveTo>
                    <a:lnTo>
                      <a:pt x="1035" y="10008"/>
                    </a:lnTo>
                    <a:lnTo>
                      <a:pt x="2869" y="10742"/>
                    </a:lnTo>
                    <a:lnTo>
                      <a:pt x="2236" y="12477"/>
                    </a:lnTo>
                    <a:lnTo>
                      <a:pt x="3670" y="15312"/>
                    </a:lnTo>
                    <a:lnTo>
                      <a:pt x="5871" y="15312"/>
                    </a:lnTo>
                    <a:lnTo>
                      <a:pt x="5538" y="19915"/>
                    </a:lnTo>
                    <a:lnTo>
                      <a:pt x="8373" y="22083"/>
                    </a:lnTo>
                    <a:lnTo>
                      <a:pt x="8373" y="19048"/>
                    </a:lnTo>
                    <a:lnTo>
                      <a:pt x="9674" y="18614"/>
                    </a:lnTo>
                    <a:lnTo>
                      <a:pt x="9674" y="17280"/>
                    </a:lnTo>
                    <a:lnTo>
                      <a:pt x="11676" y="16079"/>
                    </a:lnTo>
                    <a:lnTo>
                      <a:pt x="11676" y="13911"/>
                    </a:lnTo>
                    <a:lnTo>
                      <a:pt x="9908" y="13644"/>
                    </a:lnTo>
                    <a:lnTo>
                      <a:pt x="9441" y="11042"/>
                    </a:lnTo>
                    <a:lnTo>
                      <a:pt x="5838" y="11142"/>
                    </a:lnTo>
                    <a:lnTo>
                      <a:pt x="4437" y="10008"/>
                    </a:lnTo>
                    <a:lnTo>
                      <a:pt x="4737" y="7239"/>
                    </a:lnTo>
                    <a:lnTo>
                      <a:pt x="6839" y="7239"/>
                    </a:lnTo>
                    <a:lnTo>
                      <a:pt x="9441" y="4371"/>
                    </a:lnTo>
                    <a:lnTo>
                      <a:pt x="11109" y="3603"/>
                    </a:lnTo>
                    <a:lnTo>
                      <a:pt x="11676" y="1802"/>
                    </a:lnTo>
                    <a:lnTo>
                      <a:pt x="8907" y="1469"/>
                    </a:lnTo>
                    <a:lnTo>
                      <a:pt x="8373" y="1"/>
                    </a:lnTo>
                  </a:path>
                </a:pathLst>
              </a:custGeom>
              <a:solidFill>
                <a:schemeClr val="accent4"/>
              </a:solid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650;p22">
                <a:extLst>
                  <a:ext uri="{FF2B5EF4-FFF2-40B4-BE49-F238E27FC236}">
                    <a16:creationId xmlns:a16="http://schemas.microsoft.com/office/drawing/2014/main" id="{8AB518A5-1E71-7945-96DA-B6C22568847F}"/>
                  </a:ext>
                </a:extLst>
              </p:cNvPr>
              <p:cNvSpPr/>
              <p:nvPr/>
            </p:nvSpPr>
            <p:spPr>
              <a:xfrm>
                <a:off x="2249838" y="3623275"/>
                <a:ext cx="204325" cy="110950"/>
              </a:xfrm>
              <a:custGeom>
                <a:avLst/>
                <a:gdLst/>
                <a:ahLst/>
                <a:cxnLst/>
                <a:rect l="l" t="t" r="r" b="b"/>
                <a:pathLst>
                  <a:path w="8173" h="4438" fill="none" extrusionOk="0">
                    <a:moveTo>
                      <a:pt x="4604" y="1"/>
                    </a:moveTo>
                    <a:lnTo>
                      <a:pt x="801" y="434"/>
                    </a:lnTo>
                    <a:lnTo>
                      <a:pt x="1" y="1569"/>
                    </a:lnTo>
                    <a:lnTo>
                      <a:pt x="401" y="3036"/>
                    </a:lnTo>
                    <a:lnTo>
                      <a:pt x="3003" y="2803"/>
                    </a:lnTo>
                    <a:lnTo>
                      <a:pt x="4304" y="4437"/>
                    </a:lnTo>
                    <a:lnTo>
                      <a:pt x="8173" y="3804"/>
                    </a:lnTo>
                  </a:path>
                </a:pathLst>
              </a:custGeom>
              <a:solidFill>
                <a:schemeClr val="accent4"/>
              </a:solid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651;p22">
                <a:extLst>
                  <a:ext uri="{FF2B5EF4-FFF2-40B4-BE49-F238E27FC236}">
                    <a16:creationId xmlns:a16="http://schemas.microsoft.com/office/drawing/2014/main" id="{54A510ED-A718-4A4F-83F8-193FBC4BD5C4}"/>
                  </a:ext>
                </a:extLst>
              </p:cNvPr>
              <p:cNvSpPr/>
              <p:nvPr/>
            </p:nvSpPr>
            <p:spPr>
              <a:xfrm>
                <a:off x="2223988" y="3748375"/>
                <a:ext cx="248525" cy="334425"/>
              </a:xfrm>
              <a:custGeom>
                <a:avLst/>
                <a:gdLst/>
                <a:ahLst/>
                <a:cxnLst/>
                <a:rect l="l" t="t" r="r" b="b"/>
                <a:pathLst>
                  <a:path w="9941" h="13377" fill="none" extrusionOk="0">
                    <a:moveTo>
                      <a:pt x="9941" y="1168"/>
                    </a:moveTo>
                    <a:lnTo>
                      <a:pt x="6439" y="1702"/>
                    </a:lnTo>
                    <a:lnTo>
                      <a:pt x="4470" y="1335"/>
                    </a:lnTo>
                    <a:lnTo>
                      <a:pt x="2436" y="0"/>
                    </a:lnTo>
                    <a:lnTo>
                      <a:pt x="1" y="1502"/>
                    </a:lnTo>
                    <a:lnTo>
                      <a:pt x="1" y="4304"/>
                    </a:lnTo>
                    <a:lnTo>
                      <a:pt x="2169" y="6472"/>
                    </a:lnTo>
                    <a:lnTo>
                      <a:pt x="5138" y="6005"/>
                    </a:lnTo>
                    <a:lnTo>
                      <a:pt x="5138" y="7773"/>
                    </a:lnTo>
                    <a:lnTo>
                      <a:pt x="6338" y="9974"/>
                    </a:lnTo>
                    <a:lnTo>
                      <a:pt x="5671" y="12209"/>
                    </a:lnTo>
                    <a:lnTo>
                      <a:pt x="8040" y="13377"/>
                    </a:lnTo>
                  </a:path>
                </a:pathLst>
              </a:custGeom>
              <a:solidFill>
                <a:schemeClr val="accent4"/>
              </a:solid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Google Shape;652;p22">
              <a:extLst>
                <a:ext uri="{FF2B5EF4-FFF2-40B4-BE49-F238E27FC236}">
                  <a16:creationId xmlns:a16="http://schemas.microsoft.com/office/drawing/2014/main" id="{8133FCB6-E924-904F-B5D8-1B0487C51984}"/>
                </a:ext>
              </a:extLst>
            </p:cNvPr>
            <p:cNvSpPr/>
            <p:nvPr/>
          </p:nvSpPr>
          <p:spPr>
            <a:xfrm>
              <a:off x="2934312" y="3135138"/>
              <a:ext cx="181247" cy="947799"/>
            </a:xfrm>
            <a:custGeom>
              <a:avLst/>
              <a:gdLst/>
              <a:ahLst/>
              <a:cxnLst/>
              <a:rect l="l" t="t" r="r" b="b"/>
              <a:pathLst>
                <a:path w="11176" h="58443" fill="none" extrusionOk="0">
                  <a:moveTo>
                    <a:pt x="11176" y="58443"/>
                  </a:moveTo>
                  <a:lnTo>
                    <a:pt x="1" y="58443"/>
                  </a:lnTo>
                  <a:lnTo>
                    <a:pt x="1" y="1"/>
                  </a:lnTo>
                </a:path>
              </a:pathLst>
            </a:custGeom>
            <a:solidFill>
              <a:schemeClr val="accent6"/>
            </a:solidFill>
            <a:ln w="15850" cap="flat"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653;p22">
              <a:extLst>
                <a:ext uri="{FF2B5EF4-FFF2-40B4-BE49-F238E27FC236}">
                  <a16:creationId xmlns:a16="http://schemas.microsoft.com/office/drawing/2014/main" id="{65E71506-719D-BC47-B8C7-2E85E9732F1E}"/>
                </a:ext>
              </a:extLst>
            </p:cNvPr>
            <p:cNvSpPr/>
            <p:nvPr/>
          </p:nvSpPr>
          <p:spPr>
            <a:xfrm>
              <a:off x="6113801" y="2771579"/>
              <a:ext cx="10833" cy="542070"/>
            </a:xfrm>
            <a:custGeom>
              <a:avLst/>
              <a:gdLst/>
              <a:ahLst/>
              <a:cxnLst/>
              <a:rect l="l" t="t" r="r" b="b"/>
              <a:pathLst>
                <a:path w="668" h="33425" fill="none" extrusionOk="0">
                  <a:moveTo>
                    <a:pt x="1" y="33425"/>
                  </a:moveTo>
                  <a:lnTo>
                    <a:pt x="668" y="1"/>
                  </a:lnTo>
                </a:path>
              </a:pathLst>
            </a:custGeom>
            <a:noFill/>
            <a:ln w="15850" cap="flat"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654;p22">
              <a:extLst>
                <a:ext uri="{FF2B5EF4-FFF2-40B4-BE49-F238E27FC236}">
                  <a16:creationId xmlns:a16="http://schemas.microsoft.com/office/drawing/2014/main" id="{99FC2605-BDB5-9F46-8A98-C69B667F319C}"/>
                </a:ext>
              </a:extLst>
            </p:cNvPr>
            <p:cNvSpPr/>
            <p:nvPr/>
          </p:nvSpPr>
          <p:spPr>
            <a:xfrm>
              <a:off x="3681453" y="1622482"/>
              <a:ext cx="314311" cy="386804"/>
            </a:xfrm>
            <a:custGeom>
              <a:avLst/>
              <a:gdLst/>
              <a:ahLst/>
              <a:cxnLst/>
              <a:rect l="l" t="t" r="r" b="b"/>
              <a:pathLst>
                <a:path w="19381" h="23851" fill="none" extrusionOk="0">
                  <a:moveTo>
                    <a:pt x="0" y="0"/>
                  </a:moveTo>
                  <a:lnTo>
                    <a:pt x="19381" y="0"/>
                  </a:lnTo>
                  <a:lnTo>
                    <a:pt x="19381" y="23850"/>
                  </a:lnTo>
                </a:path>
              </a:pathLst>
            </a:custGeom>
            <a:solidFill>
              <a:schemeClr val="accent6"/>
            </a:solidFill>
            <a:ln w="15850" cap="flat"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655;p22">
              <a:extLst>
                <a:ext uri="{FF2B5EF4-FFF2-40B4-BE49-F238E27FC236}">
                  <a16:creationId xmlns:a16="http://schemas.microsoft.com/office/drawing/2014/main" id="{B74463DC-A803-924F-B5C4-BA401958CF09}"/>
                </a:ext>
              </a:extLst>
            </p:cNvPr>
            <p:cNvSpPr/>
            <p:nvPr/>
          </p:nvSpPr>
          <p:spPr>
            <a:xfrm>
              <a:off x="5392518" y="1939000"/>
              <a:ext cx="110811" cy="386804"/>
            </a:xfrm>
            <a:custGeom>
              <a:avLst/>
              <a:gdLst/>
              <a:ahLst/>
              <a:cxnLst/>
              <a:rect l="l" t="t" r="r" b="b"/>
              <a:pathLst>
                <a:path w="19381" h="23851" fill="none" extrusionOk="0">
                  <a:moveTo>
                    <a:pt x="0" y="0"/>
                  </a:moveTo>
                  <a:lnTo>
                    <a:pt x="19381" y="0"/>
                  </a:lnTo>
                  <a:lnTo>
                    <a:pt x="19381" y="23850"/>
                  </a:lnTo>
                </a:path>
              </a:pathLst>
            </a:custGeom>
            <a:solidFill>
              <a:schemeClr val="accent6"/>
            </a:solidFill>
            <a:ln w="15850" cap="flat"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656;p22">
              <a:extLst>
                <a:ext uri="{FF2B5EF4-FFF2-40B4-BE49-F238E27FC236}">
                  <a16:creationId xmlns:a16="http://schemas.microsoft.com/office/drawing/2014/main" id="{E236BC41-CF34-8943-8043-41D2D4F8DDC5}"/>
                </a:ext>
              </a:extLst>
            </p:cNvPr>
            <p:cNvSpPr/>
            <p:nvPr/>
          </p:nvSpPr>
          <p:spPr>
            <a:xfrm rot="667674">
              <a:off x="5196202" y="2112113"/>
              <a:ext cx="55925" cy="76451"/>
            </a:xfrm>
            <a:custGeom>
              <a:avLst/>
              <a:gdLst/>
              <a:ahLst/>
              <a:cxnLst/>
              <a:rect l="l" t="t" r="r" b="b"/>
              <a:pathLst>
                <a:path w="2237" h="2611" extrusionOk="0">
                  <a:moveTo>
                    <a:pt x="0" y="0"/>
                  </a:moveTo>
                  <a:cubicBezTo>
                    <a:pt x="1146" y="0"/>
                    <a:pt x="1960" y="1499"/>
                    <a:pt x="2237" y="2611"/>
                  </a:cubicBezTo>
                </a:path>
              </a:pathLst>
            </a:custGeom>
            <a:noFill/>
            <a:ln w="9525" cap="flat" cmpd="sng">
              <a:solidFill>
                <a:schemeClr val="dk2"/>
              </a:solidFill>
              <a:prstDash val="solid"/>
              <a:round/>
              <a:headEnd type="none" w="med" len="med"/>
              <a:tailEnd type="none" w="med" len="med"/>
            </a:ln>
          </p:spPr>
        </p:sp>
        <p:sp>
          <p:nvSpPr>
            <p:cNvPr id="239" name="Google Shape;657;p22">
              <a:extLst>
                <a:ext uri="{FF2B5EF4-FFF2-40B4-BE49-F238E27FC236}">
                  <a16:creationId xmlns:a16="http://schemas.microsoft.com/office/drawing/2014/main" id="{981B08EC-98E5-174B-A9D8-5C0BA5BFFE02}"/>
                </a:ext>
              </a:extLst>
            </p:cNvPr>
            <p:cNvSpPr/>
            <p:nvPr/>
          </p:nvSpPr>
          <p:spPr>
            <a:xfrm>
              <a:off x="5218575" y="2188575"/>
              <a:ext cx="50400" cy="624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 name="Google Shape;658;p22">
              <a:extLst>
                <a:ext uri="{FF2B5EF4-FFF2-40B4-BE49-F238E27FC236}">
                  <a16:creationId xmlns:a16="http://schemas.microsoft.com/office/drawing/2014/main" id="{AE65C77E-C890-C44B-945C-B227E46063A9}"/>
                </a:ext>
              </a:extLst>
            </p:cNvPr>
            <p:cNvGrpSpPr/>
            <p:nvPr/>
          </p:nvGrpSpPr>
          <p:grpSpPr>
            <a:xfrm>
              <a:off x="4753117" y="1629258"/>
              <a:ext cx="425813" cy="411466"/>
              <a:chOff x="3951650" y="2979662"/>
              <a:chExt cx="1240715" cy="1178648"/>
            </a:xfrm>
          </p:grpSpPr>
          <p:sp>
            <p:nvSpPr>
              <p:cNvPr id="245" name="Google Shape;659;p22">
                <a:extLst>
                  <a:ext uri="{FF2B5EF4-FFF2-40B4-BE49-F238E27FC236}">
                    <a16:creationId xmlns:a16="http://schemas.microsoft.com/office/drawing/2014/main" id="{F576EDCC-A341-0C48-B075-EB2DF2D62973}"/>
                  </a:ext>
                </a:extLst>
              </p:cNvPr>
              <p:cNvSpPr/>
              <p:nvPr/>
            </p:nvSpPr>
            <p:spPr>
              <a:xfrm>
                <a:off x="3951650" y="2979662"/>
                <a:ext cx="1240715" cy="1178648"/>
              </a:xfrm>
              <a:custGeom>
                <a:avLst/>
                <a:gdLst/>
                <a:ahLst/>
                <a:cxnLst/>
                <a:rect l="l" t="t" r="r" b="b"/>
                <a:pathLst>
                  <a:path w="40596" h="43873" extrusionOk="0">
                    <a:moveTo>
                      <a:pt x="11848" y="0"/>
                    </a:moveTo>
                    <a:cubicBezTo>
                      <a:pt x="10923" y="0"/>
                      <a:pt x="10079" y="566"/>
                      <a:pt x="9741" y="1476"/>
                    </a:cubicBezTo>
                    <a:cubicBezTo>
                      <a:pt x="9474" y="2243"/>
                      <a:pt x="9607" y="3077"/>
                      <a:pt x="10174" y="3711"/>
                    </a:cubicBezTo>
                    <a:lnTo>
                      <a:pt x="6505" y="13751"/>
                    </a:lnTo>
                    <a:lnTo>
                      <a:pt x="5004" y="13751"/>
                    </a:lnTo>
                    <a:cubicBezTo>
                      <a:pt x="2235" y="13751"/>
                      <a:pt x="0" y="16019"/>
                      <a:pt x="0" y="18755"/>
                    </a:cubicBezTo>
                    <a:lnTo>
                      <a:pt x="0" y="38869"/>
                    </a:lnTo>
                    <a:cubicBezTo>
                      <a:pt x="0" y="41604"/>
                      <a:pt x="2235" y="43873"/>
                      <a:pt x="5004" y="43873"/>
                    </a:cubicBezTo>
                    <a:lnTo>
                      <a:pt x="35592" y="43873"/>
                    </a:lnTo>
                    <a:cubicBezTo>
                      <a:pt x="38361" y="43873"/>
                      <a:pt x="40596" y="41604"/>
                      <a:pt x="40596" y="38869"/>
                    </a:cubicBezTo>
                    <a:lnTo>
                      <a:pt x="40596" y="18755"/>
                    </a:lnTo>
                    <a:cubicBezTo>
                      <a:pt x="40563" y="16053"/>
                      <a:pt x="38495" y="13885"/>
                      <a:pt x="35859" y="13751"/>
                    </a:cubicBezTo>
                    <a:lnTo>
                      <a:pt x="35859" y="12684"/>
                    </a:lnTo>
                    <a:cubicBezTo>
                      <a:pt x="35859" y="11983"/>
                      <a:pt x="35259" y="11349"/>
                      <a:pt x="34525" y="11349"/>
                    </a:cubicBezTo>
                    <a:lnTo>
                      <a:pt x="30222" y="11349"/>
                    </a:lnTo>
                    <a:cubicBezTo>
                      <a:pt x="29521" y="11349"/>
                      <a:pt x="28888" y="11917"/>
                      <a:pt x="28888" y="12684"/>
                    </a:cubicBezTo>
                    <a:lnTo>
                      <a:pt x="28888" y="13751"/>
                    </a:lnTo>
                    <a:lnTo>
                      <a:pt x="8807" y="13751"/>
                    </a:lnTo>
                    <a:lnTo>
                      <a:pt x="12209" y="4478"/>
                    </a:lnTo>
                    <a:cubicBezTo>
                      <a:pt x="13010" y="4344"/>
                      <a:pt x="13677" y="3811"/>
                      <a:pt x="13944" y="3010"/>
                    </a:cubicBezTo>
                    <a:cubicBezTo>
                      <a:pt x="14377" y="1843"/>
                      <a:pt x="13777" y="542"/>
                      <a:pt x="12643" y="141"/>
                    </a:cubicBezTo>
                    <a:cubicBezTo>
                      <a:pt x="12378" y="46"/>
                      <a:pt x="12109" y="0"/>
                      <a:pt x="11848" y="0"/>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660;p22">
                <a:extLst>
                  <a:ext uri="{FF2B5EF4-FFF2-40B4-BE49-F238E27FC236}">
                    <a16:creationId xmlns:a16="http://schemas.microsoft.com/office/drawing/2014/main" id="{26378B0C-5D9F-AA4E-830C-A792F129D5E6}"/>
                  </a:ext>
                </a:extLst>
              </p:cNvPr>
              <p:cNvSpPr/>
              <p:nvPr/>
            </p:nvSpPr>
            <p:spPr>
              <a:xfrm>
                <a:off x="4197975" y="3524825"/>
                <a:ext cx="456175" cy="456175"/>
              </a:xfrm>
              <a:custGeom>
                <a:avLst/>
                <a:gdLst/>
                <a:ahLst/>
                <a:cxnLst/>
                <a:rect l="l" t="t" r="r" b="b"/>
                <a:pathLst>
                  <a:path w="18247" h="18247" extrusionOk="0">
                    <a:moveTo>
                      <a:pt x="9140" y="0"/>
                    </a:moveTo>
                    <a:cubicBezTo>
                      <a:pt x="4070" y="0"/>
                      <a:pt x="0" y="4103"/>
                      <a:pt x="0" y="9140"/>
                    </a:cubicBezTo>
                    <a:cubicBezTo>
                      <a:pt x="0" y="14177"/>
                      <a:pt x="4070" y="18247"/>
                      <a:pt x="9140" y="18247"/>
                    </a:cubicBezTo>
                    <a:cubicBezTo>
                      <a:pt x="14177" y="18247"/>
                      <a:pt x="18247" y="14177"/>
                      <a:pt x="18247" y="9140"/>
                    </a:cubicBezTo>
                    <a:cubicBezTo>
                      <a:pt x="18247" y="4103"/>
                      <a:pt x="14177" y="0"/>
                      <a:pt x="9140" y="0"/>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661;p22">
                <a:extLst>
                  <a:ext uri="{FF2B5EF4-FFF2-40B4-BE49-F238E27FC236}">
                    <a16:creationId xmlns:a16="http://schemas.microsoft.com/office/drawing/2014/main" id="{8DA83669-14F1-6245-BF27-F50CDEF0A14F}"/>
                  </a:ext>
                </a:extLst>
              </p:cNvPr>
              <p:cNvSpPr/>
              <p:nvPr/>
            </p:nvSpPr>
            <p:spPr>
              <a:xfrm>
                <a:off x="4841041" y="3601006"/>
                <a:ext cx="89250" cy="90100"/>
              </a:xfrm>
              <a:custGeom>
                <a:avLst/>
                <a:gdLst/>
                <a:ahLst/>
                <a:cxnLst/>
                <a:rect l="l" t="t" r="r" b="b"/>
                <a:pathLst>
                  <a:path w="3570" h="3604" extrusionOk="0">
                    <a:moveTo>
                      <a:pt x="1768" y="1"/>
                    </a:moveTo>
                    <a:cubicBezTo>
                      <a:pt x="801" y="1"/>
                      <a:pt x="0" y="801"/>
                      <a:pt x="0" y="1802"/>
                    </a:cubicBezTo>
                    <a:cubicBezTo>
                      <a:pt x="0" y="2803"/>
                      <a:pt x="801" y="3603"/>
                      <a:pt x="1768" y="3603"/>
                    </a:cubicBezTo>
                    <a:cubicBezTo>
                      <a:pt x="2769" y="3603"/>
                      <a:pt x="3570" y="2803"/>
                      <a:pt x="3570" y="1802"/>
                    </a:cubicBezTo>
                    <a:cubicBezTo>
                      <a:pt x="3570" y="801"/>
                      <a:pt x="2769" y="1"/>
                      <a:pt x="1768"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662;p22">
                <a:extLst>
                  <a:ext uri="{FF2B5EF4-FFF2-40B4-BE49-F238E27FC236}">
                    <a16:creationId xmlns:a16="http://schemas.microsoft.com/office/drawing/2014/main" id="{7F49C959-8D5C-8D41-BF97-DAA44F2F7624}"/>
                  </a:ext>
                </a:extLst>
              </p:cNvPr>
              <p:cNvSpPr/>
              <p:nvPr/>
            </p:nvSpPr>
            <p:spPr>
              <a:xfrm>
                <a:off x="4841041" y="3814599"/>
                <a:ext cx="89250" cy="90100"/>
              </a:xfrm>
              <a:custGeom>
                <a:avLst/>
                <a:gdLst/>
                <a:ahLst/>
                <a:cxnLst/>
                <a:rect l="l" t="t" r="r" b="b"/>
                <a:pathLst>
                  <a:path w="3570" h="3604" extrusionOk="0">
                    <a:moveTo>
                      <a:pt x="1768" y="1"/>
                    </a:moveTo>
                    <a:cubicBezTo>
                      <a:pt x="801" y="1"/>
                      <a:pt x="0" y="801"/>
                      <a:pt x="0" y="1802"/>
                    </a:cubicBezTo>
                    <a:cubicBezTo>
                      <a:pt x="0" y="2803"/>
                      <a:pt x="801" y="3603"/>
                      <a:pt x="1768" y="3603"/>
                    </a:cubicBezTo>
                    <a:cubicBezTo>
                      <a:pt x="2769" y="3603"/>
                      <a:pt x="3570" y="2803"/>
                      <a:pt x="3570" y="1802"/>
                    </a:cubicBezTo>
                    <a:cubicBezTo>
                      <a:pt x="3570" y="801"/>
                      <a:pt x="2769" y="1"/>
                      <a:pt x="1768"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663;p22">
              <a:extLst>
                <a:ext uri="{FF2B5EF4-FFF2-40B4-BE49-F238E27FC236}">
                  <a16:creationId xmlns:a16="http://schemas.microsoft.com/office/drawing/2014/main" id="{0C002A44-6FFC-6C47-A71E-9265B02BEBAC}"/>
                </a:ext>
              </a:extLst>
            </p:cNvPr>
            <p:cNvGrpSpPr/>
            <p:nvPr/>
          </p:nvGrpSpPr>
          <p:grpSpPr>
            <a:xfrm rot="259850">
              <a:off x="3062976" y="1451769"/>
              <a:ext cx="535535" cy="434142"/>
              <a:chOff x="7179748" y="6284185"/>
              <a:chExt cx="1838230" cy="1490197"/>
            </a:xfrm>
          </p:grpSpPr>
          <p:sp>
            <p:nvSpPr>
              <p:cNvPr id="242" name="Google Shape;664;p22">
                <a:extLst>
                  <a:ext uri="{FF2B5EF4-FFF2-40B4-BE49-F238E27FC236}">
                    <a16:creationId xmlns:a16="http://schemas.microsoft.com/office/drawing/2014/main" id="{AF1C5762-96AB-CD41-95B7-AD473F2D10EE}"/>
                  </a:ext>
                </a:extLst>
              </p:cNvPr>
              <p:cNvSpPr/>
              <p:nvPr/>
            </p:nvSpPr>
            <p:spPr>
              <a:xfrm rot="-494422">
                <a:off x="7907073" y="7459003"/>
                <a:ext cx="480095" cy="282465"/>
              </a:xfrm>
              <a:custGeom>
                <a:avLst/>
                <a:gdLst/>
                <a:ahLst/>
                <a:cxnLst/>
                <a:rect l="l" t="t" r="r" b="b"/>
                <a:pathLst>
                  <a:path w="9607" h="4837" extrusionOk="0">
                    <a:moveTo>
                      <a:pt x="1334" y="0"/>
                    </a:moveTo>
                    <a:cubicBezTo>
                      <a:pt x="867" y="1368"/>
                      <a:pt x="467" y="2769"/>
                      <a:pt x="0" y="4136"/>
                    </a:cubicBezTo>
                    <a:cubicBezTo>
                      <a:pt x="3236" y="4370"/>
                      <a:pt x="6405" y="4603"/>
                      <a:pt x="9607" y="4837"/>
                    </a:cubicBezTo>
                    <a:cubicBezTo>
                      <a:pt x="9340" y="3436"/>
                      <a:pt x="9107" y="2002"/>
                      <a:pt x="8906" y="534"/>
                    </a:cubicBezTo>
                    <a:cubicBezTo>
                      <a:pt x="6338" y="367"/>
                      <a:pt x="3836" y="200"/>
                      <a:pt x="1334" y="0"/>
                    </a:cubicBezTo>
                    <a:close/>
                  </a:path>
                </a:pathLst>
              </a:cu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665;p22">
                <a:extLst>
                  <a:ext uri="{FF2B5EF4-FFF2-40B4-BE49-F238E27FC236}">
                    <a16:creationId xmlns:a16="http://schemas.microsoft.com/office/drawing/2014/main" id="{1BB2E303-BC5B-CA45-AD4B-8CA6D5439F6E}"/>
                  </a:ext>
                </a:extLst>
              </p:cNvPr>
              <p:cNvSpPr/>
              <p:nvPr/>
            </p:nvSpPr>
            <p:spPr>
              <a:xfrm rot="-494422">
                <a:off x="7252862" y="6399474"/>
                <a:ext cx="1692001" cy="1129128"/>
              </a:xfrm>
              <a:custGeom>
                <a:avLst/>
                <a:gdLst/>
                <a:ahLst/>
                <a:cxnLst/>
                <a:rect l="l" t="t" r="r" b="b"/>
                <a:pathLst>
                  <a:path w="33858" h="22720" extrusionOk="0">
                    <a:moveTo>
                      <a:pt x="2238" y="1"/>
                    </a:moveTo>
                    <a:cubicBezTo>
                      <a:pt x="1802" y="1"/>
                      <a:pt x="1466" y="323"/>
                      <a:pt x="1435" y="737"/>
                    </a:cubicBezTo>
                    <a:lnTo>
                      <a:pt x="0" y="20351"/>
                    </a:lnTo>
                    <a:lnTo>
                      <a:pt x="32423" y="22719"/>
                    </a:lnTo>
                    <a:lnTo>
                      <a:pt x="33824" y="3139"/>
                    </a:lnTo>
                    <a:cubicBezTo>
                      <a:pt x="33858" y="2672"/>
                      <a:pt x="33524" y="2305"/>
                      <a:pt x="33090" y="2238"/>
                    </a:cubicBezTo>
                    <a:lnTo>
                      <a:pt x="2302" y="3"/>
                    </a:lnTo>
                    <a:cubicBezTo>
                      <a:pt x="2280" y="2"/>
                      <a:pt x="2259" y="1"/>
                      <a:pt x="2238" y="1"/>
                    </a:cubicBezTo>
                    <a:close/>
                  </a:path>
                </a:pathLst>
              </a:cu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666;p22">
                <a:extLst>
                  <a:ext uri="{FF2B5EF4-FFF2-40B4-BE49-F238E27FC236}">
                    <a16:creationId xmlns:a16="http://schemas.microsoft.com/office/drawing/2014/main" id="{AD20A4B5-9CA2-7245-80CA-73AD29DD2CBC}"/>
                  </a:ext>
                </a:extLst>
              </p:cNvPr>
              <p:cNvSpPr/>
              <p:nvPr/>
            </p:nvSpPr>
            <p:spPr>
              <a:xfrm rot="-494231">
                <a:off x="7430339" y="6591324"/>
                <a:ext cx="1338177" cy="742074"/>
              </a:xfrm>
              <a:custGeom>
                <a:avLst/>
                <a:gdLst/>
                <a:ahLst/>
                <a:cxnLst/>
                <a:rect l="l" t="t" r="r" b="b"/>
                <a:pathLst>
                  <a:path w="31023" h="19982" extrusionOk="0">
                    <a:moveTo>
                      <a:pt x="1301" y="0"/>
                    </a:moveTo>
                    <a:lnTo>
                      <a:pt x="1" y="17813"/>
                    </a:lnTo>
                    <a:lnTo>
                      <a:pt x="29722" y="19981"/>
                    </a:lnTo>
                    <a:lnTo>
                      <a:pt x="31023" y="2202"/>
                    </a:lnTo>
                    <a:lnTo>
                      <a:pt x="1301" y="0"/>
                    </a:lnTo>
                    <a:close/>
                  </a:path>
                </a:pathLst>
              </a:cu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2" name="Picture 11" descr="Graphical user interface, text, application, email&#10;&#10;Description automatically generated">
            <a:extLst>
              <a:ext uri="{FF2B5EF4-FFF2-40B4-BE49-F238E27FC236}">
                <a16:creationId xmlns:a16="http://schemas.microsoft.com/office/drawing/2014/main" id="{DBC48970-DE49-564E-8573-969C6333CAB2}"/>
              </a:ext>
            </a:extLst>
          </p:cNvPr>
          <p:cNvPicPr>
            <a:picLocks noChangeAspect="1"/>
          </p:cNvPicPr>
          <p:nvPr/>
        </p:nvPicPr>
        <p:blipFill>
          <a:blip r:embed="rId3"/>
          <a:stretch>
            <a:fillRect/>
          </a:stretch>
        </p:blipFill>
        <p:spPr>
          <a:xfrm>
            <a:off x="391510" y="570695"/>
            <a:ext cx="8496300" cy="3810000"/>
          </a:xfrm>
          <a:prstGeom prst="rect">
            <a:avLst/>
          </a:prstGeom>
          <a:ln>
            <a:noFill/>
          </a:ln>
          <a:effectLst>
            <a:outerShdw blurRad="292100" dist="139700" dir="2700000" algn="tl" rotWithShape="0">
              <a:srgbClr val="333333">
                <a:alpha val="65000"/>
              </a:srgbClr>
            </a:outerShdw>
          </a:effectLst>
        </p:spPr>
      </p:pic>
      <p:sp>
        <p:nvSpPr>
          <p:cNvPr id="342" name="Google Shape;431;p32">
            <a:extLst>
              <a:ext uri="{FF2B5EF4-FFF2-40B4-BE49-F238E27FC236}">
                <a16:creationId xmlns:a16="http://schemas.microsoft.com/office/drawing/2014/main" id="{F9582502-7B4D-2A42-97DF-AD03C0E892CA}"/>
              </a:ext>
            </a:extLst>
          </p:cNvPr>
          <p:cNvSpPr txBox="1">
            <a:spLocks/>
          </p:cNvSpPr>
          <p:nvPr/>
        </p:nvSpPr>
        <p:spPr>
          <a:xfrm>
            <a:off x="7129806" y="4897597"/>
            <a:ext cx="1916804" cy="2997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2"/>
              </a:buClr>
              <a:buSzPts val="1400"/>
              <a:buFont typeface="DM Sans"/>
              <a:buNone/>
              <a:defRPr sz="1400" b="0" i="0" u="none" strike="noStrike" cap="none">
                <a:solidFill>
                  <a:schemeClr val="accent2"/>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accent2"/>
              </a:buClr>
              <a:buSzPts val="1400"/>
              <a:buFont typeface="DM Sans"/>
              <a:buNone/>
              <a:defRPr sz="1400" b="0" i="0" u="none" strike="noStrike" cap="none">
                <a:solidFill>
                  <a:schemeClr val="accent2"/>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accent2"/>
              </a:buClr>
              <a:buSzPts val="1400"/>
              <a:buFont typeface="DM Sans"/>
              <a:buNone/>
              <a:defRPr sz="1400" b="0" i="0" u="none" strike="noStrike" cap="none">
                <a:solidFill>
                  <a:schemeClr val="accent2"/>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accent2"/>
              </a:buClr>
              <a:buSzPts val="1400"/>
              <a:buFont typeface="DM Sans"/>
              <a:buNone/>
              <a:defRPr sz="1400" b="0" i="0" u="none" strike="noStrike" cap="none">
                <a:solidFill>
                  <a:schemeClr val="accent2"/>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accent2"/>
              </a:buClr>
              <a:buSzPts val="1400"/>
              <a:buFont typeface="DM Sans"/>
              <a:buNone/>
              <a:defRPr sz="1400" b="0" i="0" u="none" strike="noStrike" cap="none">
                <a:solidFill>
                  <a:schemeClr val="accent2"/>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accent2"/>
              </a:buClr>
              <a:buSzPts val="1400"/>
              <a:buFont typeface="DM Sans"/>
              <a:buNone/>
              <a:defRPr sz="1400" b="0" i="0" u="none" strike="noStrike" cap="none">
                <a:solidFill>
                  <a:schemeClr val="accent2"/>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accent2"/>
              </a:buClr>
              <a:buSzPts val="1400"/>
              <a:buFont typeface="DM Sans"/>
              <a:buNone/>
              <a:defRPr sz="1400" b="0" i="0" u="none" strike="noStrike" cap="none">
                <a:solidFill>
                  <a:schemeClr val="accent2"/>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accent2"/>
              </a:buClr>
              <a:buSzPts val="1400"/>
              <a:buFont typeface="DM Sans"/>
              <a:buNone/>
              <a:defRPr sz="1400" b="0" i="0" u="none" strike="noStrike" cap="none">
                <a:solidFill>
                  <a:schemeClr val="accent2"/>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accent2"/>
              </a:buClr>
              <a:buSzPts val="1400"/>
              <a:buFont typeface="DM Sans"/>
              <a:buNone/>
              <a:defRPr sz="1400" b="0" i="0" u="none" strike="noStrike" cap="none">
                <a:solidFill>
                  <a:schemeClr val="accent2"/>
                </a:solidFill>
                <a:latin typeface="DM Sans"/>
                <a:ea typeface="DM Sans"/>
                <a:cs typeface="DM Sans"/>
                <a:sym typeface="DM Sans"/>
              </a:defRPr>
            </a:lvl9pPr>
          </a:lstStyle>
          <a:p>
            <a:pPr marL="0" indent="0">
              <a:buClr>
                <a:schemeClr val="dk1"/>
              </a:buClr>
              <a:buSzPts val="1100"/>
            </a:pPr>
            <a:r>
              <a:rPr lang="en-US" sz="1200" dirty="0"/>
              <a:t>Source: </a:t>
            </a:r>
            <a:r>
              <a:rPr lang="en-US" sz="1200" dirty="0">
                <a:hlinkClick r:id="rId4"/>
              </a:rPr>
              <a:t>Bail et al. (2018)</a:t>
            </a:r>
            <a:endParaRPr lang="en-US" sz="1200" dirty="0"/>
          </a:p>
          <a:p>
            <a:pPr marL="0" indent="0" algn="l">
              <a:spcAft>
                <a:spcPts val="1600"/>
              </a:spcAft>
            </a:pP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grpSp>
        <p:nvGrpSpPr>
          <p:cNvPr id="754" name="Google Shape;754;p37"/>
          <p:cNvGrpSpPr/>
          <p:nvPr/>
        </p:nvGrpSpPr>
        <p:grpSpPr>
          <a:xfrm flipH="1">
            <a:off x="6035700" y="363750"/>
            <a:ext cx="2676375" cy="1931750"/>
            <a:chOff x="-3651325" y="-2528050"/>
            <a:chExt cx="2676375" cy="1931750"/>
          </a:xfrm>
        </p:grpSpPr>
        <p:sp>
          <p:nvSpPr>
            <p:cNvPr id="755" name="Google Shape;755;p37"/>
            <p:cNvSpPr/>
            <p:nvPr/>
          </p:nvSpPr>
          <p:spPr>
            <a:xfrm>
              <a:off x="-3651325" y="-2449675"/>
              <a:ext cx="2278950" cy="1853375"/>
            </a:xfrm>
            <a:custGeom>
              <a:avLst/>
              <a:gdLst/>
              <a:ahLst/>
              <a:cxnLst/>
              <a:rect l="l" t="t" r="r" b="b"/>
              <a:pathLst>
                <a:path w="91158" h="74135" extrusionOk="0">
                  <a:moveTo>
                    <a:pt x="27313" y="0"/>
                  </a:moveTo>
                  <a:cubicBezTo>
                    <a:pt x="19451" y="0"/>
                    <a:pt x="12651" y="6569"/>
                    <a:pt x="8457" y="13281"/>
                  </a:cubicBezTo>
                  <a:cubicBezTo>
                    <a:pt x="1980" y="23645"/>
                    <a:pt x="20" y="34020"/>
                    <a:pt x="9" y="46198"/>
                  </a:cubicBezTo>
                  <a:cubicBezTo>
                    <a:pt x="0" y="56051"/>
                    <a:pt x="2535" y="74135"/>
                    <a:pt x="33687" y="74135"/>
                  </a:cubicBezTo>
                  <a:lnTo>
                    <a:pt x="70703" y="74135"/>
                  </a:lnTo>
                  <a:cubicBezTo>
                    <a:pt x="91157" y="74135"/>
                    <a:pt x="87972" y="61851"/>
                    <a:pt x="75113" y="57965"/>
                  </a:cubicBezTo>
                  <a:cubicBezTo>
                    <a:pt x="66161" y="55261"/>
                    <a:pt x="60234" y="52199"/>
                    <a:pt x="55341" y="47328"/>
                  </a:cubicBezTo>
                  <a:cubicBezTo>
                    <a:pt x="50142" y="42149"/>
                    <a:pt x="48303" y="37118"/>
                    <a:pt x="46894" y="30075"/>
                  </a:cubicBezTo>
                  <a:cubicBezTo>
                    <a:pt x="44928" y="20258"/>
                    <a:pt x="42797" y="4596"/>
                    <a:pt x="32170" y="849"/>
                  </a:cubicBezTo>
                  <a:cubicBezTo>
                    <a:pt x="30516" y="266"/>
                    <a:pt x="28893" y="0"/>
                    <a:pt x="27313" y="0"/>
                  </a:cubicBezTo>
                  <a:close/>
                </a:path>
              </a:pathLst>
            </a:custGeom>
            <a:solidFill>
              <a:schemeClr val="accent4"/>
            </a:solidFill>
            <a:ln w="120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7"/>
            <p:cNvSpPr/>
            <p:nvPr/>
          </p:nvSpPr>
          <p:spPr>
            <a:xfrm>
              <a:off x="-3454175" y="-2336050"/>
              <a:ext cx="1706500" cy="1564000"/>
            </a:xfrm>
            <a:custGeom>
              <a:avLst/>
              <a:gdLst/>
              <a:ahLst/>
              <a:cxnLst/>
              <a:rect l="l" t="t" r="r" b="b"/>
              <a:pathLst>
                <a:path w="68260" h="62560" extrusionOk="0">
                  <a:moveTo>
                    <a:pt x="22972" y="0"/>
                  </a:moveTo>
                  <a:cubicBezTo>
                    <a:pt x="20473" y="0"/>
                    <a:pt x="17995" y="495"/>
                    <a:pt x="15799" y="1700"/>
                  </a:cubicBezTo>
                  <a:cubicBezTo>
                    <a:pt x="11978" y="3798"/>
                    <a:pt x="9011" y="7228"/>
                    <a:pt x="6909" y="11043"/>
                  </a:cubicBezTo>
                  <a:cubicBezTo>
                    <a:pt x="4807" y="14859"/>
                    <a:pt x="3517" y="19065"/>
                    <a:pt x="2471" y="23291"/>
                  </a:cubicBezTo>
                  <a:cubicBezTo>
                    <a:pt x="1018" y="29160"/>
                    <a:pt x="1" y="33313"/>
                    <a:pt x="738" y="39314"/>
                  </a:cubicBezTo>
                  <a:cubicBezTo>
                    <a:pt x="1991" y="49500"/>
                    <a:pt x="8388" y="58490"/>
                    <a:pt x="18344" y="60872"/>
                  </a:cubicBezTo>
                  <a:cubicBezTo>
                    <a:pt x="24066" y="62241"/>
                    <a:pt x="29475" y="62559"/>
                    <a:pt x="35268" y="62559"/>
                  </a:cubicBezTo>
                  <a:cubicBezTo>
                    <a:pt x="39632" y="62559"/>
                    <a:pt x="44214" y="62379"/>
                    <a:pt x="49314" y="62331"/>
                  </a:cubicBezTo>
                  <a:cubicBezTo>
                    <a:pt x="53855" y="62289"/>
                    <a:pt x="68260" y="60536"/>
                    <a:pt x="64471" y="52758"/>
                  </a:cubicBezTo>
                  <a:cubicBezTo>
                    <a:pt x="62636" y="48995"/>
                    <a:pt x="54853" y="50126"/>
                    <a:pt x="46452" y="41322"/>
                  </a:cubicBezTo>
                  <a:cubicBezTo>
                    <a:pt x="41588" y="36224"/>
                    <a:pt x="39565" y="31819"/>
                    <a:pt x="38186" y="25185"/>
                  </a:cubicBezTo>
                  <a:cubicBezTo>
                    <a:pt x="37019" y="19576"/>
                    <a:pt x="32651" y="831"/>
                    <a:pt x="24882" y="93"/>
                  </a:cubicBezTo>
                  <a:cubicBezTo>
                    <a:pt x="24247" y="32"/>
                    <a:pt x="23609" y="0"/>
                    <a:pt x="229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7"/>
            <p:cNvSpPr/>
            <p:nvPr/>
          </p:nvSpPr>
          <p:spPr>
            <a:xfrm>
              <a:off x="-3453025" y="-2245400"/>
              <a:ext cx="1236750" cy="1489125"/>
            </a:xfrm>
            <a:custGeom>
              <a:avLst/>
              <a:gdLst/>
              <a:ahLst/>
              <a:cxnLst/>
              <a:rect l="l" t="t" r="r" b="b"/>
              <a:pathLst>
                <a:path w="49470" h="59565" extrusionOk="0">
                  <a:moveTo>
                    <a:pt x="12734" y="0"/>
                  </a:moveTo>
                  <a:cubicBezTo>
                    <a:pt x="12703" y="0"/>
                    <a:pt x="12672" y="11"/>
                    <a:pt x="12643" y="35"/>
                  </a:cubicBezTo>
                  <a:lnTo>
                    <a:pt x="12643" y="37"/>
                  </a:lnTo>
                  <a:cubicBezTo>
                    <a:pt x="10654" y="1746"/>
                    <a:pt x="8950" y="3773"/>
                    <a:pt x="7493" y="5951"/>
                  </a:cubicBezTo>
                  <a:cubicBezTo>
                    <a:pt x="5894" y="8342"/>
                    <a:pt x="4582" y="10920"/>
                    <a:pt x="3507" y="13586"/>
                  </a:cubicBezTo>
                  <a:cubicBezTo>
                    <a:pt x="2380" y="16392"/>
                    <a:pt x="1514" y="19297"/>
                    <a:pt x="924" y="22263"/>
                  </a:cubicBezTo>
                  <a:cubicBezTo>
                    <a:pt x="333" y="25220"/>
                    <a:pt x="4" y="28240"/>
                    <a:pt x="1" y="31257"/>
                  </a:cubicBezTo>
                  <a:cubicBezTo>
                    <a:pt x="0" y="34182"/>
                    <a:pt x="300" y="37119"/>
                    <a:pt x="994" y="39964"/>
                  </a:cubicBezTo>
                  <a:cubicBezTo>
                    <a:pt x="1650" y="42655"/>
                    <a:pt x="2669" y="45282"/>
                    <a:pt x="4130" y="47641"/>
                  </a:cubicBezTo>
                  <a:cubicBezTo>
                    <a:pt x="5581" y="49988"/>
                    <a:pt x="7462" y="52049"/>
                    <a:pt x="9695" y="53672"/>
                  </a:cubicBezTo>
                  <a:cubicBezTo>
                    <a:pt x="12617" y="55796"/>
                    <a:pt x="16100" y="57073"/>
                    <a:pt x="19582" y="57940"/>
                  </a:cubicBezTo>
                  <a:cubicBezTo>
                    <a:pt x="23927" y="59025"/>
                    <a:pt x="28420" y="59435"/>
                    <a:pt x="32889" y="59542"/>
                  </a:cubicBezTo>
                  <a:cubicBezTo>
                    <a:pt x="33561" y="59558"/>
                    <a:pt x="34233" y="59565"/>
                    <a:pt x="34905" y="59565"/>
                  </a:cubicBezTo>
                  <a:cubicBezTo>
                    <a:pt x="36474" y="59565"/>
                    <a:pt x="38043" y="59525"/>
                    <a:pt x="39612" y="59467"/>
                  </a:cubicBezTo>
                  <a:cubicBezTo>
                    <a:pt x="41805" y="59386"/>
                    <a:pt x="44002" y="59290"/>
                    <a:pt x="46188" y="59101"/>
                  </a:cubicBezTo>
                  <a:cubicBezTo>
                    <a:pt x="47211" y="59011"/>
                    <a:pt x="48242" y="58920"/>
                    <a:pt x="49269" y="58864"/>
                  </a:cubicBezTo>
                  <a:cubicBezTo>
                    <a:pt x="49465" y="58852"/>
                    <a:pt x="49470" y="58551"/>
                    <a:pt x="49280" y="58551"/>
                  </a:cubicBezTo>
                  <a:cubicBezTo>
                    <a:pt x="49276" y="58551"/>
                    <a:pt x="49273" y="58551"/>
                    <a:pt x="49269" y="58551"/>
                  </a:cubicBezTo>
                  <a:cubicBezTo>
                    <a:pt x="47154" y="58670"/>
                    <a:pt x="45030" y="58704"/>
                    <a:pt x="42914" y="58795"/>
                  </a:cubicBezTo>
                  <a:cubicBezTo>
                    <a:pt x="40732" y="58890"/>
                    <a:pt x="38546" y="58960"/>
                    <a:pt x="36361" y="58966"/>
                  </a:cubicBezTo>
                  <a:cubicBezTo>
                    <a:pt x="36205" y="58966"/>
                    <a:pt x="36049" y="58966"/>
                    <a:pt x="35893" y="58966"/>
                  </a:cubicBezTo>
                  <a:cubicBezTo>
                    <a:pt x="31582" y="58966"/>
                    <a:pt x="27258" y="58785"/>
                    <a:pt x="23005" y="58049"/>
                  </a:cubicBezTo>
                  <a:cubicBezTo>
                    <a:pt x="19146" y="57381"/>
                    <a:pt x="15206" y="56304"/>
                    <a:pt x="11793" y="54336"/>
                  </a:cubicBezTo>
                  <a:cubicBezTo>
                    <a:pt x="9426" y="52970"/>
                    <a:pt x="7360" y="51138"/>
                    <a:pt x="5720" y="48952"/>
                  </a:cubicBezTo>
                  <a:cubicBezTo>
                    <a:pt x="4092" y="46779"/>
                    <a:pt x="2886" y="44312"/>
                    <a:pt x="2060" y="41728"/>
                  </a:cubicBezTo>
                  <a:cubicBezTo>
                    <a:pt x="1188" y="39005"/>
                    <a:pt x="724" y="36163"/>
                    <a:pt x="570" y="33311"/>
                  </a:cubicBezTo>
                  <a:cubicBezTo>
                    <a:pt x="412" y="30345"/>
                    <a:pt x="575" y="27360"/>
                    <a:pt x="1015" y="24425"/>
                  </a:cubicBezTo>
                  <a:cubicBezTo>
                    <a:pt x="1459" y="21463"/>
                    <a:pt x="2172" y="18549"/>
                    <a:pt x="3148" y="15717"/>
                  </a:cubicBezTo>
                  <a:cubicBezTo>
                    <a:pt x="4087" y="12988"/>
                    <a:pt x="5272" y="10338"/>
                    <a:pt x="6730" y="7845"/>
                  </a:cubicBezTo>
                  <a:cubicBezTo>
                    <a:pt x="8073" y="5550"/>
                    <a:pt x="9647" y="3375"/>
                    <a:pt x="11515" y="1478"/>
                  </a:cubicBezTo>
                  <a:cubicBezTo>
                    <a:pt x="11941" y="1046"/>
                    <a:pt x="12382" y="630"/>
                    <a:pt x="12837" y="230"/>
                  </a:cubicBezTo>
                  <a:cubicBezTo>
                    <a:pt x="12942" y="138"/>
                    <a:pt x="12845" y="0"/>
                    <a:pt x="12734" y="0"/>
                  </a:cubicBezTo>
                  <a:close/>
                </a:path>
              </a:pathLst>
            </a:custGeom>
            <a:solidFill>
              <a:srgbClr val="ABB3ED"/>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7"/>
            <p:cNvSpPr/>
            <p:nvPr/>
          </p:nvSpPr>
          <p:spPr>
            <a:xfrm>
              <a:off x="-1747500" y="-1132375"/>
              <a:ext cx="724075" cy="490375"/>
            </a:xfrm>
            <a:custGeom>
              <a:avLst/>
              <a:gdLst/>
              <a:ahLst/>
              <a:cxnLst/>
              <a:rect l="l" t="t" r="r" b="b"/>
              <a:pathLst>
                <a:path w="28963" h="19615" extrusionOk="0">
                  <a:moveTo>
                    <a:pt x="7776" y="0"/>
                  </a:moveTo>
                  <a:lnTo>
                    <a:pt x="0" y="6565"/>
                  </a:lnTo>
                  <a:lnTo>
                    <a:pt x="12622" y="15973"/>
                  </a:lnTo>
                  <a:lnTo>
                    <a:pt x="14993" y="19614"/>
                  </a:lnTo>
                  <a:lnTo>
                    <a:pt x="28547" y="10376"/>
                  </a:lnTo>
                  <a:cubicBezTo>
                    <a:pt x="28877" y="10151"/>
                    <a:pt x="28963" y="9700"/>
                    <a:pt x="28737" y="9369"/>
                  </a:cubicBezTo>
                  <a:cubicBezTo>
                    <a:pt x="28599" y="9168"/>
                    <a:pt x="28373" y="9052"/>
                    <a:pt x="28137" y="9052"/>
                  </a:cubicBezTo>
                  <a:cubicBezTo>
                    <a:pt x="28082" y="9052"/>
                    <a:pt x="28027" y="9058"/>
                    <a:pt x="27972" y="9071"/>
                  </a:cubicBezTo>
                  <a:lnTo>
                    <a:pt x="20287" y="10328"/>
                  </a:lnTo>
                  <a:lnTo>
                    <a:pt x="7776" y="0"/>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7"/>
            <p:cNvSpPr/>
            <p:nvPr/>
          </p:nvSpPr>
          <p:spPr>
            <a:xfrm>
              <a:off x="-1431975" y="-911850"/>
              <a:ext cx="457025" cy="312950"/>
            </a:xfrm>
            <a:custGeom>
              <a:avLst/>
              <a:gdLst/>
              <a:ahLst/>
              <a:cxnLst/>
              <a:rect l="l" t="t" r="r" b="b"/>
              <a:pathLst>
                <a:path w="18281" h="12518" extrusionOk="0">
                  <a:moveTo>
                    <a:pt x="15762" y="1"/>
                  </a:moveTo>
                  <a:cubicBezTo>
                    <a:pt x="15730" y="1"/>
                    <a:pt x="15700" y="3"/>
                    <a:pt x="15671" y="9"/>
                  </a:cubicBezTo>
                  <a:lnTo>
                    <a:pt x="7646" y="1523"/>
                  </a:lnTo>
                  <a:cubicBezTo>
                    <a:pt x="5154" y="5224"/>
                    <a:pt x="1" y="7154"/>
                    <a:pt x="1" y="7154"/>
                  </a:cubicBezTo>
                  <a:lnTo>
                    <a:pt x="2366" y="12370"/>
                  </a:lnTo>
                  <a:cubicBezTo>
                    <a:pt x="2431" y="12466"/>
                    <a:pt x="2537" y="12517"/>
                    <a:pt x="2645" y="12517"/>
                  </a:cubicBezTo>
                  <a:cubicBezTo>
                    <a:pt x="2711" y="12517"/>
                    <a:pt x="2777" y="12498"/>
                    <a:pt x="2836" y="12459"/>
                  </a:cubicBezTo>
                  <a:lnTo>
                    <a:pt x="17977" y="2250"/>
                  </a:lnTo>
                  <a:cubicBezTo>
                    <a:pt x="18281" y="2042"/>
                    <a:pt x="17033" y="615"/>
                    <a:pt x="17021" y="605"/>
                  </a:cubicBezTo>
                  <a:cubicBezTo>
                    <a:pt x="16625" y="293"/>
                    <a:pt x="16102" y="1"/>
                    <a:pt x="157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7"/>
            <p:cNvSpPr/>
            <p:nvPr/>
          </p:nvSpPr>
          <p:spPr>
            <a:xfrm>
              <a:off x="-1203750" y="-889800"/>
              <a:ext cx="3950" cy="51600"/>
            </a:xfrm>
            <a:custGeom>
              <a:avLst/>
              <a:gdLst/>
              <a:ahLst/>
              <a:cxnLst/>
              <a:rect l="l" t="t" r="r" b="b"/>
              <a:pathLst>
                <a:path w="158" h="2064" fill="none" extrusionOk="0">
                  <a:moveTo>
                    <a:pt x="43" y="1"/>
                  </a:moveTo>
                  <a:cubicBezTo>
                    <a:pt x="1" y="690"/>
                    <a:pt x="39" y="1383"/>
                    <a:pt x="158" y="2064"/>
                  </a:cubicBezTo>
                </a:path>
              </a:pathLst>
            </a:custGeom>
            <a:noFill/>
            <a:ln w="9050" cap="flat" cmpd="sng">
              <a:solidFill>
                <a:schemeClr val="accent5"/>
              </a:solidFill>
              <a:prstDash val="solid"/>
              <a:miter lim="1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7"/>
            <p:cNvSpPr/>
            <p:nvPr/>
          </p:nvSpPr>
          <p:spPr>
            <a:xfrm>
              <a:off x="-1175825" y="-891275"/>
              <a:ext cx="3700" cy="43475"/>
            </a:xfrm>
            <a:custGeom>
              <a:avLst/>
              <a:gdLst/>
              <a:ahLst/>
              <a:cxnLst/>
              <a:rect l="l" t="t" r="r" b="b"/>
              <a:pathLst>
                <a:path w="148" h="1739" fill="none" extrusionOk="0">
                  <a:moveTo>
                    <a:pt x="24" y="0"/>
                  </a:moveTo>
                  <a:cubicBezTo>
                    <a:pt x="1" y="744"/>
                    <a:pt x="50" y="1129"/>
                    <a:pt x="148" y="1739"/>
                  </a:cubicBezTo>
                </a:path>
              </a:pathLst>
            </a:custGeom>
            <a:noFill/>
            <a:ln w="9050" cap="flat" cmpd="sng">
              <a:solidFill>
                <a:schemeClr val="accent5"/>
              </a:solidFill>
              <a:prstDash val="solid"/>
              <a:miter lim="1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7"/>
            <p:cNvSpPr/>
            <p:nvPr/>
          </p:nvSpPr>
          <p:spPr>
            <a:xfrm>
              <a:off x="-1153475" y="-893900"/>
              <a:ext cx="3025" cy="40150"/>
            </a:xfrm>
            <a:custGeom>
              <a:avLst/>
              <a:gdLst/>
              <a:ahLst/>
              <a:cxnLst/>
              <a:rect l="l" t="t" r="r" b="b"/>
              <a:pathLst>
                <a:path w="121" h="1606" fill="none" extrusionOk="0">
                  <a:moveTo>
                    <a:pt x="22" y="1"/>
                  </a:moveTo>
                  <a:cubicBezTo>
                    <a:pt x="0" y="495"/>
                    <a:pt x="65" y="1113"/>
                    <a:pt x="121" y="1605"/>
                  </a:cubicBezTo>
                </a:path>
              </a:pathLst>
            </a:custGeom>
            <a:noFill/>
            <a:ln w="9050" cap="flat" cmpd="sng">
              <a:solidFill>
                <a:schemeClr val="accent5"/>
              </a:solidFill>
              <a:prstDash val="solid"/>
              <a:miter lim="1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7"/>
            <p:cNvSpPr/>
            <p:nvPr/>
          </p:nvSpPr>
          <p:spPr>
            <a:xfrm>
              <a:off x="-1383175" y="-885725"/>
              <a:ext cx="386450" cy="263475"/>
            </a:xfrm>
            <a:custGeom>
              <a:avLst/>
              <a:gdLst/>
              <a:ahLst/>
              <a:cxnLst/>
              <a:rect l="l" t="t" r="r" b="b"/>
              <a:pathLst>
                <a:path w="15458" h="10539" fill="none" extrusionOk="0">
                  <a:moveTo>
                    <a:pt x="1" y="10538"/>
                  </a:moveTo>
                  <a:lnTo>
                    <a:pt x="15457" y="1"/>
                  </a:lnTo>
                </a:path>
              </a:pathLst>
            </a:custGeom>
            <a:noFill/>
            <a:ln w="9050" cap="flat" cmpd="sng">
              <a:solidFill>
                <a:schemeClr val="accent5"/>
              </a:solidFill>
              <a:prstDash val="solid"/>
              <a:miter lim="1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7"/>
            <p:cNvSpPr/>
            <p:nvPr/>
          </p:nvSpPr>
          <p:spPr>
            <a:xfrm>
              <a:off x="-1411025" y="-746375"/>
              <a:ext cx="137225" cy="59600"/>
            </a:xfrm>
            <a:custGeom>
              <a:avLst/>
              <a:gdLst/>
              <a:ahLst/>
              <a:cxnLst/>
              <a:rect l="l" t="t" r="r" b="b"/>
              <a:pathLst>
                <a:path w="5489" h="2384" fill="none" extrusionOk="0">
                  <a:moveTo>
                    <a:pt x="0" y="2384"/>
                  </a:moveTo>
                  <a:cubicBezTo>
                    <a:pt x="0" y="2384"/>
                    <a:pt x="3695" y="1"/>
                    <a:pt x="5489" y="1985"/>
                  </a:cubicBezTo>
                </a:path>
              </a:pathLst>
            </a:custGeom>
            <a:noFill/>
            <a:ln w="9050" cap="flat" cmpd="sng">
              <a:solidFill>
                <a:schemeClr val="accent5"/>
              </a:solidFill>
              <a:prstDash val="solid"/>
              <a:miter lim="1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7"/>
            <p:cNvSpPr/>
            <p:nvPr/>
          </p:nvSpPr>
          <p:spPr>
            <a:xfrm>
              <a:off x="-1082400" y="-903900"/>
              <a:ext cx="6150" cy="72475"/>
            </a:xfrm>
            <a:custGeom>
              <a:avLst/>
              <a:gdLst/>
              <a:ahLst/>
              <a:cxnLst/>
              <a:rect l="l" t="t" r="r" b="b"/>
              <a:pathLst>
                <a:path w="246" h="2899" fill="none" extrusionOk="0">
                  <a:moveTo>
                    <a:pt x="41" y="1"/>
                  </a:moveTo>
                  <a:cubicBezTo>
                    <a:pt x="41" y="1"/>
                    <a:pt x="1" y="2105"/>
                    <a:pt x="245" y="2898"/>
                  </a:cubicBezTo>
                </a:path>
              </a:pathLst>
            </a:custGeom>
            <a:noFill/>
            <a:ln w="9050" cap="flat" cmpd="sng">
              <a:solidFill>
                <a:schemeClr val="accent5"/>
              </a:solidFill>
              <a:prstDash val="solid"/>
              <a:miter lim="1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7"/>
            <p:cNvSpPr/>
            <p:nvPr/>
          </p:nvSpPr>
          <p:spPr>
            <a:xfrm>
              <a:off x="-2203725" y="-1104425"/>
              <a:ext cx="561375" cy="464525"/>
            </a:xfrm>
            <a:custGeom>
              <a:avLst/>
              <a:gdLst/>
              <a:ahLst/>
              <a:cxnLst/>
              <a:rect l="l" t="t" r="r" b="b"/>
              <a:pathLst>
                <a:path w="22455" h="18581" extrusionOk="0">
                  <a:moveTo>
                    <a:pt x="10118" y="1"/>
                  </a:moveTo>
                  <a:lnTo>
                    <a:pt x="1" y="1096"/>
                  </a:lnTo>
                  <a:lnTo>
                    <a:pt x="5398" y="14236"/>
                  </a:lnTo>
                  <a:lnTo>
                    <a:pt x="5329" y="18581"/>
                  </a:lnTo>
                  <a:lnTo>
                    <a:pt x="21731" y="18496"/>
                  </a:lnTo>
                  <a:cubicBezTo>
                    <a:pt x="22131" y="18495"/>
                    <a:pt x="22454" y="18167"/>
                    <a:pt x="22451" y="17767"/>
                  </a:cubicBezTo>
                  <a:cubicBezTo>
                    <a:pt x="22450" y="17468"/>
                    <a:pt x="22264" y="17200"/>
                    <a:pt x="21984" y="17094"/>
                  </a:cubicBezTo>
                  <a:lnTo>
                    <a:pt x="14911" y="13840"/>
                  </a:lnTo>
                  <a:lnTo>
                    <a:pt x="10118" y="1"/>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7"/>
            <p:cNvSpPr/>
            <p:nvPr/>
          </p:nvSpPr>
          <p:spPr>
            <a:xfrm>
              <a:off x="-2092650" y="-758400"/>
              <a:ext cx="474225" cy="159475"/>
            </a:xfrm>
            <a:custGeom>
              <a:avLst/>
              <a:gdLst/>
              <a:ahLst/>
              <a:cxnLst/>
              <a:rect l="l" t="t" r="r" b="b"/>
              <a:pathLst>
                <a:path w="18969" h="6379" extrusionOk="0">
                  <a:moveTo>
                    <a:pt x="10440" y="0"/>
                  </a:moveTo>
                  <a:cubicBezTo>
                    <a:pt x="8806" y="663"/>
                    <a:pt x="6981" y="863"/>
                    <a:pt x="5372" y="863"/>
                  </a:cubicBezTo>
                  <a:cubicBezTo>
                    <a:pt x="2911" y="863"/>
                    <a:pt x="955" y="395"/>
                    <a:pt x="955" y="395"/>
                  </a:cubicBezTo>
                  <a:lnTo>
                    <a:pt x="0" y="6041"/>
                  </a:lnTo>
                  <a:cubicBezTo>
                    <a:pt x="0" y="6229"/>
                    <a:pt x="153" y="6379"/>
                    <a:pt x="341" y="6379"/>
                  </a:cubicBezTo>
                  <a:lnTo>
                    <a:pt x="18600" y="6379"/>
                  </a:lnTo>
                  <a:cubicBezTo>
                    <a:pt x="18968" y="6377"/>
                    <a:pt x="18731" y="4495"/>
                    <a:pt x="18727" y="4479"/>
                  </a:cubicBezTo>
                  <a:cubicBezTo>
                    <a:pt x="18558" y="3954"/>
                    <a:pt x="18251" y="3364"/>
                    <a:pt x="17940" y="3230"/>
                  </a:cubicBezTo>
                  <a:lnTo>
                    <a:pt x="104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7"/>
            <p:cNvSpPr/>
            <p:nvPr/>
          </p:nvSpPr>
          <p:spPr>
            <a:xfrm>
              <a:off x="-1817475" y="-750325"/>
              <a:ext cx="26450" cy="44375"/>
            </a:xfrm>
            <a:custGeom>
              <a:avLst/>
              <a:gdLst/>
              <a:ahLst/>
              <a:cxnLst/>
              <a:rect l="l" t="t" r="r" b="b"/>
              <a:pathLst>
                <a:path w="1058" h="1775" fill="none" extrusionOk="0">
                  <a:moveTo>
                    <a:pt x="1058" y="0"/>
                  </a:moveTo>
                  <a:cubicBezTo>
                    <a:pt x="636" y="549"/>
                    <a:pt x="281" y="1145"/>
                    <a:pt x="0" y="1775"/>
                  </a:cubicBezTo>
                </a:path>
              </a:pathLst>
            </a:custGeom>
            <a:noFill/>
            <a:ln w="9050" cap="flat" cmpd="sng">
              <a:solidFill>
                <a:schemeClr val="accent5"/>
              </a:solidFill>
              <a:prstDash val="solid"/>
              <a:miter lim="1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7"/>
            <p:cNvSpPr/>
            <p:nvPr/>
          </p:nvSpPr>
          <p:spPr>
            <a:xfrm>
              <a:off x="-1789175" y="-736225"/>
              <a:ext cx="21725" cy="37750"/>
            </a:xfrm>
            <a:custGeom>
              <a:avLst/>
              <a:gdLst/>
              <a:ahLst/>
              <a:cxnLst/>
              <a:rect l="l" t="t" r="r" b="b"/>
              <a:pathLst>
                <a:path w="869" h="1510" fill="none" extrusionOk="0">
                  <a:moveTo>
                    <a:pt x="868" y="1"/>
                  </a:moveTo>
                  <a:cubicBezTo>
                    <a:pt x="434" y="603"/>
                    <a:pt x="259" y="952"/>
                    <a:pt x="0" y="1509"/>
                  </a:cubicBezTo>
                </a:path>
              </a:pathLst>
            </a:custGeom>
            <a:noFill/>
            <a:ln w="9050" cap="flat" cmpd="sng">
              <a:solidFill>
                <a:schemeClr val="accent5"/>
              </a:solidFill>
              <a:prstDash val="solid"/>
              <a:miter lim="1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7"/>
            <p:cNvSpPr/>
            <p:nvPr/>
          </p:nvSpPr>
          <p:spPr>
            <a:xfrm>
              <a:off x="-1767875" y="-725925"/>
              <a:ext cx="20400" cy="34675"/>
            </a:xfrm>
            <a:custGeom>
              <a:avLst/>
              <a:gdLst/>
              <a:ahLst/>
              <a:cxnLst/>
              <a:rect l="l" t="t" r="r" b="b"/>
              <a:pathLst>
                <a:path w="816" h="1387" fill="none" extrusionOk="0">
                  <a:moveTo>
                    <a:pt x="815" y="0"/>
                  </a:moveTo>
                  <a:cubicBezTo>
                    <a:pt x="520" y="398"/>
                    <a:pt x="229" y="947"/>
                    <a:pt x="0" y="1387"/>
                  </a:cubicBezTo>
                </a:path>
              </a:pathLst>
            </a:custGeom>
            <a:noFill/>
            <a:ln w="9050" cap="flat" cmpd="sng">
              <a:solidFill>
                <a:schemeClr val="accent5"/>
              </a:solidFill>
              <a:prstDash val="solid"/>
              <a:miter lim="1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7"/>
            <p:cNvSpPr/>
            <p:nvPr/>
          </p:nvSpPr>
          <p:spPr>
            <a:xfrm>
              <a:off x="-2090250" y="-631825"/>
              <a:ext cx="467725" cy="2425"/>
            </a:xfrm>
            <a:custGeom>
              <a:avLst/>
              <a:gdLst/>
              <a:ahLst/>
              <a:cxnLst/>
              <a:rect l="l" t="t" r="r" b="b"/>
              <a:pathLst>
                <a:path w="18709" h="97" fill="none" extrusionOk="0">
                  <a:moveTo>
                    <a:pt x="0" y="97"/>
                  </a:moveTo>
                  <a:lnTo>
                    <a:pt x="18708" y="1"/>
                  </a:lnTo>
                </a:path>
              </a:pathLst>
            </a:custGeom>
            <a:noFill/>
            <a:ln w="9050" cap="flat" cmpd="sng">
              <a:solidFill>
                <a:schemeClr val="accent5"/>
              </a:solidFill>
              <a:prstDash val="solid"/>
              <a:miter lim="1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7"/>
            <p:cNvSpPr/>
            <p:nvPr/>
          </p:nvSpPr>
          <p:spPr>
            <a:xfrm>
              <a:off x="-2077275" y="-698475"/>
              <a:ext cx="119350" cy="68425"/>
            </a:xfrm>
            <a:custGeom>
              <a:avLst/>
              <a:gdLst/>
              <a:ahLst/>
              <a:cxnLst/>
              <a:rect l="l" t="t" r="r" b="b"/>
              <a:pathLst>
                <a:path w="4774" h="2737" fill="none" extrusionOk="0">
                  <a:moveTo>
                    <a:pt x="1" y="1"/>
                  </a:moveTo>
                  <a:cubicBezTo>
                    <a:pt x="1" y="1"/>
                    <a:pt x="4395" y="89"/>
                    <a:pt x="4773" y="2737"/>
                  </a:cubicBezTo>
                </a:path>
              </a:pathLst>
            </a:custGeom>
            <a:noFill/>
            <a:ln w="9050" cap="flat" cmpd="sng">
              <a:solidFill>
                <a:schemeClr val="accent5"/>
              </a:solidFill>
              <a:prstDash val="solid"/>
              <a:miter lim="1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7"/>
            <p:cNvSpPr/>
            <p:nvPr/>
          </p:nvSpPr>
          <p:spPr>
            <a:xfrm>
              <a:off x="-1718850" y="-694225"/>
              <a:ext cx="36300" cy="62950"/>
            </a:xfrm>
            <a:custGeom>
              <a:avLst/>
              <a:gdLst/>
              <a:ahLst/>
              <a:cxnLst/>
              <a:rect l="l" t="t" r="r" b="b"/>
              <a:pathLst>
                <a:path w="1452" h="2518" fill="none" extrusionOk="0">
                  <a:moveTo>
                    <a:pt x="1452" y="1"/>
                  </a:moveTo>
                  <a:cubicBezTo>
                    <a:pt x="1452" y="1"/>
                    <a:pt x="240" y="1723"/>
                    <a:pt x="0" y="2517"/>
                  </a:cubicBezTo>
                </a:path>
              </a:pathLst>
            </a:custGeom>
            <a:noFill/>
            <a:ln w="9050" cap="flat" cmpd="sng">
              <a:solidFill>
                <a:schemeClr val="accent5"/>
              </a:solidFill>
              <a:prstDash val="solid"/>
              <a:miter lim="1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7"/>
            <p:cNvSpPr/>
            <p:nvPr/>
          </p:nvSpPr>
          <p:spPr>
            <a:xfrm>
              <a:off x="-2959275" y="-2455050"/>
              <a:ext cx="259925" cy="242950"/>
            </a:xfrm>
            <a:custGeom>
              <a:avLst/>
              <a:gdLst/>
              <a:ahLst/>
              <a:cxnLst/>
              <a:rect l="l" t="t" r="r" b="b"/>
              <a:pathLst>
                <a:path w="10397" h="9718" extrusionOk="0">
                  <a:moveTo>
                    <a:pt x="6804" y="0"/>
                  </a:moveTo>
                  <a:cubicBezTo>
                    <a:pt x="6463" y="0"/>
                    <a:pt x="1674" y="63"/>
                    <a:pt x="358" y="3548"/>
                  </a:cubicBezTo>
                  <a:cubicBezTo>
                    <a:pt x="1" y="4494"/>
                    <a:pt x="2462" y="8892"/>
                    <a:pt x="3585" y="9442"/>
                  </a:cubicBezTo>
                  <a:cubicBezTo>
                    <a:pt x="3974" y="9633"/>
                    <a:pt x="4460" y="9718"/>
                    <a:pt x="4980" y="9718"/>
                  </a:cubicBezTo>
                  <a:cubicBezTo>
                    <a:pt x="6486" y="9718"/>
                    <a:pt x="8282" y="9006"/>
                    <a:pt x="8871" y="8068"/>
                  </a:cubicBezTo>
                  <a:cubicBezTo>
                    <a:pt x="10397" y="5639"/>
                    <a:pt x="6823" y="0"/>
                    <a:pt x="6823" y="0"/>
                  </a:cubicBezTo>
                  <a:cubicBezTo>
                    <a:pt x="6823" y="0"/>
                    <a:pt x="6816" y="0"/>
                    <a:pt x="6804"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7"/>
            <p:cNvSpPr/>
            <p:nvPr/>
          </p:nvSpPr>
          <p:spPr>
            <a:xfrm>
              <a:off x="-2965825" y="-2257150"/>
              <a:ext cx="195325" cy="191750"/>
            </a:xfrm>
            <a:custGeom>
              <a:avLst/>
              <a:gdLst/>
              <a:ahLst/>
              <a:cxnLst/>
              <a:rect l="l" t="t" r="r" b="b"/>
              <a:pathLst>
                <a:path w="7813" h="7670" extrusionOk="0">
                  <a:moveTo>
                    <a:pt x="340" y="0"/>
                  </a:moveTo>
                  <a:lnTo>
                    <a:pt x="1" y="4369"/>
                  </a:lnTo>
                  <a:cubicBezTo>
                    <a:pt x="1" y="4369"/>
                    <a:pt x="1323" y="7670"/>
                    <a:pt x="3792" y="7670"/>
                  </a:cubicBezTo>
                  <a:cubicBezTo>
                    <a:pt x="4905" y="7670"/>
                    <a:pt x="6250" y="7000"/>
                    <a:pt x="7812" y="5057"/>
                  </a:cubicBezTo>
                  <a:lnTo>
                    <a:pt x="7590" y="236"/>
                  </a:lnTo>
                  <a:lnTo>
                    <a:pt x="340" y="0"/>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7"/>
            <p:cNvSpPr/>
            <p:nvPr/>
          </p:nvSpPr>
          <p:spPr>
            <a:xfrm>
              <a:off x="-3030100" y="-2528050"/>
              <a:ext cx="297150" cy="307500"/>
            </a:xfrm>
            <a:custGeom>
              <a:avLst/>
              <a:gdLst/>
              <a:ahLst/>
              <a:cxnLst/>
              <a:rect l="l" t="t" r="r" b="b"/>
              <a:pathLst>
                <a:path w="11886" h="12300" extrusionOk="0">
                  <a:moveTo>
                    <a:pt x="10735" y="1"/>
                  </a:moveTo>
                  <a:cubicBezTo>
                    <a:pt x="9482" y="1"/>
                    <a:pt x="7463" y="1100"/>
                    <a:pt x="6013" y="1332"/>
                  </a:cubicBezTo>
                  <a:cubicBezTo>
                    <a:pt x="4671" y="1546"/>
                    <a:pt x="2438" y="1488"/>
                    <a:pt x="1773" y="2801"/>
                  </a:cubicBezTo>
                  <a:cubicBezTo>
                    <a:pt x="1221" y="3892"/>
                    <a:pt x="1238" y="4016"/>
                    <a:pt x="1272" y="4019"/>
                  </a:cubicBezTo>
                  <a:lnTo>
                    <a:pt x="1272" y="4019"/>
                  </a:lnTo>
                  <a:cubicBezTo>
                    <a:pt x="1109" y="4086"/>
                    <a:pt x="1" y="4597"/>
                    <a:pt x="210" y="6083"/>
                  </a:cubicBezTo>
                  <a:cubicBezTo>
                    <a:pt x="425" y="7617"/>
                    <a:pt x="857" y="8272"/>
                    <a:pt x="1375" y="9529"/>
                  </a:cubicBezTo>
                  <a:cubicBezTo>
                    <a:pt x="1938" y="10895"/>
                    <a:pt x="2405" y="11808"/>
                    <a:pt x="3104" y="12130"/>
                  </a:cubicBezTo>
                  <a:cubicBezTo>
                    <a:pt x="3359" y="12247"/>
                    <a:pt x="3625" y="12299"/>
                    <a:pt x="3865" y="12299"/>
                  </a:cubicBezTo>
                  <a:cubicBezTo>
                    <a:pt x="4285" y="12299"/>
                    <a:pt x="4623" y="12139"/>
                    <a:pt x="4672" y="11888"/>
                  </a:cubicBezTo>
                  <a:cubicBezTo>
                    <a:pt x="4818" y="11136"/>
                    <a:pt x="2867" y="9571"/>
                    <a:pt x="3763" y="8964"/>
                  </a:cubicBezTo>
                  <a:lnTo>
                    <a:pt x="4466" y="8461"/>
                  </a:lnTo>
                  <a:cubicBezTo>
                    <a:pt x="4429" y="8311"/>
                    <a:pt x="4408" y="8134"/>
                    <a:pt x="4306" y="7933"/>
                  </a:cubicBezTo>
                  <a:cubicBezTo>
                    <a:pt x="3645" y="6649"/>
                    <a:pt x="4810" y="6762"/>
                    <a:pt x="4931" y="6135"/>
                  </a:cubicBezTo>
                  <a:cubicBezTo>
                    <a:pt x="5148" y="5006"/>
                    <a:pt x="5560" y="4634"/>
                    <a:pt x="7328" y="4355"/>
                  </a:cubicBezTo>
                  <a:cubicBezTo>
                    <a:pt x="8277" y="4205"/>
                    <a:pt x="9625" y="4464"/>
                    <a:pt x="10447" y="4006"/>
                  </a:cubicBezTo>
                  <a:cubicBezTo>
                    <a:pt x="11884" y="3206"/>
                    <a:pt x="11886" y="481"/>
                    <a:pt x="11430" y="177"/>
                  </a:cubicBezTo>
                  <a:cubicBezTo>
                    <a:pt x="11244" y="53"/>
                    <a:pt x="11008" y="1"/>
                    <a:pt x="107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7"/>
            <p:cNvSpPr/>
            <p:nvPr/>
          </p:nvSpPr>
          <p:spPr>
            <a:xfrm>
              <a:off x="-2973700" y="-2316000"/>
              <a:ext cx="71175" cy="71000"/>
            </a:xfrm>
            <a:custGeom>
              <a:avLst/>
              <a:gdLst/>
              <a:ahLst/>
              <a:cxnLst/>
              <a:rect l="l" t="t" r="r" b="b"/>
              <a:pathLst>
                <a:path w="2847" h="2840" extrusionOk="0">
                  <a:moveTo>
                    <a:pt x="983" y="0"/>
                  </a:moveTo>
                  <a:cubicBezTo>
                    <a:pt x="696" y="0"/>
                    <a:pt x="482" y="185"/>
                    <a:pt x="346" y="456"/>
                  </a:cubicBezTo>
                  <a:cubicBezTo>
                    <a:pt x="0" y="1153"/>
                    <a:pt x="973" y="2424"/>
                    <a:pt x="1385" y="2616"/>
                  </a:cubicBezTo>
                  <a:cubicBezTo>
                    <a:pt x="1703" y="2765"/>
                    <a:pt x="1992" y="2840"/>
                    <a:pt x="2227" y="2840"/>
                  </a:cubicBezTo>
                  <a:cubicBezTo>
                    <a:pt x="2607" y="2840"/>
                    <a:pt x="2846" y="2644"/>
                    <a:pt x="2842" y="2245"/>
                  </a:cubicBezTo>
                  <a:lnTo>
                    <a:pt x="1960" y="552"/>
                  </a:lnTo>
                  <a:cubicBezTo>
                    <a:pt x="1576" y="159"/>
                    <a:pt x="1249" y="0"/>
                    <a:pt x="983"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7"/>
            <p:cNvSpPr/>
            <p:nvPr/>
          </p:nvSpPr>
          <p:spPr>
            <a:xfrm>
              <a:off x="-2876725" y="-2223925"/>
              <a:ext cx="102175" cy="19625"/>
            </a:xfrm>
            <a:custGeom>
              <a:avLst/>
              <a:gdLst/>
              <a:ahLst/>
              <a:cxnLst/>
              <a:rect l="l" t="t" r="r" b="b"/>
              <a:pathLst>
                <a:path w="4087" h="785" fill="none" extrusionOk="0">
                  <a:moveTo>
                    <a:pt x="4087" y="186"/>
                  </a:moveTo>
                  <a:cubicBezTo>
                    <a:pt x="1391" y="785"/>
                    <a:pt x="1" y="1"/>
                    <a:pt x="1" y="1"/>
                  </a:cubicBezTo>
                </a:path>
              </a:pathLst>
            </a:custGeom>
            <a:noFill/>
            <a:ln w="9050" cap="flat" cmpd="sng">
              <a:solidFill>
                <a:srgbClr val="6D22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7"/>
            <p:cNvSpPr/>
            <p:nvPr/>
          </p:nvSpPr>
          <p:spPr>
            <a:xfrm>
              <a:off x="-2797325" y="-2370425"/>
              <a:ext cx="32300" cy="63325"/>
            </a:xfrm>
            <a:custGeom>
              <a:avLst/>
              <a:gdLst/>
              <a:ahLst/>
              <a:cxnLst/>
              <a:rect l="l" t="t" r="r" b="b"/>
              <a:pathLst>
                <a:path w="1292" h="2533" fill="none" extrusionOk="0">
                  <a:moveTo>
                    <a:pt x="0" y="0"/>
                  </a:moveTo>
                  <a:cubicBezTo>
                    <a:pt x="0" y="0"/>
                    <a:pt x="1292" y="1395"/>
                    <a:pt x="1270" y="1849"/>
                  </a:cubicBezTo>
                  <a:cubicBezTo>
                    <a:pt x="1248" y="2303"/>
                    <a:pt x="217" y="2533"/>
                    <a:pt x="217" y="2533"/>
                  </a:cubicBezTo>
                </a:path>
              </a:pathLst>
            </a:custGeom>
            <a:noFill/>
            <a:ln w="9050" cap="flat" cmpd="sng">
              <a:solidFill>
                <a:srgbClr val="6D221D"/>
              </a:solidFill>
              <a:prstDash val="solid"/>
              <a:miter lim="1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7"/>
            <p:cNvSpPr/>
            <p:nvPr/>
          </p:nvSpPr>
          <p:spPr>
            <a:xfrm>
              <a:off x="-2822250" y="-2302675"/>
              <a:ext cx="83550" cy="45325"/>
            </a:xfrm>
            <a:custGeom>
              <a:avLst/>
              <a:gdLst/>
              <a:ahLst/>
              <a:cxnLst/>
              <a:rect l="l" t="t" r="r" b="b"/>
              <a:pathLst>
                <a:path w="3342" h="1813" extrusionOk="0">
                  <a:moveTo>
                    <a:pt x="2770" y="0"/>
                  </a:moveTo>
                  <a:lnTo>
                    <a:pt x="1" y="883"/>
                  </a:lnTo>
                  <a:cubicBezTo>
                    <a:pt x="1" y="883"/>
                    <a:pt x="538" y="1813"/>
                    <a:pt x="1558" y="1813"/>
                  </a:cubicBezTo>
                  <a:cubicBezTo>
                    <a:pt x="1777" y="1813"/>
                    <a:pt x="2018" y="1770"/>
                    <a:pt x="2281" y="1666"/>
                  </a:cubicBezTo>
                  <a:cubicBezTo>
                    <a:pt x="3342" y="1245"/>
                    <a:pt x="2770" y="0"/>
                    <a:pt x="27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7"/>
            <p:cNvSpPr/>
            <p:nvPr/>
          </p:nvSpPr>
          <p:spPr>
            <a:xfrm>
              <a:off x="-2779050" y="-2389925"/>
              <a:ext cx="13950" cy="17650"/>
            </a:xfrm>
            <a:custGeom>
              <a:avLst/>
              <a:gdLst/>
              <a:ahLst/>
              <a:cxnLst/>
              <a:rect l="l" t="t" r="r" b="b"/>
              <a:pathLst>
                <a:path w="558" h="706" extrusionOk="0">
                  <a:moveTo>
                    <a:pt x="186" y="1"/>
                  </a:moveTo>
                  <a:cubicBezTo>
                    <a:pt x="164" y="1"/>
                    <a:pt x="143" y="5"/>
                    <a:pt x="121" y="14"/>
                  </a:cubicBezTo>
                  <a:cubicBezTo>
                    <a:pt x="49" y="44"/>
                    <a:pt x="1" y="130"/>
                    <a:pt x="25" y="209"/>
                  </a:cubicBezTo>
                  <a:cubicBezTo>
                    <a:pt x="69" y="347"/>
                    <a:pt x="123" y="482"/>
                    <a:pt x="187" y="612"/>
                  </a:cubicBezTo>
                  <a:cubicBezTo>
                    <a:pt x="218" y="671"/>
                    <a:pt x="288" y="706"/>
                    <a:pt x="355" y="706"/>
                  </a:cubicBezTo>
                  <a:cubicBezTo>
                    <a:pt x="388" y="706"/>
                    <a:pt x="420" y="698"/>
                    <a:pt x="447" y="680"/>
                  </a:cubicBezTo>
                  <a:cubicBezTo>
                    <a:pt x="543" y="619"/>
                    <a:pt x="558" y="518"/>
                    <a:pt x="516" y="420"/>
                  </a:cubicBezTo>
                  <a:cubicBezTo>
                    <a:pt x="463" y="302"/>
                    <a:pt x="401" y="188"/>
                    <a:pt x="329" y="81"/>
                  </a:cubicBezTo>
                  <a:cubicBezTo>
                    <a:pt x="298" y="30"/>
                    <a:pt x="243" y="1"/>
                    <a:pt x="186" y="1"/>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7"/>
            <p:cNvSpPr/>
            <p:nvPr/>
          </p:nvSpPr>
          <p:spPr>
            <a:xfrm>
              <a:off x="-2796200" y="-2417050"/>
              <a:ext cx="26100" cy="16525"/>
            </a:xfrm>
            <a:custGeom>
              <a:avLst/>
              <a:gdLst/>
              <a:ahLst/>
              <a:cxnLst/>
              <a:rect l="l" t="t" r="r" b="b"/>
              <a:pathLst>
                <a:path w="1044" h="661" fill="none" extrusionOk="0">
                  <a:moveTo>
                    <a:pt x="0" y="661"/>
                  </a:moveTo>
                  <a:cubicBezTo>
                    <a:pt x="0" y="661"/>
                    <a:pt x="335" y="1"/>
                    <a:pt x="1043" y="351"/>
                  </a:cubicBezTo>
                </a:path>
              </a:pathLst>
            </a:custGeom>
            <a:noFill/>
            <a:ln w="6025" cap="rnd" cmpd="sng">
              <a:solidFill>
                <a:srgbClr val="2122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7"/>
            <p:cNvSpPr/>
            <p:nvPr/>
          </p:nvSpPr>
          <p:spPr>
            <a:xfrm>
              <a:off x="-2856700" y="-2357200"/>
              <a:ext cx="13825" cy="17850"/>
            </a:xfrm>
            <a:custGeom>
              <a:avLst/>
              <a:gdLst/>
              <a:ahLst/>
              <a:cxnLst/>
              <a:rect l="l" t="t" r="r" b="b"/>
              <a:pathLst>
                <a:path w="553" h="714" extrusionOk="0">
                  <a:moveTo>
                    <a:pt x="195" y="1"/>
                  </a:moveTo>
                  <a:cubicBezTo>
                    <a:pt x="97" y="1"/>
                    <a:pt x="0" y="88"/>
                    <a:pt x="32" y="209"/>
                  </a:cubicBezTo>
                  <a:lnTo>
                    <a:pt x="32" y="210"/>
                  </a:lnTo>
                  <a:cubicBezTo>
                    <a:pt x="67" y="350"/>
                    <a:pt x="115" y="488"/>
                    <a:pt x="173" y="622"/>
                  </a:cubicBezTo>
                  <a:cubicBezTo>
                    <a:pt x="200" y="683"/>
                    <a:pt x="269" y="713"/>
                    <a:pt x="335" y="713"/>
                  </a:cubicBezTo>
                  <a:cubicBezTo>
                    <a:pt x="362" y="713"/>
                    <a:pt x="387" y="709"/>
                    <a:pt x="410" y="699"/>
                  </a:cubicBezTo>
                  <a:cubicBezTo>
                    <a:pt x="488" y="666"/>
                    <a:pt x="552" y="565"/>
                    <a:pt x="520" y="475"/>
                  </a:cubicBezTo>
                  <a:cubicBezTo>
                    <a:pt x="469" y="340"/>
                    <a:pt x="407" y="207"/>
                    <a:pt x="334" y="82"/>
                  </a:cubicBezTo>
                  <a:cubicBezTo>
                    <a:pt x="300" y="25"/>
                    <a:pt x="247" y="1"/>
                    <a:pt x="195" y="1"/>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7"/>
            <p:cNvSpPr/>
            <p:nvPr/>
          </p:nvSpPr>
          <p:spPr>
            <a:xfrm>
              <a:off x="-2882225" y="-2386000"/>
              <a:ext cx="32900" cy="23625"/>
            </a:xfrm>
            <a:custGeom>
              <a:avLst/>
              <a:gdLst/>
              <a:ahLst/>
              <a:cxnLst/>
              <a:rect l="l" t="t" r="r" b="b"/>
              <a:pathLst>
                <a:path w="1316" h="945" fill="none" extrusionOk="0">
                  <a:moveTo>
                    <a:pt x="1316" y="120"/>
                  </a:moveTo>
                  <a:cubicBezTo>
                    <a:pt x="1316" y="120"/>
                    <a:pt x="581" y="1"/>
                    <a:pt x="1" y="945"/>
                  </a:cubicBezTo>
                </a:path>
              </a:pathLst>
            </a:custGeom>
            <a:noFill/>
            <a:ln w="6025" cap="rnd" cmpd="sng">
              <a:solidFill>
                <a:srgbClr val="2122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7"/>
            <p:cNvSpPr/>
            <p:nvPr/>
          </p:nvSpPr>
          <p:spPr>
            <a:xfrm>
              <a:off x="-2679375" y="-1913500"/>
              <a:ext cx="823775" cy="481425"/>
            </a:xfrm>
            <a:custGeom>
              <a:avLst/>
              <a:gdLst/>
              <a:ahLst/>
              <a:cxnLst/>
              <a:rect l="l" t="t" r="r" b="b"/>
              <a:pathLst>
                <a:path w="32951" h="19257" extrusionOk="0">
                  <a:moveTo>
                    <a:pt x="28165" y="0"/>
                  </a:moveTo>
                  <a:cubicBezTo>
                    <a:pt x="28165" y="0"/>
                    <a:pt x="16573" y="8567"/>
                    <a:pt x="14868" y="8567"/>
                  </a:cubicBezTo>
                  <a:cubicBezTo>
                    <a:pt x="14850" y="8567"/>
                    <a:pt x="14832" y="8566"/>
                    <a:pt x="14816" y="8564"/>
                  </a:cubicBezTo>
                  <a:cubicBezTo>
                    <a:pt x="13571" y="8405"/>
                    <a:pt x="9290" y="143"/>
                    <a:pt x="9290" y="143"/>
                  </a:cubicBezTo>
                  <a:lnTo>
                    <a:pt x="1" y="5793"/>
                  </a:lnTo>
                  <a:cubicBezTo>
                    <a:pt x="1" y="5793"/>
                    <a:pt x="6936" y="19256"/>
                    <a:pt x="14398" y="19256"/>
                  </a:cubicBezTo>
                  <a:cubicBezTo>
                    <a:pt x="21861" y="19256"/>
                    <a:pt x="32950" y="5796"/>
                    <a:pt x="32950" y="5796"/>
                  </a:cubicBezTo>
                  <a:lnTo>
                    <a:pt x="28165" y="0"/>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7"/>
            <p:cNvSpPr/>
            <p:nvPr/>
          </p:nvSpPr>
          <p:spPr>
            <a:xfrm>
              <a:off x="-3187025" y="-2147950"/>
              <a:ext cx="709100" cy="956500"/>
            </a:xfrm>
            <a:custGeom>
              <a:avLst/>
              <a:gdLst/>
              <a:ahLst/>
              <a:cxnLst/>
              <a:rect l="l" t="t" r="r" b="b"/>
              <a:pathLst>
                <a:path w="28364" h="38260" extrusionOk="0">
                  <a:moveTo>
                    <a:pt x="8849" y="1"/>
                  </a:moveTo>
                  <a:cubicBezTo>
                    <a:pt x="8849" y="1"/>
                    <a:pt x="1784" y="7809"/>
                    <a:pt x="1020" y="16542"/>
                  </a:cubicBezTo>
                  <a:cubicBezTo>
                    <a:pt x="0" y="28214"/>
                    <a:pt x="674" y="38260"/>
                    <a:pt x="674" y="38260"/>
                  </a:cubicBezTo>
                  <a:lnTo>
                    <a:pt x="28364" y="36399"/>
                  </a:lnTo>
                  <a:cubicBezTo>
                    <a:pt x="28364" y="36399"/>
                    <a:pt x="26698" y="21124"/>
                    <a:pt x="25373" y="12184"/>
                  </a:cubicBezTo>
                  <a:cubicBezTo>
                    <a:pt x="23951" y="2587"/>
                    <a:pt x="16660" y="689"/>
                    <a:pt x="16660" y="689"/>
                  </a:cubicBezTo>
                  <a:cubicBezTo>
                    <a:pt x="16660" y="689"/>
                    <a:pt x="15565" y="1702"/>
                    <a:pt x="13128" y="1813"/>
                  </a:cubicBezTo>
                  <a:cubicBezTo>
                    <a:pt x="13015" y="1818"/>
                    <a:pt x="12904" y="1821"/>
                    <a:pt x="12796" y="1821"/>
                  </a:cubicBezTo>
                  <a:cubicBezTo>
                    <a:pt x="9858" y="1821"/>
                    <a:pt x="8849" y="1"/>
                    <a:pt x="88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7"/>
            <p:cNvSpPr/>
            <p:nvPr/>
          </p:nvSpPr>
          <p:spPr>
            <a:xfrm>
              <a:off x="-3003225" y="-1393350"/>
              <a:ext cx="393625" cy="28050"/>
            </a:xfrm>
            <a:custGeom>
              <a:avLst/>
              <a:gdLst/>
              <a:ahLst/>
              <a:cxnLst/>
              <a:rect l="l" t="t" r="r" b="b"/>
              <a:pathLst>
                <a:path w="15745" h="1122" extrusionOk="0">
                  <a:moveTo>
                    <a:pt x="834" y="1"/>
                  </a:moveTo>
                  <a:cubicBezTo>
                    <a:pt x="379" y="1"/>
                    <a:pt x="7" y="401"/>
                    <a:pt x="0" y="901"/>
                  </a:cubicBezTo>
                  <a:lnTo>
                    <a:pt x="15732" y="1121"/>
                  </a:lnTo>
                  <a:lnTo>
                    <a:pt x="15745" y="211"/>
                  </a:lnTo>
                  <a:lnTo>
                    <a:pt x="847" y="1"/>
                  </a:lnTo>
                  <a:cubicBezTo>
                    <a:pt x="843" y="1"/>
                    <a:pt x="838" y="1"/>
                    <a:pt x="834" y="1"/>
                  </a:cubicBezTo>
                  <a:close/>
                </a:path>
              </a:pathLst>
            </a:custGeom>
            <a:solidFill>
              <a:srgbClr val="DCD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7"/>
            <p:cNvSpPr/>
            <p:nvPr/>
          </p:nvSpPr>
          <p:spPr>
            <a:xfrm>
              <a:off x="-2679375" y="-1745800"/>
              <a:ext cx="634025" cy="386850"/>
            </a:xfrm>
            <a:custGeom>
              <a:avLst/>
              <a:gdLst/>
              <a:ahLst/>
              <a:cxnLst/>
              <a:rect l="l" t="t" r="r" b="b"/>
              <a:pathLst>
                <a:path w="25361" h="15474" extrusionOk="0">
                  <a:moveTo>
                    <a:pt x="5702" y="1"/>
                  </a:moveTo>
                  <a:cubicBezTo>
                    <a:pt x="5020" y="1"/>
                    <a:pt x="4413" y="481"/>
                    <a:pt x="4200" y="1191"/>
                  </a:cubicBezTo>
                  <a:lnTo>
                    <a:pt x="1" y="15181"/>
                  </a:lnTo>
                  <a:lnTo>
                    <a:pt x="20933" y="15474"/>
                  </a:lnTo>
                  <a:lnTo>
                    <a:pt x="25228" y="1157"/>
                  </a:lnTo>
                  <a:cubicBezTo>
                    <a:pt x="25360" y="721"/>
                    <a:pt x="25067" y="272"/>
                    <a:pt x="24646" y="266"/>
                  </a:cubicBezTo>
                  <a:lnTo>
                    <a:pt x="5723" y="1"/>
                  </a:lnTo>
                  <a:cubicBezTo>
                    <a:pt x="5716" y="1"/>
                    <a:pt x="5709" y="1"/>
                    <a:pt x="5702" y="1"/>
                  </a:cubicBezTo>
                  <a:close/>
                </a:path>
              </a:pathLst>
            </a:custGeom>
            <a:solidFill>
              <a:srgbClr val="DCD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7"/>
            <p:cNvSpPr/>
            <p:nvPr/>
          </p:nvSpPr>
          <p:spPr>
            <a:xfrm>
              <a:off x="-2655875" y="-1745500"/>
              <a:ext cx="634025" cy="386875"/>
            </a:xfrm>
            <a:custGeom>
              <a:avLst/>
              <a:gdLst/>
              <a:ahLst/>
              <a:cxnLst/>
              <a:rect l="l" t="t" r="r" b="b"/>
              <a:pathLst>
                <a:path w="25361" h="15475" extrusionOk="0">
                  <a:moveTo>
                    <a:pt x="5701" y="1"/>
                  </a:moveTo>
                  <a:cubicBezTo>
                    <a:pt x="5021" y="1"/>
                    <a:pt x="4413" y="481"/>
                    <a:pt x="4200" y="1191"/>
                  </a:cubicBezTo>
                  <a:lnTo>
                    <a:pt x="0" y="15181"/>
                  </a:lnTo>
                  <a:lnTo>
                    <a:pt x="20932" y="15475"/>
                  </a:lnTo>
                  <a:lnTo>
                    <a:pt x="25229" y="1157"/>
                  </a:lnTo>
                  <a:cubicBezTo>
                    <a:pt x="25360" y="721"/>
                    <a:pt x="25068" y="273"/>
                    <a:pt x="24647" y="267"/>
                  </a:cubicBezTo>
                  <a:lnTo>
                    <a:pt x="5723" y="1"/>
                  </a:lnTo>
                  <a:cubicBezTo>
                    <a:pt x="5716" y="1"/>
                    <a:pt x="5709" y="1"/>
                    <a:pt x="5701" y="1"/>
                  </a:cubicBezTo>
                  <a:close/>
                </a:path>
              </a:pathLst>
            </a:custGeom>
            <a:solidFill>
              <a:srgbClr val="F2F5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7"/>
            <p:cNvSpPr/>
            <p:nvPr/>
          </p:nvSpPr>
          <p:spPr>
            <a:xfrm>
              <a:off x="-2357800" y="-1597750"/>
              <a:ext cx="76775" cy="59200"/>
            </a:xfrm>
            <a:custGeom>
              <a:avLst/>
              <a:gdLst/>
              <a:ahLst/>
              <a:cxnLst/>
              <a:rect l="l" t="t" r="r" b="b"/>
              <a:pathLst>
                <a:path w="3071" h="2368" extrusionOk="0">
                  <a:moveTo>
                    <a:pt x="1749" y="1"/>
                  </a:moveTo>
                  <a:cubicBezTo>
                    <a:pt x="984" y="1"/>
                    <a:pt x="264" y="517"/>
                    <a:pt x="133" y="1164"/>
                  </a:cubicBezTo>
                  <a:cubicBezTo>
                    <a:pt x="1" y="1818"/>
                    <a:pt x="523" y="2356"/>
                    <a:pt x="1297" y="2367"/>
                  </a:cubicBezTo>
                  <a:cubicBezTo>
                    <a:pt x="1305" y="2368"/>
                    <a:pt x="1314" y="2368"/>
                    <a:pt x="1322" y="2368"/>
                  </a:cubicBezTo>
                  <a:cubicBezTo>
                    <a:pt x="2087" y="2368"/>
                    <a:pt x="2808" y="1850"/>
                    <a:pt x="2938" y="1204"/>
                  </a:cubicBezTo>
                  <a:cubicBezTo>
                    <a:pt x="3070" y="549"/>
                    <a:pt x="2549" y="11"/>
                    <a:pt x="1774" y="1"/>
                  </a:cubicBezTo>
                  <a:cubicBezTo>
                    <a:pt x="1766" y="1"/>
                    <a:pt x="1757" y="1"/>
                    <a:pt x="1749" y="1"/>
                  </a:cubicBezTo>
                  <a:close/>
                </a:path>
              </a:pathLst>
            </a:custGeom>
            <a:solidFill>
              <a:srgbClr val="DCD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7"/>
            <p:cNvSpPr/>
            <p:nvPr/>
          </p:nvSpPr>
          <p:spPr>
            <a:xfrm>
              <a:off x="-2770525" y="-2131500"/>
              <a:ext cx="389875" cy="354425"/>
            </a:xfrm>
            <a:custGeom>
              <a:avLst/>
              <a:gdLst/>
              <a:ahLst/>
              <a:cxnLst/>
              <a:rect l="l" t="t" r="r" b="b"/>
              <a:pathLst>
                <a:path w="15595" h="14177" extrusionOk="0">
                  <a:moveTo>
                    <a:pt x="914" y="1"/>
                  </a:moveTo>
                  <a:cubicBezTo>
                    <a:pt x="602" y="1"/>
                    <a:pt x="297" y="11"/>
                    <a:pt x="0" y="31"/>
                  </a:cubicBezTo>
                  <a:lnTo>
                    <a:pt x="8463" y="14177"/>
                  </a:lnTo>
                  <a:lnTo>
                    <a:pt x="15595" y="12361"/>
                  </a:lnTo>
                  <a:cubicBezTo>
                    <a:pt x="15595" y="12361"/>
                    <a:pt x="13425" y="5164"/>
                    <a:pt x="8249" y="1802"/>
                  </a:cubicBezTo>
                  <a:cubicBezTo>
                    <a:pt x="6507" y="672"/>
                    <a:pt x="3499" y="1"/>
                    <a:pt x="9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7"/>
            <p:cNvSpPr/>
            <p:nvPr/>
          </p:nvSpPr>
          <p:spPr>
            <a:xfrm>
              <a:off x="-3407950" y="-1792550"/>
              <a:ext cx="627450" cy="526200"/>
            </a:xfrm>
            <a:custGeom>
              <a:avLst/>
              <a:gdLst/>
              <a:ahLst/>
              <a:cxnLst/>
              <a:rect l="l" t="t" r="r" b="b"/>
              <a:pathLst>
                <a:path w="25098" h="21048" extrusionOk="0">
                  <a:moveTo>
                    <a:pt x="4210" y="0"/>
                  </a:moveTo>
                  <a:cubicBezTo>
                    <a:pt x="4210" y="0"/>
                    <a:pt x="1" y="14052"/>
                    <a:pt x="3701" y="18675"/>
                  </a:cubicBezTo>
                  <a:cubicBezTo>
                    <a:pt x="5272" y="20636"/>
                    <a:pt x="12235" y="21047"/>
                    <a:pt x="17797" y="21047"/>
                  </a:cubicBezTo>
                  <a:cubicBezTo>
                    <a:pt x="21812" y="21047"/>
                    <a:pt x="25097" y="20833"/>
                    <a:pt x="25097" y="20833"/>
                  </a:cubicBezTo>
                  <a:lnTo>
                    <a:pt x="24546" y="13810"/>
                  </a:lnTo>
                  <a:cubicBezTo>
                    <a:pt x="24546" y="13810"/>
                    <a:pt x="13969" y="12293"/>
                    <a:pt x="13604" y="11086"/>
                  </a:cubicBezTo>
                  <a:cubicBezTo>
                    <a:pt x="13120" y="9484"/>
                    <a:pt x="15214" y="2131"/>
                    <a:pt x="15214" y="2131"/>
                  </a:cubicBezTo>
                  <a:lnTo>
                    <a:pt x="4210" y="0"/>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7"/>
            <p:cNvSpPr/>
            <p:nvPr/>
          </p:nvSpPr>
          <p:spPr>
            <a:xfrm>
              <a:off x="-2849450" y="-1449675"/>
              <a:ext cx="337525" cy="178025"/>
            </a:xfrm>
            <a:custGeom>
              <a:avLst/>
              <a:gdLst/>
              <a:ahLst/>
              <a:cxnLst/>
              <a:rect l="l" t="t" r="r" b="b"/>
              <a:pathLst>
                <a:path w="13501" h="7121" extrusionOk="0">
                  <a:moveTo>
                    <a:pt x="7977" y="4950"/>
                  </a:moveTo>
                  <a:cubicBezTo>
                    <a:pt x="7861" y="5000"/>
                    <a:pt x="7796" y="5028"/>
                    <a:pt x="7796" y="5028"/>
                  </a:cubicBezTo>
                  <a:cubicBezTo>
                    <a:pt x="7812" y="5007"/>
                    <a:pt x="7875" y="4981"/>
                    <a:pt x="7977" y="4950"/>
                  </a:cubicBezTo>
                  <a:close/>
                  <a:moveTo>
                    <a:pt x="1" y="1"/>
                  </a:moveTo>
                  <a:lnTo>
                    <a:pt x="966" y="7067"/>
                  </a:lnTo>
                  <a:cubicBezTo>
                    <a:pt x="966" y="7067"/>
                    <a:pt x="1593" y="7120"/>
                    <a:pt x="2600" y="7120"/>
                  </a:cubicBezTo>
                  <a:cubicBezTo>
                    <a:pt x="4033" y="7120"/>
                    <a:pt x="6238" y="7013"/>
                    <a:pt x="8509" y="6493"/>
                  </a:cubicBezTo>
                  <a:cubicBezTo>
                    <a:pt x="8948" y="6391"/>
                    <a:pt x="11456" y="5237"/>
                    <a:pt x="11692" y="4587"/>
                  </a:cubicBezTo>
                  <a:lnTo>
                    <a:pt x="11692" y="4587"/>
                  </a:lnTo>
                  <a:cubicBezTo>
                    <a:pt x="12216" y="4271"/>
                    <a:pt x="12594" y="3973"/>
                    <a:pt x="12684" y="3756"/>
                  </a:cubicBezTo>
                  <a:lnTo>
                    <a:pt x="12684" y="3756"/>
                  </a:lnTo>
                  <a:cubicBezTo>
                    <a:pt x="13188" y="3553"/>
                    <a:pt x="13501" y="3337"/>
                    <a:pt x="13447" y="3115"/>
                  </a:cubicBezTo>
                  <a:cubicBezTo>
                    <a:pt x="13415" y="2984"/>
                    <a:pt x="13149" y="2924"/>
                    <a:pt x="12748" y="2910"/>
                  </a:cubicBezTo>
                  <a:lnTo>
                    <a:pt x="12748" y="2910"/>
                  </a:lnTo>
                  <a:cubicBezTo>
                    <a:pt x="12800" y="2860"/>
                    <a:pt x="12825" y="2805"/>
                    <a:pt x="12817" y="2744"/>
                  </a:cubicBezTo>
                  <a:cubicBezTo>
                    <a:pt x="12766" y="2357"/>
                    <a:pt x="11354" y="2213"/>
                    <a:pt x="10447" y="2213"/>
                  </a:cubicBezTo>
                  <a:cubicBezTo>
                    <a:pt x="10434" y="2213"/>
                    <a:pt x="10420" y="2213"/>
                    <a:pt x="10407" y="2213"/>
                  </a:cubicBezTo>
                  <a:cubicBezTo>
                    <a:pt x="10398" y="2213"/>
                    <a:pt x="10388" y="2213"/>
                    <a:pt x="10379" y="2213"/>
                  </a:cubicBezTo>
                  <a:cubicBezTo>
                    <a:pt x="9360" y="2213"/>
                    <a:pt x="7597" y="2056"/>
                    <a:pt x="7451" y="1760"/>
                  </a:cubicBezTo>
                  <a:cubicBezTo>
                    <a:pt x="7348" y="1550"/>
                    <a:pt x="9698" y="1272"/>
                    <a:pt x="9732" y="869"/>
                  </a:cubicBezTo>
                  <a:cubicBezTo>
                    <a:pt x="9767" y="452"/>
                    <a:pt x="1554" y="39"/>
                    <a:pt x="1"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7"/>
            <p:cNvSpPr/>
            <p:nvPr/>
          </p:nvSpPr>
          <p:spPr>
            <a:xfrm>
              <a:off x="-2637575" y="-1372025"/>
              <a:ext cx="96050" cy="9525"/>
            </a:xfrm>
            <a:custGeom>
              <a:avLst/>
              <a:gdLst/>
              <a:ahLst/>
              <a:cxnLst/>
              <a:rect l="l" t="t" r="r" b="b"/>
              <a:pathLst>
                <a:path w="3842" h="381" extrusionOk="0">
                  <a:moveTo>
                    <a:pt x="3487" y="1"/>
                  </a:moveTo>
                  <a:cubicBezTo>
                    <a:pt x="3282" y="1"/>
                    <a:pt x="3077" y="7"/>
                    <a:pt x="2873" y="16"/>
                  </a:cubicBezTo>
                  <a:cubicBezTo>
                    <a:pt x="2553" y="31"/>
                    <a:pt x="2231" y="56"/>
                    <a:pt x="1913" y="83"/>
                  </a:cubicBezTo>
                  <a:cubicBezTo>
                    <a:pt x="1593" y="112"/>
                    <a:pt x="1274" y="147"/>
                    <a:pt x="956" y="190"/>
                  </a:cubicBezTo>
                  <a:cubicBezTo>
                    <a:pt x="636" y="232"/>
                    <a:pt x="319" y="278"/>
                    <a:pt x="0" y="342"/>
                  </a:cubicBezTo>
                  <a:cubicBezTo>
                    <a:pt x="162" y="361"/>
                    <a:pt x="323" y="371"/>
                    <a:pt x="484" y="376"/>
                  </a:cubicBezTo>
                  <a:cubicBezTo>
                    <a:pt x="566" y="379"/>
                    <a:pt x="646" y="380"/>
                    <a:pt x="727" y="380"/>
                  </a:cubicBezTo>
                  <a:cubicBezTo>
                    <a:pt x="807" y="380"/>
                    <a:pt x="889" y="380"/>
                    <a:pt x="969" y="379"/>
                  </a:cubicBezTo>
                  <a:cubicBezTo>
                    <a:pt x="1292" y="373"/>
                    <a:pt x="1613" y="352"/>
                    <a:pt x="1935" y="323"/>
                  </a:cubicBezTo>
                  <a:cubicBezTo>
                    <a:pt x="2255" y="294"/>
                    <a:pt x="2575" y="255"/>
                    <a:pt x="2893" y="206"/>
                  </a:cubicBezTo>
                  <a:cubicBezTo>
                    <a:pt x="3052" y="179"/>
                    <a:pt x="3210" y="152"/>
                    <a:pt x="3369" y="120"/>
                  </a:cubicBezTo>
                  <a:cubicBezTo>
                    <a:pt x="3528" y="88"/>
                    <a:pt x="3685" y="53"/>
                    <a:pt x="3842" y="8"/>
                  </a:cubicBezTo>
                  <a:cubicBezTo>
                    <a:pt x="3723" y="3"/>
                    <a:pt x="3605" y="1"/>
                    <a:pt x="3487" y="1"/>
                  </a:cubicBezTo>
                  <a:close/>
                </a:path>
              </a:pathLst>
            </a:custGeom>
            <a:solidFill>
              <a:srgbClr val="6D22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7"/>
            <p:cNvSpPr/>
            <p:nvPr/>
          </p:nvSpPr>
          <p:spPr>
            <a:xfrm>
              <a:off x="-2655250" y="-1348925"/>
              <a:ext cx="102575" cy="21125"/>
            </a:xfrm>
            <a:custGeom>
              <a:avLst/>
              <a:gdLst/>
              <a:ahLst/>
              <a:cxnLst/>
              <a:rect l="l" t="t" r="r" b="b"/>
              <a:pathLst>
                <a:path w="4103" h="845" extrusionOk="0">
                  <a:moveTo>
                    <a:pt x="4102" y="0"/>
                  </a:moveTo>
                  <a:lnTo>
                    <a:pt x="4102" y="0"/>
                  </a:lnTo>
                  <a:cubicBezTo>
                    <a:pt x="3753" y="47"/>
                    <a:pt x="3410" y="111"/>
                    <a:pt x="3066" y="176"/>
                  </a:cubicBezTo>
                  <a:lnTo>
                    <a:pt x="2937" y="202"/>
                  </a:lnTo>
                  <a:lnTo>
                    <a:pt x="2809" y="229"/>
                  </a:lnTo>
                  <a:cubicBezTo>
                    <a:pt x="2725" y="245"/>
                    <a:pt x="2639" y="263"/>
                    <a:pt x="2553" y="281"/>
                  </a:cubicBezTo>
                  <a:cubicBezTo>
                    <a:pt x="2469" y="300"/>
                    <a:pt x="2383" y="317"/>
                    <a:pt x="2298" y="336"/>
                  </a:cubicBezTo>
                  <a:cubicBezTo>
                    <a:pt x="2214" y="354"/>
                    <a:pt x="2128" y="373"/>
                    <a:pt x="2044" y="390"/>
                  </a:cubicBezTo>
                  <a:lnTo>
                    <a:pt x="1026" y="614"/>
                  </a:lnTo>
                  <a:cubicBezTo>
                    <a:pt x="685" y="688"/>
                    <a:pt x="346" y="762"/>
                    <a:pt x="0" y="828"/>
                  </a:cubicBezTo>
                  <a:cubicBezTo>
                    <a:pt x="87" y="835"/>
                    <a:pt x="176" y="842"/>
                    <a:pt x="265" y="844"/>
                  </a:cubicBezTo>
                  <a:cubicBezTo>
                    <a:pt x="282" y="844"/>
                    <a:pt x="299" y="844"/>
                    <a:pt x="316" y="844"/>
                  </a:cubicBezTo>
                  <a:cubicBezTo>
                    <a:pt x="387" y="844"/>
                    <a:pt x="458" y="842"/>
                    <a:pt x="530" y="841"/>
                  </a:cubicBezTo>
                  <a:cubicBezTo>
                    <a:pt x="551" y="841"/>
                    <a:pt x="573" y="841"/>
                    <a:pt x="595" y="839"/>
                  </a:cubicBezTo>
                  <a:lnTo>
                    <a:pt x="662" y="835"/>
                  </a:lnTo>
                  <a:lnTo>
                    <a:pt x="793" y="826"/>
                  </a:lnTo>
                  <a:cubicBezTo>
                    <a:pt x="837" y="823"/>
                    <a:pt x="882" y="821"/>
                    <a:pt x="925" y="815"/>
                  </a:cubicBezTo>
                  <a:cubicBezTo>
                    <a:pt x="969" y="810"/>
                    <a:pt x="1013" y="806"/>
                    <a:pt x="1056" y="800"/>
                  </a:cubicBezTo>
                  <a:cubicBezTo>
                    <a:pt x="1231" y="783"/>
                    <a:pt x="1405" y="755"/>
                    <a:pt x="1578" y="726"/>
                  </a:cubicBezTo>
                  <a:cubicBezTo>
                    <a:pt x="1666" y="711"/>
                    <a:pt x="1752" y="695"/>
                    <a:pt x="1837" y="679"/>
                  </a:cubicBezTo>
                  <a:cubicBezTo>
                    <a:pt x="1923" y="662"/>
                    <a:pt x="2009" y="645"/>
                    <a:pt x="2095" y="626"/>
                  </a:cubicBezTo>
                  <a:cubicBezTo>
                    <a:pt x="2181" y="607"/>
                    <a:pt x="2266" y="588"/>
                    <a:pt x="2351" y="567"/>
                  </a:cubicBezTo>
                  <a:cubicBezTo>
                    <a:pt x="2435" y="546"/>
                    <a:pt x="2521" y="525"/>
                    <a:pt x="2605" y="503"/>
                  </a:cubicBezTo>
                  <a:cubicBezTo>
                    <a:pt x="2776" y="458"/>
                    <a:pt x="2944" y="412"/>
                    <a:pt x="3112" y="361"/>
                  </a:cubicBezTo>
                  <a:cubicBezTo>
                    <a:pt x="3279" y="309"/>
                    <a:pt x="3446" y="255"/>
                    <a:pt x="3612" y="195"/>
                  </a:cubicBezTo>
                  <a:cubicBezTo>
                    <a:pt x="3776" y="135"/>
                    <a:pt x="3941" y="73"/>
                    <a:pt x="4102" y="0"/>
                  </a:cubicBezTo>
                  <a:close/>
                </a:path>
              </a:pathLst>
            </a:custGeom>
            <a:solidFill>
              <a:srgbClr val="6D22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7"/>
            <p:cNvSpPr/>
            <p:nvPr/>
          </p:nvSpPr>
          <p:spPr>
            <a:xfrm>
              <a:off x="-2661850" y="-1325775"/>
              <a:ext cx="90075" cy="24575"/>
            </a:xfrm>
            <a:custGeom>
              <a:avLst/>
              <a:gdLst/>
              <a:ahLst/>
              <a:cxnLst/>
              <a:rect l="l" t="t" r="r" b="b"/>
              <a:pathLst>
                <a:path w="3603" h="983" extrusionOk="0">
                  <a:moveTo>
                    <a:pt x="3602" y="1"/>
                  </a:moveTo>
                  <a:lnTo>
                    <a:pt x="3602" y="1"/>
                  </a:lnTo>
                  <a:cubicBezTo>
                    <a:pt x="3291" y="50"/>
                    <a:pt x="2986" y="119"/>
                    <a:pt x="2685" y="194"/>
                  </a:cubicBezTo>
                  <a:cubicBezTo>
                    <a:pt x="2382" y="268"/>
                    <a:pt x="2082" y="350"/>
                    <a:pt x="1784" y="433"/>
                  </a:cubicBezTo>
                  <a:cubicBezTo>
                    <a:pt x="1486" y="517"/>
                    <a:pt x="1189" y="606"/>
                    <a:pt x="893" y="697"/>
                  </a:cubicBezTo>
                  <a:cubicBezTo>
                    <a:pt x="594" y="789"/>
                    <a:pt x="299" y="882"/>
                    <a:pt x="1" y="983"/>
                  </a:cubicBezTo>
                  <a:cubicBezTo>
                    <a:pt x="81" y="983"/>
                    <a:pt x="159" y="980"/>
                    <a:pt x="238" y="974"/>
                  </a:cubicBezTo>
                  <a:cubicBezTo>
                    <a:pt x="317" y="969"/>
                    <a:pt x="394" y="961"/>
                    <a:pt x="472" y="952"/>
                  </a:cubicBezTo>
                  <a:cubicBezTo>
                    <a:pt x="551" y="945"/>
                    <a:pt x="628" y="932"/>
                    <a:pt x="705" y="920"/>
                  </a:cubicBezTo>
                  <a:cubicBezTo>
                    <a:pt x="783" y="908"/>
                    <a:pt x="861" y="897"/>
                    <a:pt x="938" y="881"/>
                  </a:cubicBezTo>
                  <a:cubicBezTo>
                    <a:pt x="1245" y="824"/>
                    <a:pt x="1549" y="750"/>
                    <a:pt x="1850" y="665"/>
                  </a:cubicBezTo>
                  <a:cubicBezTo>
                    <a:pt x="2151" y="580"/>
                    <a:pt x="2448" y="484"/>
                    <a:pt x="2740" y="375"/>
                  </a:cubicBezTo>
                  <a:cubicBezTo>
                    <a:pt x="2887" y="319"/>
                    <a:pt x="3032" y="261"/>
                    <a:pt x="3176" y="200"/>
                  </a:cubicBezTo>
                  <a:cubicBezTo>
                    <a:pt x="3319" y="139"/>
                    <a:pt x="3463" y="75"/>
                    <a:pt x="3602" y="1"/>
                  </a:cubicBezTo>
                  <a:close/>
                </a:path>
              </a:pathLst>
            </a:custGeom>
            <a:solidFill>
              <a:srgbClr val="6D22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7"/>
            <p:cNvSpPr/>
            <p:nvPr/>
          </p:nvSpPr>
          <p:spPr>
            <a:xfrm>
              <a:off x="-3334475" y="-2147950"/>
              <a:ext cx="369125" cy="448550"/>
            </a:xfrm>
            <a:custGeom>
              <a:avLst/>
              <a:gdLst/>
              <a:ahLst/>
              <a:cxnLst/>
              <a:rect l="l" t="t" r="r" b="b"/>
              <a:pathLst>
                <a:path w="14765" h="17942" extrusionOk="0">
                  <a:moveTo>
                    <a:pt x="14747" y="1"/>
                  </a:moveTo>
                  <a:cubicBezTo>
                    <a:pt x="14747" y="1"/>
                    <a:pt x="9145" y="377"/>
                    <a:pt x="7014" y="1982"/>
                  </a:cubicBezTo>
                  <a:cubicBezTo>
                    <a:pt x="1308" y="6277"/>
                    <a:pt x="0" y="14679"/>
                    <a:pt x="0" y="14679"/>
                  </a:cubicBezTo>
                  <a:lnTo>
                    <a:pt x="12515" y="17942"/>
                  </a:lnTo>
                  <a:lnTo>
                    <a:pt x="14764" y="11034"/>
                  </a:lnTo>
                  <a:lnTo>
                    <a:pt x="147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7"/>
            <p:cNvSpPr/>
            <p:nvPr/>
          </p:nvSpPr>
          <p:spPr>
            <a:xfrm>
              <a:off x="-3034250" y="-1843400"/>
              <a:ext cx="42825" cy="144850"/>
            </a:xfrm>
            <a:custGeom>
              <a:avLst/>
              <a:gdLst/>
              <a:ahLst/>
              <a:cxnLst/>
              <a:rect l="l" t="t" r="r" b="b"/>
              <a:pathLst>
                <a:path w="1713" h="5794" fill="none" extrusionOk="0">
                  <a:moveTo>
                    <a:pt x="0" y="5793"/>
                  </a:moveTo>
                  <a:cubicBezTo>
                    <a:pt x="655" y="2592"/>
                    <a:pt x="1712" y="1"/>
                    <a:pt x="1712" y="1"/>
                  </a:cubicBezTo>
                </a:path>
              </a:pathLst>
            </a:custGeom>
            <a:noFill/>
            <a:ln w="9050" cap="flat" cmpd="sng">
              <a:solidFill>
                <a:schemeClr val="accent6"/>
              </a:solidFill>
              <a:prstDash val="solid"/>
              <a:miter lim="1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7"/>
            <p:cNvSpPr/>
            <p:nvPr/>
          </p:nvSpPr>
          <p:spPr>
            <a:xfrm>
              <a:off x="-2594275" y="-1975875"/>
              <a:ext cx="51600" cy="193500"/>
            </a:xfrm>
            <a:custGeom>
              <a:avLst/>
              <a:gdLst/>
              <a:ahLst/>
              <a:cxnLst/>
              <a:rect l="l" t="t" r="r" b="b"/>
              <a:pathLst>
                <a:path w="2064" h="7740" fill="none" extrusionOk="0">
                  <a:moveTo>
                    <a:pt x="2063" y="7739"/>
                  </a:moveTo>
                  <a:cubicBezTo>
                    <a:pt x="1154" y="2942"/>
                    <a:pt x="1" y="1"/>
                    <a:pt x="1" y="1"/>
                  </a:cubicBezTo>
                </a:path>
              </a:pathLst>
            </a:custGeom>
            <a:noFill/>
            <a:ln w="9050" cap="flat" cmpd="sng">
              <a:solidFill>
                <a:schemeClr val="accent6"/>
              </a:solidFill>
              <a:prstDash val="solid"/>
              <a:miter lim="1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7"/>
            <p:cNvSpPr/>
            <p:nvPr/>
          </p:nvSpPr>
          <p:spPr>
            <a:xfrm>
              <a:off x="-3323425" y="-1829750"/>
              <a:ext cx="299125" cy="88400"/>
            </a:xfrm>
            <a:custGeom>
              <a:avLst/>
              <a:gdLst/>
              <a:ahLst/>
              <a:cxnLst/>
              <a:rect l="l" t="t" r="r" b="b"/>
              <a:pathLst>
                <a:path w="11965" h="3536" fill="none" extrusionOk="0">
                  <a:moveTo>
                    <a:pt x="0" y="0"/>
                  </a:moveTo>
                  <a:lnTo>
                    <a:pt x="11964" y="3535"/>
                  </a:lnTo>
                </a:path>
              </a:pathLst>
            </a:custGeom>
            <a:noFill/>
            <a:ln w="9050" cap="flat" cmpd="sng">
              <a:solidFill>
                <a:schemeClr val="accent6"/>
              </a:solidFill>
              <a:prstDash val="solid"/>
              <a:miter lim="1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7"/>
            <p:cNvSpPr/>
            <p:nvPr/>
          </p:nvSpPr>
          <p:spPr>
            <a:xfrm>
              <a:off x="-2551025" y="-1864850"/>
              <a:ext cx="154675" cy="41625"/>
            </a:xfrm>
            <a:custGeom>
              <a:avLst/>
              <a:gdLst/>
              <a:ahLst/>
              <a:cxnLst/>
              <a:rect l="l" t="t" r="r" b="b"/>
              <a:pathLst>
                <a:path w="6187" h="1665" fill="none" extrusionOk="0">
                  <a:moveTo>
                    <a:pt x="6186" y="1"/>
                  </a:moveTo>
                  <a:lnTo>
                    <a:pt x="0" y="1665"/>
                  </a:lnTo>
                </a:path>
              </a:pathLst>
            </a:custGeom>
            <a:noFill/>
            <a:ln w="9050" cap="flat" cmpd="sng">
              <a:solidFill>
                <a:schemeClr val="accent6"/>
              </a:solidFill>
              <a:prstDash val="solid"/>
              <a:miter lim="1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7"/>
            <p:cNvSpPr/>
            <p:nvPr/>
          </p:nvSpPr>
          <p:spPr>
            <a:xfrm>
              <a:off x="-2995625" y="-2145050"/>
              <a:ext cx="260800" cy="73350"/>
            </a:xfrm>
            <a:custGeom>
              <a:avLst/>
              <a:gdLst/>
              <a:ahLst/>
              <a:cxnLst/>
              <a:rect l="l" t="t" r="r" b="b"/>
              <a:pathLst>
                <a:path w="10432" h="2934" fill="none" extrusionOk="0">
                  <a:moveTo>
                    <a:pt x="0" y="1"/>
                  </a:moveTo>
                  <a:cubicBezTo>
                    <a:pt x="0" y="1"/>
                    <a:pt x="1498" y="2933"/>
                    <a:pt x="5872" y="2640"/>
                  </a:cubicBezTo>
                  <a:cubicBezTo>
                    <a:pt x="10246" y="2346"/>
                    <a:pt x="10431" y="548"/>
                    <a:pt x="10431" y="548"/>
                  </a:cubicBezTo>
                </a:path>
              </a:pathLst>
            </a:custGeom>
            <a:noFill/>
            <a:ln w="9050" cap="flat" cmpd="sng">
              <a:solidFill>
                <a:schemeClr val="accent6"/>
              </a:solidFill>
              <a:prstDash val="solid"/>
              <a:miter lim="1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7"/>
            <p:cNvSpPr/>
            <p:nvPr/>
          </p:nvSpPr>
          <p:spPr>
            <a:xfrm>
              <a:off x="-2054400" y="-2035750"/>
              <a:ext cx="347675" cy="335925"/>
            </a:xfrm>
            <a:custGeom>
              <a:avLst/>
              <a:gdLst/>
              <a:ahLst/>
              <a:cxnLst/>
              <a:rect l="l" t="t" r="r" b="b"/>
              <a:pathLst>
                <a:path w="13907" h="13437" extrusionOk="0">
                  <a:moveTo>
                    <a:pt x="11611" y="1"/>
                  </a:moveTo>
                  <a:cubicBezTo>
                    <a:pt x="11076" y="1"/>
                    <a:pt x="8701" y="2418"/>
                    <a:pt x="8323" y="2418"/>
                  </a:cubicBezTo>
                  <a:cubicBezTo>
                    <a:pt x="8320" y="2418"/>
                    <a:pt x="8317" y="2418"/>
                    <a:pt x="8314" y="2418"/>
                  </a:cubicBezTo>
                  <a:cubicBezTo>
                    <a:pt x="7951" y="2374"/>
                    <a:pt x="9092" y="1159"/>
                    <a:pt x="8677" y="1028"/>
                  </a:cubicBezTo>
                  <a:cubicBezTo>
                    <a:pt x="8673" y="1027"/>
                    <a:pt x="8668" y="1026"/>
                    <a:pt x="8662" y="1026"/>
                  </a:cubicBezTo>
                  <a:cubicBezTo>
                    <a:pt x="8095" y="1026"/>
                    <a:pt x="1" y="7315"/>
                    <a:pt x="1" y="7315"/>
                  </a:cubicBezTo>
                  <a:lnTo>
                    <a:pt x="5354" y="13436"/>
                  </a:lnTo>
                  <a:cubicBezTo>
                    <a:pt x="9329" y="9471"/>
                    <a:pt x="13907" y="3616"/>
                    <a:pt x="13560" y="3299"/>
                  </a:cubicBezTo>
                  <a:cubicBezTo>
                    <a:pt x="13534" y="3275"/>
                    <a:pt x="13496" y="3263"/>
                    <a:pt x="13449" y="3263"/>
                  </a:cubicBezTo>
                  <a:cubicBezTo>
                    <a:pt x="12894" y="3263"/>
                    <a:pt x="11060" y="4873"/>
                    <a:pt x="11060" y="4873"/>
                  </a:cubicBezTo>
                  <a:cubicBezTo>
                    <a:pt x="11060" y="4873"/>
                    <a:pt x="13805" y="2266"/>
                    <a:pt x="13543" y="1958"/>
                  </a:cubicBezTo>
                  <a:cubicBezTo>
                    <a:pt x="13526" y="1938"/>
                    <a:pt x="13498" y="1929"/>
                    <a:pt x="13459" y="1929"/>
                  </a:cubicBezTo>
                  <a:cubicBezTo>
                    <a:pt x="12897" y="1929"/>
                    <a:pt x="10176" y="3916"/>
                    <a:pt x="10176" y="3916"/>
                  </a:cubicBezTo>
                  <a:cubicBezTo>
                    <a:pt x="10176" y="3916"/>
                    <a:pt x="13248" y="979"/>
                    <a:pt x="12989" y="687"/>
                  </a:cubicBezTo>
                  <a:cubicBezTo>
                    <a:pt x="12962" y="657"/>
                    <a:pt x="12921" y="643"/>
                    <a:pt x="12868" y="643"/>
                  </a:cubicBezTo>
                  <a:cubicBezTo>
                    <a:pt x="12186" y="643"/>
                    <a:pt x="9495" y="2905"/>
                    <a:pt x="9495" y="2905"/>
                  </a:cubicBezTo>
                  <a:cubicBezTo>
                    <a:pt x="9495" y="2905"/>
                    <a:pt x="12187" y="343"/>
                    <a:pt x="11672" y="16"/>
                  </a:cubicBezTo>
                  <a:cubicBezTo>
                    <a:pt x="11656" y="6"/>
                    <a:pt x="11636" y="1"/>
                    <a:pt x="11611"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7"/>
            <p:cNvSpPr/>
            <p:nvPr/>
          </p:nvSpPr>
          <p:spPr>
            <a:xfrm>
              <a:off x="-1895000" y="-1966350"/>
              <a:ext cx="33825" cy="66175"/>
            </a:xfrm>
            <a:custGeom>
              <a:avLst/>
              <a:gdLst/>
              <a:ahLst/>
              <a:cxnLst/>
              <a:rect l="l" t="t" r="r" b="b"/>
              <a:pathLst>
                <a:path w="1353" h="2647" fill="none" extrusionOk="0">
                  <a:moveTo>
                    <a:pt x="1353" y="1"/>
                  </a:moveTo>
                  <a:cubicBezTo>
                    <a:pt x="1353" y="1"/>
                    <a:pt x="754" y="1495"/>
                    <a:pt x="0" y="2647"/>
                  </a:cubicBezTo>
                </a:path>
              </a:pathLst>
            </a:custGeom>
            <a:noFill/>
            <a:ln w="9050" cap="flat" cmpd="sng">
              <a:solidFill>
                <a:srgbClr val="6D22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7"/>
            <p:cNvSpPr/>
            <p:nvPr/>
          </p:nvSpPr>
          <p:spPr>
            <a:xfrm>
              <a:off x="-1869775" y="-1909100"/>
              <a:ext cx="78825" cy="26450"/>
            </a:xfrm>
            <a:custGeom>
              <a:avLst/>
              <a:gdLst/>
              <a:ahLst/>
              <a:cxnLst/>
              <a:rect l="l" t="t" r="r" b="b"/>
              <a:pathLst>
                <a:path w="3153" h="1058" fill="none" extrusionOk="0">
                  <a:moveTo>
                    <a:pt x="1" y="1058"/>
                  </a:moveTo>
                  <a:cubicBezTo>
                    <a:pt x="882" y="158"/>
                    <a:pt x="2053" y="0"/>
                    <a:pt x="3153" y="51"/>
                  </a:cubicBezTo>
                </a:path>
              </a:pathLst>
            </a:custGeom>
            <a:noFill/>
            <a:ln w="9050" cap="flat" cmpd="sng">
              <a:solidFill>
                <a:srgbClr val="6D22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7"/>
            <p:cNvSpPr/>
            <p:nvPr/>
          </p:nvSpPr>
          <p:spPr>
            <a:xfrm>
              <a:off x="-2885300" y="-1478500"/>
              <a:ext cx="1587175" cy="724950"/>
            </a:xfrm>
            <a:custGeom>
              <a:avLst/>
              <a:gdLst/>
              <a:ahLst/>
              <a:cxnLst/>
              <a:rect l="l" t="t" r="r" b="b"/>
              <a:pathLst>
                <a:path w="63487" h="28998" extrusionOk="0">
                  <a:moveTo>
                    <a:pt x="35633" y="0"/>
                  </a:moveTo>
                  <a:cubicBezTo>
                    <a:pt x="35458" y="0"/>
                    <a:pt x="35283" y="6"/>
                    <a:pt x="35107" y="18"/>
                  </a:cubicBezTo>
                  <a:cubicBezTo>
                    <a:pt x="30978" y="296"/>
                    <a:pt x="7620" y="9394"/>
                    <a:pt x="7620" y="9394"/>
                  </a:cubicBezTo>
                  <a:lnTo>
                    <a:pt x="700" y="22154"/>
                  </a:lnTo>
                  <a:cubicBezTo>
                    <a:pt x="700" y="22154"/>
                    <a:pt x="1" y="26345"/>
                    <a:pt x="4072" y="26345"/>
                  </a:cubicBezTo>
                  <a:cubicBezTo>
                    <a:pt x="4211" y="26345"/>
                    <a:pt x="4355" y="26340"/>
                    <a:pt x="4505" y="26330"/>
                  </a:cubicBezTo>
                  <a:cubicBezTo>
                    <a:pt x="15575" y="25587"/>
                    <a:pt x="33221" y="12398"/>
                    <a:pt x="33221" y="12398"/>
                  </a:cubicBezTo>
                  <a:lnTo>
                    <a:pt x="54666" y="28998"/>
                  </a:lnTo>
                  <a:lnTo>
                    <a:pt x="63487" y="19587"/>
                  </a:lnTo>
                  <a:cubicBezTo>
                    <a:pt x="63487" y="19587"/>
                    <a:pt x="48971" y="7471"/>
                    <a:pt x="44702" y="4195"/>
                  </a:cubicBezTo>
                  <a:cubicBezTo>
                    <a:pt x="42997" y="2888"/>
                    <a:pt x="39548" y="0"/>
                    <a:pt x="356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7"/>
            <p:cNvSpPr/>
            <p:nvPr/>
          </p:nvSpPr>
          <p:spPr>
            <a:xfrm>
              <a:off x="-2776725" y="-1222825"/>
              <a:ext cx="1287025" cy="438400"/>
            </a:xfrm>
            <a:custGeom>
              <a:avLst/>
              <a:gdLst/>
              <a:ahLst/>
              <a:cxnLst/>
              <a:rect l="l" t="t" r="r" b="b"/>
              <a:pathLst>
                <a:path w="51481" h="17536" fill="none" extrusionOk="0">
                  <a:moveTo>
                    <a:pt x="1" y="13697"/>
                  </a:moveTo>
                  <a:cubicBezTo>
                    <a:pt x="9546" y="13056"/>
                    <a:pt x="23946" y="2670"/>
                    <a:pt x="27768" y="350"/>
                  </a:cubicBezTo>
                  <a:cubicBezTo>
                    <a:pt x="28344" y="1"/>
                    <a:pt x="29075" y="43"/>
                    <a:pt x="29606" y="456"/>
                  </a:cubicBezTo>
                  <a:lnTo>
                    <a:pt x="51481" y="17536"/>
                  </a:lnTo>
                </a:path>
              </a:pathLst>
            </a:custGeom>
            <a:noFill/>
            <a:ln w="9050" cap="flat" cmpd="sng">
              <a:solidFill>
                <a:schemeClr val="accent2"/>
              </a:solidFill>
              <a:prstDash val="solid"/>
              <a:miter lim="1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7"/>
            <p:cNvSpPr/>
            <p:nvPr/>
          </p:nvSpPr>
          <p:spPr>
            <a:xfrm>
              <a:off x="-3190125" y="-1574200"/>
              <a:ext cx="1382575" cy="829750"/>
            </a:xfrm>
            <a:custGeom>
              <a:avLst/>
              <a:gdLst/>
              <a:ahLst/>
              <a:cxnLst/>
              <a:rect l="l" t="t" r="r" b="b"/>
              <a:pathLst>
                <a:path w="55303" h="33190" extrusionOk="0">
                  <a:moveTo>
                    <a:pt x="37482" y="0"/>
                  </a:moveTo>
                  <a:cubicBezTo>
                    <a:pt x="34551" y="0"/>
                    <a:pt x="31436" y="1410"/>
                    <a:pt x="27830" y="3503"/>
                  </a:cubicBezTo>
                  <a:cubicBezTo>
                    <a:pt x="24544" y="5408"/>
                    <a:pt x="14314" y="14402"/>
                    <a:pt x="14314" y="14402"/>
                  </a:cubicBezTo>
                  <a:lnTo>
                    <a:pt x="1759" y="15246"/>
                  </a:lnTo>
                  <a:cubicBezTo>
                    <a:pt x="1759" y="15246"/>
                    <a:pt x="0" y="30755"/>
                    <a:pt x="12464" y="30755"/>
                  </a:cubicBezTo>
                  <a:cubicBezTo>
                    <a:pt x="12813" y="30755"/>
                    <a:pt x="13173" y="30743"/>
                    <a:pt x="13545" y="30718"/>
                  </a:cubicBezTo>
                  <a:cubicBezTo>
                    <a:pt x="23161" y="30072"/>
                    <a:pt x="35246" y="16386"/>
                    <a:pt x="35246" y="16386"/>
                  </a:cubicBezTo>
                  <a:lnTo>
                    <a:pt x="42672" y="33190"/>
                  </a:lnTo>
                  <a:lnTo>
                    <a:pt x="55302" y="29445"/>
                  </a:lnTo>
                  <a:cubicBezTo>
                    <a:pt x="55302" y="29445"/>
                    <a:pt x="49091" y="13845"/>
                    <a:pt x="46960" y="8549"/>
                  </a:cubicBezTo>
                  <a:cubicBezTo>
                    <a:pt x="45147" y="4042"/>
                    <a:pt x="41876" y="500"/>
                    <a:pt x="38612" y="73"/>
                  </a:cubicBezTo>
                  <a:cubicBezTo>
                    <a:pt x="38238" y="24"/>
                    <a:pt x="37861" y="0"/>
                    <a:pt x="374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7"/>
            <p:cNvSpPr/>
            <p:nvPr/>
          </p:nvSpPr>
          <p:spPr>
            <a:xfrm>
              <a:off x="-3076000" y="-1256750"/>
              <a:ext cx="1003600" cy="497200"/>
            </a:xfrm>
            <a:custGeom>
              <a:avLst/>
              <a:gdLst/>
              <a:ahLst/>
              <a:cxnLst/>
              <a:rect l="l" t="t" r="r" b="b"/>
              <a:pathLst>
                <a:path w="40144" h="19888" fill="none" extrusionOk="0">
                  <a:moveTo>
                    <a:pt x="811" y="2305"/>
                  </a:moveTo>
                  <a:cubicBezTo>
                    <a:pt x="811" y="2305"/>
                    <a:pt x="0" y="15853"/>
                    <a:pt x="9762" y="15197"/>
                  </a:cubicBezTo>
                  <a:cubicBezTo>
                    <a:pt x="15611" y="14804"/>
                    <a:pt x="27110" y="3186"/>
                    <a:pt x="30368" y="374"/>
                  </a:cubicBezTo>
                  <a:cubicBezTo>
                    <a:pt x="30802" y="1"/>
                    <a:pt x="31472" y="153"/>
                    <a:pt x="31701" y="677"/>
                  </a:cubicBezTo>
                  <a:lnTo>
                    <a:pt x="40143" y="19888"/>
                  </a:lnTo>
                </a:path>
              </a:pathLst>
            </a:custGeom>
            <a:noFill/>
            <a:ln w="9050" cap="flat" cmpd="sng">
              <a:solidFill>
                <a:schemeClr val="accent3"/>
              </a:solidFill>
              <a:prstDash val="solid"/>
              <a:miter lim="1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7"/>
            <p:cNvSpPr/>
            <p:nvPr/>
          </p:nvSpPr>
          <p:spPr>
            <a:xfrm>
              <a:off x="-3052900" y="-1206350"/>
              <a:ext cx="104275" cy="91850"/>
            </a:xfrm>
            <a:custGeom>
              <a:avLst/>
              <a:gdLst/>
              <a:ahLst/>
              <a:cxnLst/>
              <a:rect l="l" t="t" r="r" b="b"/>
              <a:pathLst>
                <a:path w="4171" h="3674" fill="none" extrusionOk="0">
                  <a:moveTo>
                    <a:pt x="0" y="3674"/>
                  </a:moveTo>
                  <a:cubicBezTo>
                    <a:pt x="0" y="3674"/>
                    <a:pt x="3871" y="3198"/>
                    <a:pt x="4170" y="1"/>
                  </a:cubicBezTo>
                </a:path>
              </a:pathLst>
            </a:custGeom>
            <a:noFill/>
            <a:ln w="9050" cap="flat" cmpd="sng">
              <a:solidFill>
                <a:schemeClr val="accent3"/>
              </a:solidFill>
              <a:prstDash val="solid"/>
              <a:miter lim="1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7"/>
            <p:cNvSpPr/>
            <p:nvPr/>
          </p:nvSpPr>
          <p:spPr>
            <a:xfrm>
              <a:off x="-2149125" y="-898325"/>
              <a:ext cx="317525" cy="95500"/>
            </a:xfrm>
            <a:custGeom>
              <a:avLst/>
              <a:gdLst/>
              <a:ahLst/>
              <a:cxnLst/>
              <a:rect l="l" t="t" r="r" b="b"/>
              <a:pathLst>
                <a:path w="12701" h="3820" fill="none" extrusionOk="0">
                  <a:moveTo>
                    <a:pt x="0" y="3820"/>
                  </a:moveTo>
                  <a:lnTo>
                    <a:pt x="12701" y="0"/>
                  </a:lnTo>
                </a:path>
              </a:pathLst>
            </a:custGeom>
            <a:noFill/>
            <a:ln w="9050" cap="flat" cmpd="sng">
              <a:solidFill>
                <a:schemeClr val="accent3"/>
              </a:solidFill>
              <a:prstDash val="solid"/>
              <a:miter lim="1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7"/>
            <p:cNvSpPr/>
            <p:nvPr/>
          </p:nvSpPr>
          <p:spPr>
            <a:xfrm>
              <a:off x="-1570025" y="-1030950"/>
              <a:ext cx="221400" cy="237675"/>
            </a:xfrm>
            <a:custGeom>
              <a:avLst/>
              <a:gdLst/>
              <a:ahLst/>
              <a:cxnLst/>
              <a:rect l="l" t="t" r="r" b="b"/>
              <a:pathLst>
                <a:path w="8856" h="9507" fill="none" extrusionOk="0">
                  <a:moveTo>
                    <a:pt x="1" y="9506"/>
                  </a:moveTo>
                  <a:lnTo>
                    <a:pt x="8855" y="0"/>
                  </a:lnTo>
                </a:path>
              </a:pathLst>
            </a:custGeom>
            <a:noFill/>
            <a:ln w="9050" cap="flat" cmpd="sng">
              <a:solidFill>
                <a:schemeClr val="accent2"/>
              </a:solidFill>
              <a:prstDash val="solid"/>
              <a:miter lim="14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3" name="Google Shape;823;p37"/>
          <p:cNvGrpSpPr/>
          <p:nvPr/>
        </p:nvGrpSpPr>
        <p:grpSpPr>
          <a:xfrm>
            <a:off x="-9221367" y="654604"/>
            <a:ext cx="92910" cy="92843"/>
            <a:chOff x="5627413" y="1896725"/>
            <a:chExt cx="68950" cy="68900"/>
          </a:xfrm>
        </p:grpSpPr>
        <p:sp>
          <p:nvSpPr>
            <p:cNvPr id="824" name="Google Shape;824;p37"/>
            <p:cNvSpPr/>
            <p:nvPr/>
          </p:nvSpPr>
          <p:spPr>
            <a:xfrm>
              <a:off x="5661888" y="1896725"/>
              <a:ext cx="25" cy="68900"/>
            </a:xfrm>
            <a:custGeom>
              <a:avLst/>
              <a:gdLst/>
              <a:ahLst/>
              <a:cxnLst/>
              <a:rect l="l" t="t" r="r" b="b"/>
              <a:pathLst>
                <a:path w="1" h="2756" fill="none" extrusionOk="0">
                  <a:moveTo>
                    <a:pt x="0" y="0"/>
                  </a:moveTo>
                  <a:lnTo>
                    <a:pt x="0" y="2755"/>
                  </a:lnTo>
                </a:path>
              </a:pathLst>
            </a:custGeom>
            <a:solidFill>
              <a:srgbClr val="FFFFFF"/>
            </a:solid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7"/>
            <p:cNvSpPr/>
            <p:nvPr/>
          </p:nvSpPr>
          <p:spPr>
            <a:xfrm>
              <a:off x="5627413" y="1931150"/>
              <a:ext cx="68950" cy="25"/>
            </a:xfrm>
            <a:custGeom>
              <a:avLst/>
              <a:gdLst/>
              <a:ahLst/>
              <a:cxnLst/>
              <a:rect l="l" t="t" r="r" b="b"/>
              <a:pathLst>
                <a:path w="2758" h="1" fill="none" extrusionOk="0">
                  <a:moveTo>
                    <a:pt x="2757" y="0"/>
                  </a:moveTo>
                  <a:lnTo>
                    <a:pt x="1" y="0"/>
                  </a:lnTo>
                </a:path>
              </a:pathLst>
            </a:custGeom>
            <a:solidFill>
              <a:srgbClr val="FFFFFF"/>
            </a:solid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529;p35">
            <a:extLst>
              <a:ext uri="{FF2B5EF4-FFF2-40B4-BE49-F238E27FC236}">
                <a16:creationId xmlns:a16="http://schemas.microsoft.com/office/drawing/2014/main" id="{383D75D1-96EF-6A45-9F5B-07EA68F6950B}"/>
              </a:ext>
            </a:extLst>
          </p:cNvPr>
          <p:cNvSpPr txBox="1">
            <a:spLocks/>
          </p:cNvSpPr>
          <p:nvPr/>
        </p:nvSpPr>
        <p:spPr>
          <a:xfrm>
            <a:off x="671873" y="958537"/>
            <a:ext cx="6224549" cy="276670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1800"/>
              <a:buFont typeface="Abril Fatface"/>
              <a:buNone/>
              <a:defRPr sz="1800" b="0" i="0" u="none" strike="noStrike" cap="none">
                <a:solidFill>
                  <a:schemeClr val="accent2"/>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2pPr>
            <a:lvl3pPr marR="0" lvl="2" algn="ctr"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3pPr>
            <a:lvl4pPr marR="0" lvl="3" algn="ctr"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4pPr>
            <a:lvl5pPr marR="0" lvl="4" algn="ctr"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5pPr>
            <a:lvl6pPr marR="0" lvl="5" algn="ctr"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6pPr>
            <a:lvl7pPr marR="0" lvl="6" algn="ctr"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7pPr>
            <a:lvl8pPr marR="0" lvl="7" algn="ctr"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8pPr>
            <a:lvl9pPr marR="0" lvl="8" algn="ctr"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9pPr>
          </a:lstStyle>
          <a:p>
            <a:pPr algn="l"/>
            <a:r>
              <a:rPr lang="en-US" sz="3600" dirty="0"/>
              <a:t>Why does (mass) media cover politics?</a:t>
            </a:r>
          </a:p>
        </p:txBody>
      </p:sp>
    </p:spTree>
    <p:extLst>
      <p:ext uri="{BB962C8B-B14F-4D97-AF65-F5344CB8AC3E}">
        <p14:creationId xmlns:p14="http://schemas.microsoft.com/office/powerpoint/2010/main" val="903268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743525" y="1204099"/>
            <a:ext cx="7377000" cy="3740763"/>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2000" dirty="0"/>
              <a:t>The Jeffersonian dimension: a linkage institution between government and people</a:t>
            </a:r>
            <a:endParaRPr lang="en-US" sz="1800" dirty="0"/>
          </a:p>
          <a:p>
            <a:pPr marL="628650" lvl="1" indent="-171450">
              <a:spcBef>
                <a:spcPts val="0"/>
              </a:spcBef>
              <a:buClr>
                <a:schemeClr val="dk1"/>
              </a:buClr>
              <a:buSzPts val="1100"/>
            </a:pPr>
            <a:r>
              <a:rPr lang="en-US" sz="1800" dirty="0"/>
              <a:t>People → Government</a:t>
            </a:r>
          </a:p>
          <a:p>
            <a:pPr marL="1085850" lvl="2" indent="-171450">
              <a:spcBef>
                <a:spcPts val="0"/>
              </a:spcBef>
              <a:buClr>
                <a:schemeClr val="dk1"/>
              </a:buClr>
              <a:buSzPts val="1100"/>
            </a:pPr>
            <a:r>
              <a:rPr lang="en-US" sz="1600" dirty="0"/>
              <a:t>Muckraking/Watchdog/Investigative journalism (e.g., Watergate)</a:t>
            </a:r>
            <a:endParaRPr lang="en-US" sz="1800" dirty="0"/>
          </a:p>
          <a:p>
            <a:pPr marL="628650" lvl="1" indent="-171450">
              <a:spcBef>
                <a:spcPts val="0"/>
              </a:spcBef>
              <a:buClr>
                <a:schemeClr val="dk1"/>
              </a:buClr>
              <a:buSzPts val="1100"/>
            </a:pPr>
            <a:r>
              <a:rPr lang="en-US" sz="1800" dirty="0"/>
              <a:t>Government → People</a:t>
            </a:r>
          </a:p>
          <a:p>
            <a:pPr marL="1085850" lvl="2" indent="-171450">
              <a:spcBef>
                <a:spcPts val="0"/>
              </a:spcBef>
              <a:buClr>
                <a:schemeClr val="dk1"/>
              </a:buClr>
              <a:buSzPts val="1100"/>
            </a:pPr>
            <a:r>
              <a:rPr lang="en-US" sz="1600" dirty="0"/>
              <a:t>”Fireside chats”</a:t>
            </a:r>
            <a:endParaRPr lang="en-US" sz="1800" dirty="0"/>
          </a:p>
          <a:p>
            <a:pPr marL="628650" lvl="1" indent="-171450">
              <a:spcBef>
                <a:spcPts val="0"/>
              </a:spcBef>
              <a:buClr>
                <a:schemeClr val="dk1"/>
              </a:buClr>
              <a:buSzPts val="1100"/>
            </a:pPr>
            <a:r>
              <a:rPr lang="en-US" sz="1800" dirty="0"/>
              <a:t>Gatekeeping</a:t>
            </a:r>
          </a:p>
          <a:p>
            <a:pPr marL="1085850" lvl="2" indent="-171450">
              <a:spcBef>
                <a:spcPts val="0"/>
              </a:spcBef>
              <a:buClr>
                <a:schemeClr val="dk1"/>
              </a:buClr>
              <a:buSzPts val="1100"/>
            </a:pPr>
            <a:r>
              <a:rPr lang="en-US" sz="1600" dirty="0"/>
              <a:t>Agenda-setting</a:t>
            </a:r>
          </a:p>
          <a:p>
            <a:pPr marL="171450" indent="-171450">
              <a:buClr>
                <a:schemeClr val="dk1"/>
              </a:buClr>
              <a:buSzPts val="1100"/>
            </a:pPr>
            <a:r>
              <a:rPr lang="en-US" sz="2000" dirty="0"/>
              <a:t>The entertainment dimension</a:t>
            </a:r>
          </a:p>
          <a:p>
            <a:pPr marL="628650" lvl="1" indent="-171450">
              <a:spcBef>
                <a:spcPts val="0"/>
              </a:spcBef>
              <a:buClr>
                <a:schemeClr val="dk1"/>
              </a:buClr>
              <a:buSzPts val="1100"/>
            </a:pPr>
            <a:r>
              <a:rPr lang="en-US" sz="1800" dirty="0"/>
              <a:t>sports scores, information on lifestyle issues, gossip, etc.</a:t>
            </a:r>
          </a:p>
          <a:p>
            <a:pPr marL="171450" indent="-171450">
              <a:buClr>
                <a:schemeClr val="dk1"/>
              </a:buClr>
              <a:buSzPts val="1100"/>
            </a:pPr>
            <a:r>
              <a:rPr lang="en-US" sz="2000" dirty="0"/>
              <a:t>The economic/business dimension</a:t>
            </a:r>
          </a:p>
          <a:p>
            <a:pPr marL="628650" lvl="1" indent="-171450">
              <a:spcBef>
                <a:spcPts val="0"/>
              </a:spcBef>
              <a:buClr>
                <a:schemeClr val="dk1"/>
              </a:buClr>
              <a:buSzPts val="1100"/>
            </a:pPr>
            <a:r>
              <a:rPr lang="en-US" sz="1800" dirty="0"/>
              <a:t>for-profit organization; maximize viewership (“All the News That’s Fit to Sell!”)</a:t>
            </a:r>
          </a:p>
          <a:p>
            <a:pPr marL="0" lvl="0" indent="0" algn="l" rtl="0">
              <a:spcBef>
                <a:spcPts val="0"/>
              </a:spcBef>
              <a:spcAft>
                <a:spcPts val="1600"/>
              </a:spcAft>
              <a:buNone/>
            </a:pPr>
            <a:endParaRPr sz="1050" dirty="0"/>
          </a:p>
        </p:txBody>
      </p:sp>
      <p:sp>
        <p:nvSpPr>
          <p:cNvPr id="432" name="Google Shape;432;p32"/>
          <p:cNvSpPr txBox="1">
            <a:spLocks noGrp="1"/>
          </p:cNvSpPr>
          <p:nvPr>
            <p:ph type="title"/>
          </p:nvPr>
        </p:nvSpPr>
        <p:spPr>
          <a:xfrm>
            <a:off x="1428542" y="527750"/>
            <a:ext cx="6045613" cy="381700"/>
          </a:xfrm>
          <a:prstGeom prst="rect">
            <a:avLst/>
          </a:prstGeom>
        </p:spPr>
        <p:txBody>
          <a:bodyPr spcFirstLastPara="1" wrap="square" lIns="91425" tIns="91425" rIns="91425" bIns="91425" anchor="t" anchorCtr="0">
            <a:noAutofit/>
          </a:bodyPr>
          <a:lstStyle/>
          <a:p>
            <a:pPr lvl="0"/>
            <a:r>
              <a:rPr lang="en-US" sz="2400" dirty="0"/>
              <a:t>The function of (mass) media</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934056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3"/>
        <p:cNvGrpSpPr/>
        <p:nvPr/>
      </p:nvGrpSpPr>
      <p:grpSpPr>
        <a:xfrm>
          <a:off x="0" y="0"/>
          <a:ext cx="0" cy="0"/>
          <a:chOff x="0" y="0"/>
          <a:chExt cx="0" cy="0"/>
        </a:xfrm>
      </p:grpSpPr>
      <p:sp>
        <p:nvSpPr>
          <p:cNvPr id="1364" name="Google Shape;1364;p55"/>
          <p:cNvSpPr txBox="1">
            <a:spLocks noGrp="1"/>
          </p:cNvSpPr>
          <p:nvPr>
            <p:ph type="title"/>
          </p:nvPr>
        </p:nvSpPr>
        <p:spPr>
          <a:xfrm>
            <a:off x="1745357" y="1446669"/>
            <a:ext cx="6217757" cy="5524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What types of (mass) media?</a:t>
            </a:r>
            <a:endParaRPr sz="3600" dirty="0"/>
          </a:p>
        </p:txBody>
      </p:sp>
      <p:grpSp>
        <p:nvGrpSpPr>
          <p:cNvPr id="226" name="Google Shape;62;p17">
            <a:extLst>
              <a:ext uri="{FF2B5EF4-FFF2-40B4-BE49-F238E27FC236}">
                <a16:creationId xmlns:a16="http://schemas.microsoft.com/office/drawing/2014/main" id="{5C471352-FC03-2E41-8FF9-93D23317B4BC}"/>
              </a:ext>
            </a:extLst>
          </p:cNvPr>
          <p:cNvGrpSpPr/>
          <p:nvPr/>
        </p:nvGrpSpPr>
        <p:grpSpPr>
          <a:xfrm>
            <a:off x="3973772" y="3121713"/>
            <a:ext cx="1201168" cy="2601019"/>
            <a:chOff x="3973772" y="3121713"/>
            <a:chExt cx="1201168" cy="2601019"/>
          </a:xfrm>
        </p:grpSpPr>
        <p:sp>
          <p:nvSpPr>
            <p:cNvPr id="227" name="Google Shape;63;p17">
              <a:extLst>
                <a:ext uri="{FF2B5EF4-FFF2-40B4-BE49-F238E27FC236}">
                  <a16:creationId xmlns:a16="http://schemas.microsoft.com/office/drawing/2014/main" id="{5A218F0F-23CC-F648-92A3-20C32562CF34}"/>
                </a:ext>
              </a:extLst>
            </p:cNvPr>
            <p:cNvSpPr/>
            <p:nvPr/>
          </p:nvSpPr>
          <p:spPr>
            <a:xfrm>
              <a:off x="3973772" y="5427859"/>
              <a:ext cx="1201168" cy="294873"/>
            </a:xfrm>
            <a:custGeom>
              <a:avLst/>
              <a:gdLst/>
              <a:ahLst/>
              <a:cxnLst/>
              <a:rect l="l" t="t" r="r" b="b"/>
              <a:pathLst>
                <a:path w="31256" h="7673" extrusionOk="0">
                  <a:moveTo>
                    <a:pt x="15645" y="1"/>
                  </a:moveTo>
                  <a:cubicBezTo>
                    <a:pt x="7005" y="1"/>
                    <a:pt x="0" y="1702"/>
                    <a:pt x="0" y="3837"/>
                  </a:cubicBezTo>
                  <a:cubicBezTo>
                    <a:pt x="0" y="5938"/>
                    <a:pt x="7005" y="7673"/>
                    <a:pt x="15645" y="7673"/>
                  </a:cubicBezTo>
                  <a:cubicBezTo>
                    <a:pt x="24251" y="7673"/>
                    <a:pt x="31256" y="5938"/>
                    <a:pt x="31256" y="3837"/>
                  </a:cubicBezTo>
                  <a:cubicBezTo>
                    <a:pt x="31256" y="1702"/>
                    <a:pt x="24251" y="1"/>
                    <a:pt x="15645"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64;p17">
              <a:extLst>
                <a:ext uri="{FF2B5EF4-FFF2-40B4-BE49-F238E27FC236}">
                  <a16:creationId xmlns:a16="http://schemas.microsoft.com/office/drawing/2014/main" id="{14D7C44A-1E40-8948-8F02-717B7EAB0C85}"/>
                </a:ext>
              </a:extLst>
            </p:cNvPr>
            <p:cNvSpPr/>
            <p:nvPr/>
          </p:nvSpPr>
          <p:spPr>
            <a:xfrm>
              <a:off x="4292972" y="3199918"/>
              <a:ext cx="566650" cy="825553"/>
            </a:xfrm>
            <a:custGeom>
              <a:avLst/>
              <a:gdLst/>
              <a:ahLst/>
              <a:cxnLst/>
              <a:rect l="l" t="t" r="r" b="b"/>
              <a:pathLst>
                <a:path w="14745" h="21482" extrusionOk="0">
                  <a:moveTo>
                    <a:pt x="7105" y="0"/>
                  </a:moveTo>
                  <a:cubicBezTo>
                    <a:pt x="3203" y="0"/>
                    <a:pt x="0" y="3202"/>
                    <a:pt x="0" y="7138"/>
                  </a:cubicBezTo>
                  <a:lnTo>
                    <a:pt x="0" y="21482"/>
                  </a:lnTo>
                  <a:lnTo>
                    <a:pt x="14744" y="21482"/>
                  </a:lnTo>
                  <a:lnTo>
                    <a:pt x="14744" y="7138"/>
                  </a:lnTo>
                  <a:lnTo>
                    <a:pt x="14711" y="7138"/>
                  </a:lnTo>
                  <a:cubicBezTo>
                    <a:pt x="14711" y="3202"/>
                    <a:pt x="11509" y="0"/>
                    <a:pt x="7572" y="0"/>
                  </a:cubicBezTo>
                  <a:close/>
                </a:path>
              </a:pathLst>
            </a:custGeom>
            <a:solidFill>
              <a:srgbClr val="FA8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65;p17">
              <a:extLst>
                <a:ext uri="{FF2B5EF4-FFF2-40B4-BE49-F238E27FC236}">
                  <a16:creationId xmlns:a16="http://schemas.microsoft.com/office/drawing/2014/main" id="{C2DD9332-971D-E042-8690-759E61C42460}"/>
                </a:ext>
              </a:extLst>
            </p:cNvPr>
            <p:cNvSpPr/>
            <p:nvPr/>
          </p:nvSpPr>
          <p:spPr>
            <a:xfrm>
              <a:off x="4104511" y="5306074"/>
              <a:ext cx="939690" cy="274390"/>
            </a:xfrm>
            <a:custGeom>
              <a:avLst/>
              <a:gdLst/>
              <a:ahLst/>
              <a:cxnLst/>
              <a:rect l="l" t="t" r="r" b="b"/>
              <a:pathLst>
                <a:path w="24452" h="7140" extrusionOk="0">
                  <a:moveTo>
                    <a:pt x="24452" y="1"/>
                  </a:moveTo>
                  <a:cubicBezTo>
                    <a:pt x="24452" y="1402"/>
                    <a:pt x="20916" y="2569"/>
                    <a:pt x="16012" y="2936"/>
                  </a:cubicBezTo>
                  <a:cubicBezTo>
                    <a:pt x="14811" y="3036"/>
                    <a:pt x="13577" y="3136"/>
                    <a:pt x="12243" y="3136"/>
                  </a:cubicBezTo>
                  <a:cubicBezTo>
                    <a:pt x="5471" y="3136"/>
                    <a:pt x="1" y="1735"/>
                    <a:pt x="1" y="34"/>
                  </a:cubicBezTo>
                  <a:lnTo>
                    <a:pt x="1" y="3136"/>
                  </a:lnTo>
                  <a:lnTo>
                    <a:pt x="1" y="4037"/>
                  </a:lnTo>
                  <a:cubicBezTo>
                    <a:pt x="1" y="5738"/>
                    <a:pt x="5471" y="7139"/>
                    <a:pt x="12243" y="7139"/>
                  </a:cubicBezTo>
                  <a:cubicBezTo>
                    <a:pt x="13577" y="7139"/>
                    <a:pt x="14811" y="7073"/>
                    <a:pt x="16012" y="6973"/>
                  </a:cubicBezTo>
                  <a:cubicBezTo>
                    <a:pt x="20916" y="6539"/>
                    <a:pt x="24452" y="5371"/>
                    <a:pt x="24452" y="4004"/>
                  </a:cubicBezTo>
                  <a:lnTo>
                    <a:pt x="24452" y="3070"/>
                  </a:lnTo>
                  <a:lnTo>
                    <a:pt x="24452" y="1"/>
                  </a:lnTo>
                  <a:close/>
                </a:path>
              </a:pathLst>
            </a:custGeom>
            <a:solidFill>
              <a:srgbClr val="EAA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66;p17">
              <a:extLst>
                <a:ext uri="{FF2B5EF4-FFF2-40B4-BE49-F238E27FC236}">
                  <a16:creationId xmlns:a16="http://schemas.microsoft.com/office/drawing/2014/main" id="{E9191805-9B43-2846-821D-44615BEB7A07}"/>
                </a:ext>
              </a:extLst>
            </p:cNvPr>
            <p:cNvSpPr/>
            <p:nvPr/>
          </p:nvSpPr>
          <p:spPr>
            <a:xfrm>
              <a:off x="4104511" y="5188171"/>
              <a:ext cx="939690" cy="238458"/>
            </a:xfrm>
            <a:custGeom>
              <a:avLst/>
              <a:gdLst/>
              <a:ahLst/>
              <a:cxnLst/>
              <a:rect l="l" t="t" r="r" b="b"/>
              <a:pathLst>
                <a:path w="24452" h="6205" extrusionOk="0">
                  <a:moveTo>
                    <a:pt x="11009" y="0"/>
                  </a:moveTo>
                  <a:cubicBezTo>
                    <a:pt x="4838" y="167"/>
                    <a:pt x="1" y="1468"/>
                    <a:pt x="1" y="3102"/>
                  </a:cubicBezTo>
                  <a:cubicBezTo>
                    <a:pt x="1" y="4803"/>
                    <a:pt x="5471" y="6204"/>
                    <a:pt x="12243" y="6204"/>
                  </a:cubicBezTo>
                  <a:cubicBezTo>
                    <a:pt x="13577" y="6204"/>
                    <a:pt x="14811" y="6138"/>
                    <a:pt x="16012" y="6004"/>
                  </a:cubicBezTo>
                  <a:cubicBezTo>
                    <a:pt x="20916" y="5604"/>
                    <a:pt x="24452" y="4437"/>
                    <a:pt x="24452" y="3069"/>
                  </a:cubicBezTo>
                  <a:cubicBezTo>
                    <a:pt x="24452" y="1701"/>
                    <a:pt x="20916" y="567"/>
                    <a:pt x="16012" y="133"/>
                  </a:cubicBezTo>
                  <a:cubicBezTo>
                    <a:pt x="15178" y="67"/>
                    <a:pt x="14344" y="0"/>
                    <a:pt x="13444" y="0"/>
                  </a:cubicBezTo>
                  <a:lnTo>
                    <a:pt x="13444" y="2435"/>
                  </a:lnTo>
                  <a:cubicBezTo>
                    <a:pt x="14511" y="2569"/>
                    <a:pt x="15278" y="2769"/>
                    <a:pt x="15278" y="3069"/>
                  </a:cubicBezTo>
                  <a:cubicBezTo>
                    <a:pt x="15245" y="3436"/>
                    <a:pt x="13911" y="3736"/>
                    <a:pt x="12243" y="3736"/>
                  </a:cubicBezTo>
                  <a:cubicBezTo>
                    <a:pt x="10575" y="3736"/>
                    <a:pt x="9241" y="3436"/>
                    <a:pt x="9174" y="3069"/>
                  </a:cubicBezTo>
                  <a:cubicBezTo>
                    <a:pt x="9174" y="2769"/>
                    <a:pt x="9941" y="2502"/>
                    <a:pt x="11009" y="2435"/>
                  </a:cubicBezTo>
                  <a:lnTo>
                    <a:pt x="11009" y="0"/>
                  </a:lnTo>
                  <a:close/>
                </a:path>
              </a:pathLst>
            </a:custGeom>
            <a:solidFill>
              <a:srgbClr val="F9C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67;p17">
              <a:extLst>
                <a:ext uri="{FF2B5EF4-FFF2-40B4-BE49-F238E27FC236}">
                  <a16:creationId xmlns:a16="http://schemas.microsoft.com/office/drawing/2014/main" id="{2443EEF6-091B-5145-B149-ADE14ECDC392}"/>
                </a:ext>
              </a:extLst>
            </p:cNvPr>
            <p:cNvSpPr/>
            <p:nvPr/>
          </p:nvSpPr>
          <p:spPr>
            <a:xfrm>
              <a:off x="4457068" y="5281748"/>
              <a:ext cx="234615" cy="49997"/>
            </a:xfrm>
            <a:custGeom>
              <a:avLst/>
              <a:gdLst/>
              <a:ahLst/>
              <a:cxnLst/>
              <a:rect l="l" t="t" r="r" b="b"/>
              <a:pathLst>
                <a:path w="6105" h="1301" extrusionOk="0">
                  <a:moveTo>
                    <a:pt x="1835" y="0"/>
                  </a:moveTo>
                  <a:cubicBezTo>
                    <a:pt x="767" y="134"/>
                    <a:pt x="0" y="334"/>
                    <a:pt x="0" y="634"/>
                  </a:cubicBezTo>
                  <a:cubicBezTo>
                    <a:pt x="33" y="1001"/>
                    <a:pt x="1368" y="1301"/>
                    <a:pt x="3036" y="1301"/>
                  </a:cubicBezTo>
                  <a:cubicBezTo>
                    <a:pt x="4703" y="1301"/>
                    <a:pt x="6038" y="1001"/>
                    <a:pt x="6104" y="634"/>
                  </a:cubicBezTo>
                  <a:cubicBezTo>
                    <a:pt x="6104" y="334"/>
                    <a:pt x="5337" y="134"/>
                    <a:pt x="4270" y="0"/>
                  </a:cubicBezTo>
                  <a:lnTo>
                    <a:pt x="4270" y="334"/>
                  </a:lnTo>
                  <a:cubicBezTo>
                    <a:pt x="4270" y="500"/>
                    <a:pt x="4136" y="634"/>
                    <a:pt x="3970" y="634"/>
                  </a:cubicBezTo>
                  <a:lnTo>
                    <a:pt x="2135" y="634"/>
                  </a:lnTo>
                  <a:cubicBezTo>
                    <a:pt x="1968" y="634"/>
                    <a:pt x="1835" y="500"/>
                    <a:pt x="1835" y="334"/>
                  </a:cubicBezTo>
                  <a:lnTo>
                    <a:pt x="18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68;p17">
              <a:extLst>
                <a:ext uri="{FF2B5EF4-FFF2-40B4-BE49-F238E27FC236}">
                  <a16:creationId xmlns:a16="http://schemas.microsoft.com/office/drawing/2014/main" id="{22D0696D-8B5D-A746-BF12-9BDE419E3101}"/>
                </a:ext>
              </a:extLst>
            </p:cNvPr>
            <p:cNvSpPr/>
            <p:nvPr/>
          </p:nvSpPr>
          <p:spPr>
            <a:xfrm>
              <a:off x="4527549" y="4909976"/>
              <a:ext cx="93615" cy="396136"/>
            </a:xfrm>
            <a:custGeom>
              <a:avLst/>
              <a:gdLst/>
              <a:ahLst/>
              <a:cxnLst/>
              <a:rect l="l" t="t" r="r" b="b"/>
              <a:pathLst>
                <a:path w="2436" h="10308" extrusionOk="0">
                  <a:moveTo>
                    <a:pt x="1" y="1"/>
                  </a:moveTo>
                  <a:lnTo>
                    <a:pt x="1" y="7239"/>
                  </a:lnTo>
                  <a:lnTo>
                    <a:pt x="1" y="9674"/>
                  </a:lnTo>
                  <a:lnTo>
                    <a:pt x="1" y="10008"/>
                  </a:lnTo>
                  <a:cubicBezTo>
                    <a:pt x="1" y="10174"/>
                    <a:pt x="134" y="10308"/>
                    <a:pt x="301" y="10308"/>
                  </a:cubicBezTo>
                  <a:lnTo>
                    <a:pt x="2136" y="10308"/>
                  </a:lnTo>
                  <a:cubicBezTo>
                    <a:pt x="2302" y="10308"/>
                    <a:pt x="2436" y="10174"/>
                    <a:pt x="2436" y="10008"/>
                  </a:cubicBezTo>
                  <a:lnTo>
                    <a:pt x="2436" y="9674"/>
                  </a:lnTo>
                  <a:lnTo>
                    <a:pt x="2436" y="7239"/>
                  </a:lnTo>
                  <a:lnTo>
                    <a:pt x="24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69;p17">
              <a:extLst>
                <a:ext uri="{FF2B5EF4-FFF2-40B4-BE49-F238E27FC236}">
                  <a16:creationId xmlns:a16="http://schemas.microsoft.com/office/drawing/2014/main" id="{520BA0CC-506B-4345-97C1-BB32153E81FD}"/>
                </a:ext>
              </a:extLst>
            </p:cNvPr>
            <p:cNvSpPr/>
            <p:nvPr/>
          </p:nvSpPr>
          <p:spPr>
            <a:xfrm>
              <a:off x="4290397" y="4340790"/>
              <a:ext cx="566650" cy="315395"/>
            </a:xfrm>
            <a:custGeom>
              <a:avLst/>
              <a:gdLst/>
              <a:ahLst/>
              <a:cxnLst/>
              <a:rect l="l" t="t" r="r" b="b"/>
              <a:pathLst>
                <a:path w="14745" h="8207" extrusionOk="0">
                  <a:moveTo>
                    <a:pt x="1" y="1"/>
                  </a:moveTo>
                  <a:lnTo>
                    <a:pt x="1" y="1102"/>
                  </a:lnTo>
                  <a:cubicBezTo>
                    <a:pt x="1" y="5005"/>
                    <a:pt x="3236" y="8207"/>
                    <a:pt x="7139" y="8207"/>
                  </a:cubicBezTo>
                  <a:lnTo>
                    <a:pt x="7606" y="8207"/>
                  </a:lnTo>
                  <a:cubicBezTo>
                    <a:pt x="8907" y="8207"/>
                    <a:pt x="10108" y="7873"/>
                    <a:pt x="11142" y="7273"/>
                  </a:cubicBezTo>
                  <a:cubicBezTo>
                    <a:pt x="13277" y="6005"/>
                    <a:pt x="14744" y="3704"/>
                    <a:pt x="14744" y="1102"/>
                  </a:cubicBezTo>
                  <a:lnTo>
                    <a:pt x="14744" y="1"/>
                  </a:lnTo>
                  <a:close/>
                </a:path>
              </a:pathLst>
            </a:custGeom>
            <a:solidFill>
              <a:srgbClr val="FA8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70;p17">
              <a:extLst>
                <a:ext uri="{FF2B5EF4-FFF2-40B4-BE49-F238E27FC236}">
                  <a16:creationId xmlns:a16="http://schemas.microsoft.com/office/drawing/2014/main" id="{872D8790-F214-1445-B6D9-EEDD5C475113}"/>
                </a:ext>
              </a:extLst>
            </p:cNvPr>
            <p:cNvSpPr/>
            <p:nvPr/>
          </p:nvSpPr>
          <p:spPr>
            <a:xfrm>
              <a:off x="4290397" y="4269003"/>
              <a:ext cx="567919" cy="71826"/>
            </a:xfrm>
            <a:custGeom>
              <a:avLst/>
              <a:gdLst/>
              <a:ahLst/>
              <a:cxnLst/>
              <a:rect l="l" t="t" r="r" b="b"/>
              <a:pathLst>
                <a:path w="14778" h="1869" extrusionOk="0">
                  <a:moveTo>
                    <a:pt x="1" y="1"/>
                  </a:moveTo>
                  <a:lnTo>
                    <a:pt x="1" y="1869"/>
                  </a:lnTo>
                  <a:lnTo>
                    <a:pt x="14778" y="1869"/>
                  </a:lnTo>
                  <a:lnTo>
                    <a:pt x="1477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71;p17">
              <a:extLst>
                <a:ext uri="{FF2B5EF4-FFF2-40B4-BE49-F238E27FC236}">
                  <a16:creationId xmlns:a16="http://schemas.microsoft.com/office/drawing/2014/main" id="{19C45A6D-41C7-AE41-A1A2-91DF745AA376}"/>
                </a:ext>
              </a:extLst>
            </p:cNvPr>
            <p:cNvSpPr/>
            <p:nvPr/>
          </p:nvSpPr>
          <p:spPr>
            <a:xfrm>
              <a:off x="4480126" y="4729240"/>
              <a:ext cx="188461" cy="179507"/>
            </a:xfrm>
            <a:custGeom>
              <a:avLst/>
              <a:gdLst/>
              <a:ahLst/>
              <a:cxnLst/>
              <a:rect l="l" t="t" r="r" b="b"/>
              <a:pathLst>
                <a:path w="4904" h="4671" extrusionOk="0">
                  <a:moveTo>
                    <a:pt x="0" y="0"/>
                  </a:moveTo>
                  <a:lnTo>
                    <a:pt x="0" y="34"/>
                  </a:lnTo>
                  <a:lnTo>
                    <a:pt x="0" y="4270"/>
                  </a:lnTo>
                  <a:cubicBezTo>
                    <a:pt x="0" y="4503"/>
                    <a:pt x="167" y="4670"/>
                    <a:pt x="367" y="4670"/>
                  </a:cubicBezTo>
                  <a:lnTo>
                    <a:pt x="4537" y="4670"/>
                  </a:lnTo>
                  <a:cubicBezTo>
                    <a:pt x="4737" y="4670"/>
                    <a:pt x="4904" y="4503"/>
                    <a:pt x="4904" y="4270"/>
                  </a:cubicBezTo>
                  <a:lnTo>
                    <a:pt x="4904" y="34"/>
                  </a:lnTo>
                  <a:lnTo>
                    <a:pt x="49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72;p17">
              <a:extLst>
                <a:ext uri="{FF2B5EF4-FFF2-40B4-BE49-F238E27FC236}">
                  <a16:creationId xmlns:a16="http://schemas.microsoft.com/office/drawing/2014/main" id="{7BE5BA77-B6F4-6741-9B8E-ED04BAB30C49}"/>
                </a:ext>
              </a:extLst>
            </p:cNvPr>
            <p:cNvSpPr/>
            <p:nvPr/>
          </p:nvSpPr>
          <p:spPr>
            <a:xfrm>
              <a:off x="4235288" y="3121713"/>
              <a:ext cx="679442" cy="903758"/>
            </a:xfrm>
            <a:custGeom>
              <a:avLst/>
              <a:gdLst/>
              <a:ahLst/>
              <a:cxnLst/>
              <a:rect l="l" t="t" r="r" b="b"/>
              <a:pathLst>
                <a:path w="17680" h="23517" extrusionOk="0">
                  <a:moveTo>
                    <a:pt x="8840" y="0"/>
                  </a:moveTo>
                  <a:cubicBezTo>
                    <a:pt x="3936" y="0"/>
                    <a:pt x="0" y="3970"/>
                    <a:pt x="0" y="8840"/>
                  </a:cubicBezTo>
                  <a:lnTo>
                    <a:pt x="0" y="23517"/>
                  </a:lnTo>
                  <a:lnTo>
                    <a:pt x="667" y="23517"/>
                  </a:lnTo>
                  <a:lnTo>
                    <a:pt x="667" y="8840"/>
                  </a:lnTo>
                  <a:cubicBezTo>
                    <a:pt x="667" y="4337"/>
                    <a:pt x="4337" y="667"/>
                    <a:pt x="8840" y="667"/>
                  </a:cubicBezTo>
                  <a:cubicBezTo>
                    <a:pt x="10208" y="667"/>
                    <a:pt x="11508" y="1001"/>
                    <a:pt x="12609" y="1635"/>
                  </a:cubicBezTo>
                  <a:cubicBezTo>
                    <a:pt x="15211" y="3002"/>
                    <a:pt x="17012" y="5704"/>
                    <a:pt x="17012" y="8840"/>
                  </a:cubicBezTo>
                  <a:lnTo>
                    <a:pt x="17012" y="23517"/>
                  </a:lnTo>
                  <a:lnTo>
                    <a:pt x="17646" y="23517"/>
                  </a:lnTo>
                  <a:lnTo>
                    <a:pt x="17646" y="8840"/>
                  </a:lnTo>
                  <a:cubicBezTo>
                    <a:pt x="17680" y="5337"/>
                    <a:pt x="15611" y="2302"/>
                    <a:pt x="12609" y="868"/>
                  </a:cubicBezTo>
                  <a:cubicBezTo>
                    <a:pt x="11442" y="334"/>
                    <a:pt x="10208" y="0"/>
                    <a:pt x="88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73;p17">
              <a:extLst>
                <a:ext uri="{FF2B5EF4-FFF2-40B4-BE49-F238E27FC236}">
                  <a16:creationId xmlns:a16="http://schemas.microsoft.com/office/drawing/2014/main" id="{8A2EF5DE-75E7-EA4D-AB7B-FE63761A0551}"/>
                </a:ext>
              </a:extLst>
            </p:cNvPr>
            <p:cNvSpPr/>
            <p:nvPr/>
          </p:nvSpPr>
          <p:spPr>
            <a:xfrm>
              <a:off x="4236557" y="4143375"/>
              <a:ext cx="682017" cy="587172"/>
            </a:xfrm>
            <a:custGeom>
              <a:avLst/>
              <a:gdLst/>
              <a:ahLst/>
              <a:cxnLst/>
              <a:rect l="l" t="t" r="r" b="b"/>
              <a:pathLst>
                <a:path w="17747" h="15279" extrusionOk="0">
                  <a:moveTo>
                    <a:pt x="1" y="1"/>
                  </a:moveTo>
                  <a:lnTo>
                    <a:pt x="1" y="12010"/>
                  </a:lnTo>
                  <a:cubicBezTo>
                    <a:pt x="1" y="13811"/>
                    <a:pt x="1468" y="15279"/>
                    <a:pt x="3236" y="15279"/>
                  </a:cubicBezTo>
                  <a:lnTo>
                    <a:pt x="14511" y="15279"/>
                  </a:lnTo>
                  <a:cubicBezTo>
                    <a:pt x="16312" y="15279"/>
                    <a:pt x="17747" y="13811"/>
                    <a:pt x="17747" y="12010"/>
                  </a:cubicBezTo>
                  <a:lnTo>
                    <a:pt x="17747" y="1"/>
                  </a:lnTo>
                  <a:lnTo>
                    <a:pt x="16979" y="1"/>
                  </a:lnTo>
                  <a:lnTo>
                    <a:pt x="16979" y="12010"/>
                  </a:lnTo>
                  <a:cubicBezTo>
                    <a:pt x="16979" y="13444"/>
                    <a:pt x="15812" y="14578"/>
                    <a:pt x="14411" y="14578"/>
                  </a:cubicBezTo>
                  <a:lnTo>
                    <a:pt x="3203" y="14578"/>
                  </a:lnTo>
                  <a:cubicBezTo>
                    <a:pt x="1802" y="14578"/>
                    <a:pt x="668" y="13411"/>
                    <a:pt x="668" y="12010"/>
                  </a:cubicBezTo>
                  <a:lnTo>
                    <a:pt x="6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74;p17">
              <a:extLst>
                <a:ext uri="{FF2B5EF4-FFF2-40B4-BE49-F238E27FC236}">
                  <a16:creationId xmlns:a16="http://schemas.microsoft.com/office/drawing/2014/main" id="{F421E05A-170E-C649-828F-A0E05EDEDEA1}"/>
                </a:ext>
              </a:extLst>
            </p:cNvPr>
            <p:cNvSpPr/>
            <p:nvPr/>
          </p:nvSpPr>
          <p:spPr>
            <a:xfrm>
              <a:off x="4290397" y="4025472"/>
              <a:ext cx="567919" cy="251294"/>
            </a:xfrm>
            <a:custGeom>
              <a:avLst/>
              <a:gdLst/>
              <a:ahLst/>
              <a:cxnLst/>
              <a:rect l="l" t="t" r="r" b="b"/>
              <a:pathLst>
                <a:path w="14778" h="6539" extrusionOk="0">
                  <a:moveTo>
                    <a:pt x="1" y="0"/>
                  </a:moveTo>
                  <a:lnTo>
                    <a:pt x="1" y="6538"/>
                  </a:lnTo>
                  <a:lnTo>
                    <a:pt x="14778" y="6538"/>
                  </a:lnTo>
                  <a:lnTo>
                    <a:pt x="14778" y="0"/>
                  </a:lnTo>
                  <a:close/>
                </a:path>
              </a:pathLst>
            </a:custGeom>
            <a:solidFill>
              <a:srgbClr val="FFB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75;p17">
              <a:extLst>
                <a:ext uri="{FF2B5EF4-FFF2-40B4-BE49-F238E27FC236}">
                  <a16:creationId xmlns:a16="http://schemas.microsoft.com/office/drawing/2014/main" id="{CC652EC9-0EA9-7F4E-AAAD-766EC2ACB1D3}"/>
                </a:ext>
              </a:extLst>
            </p:cNvPr>
            <p:cNvSpPr/>
            <p:nvPr/>
          </p:nvSpPr>
          <p:spPr>
            <a:xfrm>
              <a:off x="4172455" y="4025472"/>
              <a:ext cx="806377" cy="119248"/>
            </a:xfrm>
            <a:custGeom>
              <a:avLst/>
              <a:gdLst/>
              <a:ahLst/>
              <a:cxnLst/>
              <a:rect l="l" t="t" r="r" b="b"/>
              <a:pathLst>
                <a:path w="20983" h="3103" extrusionOk="0">
                  <a:moveTo>
                    <a:pt x="368" y="0"/>
                  </a:moveTo>
                  <a:cubicBezTo>
                    <a:pt x="168" y="0"/>
                    <a:pt x="1" y="167"/>
                    <a:pt x="1" y="367"/>
                  </a:cubicBezTo>
                  <a:lnTo>
                    <a:pt x="1" y="2702"/>
                  </a:lnTo>
                  <a:cubicBezTo>
                    <a:pt x="1" y="2902"/>
                    <a:pt x="168" y="3102"/>
                    <a:pt x="368" y="3102"/>
                  </a:cubicBezTo>
                  <a:lnTo>
                    <a:pt x="20549" y="3102"/>
                  </a:lnTo>
                  <a:cubicBezTo>
                    <a:pt x="20749" y="3102"/>
                    <a:pt x="20916" y="2902"/>
                    <a:pt x="20916" y="2702"/>
                  </a:cubicBezTo>
                  <a:lnTo>
                    <a:pt x="20916" y="367"/>
                  </a:lnTo>
                  <a:cubicBezTo>
                    <a:pt x="20982" y="167"/>
                    <a:pt x="20749" y="0"/>
                    <a:pt x="205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78;p17">
            <a:extLst>
              <a:ext uri="{FF2B5EF4-FFF2-40B4-BE49-F238E27FC236}">
                <a16:creationId xmlns:a16="http://schemas.microsoft.com/office/drawing/2014/main" id="{50439042-BBFD-F444-A7FF-7017EA9767C3}"/>
              </a:ext>
            </a:extLst>
          </p:cNvPr>
          <p:cNvGrpSpPr/>
          <p:nvPr/>
        </p:nvGrpSpPr>
        <p:grpSpPr>
          <a:xfrm>
            <a:off x="-1614103" y="1847374"/>
            <a:ext cx="4257275" cy="2371669"/>
            <a:chOff x="-1614103" y="1847374"/>
            <a:chExt cx="4257275" cy="2371669"/>
          </a:xfrm>
        </p:grpSpPr>
        <p:sp>
          <p:nvSpPr>
            <p:cNvPr id="241" name="Google Shape;79;p17">
              <a:extLst>
                <a:ext uri="{FF2B5EF4-FFF2-40B4-BE49-F238E27FC236}">
                  <a16:creationId xmlns:a16="http://schemas.microsoft.com/office/drawing/2014/main" id="{89A34830-EADF-E444-8932-73A919338EBF}"/>
                </a:ext>
              </a:extLst>
            </p:cNvPr>
            <p:cNvSpPr/>
            <p:nvPr/>
          </p:nvSpPr>
          <p:spPr>
            <a:xfrm>
              <a:off x="-1614103" y="2475628"/>
              <a:ext cx="3586826" cy="1743415"/>
            </a:xfrm>
            <a:custGeom>
              <a:avLst/>
              <a:gdLst/>
              <a:ahLst/>
              <a:cxnLst/>
              <a:rect l="l" t="t" r="r" b="b"/>
              <a:pathLst>
                <a:path w="93334" h="45366" extrusionOk="0">
                  <a:moveTo>
                    <a:pt x="93334" y="0"/>
                  </a:moveTo>
                  <a:lnTo>
                    <a:pt x="1" y="44665"/>
                  </a:lnTo>
                  <a:lnTo>
                    <a:pt x="2836" y="45366"/>
                  </a:lnTo>
                  <a:lnTo>
                    <a:pt x="92667" y="2268"/>
                  </a:lnTo>
                  <a:lnTo>
                    <a:pt x="92767" y="2202"/>
                  </a:lnTo>
                  <a:lnTo>
                    <a:pt x="933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80;p17">
              <a:extLst>
                <a:ext uri="{FF2B5EF4-FFF2-40B4-BE49-F238E27FC236}">
                  <a16:creationId xmlns:a16="http://schemas.microsoft.com/office/drawing/2014/main" id="{D860C34A-BB7A-384F-AF54-4641CF59FCC3}"/>
                </a:ext>
              </a:extLst>
            </p:cNvPr>
            <p:cNvSpPr/>
            <p:nvPr/>
          </p:nvSpPr>
          <p:spPr>
            <a:xfrm>
              <a:off x="-1473104" y="2485505"/>
              <a:ext cx="3313780" cy="1719473"/>
            </a:xfrm>
            <a:custGeom>
              <a:avLst/>
              <a:gdLst/>
              <a:ahLst/>
              <a:cxnLst/>
              <a:rect l="l" t="t" r="r" b="b"/>
              <a:pathLst>
                <a:path w="86229" h="44743" extrusionOk="0">
                  <a:moveTo>
                    <a:pt x="83715" y="0"/>
                  </a:moveTo>
                  <a:cubicBezTo>
                    <a:pt x="83097" y="0"/>
                    <a:pt x="82489" y="177"/>
                    <a:pt x="82026" y="544"/>
                  </a:cubicBezTo>
                  <a:cubicBezTo>
                    <a:pt x="80658" y="1578"/>
                    <a:pt x="80258" y="3379"/>
                    <a:pt x="80025" y="4947"/>
                  </a:cubicBezTo>
                  <a:cubicBezTo>
                    <a:pt x="79758" y="6415"/>
                    <a:pt x="79524" y="8082"/>
                    <a:pt x="78423" y="9083"/>
                  </a:cubicBezTo>
                  <a:cubicBezTo>
                    <a:pt x="77758" y="9685"/>
                    <a:pt x="76897" y="9986"/>
                    <a:pt x="75844" y="9986"/>
                  </a:cubicBezTo>
                  <a:cubicBezTo>
                    <a:pt x="74679" y="9986"/>
                    <a:pt x="73281" y="9619"/>
                    <a:pt x="71652" y="8883"/>
                  </a:cubicBezTo>
                  <a:cubicBezTo>
                    <a:pt x="70138" y="8208"/>
                    <a:pt x="68234" y="7353"/>
                    <a:pt x="66394" y="7353"/>
                  </a:cubicBezTo>
                  <a:cubicBezTo>
                    <a:pt x="65598" y="7353"/>
                    <a:pt x="64815" y="7513"/>
                    <a:pt x="64080" y="7916"/>
                  </a:cubicBezTo>
                  <a:cubicBezTo>
                    <a:pt x="62045" y="9050"/>
                    <a:pt x="61511" y="11418"/>
                    <a:pt x="60978" y="13720"/>
                  </a:cubicBezTo>
                  <a:cubicBezTo>
                    <a:pt x="60477" y="15888"/>
                    <a:pt x="59977" y="17956"/>
                    <a:pt x="58342" y="19057"/>
                  </a:cubicBezTo>
                  <a:cubicBezTo>
                    <a:pt x="57605" y="19549"/>
                    <a:pt x="56783" y="19733"/>
                    <a:pt x="55907" y="19733"/>
                  </a:cubicBezTo>
                  <a:cubicBezTo>
                    <a:pt x="54644" y="19733"/>
                    <a:pt x="53269" y="19351"/>
                    <a:pt x="51871" y="18957"/>
                  </a:cubicBezTo>
                  <a:cubicBezTo>
                    <a:pt x="50427" y="18586"/>
                    <a:pt x="48958" y="18163"/>
                    <a:pt x="47549" y="18163"/>
                  </a:cubicBezTo>
                  <a:cubicBezTo>
                    <a:pt x="46680" y="18163"/>
                    <a:pt x="45835" y="18324"/>
                    <a:pt x="45033" y="18757"/>
                  </a:cubicBezTo>
                  <a:cubicBezTo>
                    <a:pt x="42865" y="19924"/>
                    <a:pt x="42031" y="22426"/>
                    <a:pt x="41297" y="24895"/>
                  </a:cubicBezTo>
                  <a:cubicBezTo>
                    <a:pt x="40463" y="27430"/>
                    <a:pt x="39696" y="29898"/>
                    <a:pt x="37461" y="30565"/>
                  </a:cubicBezTo>
                  <a:cubicBezTo>
                    <a:pt x="37084" y="30681"/>
                    <a:pt x="36712" y="30734"/>
                    <a:pt x="36344" y="30734"/>
                  </a:cubicBezTo>
                  <a:cubicBezTo>
                    <a:pt x="34593" y="30734"/>
                    <a:pt x="32920" y="29549"/>
                    <a:pt x="31156" y="28364"/>
                  </a:cubicBezTo>
                  <a:cubicBezTo>
                    <a:pt x="29373" y="27148"/>
                    <a:pt x="27546" y="25866"/>
                    <a:pt x="25605" y="25866"/>
                  </a:cubicBezTo>
                  <a:cubicBezTo>
                    <a:pt x="25149" y="25866"/>
                    <a:pt x="24687" y="25937"/>
                    <a:pt x="24218" y="26095"/>
                  </a:cubicBezTo>
                  <a:cubicBezTo>
                    <a:pt x="21616" y="26963"/>
                    <a:pt x="20816" y="29865"/>
                    <a:pt x="20048" y="32633"/>
                  </a:cubicBezTo>
                  <a:cubicBezTo>
                    <a:pt x="19281" y="35402"/>
                    <a:pt x="18547" y="37971"/>
                    <a:pt x="16212" y="38638"/>
                  </a:cubicBezTo>
                  <a:cubicBezTo>
                    <a:pt x="15883" y="38734"/>
                    <a:pt x="15553" y="38776"/>
                    <a:pt x="15222" y="38776"/>
                  </a:cubicBezTo>
                  <a:cubicBezTo>
                    <a:pt x="13949" y="38776"/>
                    <a:pt x="12667" y="38146"/>
                    <a:pt x="11342" y="37537"/>
                  </a:cubicBezTo>
                  <a:cubicBezTo>
                    <a:pt x="10275" y="36970"/>
                    <a:pt x="9174" y="36436"/>
                    <a:pt x="8007" y="36236"/>
                  </a:cubicBezTo>
                  <a:cubicBezTo>
                    <a:pt x="7636" y="36163"/>
                    <a:pt x="7259" y="36128"/>
                    <a:pt x="6882" y="36128"/>
                  </a:cubicBezTo>
                  <a:cubicBezTo>
                    <a:pt x="5014" y="36128"/>
                    <a:pt x="3129" y="36989"/>
                    <a:pt x="1936" y="38404"/>
                  </a:cubicBezTo>
                  <a:cubicBezTo>
                    <a:pt x="468" y="40105"/>
                    <a:pt x="1" y="42607"/>
                    <a:pt x="801" y="44742"/>
                  </a:cubicBezTo>
                  <a:lnTo>
                    <a:pt x="1502" y="44575"/>
                  </a:lnTo>
                  <a:cubicBezTo>
                    <a:pt x="801" y="42707"/>
                    <a:pt x="1202" y="40439"/>
                    <a:pt x="2503" y="38905"/>
                  </a:cubicBezTo>
                  <a:cubicBezTo>
                    <a:pt x="3592" y="37647"/>
                    <a:pt x="5314" y="36881"/>
                    <a:pt x="7001" y="36881"/>
                  </a:cubicBezTo>
                  <a:cubicBezTo>
                    <a:pt x="7328" y="36881"/>
                    <a:pt x="7654" y="36910"/>
                    <a:pt x="7973" y="36970"/>
                  </a:cubicBezTo>
                  <a:cubicBezTo>
                    <a:pt x="9041" y="37203"/>
                    <a:pt x="10108" y="37704"/>
                    <a:pt x="11142" y="38204"/>
                  </a:cubicBezTo>
                  <a:cubicBezTo>
                    <a:pt x="12479" y="38860"/>
                    <a:pt x="13858" y="39536"/>
                    <a:pt x="15294" y="39536"/>
                  </a:cubicBezTo>
                  <a:cubicBezTo>
                    <a:pt x="15685" y="39536"/>
                    <a:pt x="16080" y="39486"/>
                    <a:pt x="16479" y="39372"/>
                  </a:cubicBezTo>
                  <a:cubicBezTo>
                    <a:pt x="19181" y="38571"/>
                    <a:pt x="19982" y="35636"/>
                    <a:pt x="20782" y="32867"/>
                  </a:cubicBezTo>
                  <a:cubicBezTo>
                    <a:pt x="21516" y="30098"/>
                    <a:pt x="22217" y="27530"/>
                    <a:pt x="24518" y="26763"/>
                  </a:cubicBezTo>
                  <a:cubicBezTo>
                    <a:pt x="24922" y="26624"/>
                    <a:pt x="25321" y="26561"/>
                    <a:pt x="25719" y="26561"/>
                  </a:cubicBezTo>
                  <a:cubicBezTo>
                    <a:pt x="27425" y="26561"/>
                    <a:pt x="29091" y="27713"/>
                    <a:pt x="30823" y="28931"/>
                  </a:cubicBezTo>
                  <a:cubicBezTo>
                    <a:pt x="32599" y="30188"/>
                    <a:pt x="34420" y="31467"/>
                    <a:pt x="36377" y="31467"/>
                  </a:cubicBezTo>
                  <a:cubicBezTo>
                    <a:pt x="36809" y="31467"/>
                    <a:pt x="37248" y="31405"/>
                    <a:pt x="37694" y="31266"/>
                  </a:cubicBezTo>
                  <a:cubicBezTo>
                    <a:pt x="40296" y="30465"/>
                    <a:pt x="41130" y="27763"/>
                    <a:pt x="41964" y="25128"/>
                  </a:cubicBezTo>
                  <a:cubicBezTo>
                    <a:pt x="42665" y="22793"/>
                    <a:pt x="43398" y="20425"/>
                    <a:pt x="45367" y="19391"/>
                  </a:cubicBezTo>
                  <a:cubicBezTo>
                    <a:pt x="46057" y="19027"/>
                    <a:pt x="46799" y="18885"/>
                    <a:pt x="47579" y="18885"/>
                  </a:cubicBezTo>
                  <a:cubicBezTo>
                    <a:pt x="48872" y="18885"/>
                    <a:pt x="50269" y="19275"/>
                    <a:pt x="51704" y="19691"/>
                  </a:cubicBezTo>
                  <a:cubicBezTo>
                    <a:pt x="53135" y="20077"/>
                    <a:pt x="54577" y="20475"/>
                    <a:pt x="55939" y="20475"/>
                  </a:cubicBezTo>
                  <a:cubicBezTo>
                    <a:pt x="56927" y="20475"/>
                    <a:pt x="57873" y="20266"/>
                    <a:pt x="58743" y="19691"/>
                  </a:cubicBezTo>
                  <a:cubicBezTo>
                    <a:pt x="60644" y="18423"/>
                    <a:pt x="61178" y="16122"/>
                    <a:pt x="61678" y="13920"/>
                  </a:cubicBezTo>
                  <a:cubicBezTo>
                    <a:pt x="62212" y="11685"/>
                    <a:pt x="62679" y="9550"/>
                    <a:pt x="64480" y="8549"/>
                  </a:cubicBezTo>
                  <a:cubicBezTo>
                    <a:pt x="65088" y="8206"/>
                    <a:pt x="65751" y="8068"/>
                    <a:pt x="66438" y="8068"/>
                  </a:cubicBezTo>
                  <a:cubicBezTo>
                    <a:pt x="68088" y="8068"/>
                    <a:pt x="69878" y="8867"/>
                    <a:pt x="71385" y="9550"/>
                  </a:cubicBezTo>
                  <a:cubicBezTo>
                    <a:pt x="73088" y="10326"/>
                    <a:pt x="74587" y="10710"/>
                    <a:pt x="75855" y="10710"/>
                  </a:cubicBezTo>
                  <a:cubicBezTo>
                    <a:pt x="77095" y="10710"/>
                    <a:pt x="78115" y="10343"/>
                    <a:pt x="78890" y="9617"/>
                  </a:cubicBezTo>
                  <a:cubicBezTo>
                    <a:pt x="80158" y="8516"/>
                    <a:pt x="80425" y="6715"/>
                    <a:pt x="80692" y="5114"/>
                  </a:cubicBezTo>
                  <a:cubicBezTo>
                    <a:pt x="80925" y="3679"/>
                    <a:pt x="81259" y="2011"/>
                    <a:pt x="82426" y="1111"/>
                  </a:cubicBezTo>
                  <a:cubicBezTo>
                    <a:pt x="82785" y="852"/>
                    <a:pt x="83273" y="712"/>
                    <a:pt x="83765" y="712"/>
                  </a:cubicBezTo>
                  <a:cubicBezTo>
                    <a:pt x="84098" y="712"/>
                    <a:pt x="84432" y="776"/>
                    <a:pt x="84728" y="911"/>
                  </a:cubicBezTo>
                  <a:cubicBezTo>
                    <a:pt x="85028" y="1044"/>
                    <a:pt x="85529" y="1378"/>
                    <a:pt x="85562" y="2011"/>
                  </a:cubicBezTo>
                  <a:lnTo>
                    <a:pt x="86229" y="1945"/>
                  </a:lnTo>
                  <a:cubicBezTo>
                    <a:pt x="86196" y="1244"/>
                    <a:pt x="85762" y="610"/>
                    <a:pt x="85028" y="277"/>
                  </a:cubicBezTo>
                  <a:cubicBezTo>
                    <a:pt x="84620" y="94"/>
                    <a:pt x="84165" y="0"/>
                    <a:pt x="83715" y="0"/>
                  </a:cubicBezTo>
                  <a:close/>
                </a:path>
              </a:pathLst>
            </a:custGeom>
            <a:solidFill>
              <a:srgbClr val="F9C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81;p17">
              <a:extLst>
                <a:ext uri="{FF2B5EF4-FFF2-40B4-BE49-F238E27FC236}">
                  <a16:creationId xmlns:a16="http://schemas.microsoft.com/office/drawing/2014/main" id="{561EE890-894D-3F49-8D4F-43B5910D8212}"/>
                </a:ext>
              </a:extLst>
            </p:cNvPr>
            <p:cNvSpPr/>
            <p:nvPr/>
          </p:nvSpPr>
          <p:spPr>
            <a:xfrm>
              <a:off x="384410" y="3162718"/>
              <a:ext cx="207714" cy="105144"/>
            </a:xfrm>
            <a:custGeom>
              <a:avLst/>
              <a:gdLst/>
              <a:ahLst/>
              <a:cxnLst/>
              <a:rect l="l" t="t" r="r" b="b"/>
              <a:pathLst>
                <a:path w="5405" h="2736" extrusionOk="0">
                  <a:moveTo>
                    <a:pt x="3903" y="1"/>
                  </a:moveTo>
                  <a:lnTo>
                    <a:pt x="0" y="1902"/>
                  </a:lnTo>
                  <a:lnTo>
                    <a:pt x="2402" y="2736"/>
                  </a:lnTo>
                  <a:lnTo>
                    <a:pt x="5404" y="1302"/>
                  </a:lnTo>
                  <a:lnTo>
                    <a:pt x="390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82;p17">
              <a:extLst>
                <a:ext uri="{FF2B5EF4-FFF2-40B4-BE49-F238E27FC236}">
                  <a16:creationId xmlns:a16="http://schemas.microsoft.com/office/drawing/2014/main" id="{81A201E6-2349-0345-AF69-227A658453DD}"/>
                </a:ext>
              </a:extLst>
            </p:cNvPr>
            <p:cNvSpPr/>
            <p:nvPr/>
          </p:nvSpPr>
          <p:spPr>
            <a:xfrm>
              <a:off x="1192017" y="2801207"/>
              <a:ext cx="167978" cy="82086"/>
            </a:xfrm>
            <a:custGeom>
              <a:avLst/>
              <a:gdLst/>
              <a:ahLst/>
              <a:cxnLst/>
              <a:rect l="l" t="t" r="r" b="b"/>
              <a:pathLst>
                <a:path w="4371" h="2136" extrusionOk="0">
                  <a:moveTo>
                    <a:pt x="2636" y="1"/>
                  </a:moveTo>
                  <a:lnTo>
                    <a:pt x="0" y="1235"/>
                  </a:lnTo>
                  <a:lnTo>
                    <a:pt x="2235" y="2136"/>
                  </a:lnTo>
                  <a:lnTo>
                    <a:pt x="4370" y="1135"/>
                  </a:lnTo>
                  <a:lnTo>
                    <a:pt x="26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83;p17">
              <a:extLst>
                <a:ext uri="{FF2B5EF4-FFF2-40B4-BE49-F238E27FC236}">
                  <a16:creationId xmlns:a16="http://schemas.microsoft.com/office/drawing/2014/main" id="{63ED9002-DC28-F24D-B969-1D79B065CB1D}"/>
                </a:ext>
              </a:extLst>
            </p:cNvPr>
            <p:cNvSpPr/>
            <p:nvPr/>
          </p:nvSpPr>
          <p:spPr>
            <a:xfrm>
              <a:off x="1752211" y="2525626"/>
              <a:ext cx="119248" cy="96152"/>
            </a:xfrm>
            <a:custGeom>
              <a:avLst/>
              <a:gdLst/>
              <a:ahLst/>
              <a:cxnLst/>
              <a:rect l="l" t="t" r="r" b="b"/>
              <a:pathLst>
                <a:path w="3103" h="2502" extrusionOk="0">
                  <a:moveTo>
                    <a:pt x="3003" y="0"/>
                  </a:moveTo>
                  <a:lnTo>
                    <a:pt x="0" y="1401"/>
                  </a:lnTo>
                  <a:lnTo>
                    <a:pt x="1835" y="2502"/>
                  </a:lnTo>
                  <a:lnTo>
                    <a:pt x="3103" y="1901"/>
                  </a:lnTo>
                  <a:lnTo>
                    <a:pt x="30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84;p17">
              <a:extLst>
                <a:ext uri="{FF2B5EF4-FFF2-40B4-BE49-F238E27FC236}">
                  <a16:creationId xmlns:a16="http://schemas.microsoft.com/office/drawing/2014/main" id="{2CA72F74-A3F4-9248-9C67-17245E77E202}"/>
                </a:ext>
              </a:extLst>
            </p:cNvPr>
            <p:cNvSpPr/>
            <p:nvPr/>
          </p:nvSpPr>
          <p:spPr>
            <a:xfrm>
              <a:off x="1722735" y="1847374"/>
              <a:ext cx="920437" cy="1320609"/>
            </a:xfrm>
            <a:custGeom>
              <a:avLst/>
              <a:gdLst/>
              <a:ahLst/>
              <a:cxnLst/>
              <a:rect l="l" t="t" r="r" b="b"/>
              <a:pathLst>
                <a:path w="23951" h="34364" extrusionOk="0">
                  <a:moveTo>
                    <a:pt x="17083" y="0"/>
                  </a:moveTo>
                  <a:cubicBezTo>
                    <a:pt x="14770" y="0"/>
                    <a:pt x="12545" y="1312"/>
                    <a:pt x="11542" y="3539"/>
                  </a:cubicBezTo>
                  <a:lnTo>
                    <a:pt x="1368" y="25788"/>
                  </a:lnTo>
                  <a:cubicBezTo>
                    <a:pt x="0" y="28790"/>
                    <a:pt x="1334" y="32393"/>
                    <a:pt x="4370" y="33827"/>
                  </a:cubicBezTo>
                  <a:cubicBezTo>
                    <a:pt x="5178" y="34191"/>
                    <a:pt x="6029" y="34364"/>
                    <a:pt x="6868" y="34364"/>
                  </a:cubicBezTo>
                  <a:cubicBezTo>
                    <a:pt x="9181" y="34364"/>
                    <a:pt x="11405" y="33053"/>
                    <a:pt x="12409" y="30825"/>
                  </a:cubicBezTo>
                  <a:lnTo>
                    <a:pt x="22583" y="8609"/>
                  </a:lnTo>
                  <a:cubicBezTo>
                    <a:pt x="23951" y="5540"/>
                    <a:pt x="22616" y="1938"/>
                    <a:pt x="19581" y="537"/>
                  </a:cubicBezTo>
                  <a:cubicBezTo>
                    <a:pt x="18773" y="173"/>
                    <a:pt x="17922" y="0"/>
                    <a:pt x="17083" y="0"/>
                  </a:cubicBezTo>
                  <a:close/>
                </a:path>
              </a:pathLst>
            </a:custGeom>
            <a:solidFill>
              <a:srgbClr val="F9C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85;p17">
              <a:extLst>
                <a:ext uri="{FF2B5EF4-FFF2-40B4-BE49-F238E27FC236}">
                  <a16:creationId xmlns:a16="http://schemas.microsoft.com/office/drawing/2014/main" id="{92398995-92D4-E948-AE29-A0B166F62D6D}"/>
                </a:ext>
              </a:extLst>
            </p:cNvPr>
            <p:cNvSpPr/>
            <p:nvPr/>
          </p:nvSpPr>
          <p:spPr>
            <a:xfrm>
              <a:off x="2114990" y="1977998"/>
              <a:ext cx="496131" cy="276120"/>
            </a:xfrm>
            <a:custGeom>
              <a:avLst/>
              <a:gdLst/>
              <a:ahLst/>
              <a:cxnLst/>
              <a:rect l="l" t="t" r="r" b="b"/>
              <a:pathLst>
                <a:path w="12910" h="7185" extrusionOk="0">
                  <a:moveTo>
                    <a:pt x="892" y="0"/>
                  </a:moveTo>
                  <a:cubicBezTo>
                    <a:pt x="765" y="0"/>
                    <a:pt x="640" y="86"/>
                    <a:pt x="568" y="207"/>
                  </a:cubicBezTo>
                  <a:lnTo>
                    <a:pt x="34" y="1374"/>
                  </a:lnTo>
                  <a:cubicBezTo>
                    <a:pt x="0" y="1574"/>
                    <a:pt x="34" y="1741"/>
                    <a:pt x="201" y="1808"/>
                  </a:cubicBezTo>
                  <a:lnTo>
                    <a:pt x="11842" y="7145"/>
                  </a:lnTo>
                  <a:cubicBezTo>
                    <a:pt x="11888" y="7173"/>
                    <a:pt x="11937" y="7185"/>
                    <a:pt x="11985" y="7185"/>
                  </a:cubicBezTo>
                  <a:cubicBezTo>
                    <a:pt x="12112" y="7185"/>
                    <a:pt x="12237" y="7099"/>
                    <a:pt x="12309" y="6978"/>
                  </a:cubicBezTo>
                  <a:lnTo>
                    <a:pt x="12843" y="5811"/>
                  </a:lnTo>
                  <a:cubicBezTo>
                    <a:pt x="12910" y="5644"/>
                    <a:pt x="12843" y="5444"/>
                    <a:pt x="12676" y="5377"/>
                  </a:cubicBezTo>
                  <a:lnTo>
                    <a:pt x="1035" y="40"/>
                  </a:lnTo>
                  <a:cubicBezTo>
                    <a:pt x="989" y="12"/>
                    <a:pt x="940" y="0"/>
                    <a:pt x="8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86;p17">
              <a:extLst>
                <a:ext uri="{FF2B5EF4-FFF2-40B4-BE49-F238E27FC236}">
                  <a16:creationId xmlns:a16="http://schemas.microsoft.com/office/drawing/2014/main" id="{2A367B8C-79E1-774C-8BDA-A86DA8C23B10}"/>
                </a:ext>
              </a:extLst>
            </p:cNvPr>
            <p:cNvSpPr/>
            <p:nvPr/>
          </p:nvSpPr>
          <p:spPr>
            <a:xfrm>
              <a:off x="1756054" y="2759933"/>
              <a:ext cx="498706" cy="276158"/>
            </a:xfrm>
            <a:custGeom>
              <a:avLst/>
              <a:gdLst/>
              <a:ahLst/>
              <a:cxnLst/>
              <a:rect l="l" t="t" r="r" b="b"/>
              <a:pathLst>
                <a:path w="12977" h="7186" extrusionOk="0">
                  <a:moveTo>
                    <a:pt x="925" y="1"/>
                  </a:moveTo>
                  <a:cubicBezTo>
                    <a:pt x="799" y="1"/>
                    <a:pt x="673" y="87"/>
                    <a:pt x="601" y="208"/>
                  </a:cubicBezTo>
                  <a:lnTo>
                    <a:pt x="67" y="1375"/>
                  </a:lnTo>
                  <a:cubicBezTo>
                    <a:pt x="0" y="1542"/>
                    <a:pt x="67" y="1742"/>
                    <a:pt x="234" y="1809"/>
                  </a:cubicBezTo>
                  <a:lnTo>
                    <a:pt x="11876" y="7146"/>
                  </a:lnTo>
                  <a:cubicBezTo>
                    <a:pt x="11922" y="7173"/>
                    <a:pt x="11970" y="7186"/>
                    <a:pt x="12018" y="7186"/>
                  </a:cubicBezTo>
                  <a:cubicBezTo>
                    <a:pt x="12145" y="7186"/>
                    <a:pt x="12270" y="7100"/>
                    <a:pt x="12343" y="6979"/>
                  </a:cubicBezTo>
                  <a:lnTo>
                    <a:pt x="12876" y="5812"/>
                  </a:lnTo>
                  <a:cubicBezTo>
                    <a:pt x="12976" y="5645"/>
                    <a:pt x="12876" y="5445"/>
                    <a:pt x="12710" y="5378"/>
                  </a:cubicBezTo>
                  <a:lnTo>
                    <a:pt x="1068" y="41"/>
                  </a:lnTo>
                  <a:cubicBezTo>
                    <a:pt x="1022" y="13"/>
                    <a:pt x="974" y="1"/>
                    <a:pt x="9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90;p17">
            <a:extLst>
              <a:ext uri="{FF2B5EF4-FFF2-40B4-BE49-F238E27FC236}">
                <a16:creationId xmlns:a16="http://schemas.microsoft.com/office/drawing/2014/main" id="{0AF5B5AD-6B5C-564B-BA8E-AEFB16652612}"/>
              </a:ext>
            </a:extLst>
          </p:cNvPr>
          <p:cNvGrpSpPr/>
          <p:nvPr/>
        </p:nvGrpSpPr>
        <p:grpSpPr>
          <a:xfrm>
            <a:off x="-447561" y="3020028"/>
            <a:ext cx="4100904" cy="3807721"/>
            <a:chOff x="-447561" y="3020028"/>
            <a:chExt cx="4100904" cy="3807721"/>
          </a:xfrm>
        </p:grpSpPr>
        <p:sp>
          <p:nvSpPr>
            <p:cNvPr id="250" name="Google Shape;91;p17">
              <a:extLst>
                <a:ext uri="{FF2B5EF4-FFF2-40B4-BE49-F238E27FC236}">
                  <a16:creationId xmlns:a16="http://schemas.microsoft.com/office/drawing/2014/main" id="{C605A4E8-AB93-244F-9FDE-B332CBC12B11}"/>
                </a:ext>
              </a:extLst>
            </p:cNvPr>
            <p:cNvSpPr/>
            <p:nvPr/>
          </p:nvSpPr>
          <p:spPr>
            <a:xfrm>
              <a:off x="-447561" y="4403623"/>
              <a:ext cx="2670270" cy="2424126"/>
            </a:xfrm>
            <a:custGeom>
              <a:avLst/>
              <a:gdLst/>
              <a:ahLst/>
              <a:cxnLst/>
              <a:rect l="l" t="t" r="r" b="b"/>
              <a:pathLst>
                <a:path w="69484" h="63079" extrusionOk="0">
                  <a:moveTo>
                    <a:pt x="59476" y="0"/>
                  </a:moveTo>
                  <a:lnTo>
                    <a:pt x="2369" y="58943"/>
                  </a:lnTo>
                  <a:lnTo>
                    <a:pt x="1" y="59576"/>
                  </a:lnTo>
                  <a:lnTo>
                    <a:pt x="3670" y="60043"/>
                  </a:lnTo>
                  <a:lnTo>
                    <a:pt x="21950" y="62245"/>
                  </a:lnTo>
                  <a:lnTo>
                    <a:pt x="26019" y="62745"/>
                  </a:lnTo>
                  <a:lnTo>
                    <a:pt x="28688" y="63079"/>
                  </a:lnTo>
                  <a:lnTo>
                    <a:pt x="69483" y="8807"/>
                  </a:lnTo>
                  <a:lnTo>
                    <a:pt x="59476" y="0"/>
                  </a:lnTo>
                  <a:close/>
                </a:path>
              </a:pathLst>
            </a:custGeom>
            <a:solidFill>
              <a:srgbClr val="FA8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92;p17">
              <a:extLst>
                <a:ext uri="{FF2B5EF4-FFF2-40B4-BE49-F238E27FC236}">
                  <a16:creationId xmlns:a16="http://schemas.microsoft.com/office/drawing/2014/main" id="{DC6CC898-F1A8-4E47-8CB9-5854E5670586}"/>
                </a:ext>
              </a:extLst>
            </p:cNvPr>
            <p:cNvSpPr/>
            <p:nvPr/>
          </p:nvSpPr>
          <p:spPr>
            <a:xfrm>
              <a:off x="2661080" y="3031979"/>
              <a:ext cx="984538" cy="983654"/>
            </a:xfrm>
            <a:custGeom>
              <a:avLst/>
              <a:gdLst/>
              <a:ahLst/>
              <a:cxnLst/>
              <a:rect l="l" t="t" r="r" b="b"/>
              <a:pathLst>
                <a:path w="25619" h="25596" extrusionOk="0">
                  <a:moveTo>
                    <a:pt x="15442" y="1"/>
                  </a:moveTo>
                  <a:cubicBezTo>
                    <a:pt x="14290" y="1"/>
                    <a:pt x="13121" y="516"/>
                    <a:pt x="12309" y="1501"/>
                  </a:cubicBezTo>
                  <a:lnTo>
                    <a:pt x="1135" y="14077"/>
                  </a:lnTo>
                  <a:cubicBezTo>
                    <a:pt x="1" y="15411"/>
                    <a:pt x="601" y="17713"/>
                    <a:pt x="1835" y="18747"/>
                  </a:cubicBezTo>
                  <a:lnTo>
                    <a:pt x="9174" y="24851"/>
                  </a:lnTo>
                  <a:cubicBezTo>
                    <a:pt x="9795" y="25345"/>
                    <a:pt x="10598" y="25595"/>
                    <a:pt x="11417" y="25595"/>
                  </a:cubicBezTo>
                  <a:cubicBezTo>
                    <a:pt x="12314" y="25595"/>
                    <a:pt x="13229" y="25295"/>
                    <a:pt x="13944" y="24685"/>
                  </a:cubicBezTo>
                  <a:lnTo>
                    <a:pt x="24451" y="11542"/>
                  </a:lnTo>
                  <a:cubicBezTo>
                    <a:pt x="25619" y="9674"/>
                    <a:pt x="25419" y="7205"/>
                    <a:pt x="23851" y="5871"/>
                  </a:cubicBezTo>
                  <a:lnTo>
                    <a:pt x="17780" y="834"/>
                  </a:lnTo>
                  <a:cubicBezTo>
                    <a:pt x="17106" y="273"/>
                    <a:pt x="16279" y="1"/>
                    <a:pt x="15442" y="1"/>
                  </a:cubicBezTo>
                  <a:close/>
                </a:path>
              </a:pathLst>
            </a:custGeom>
            <a:solidFill>
              <a:srgbClr val="3A8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93;p17">
              <a:extLst>
                <a:ext uri="{FF2B5EF4-FFF2-40B4-BE49-F238E27FC236}">
                  <a16:creationId xmlns:a16="http://schemas.microsoft.com/office/drawing/2014/main" id="{D9A374B9-FB45-0640-8658-B24E3D8C8D1C}"/>
                </a:ext>
              </a:extLst>
            </p:cNvPr>
            <p:cNvSpPr/>
            <p:nvPr/>
          </p:nvSpPr>
          <p:spPr>
            <a:xfrm>
              <a:off x="1711168" y="4876658"/>
              <a:ext cx="378228" cy="302406"/>
            </a:xfrm>
            <a:custGeom>
              <a:avLst/>
              <a:gdLst/>
              <a:ahLst/>
              <a:cxnLst/>
              <a:rect l="l" t="t" r="r" b="b"/>
              <a:pathLst>
                <a:path w="9842" h="7869" extrusionOk="0">
                  <a:moveTo>
                    <a:pt x="1802" y="0"/>
                  </a:moveTo>
                  <a:cubicBezTo>
                    <a:pt x="1569" y="234"/>
                    <a:pt x="1502" y="367"/>
                    <a:pt x="1502" y="367"/>
                  </a:cubicBezTo>
                  <a:cubicBezTo>
                    <a:pt x="1502" y="367"/>
                    <a:pt x="1" y="1735"/>
                    <a:pt x="1802" y="3203"/>
                  </a:cubicBezTo>
                  <a:lnTo>
                    <a:pt x="6139" y="6772"/>
                  </a:lnTo>
                  <a:lnTo>
                    <a:pt x="6706" y="7272"/>
                  </a:lnTo>
                  <a:cubicBezTo>
                    <a:pt x="7249" y="7714"/>
                    <a:pt x="7722" y="7869"/>
                    <a:pt x="8118" y="7869"/>
                  </a:cubicBezTo>
                  <a:cubicBezTo>
                    <a:pt x="9036" y="7869"/>
                    <a:pt x="9541" y="7039"/>
                    <a:pt x="9541" y="7039"/>
                  </a:cubicBezTo>
                  <a:cubicBezTo>
                    <a:pt x="9541" y="7039"/>
                    <a:pt x="9675" y="6905"/>
                    <a:pt x="9841" y="6672"/>
                  </a:cubicBezTo>
                  <a:lnTo>
                    <a:pt x="7673" y="4870"/>
                  </a:lnTo>
                  <a:lnTo>
                    <a:pt x="1802" y="0"/>
                  </a:lnTo>
                  <a:close/>
                </a:path>
              </a:pathLst>
            </a:custGeom>
            <a:solidFill>
              <a:srgbClr val="F9C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94;p17">
              <a:extLst>
                <a:ext uri="{FF2B5EF4-FFF2-40B4-BE49-F238E27FC236}">
                  <a16:creationId xmlns:a16="http://schemas.microsoft.com/office/drawing/2014/main" id="{0134414A-2DDB-9E47-AB2B-E79B4099ACC8}"/>
                </a:ext>
              </a:extLst>
            </p:cNvPr>
            <p:cNvSpPr/>
            <p:nvPr/>
          </p:nvSpPr>
          <p:spPr>
            <a:xfrm>
              <a:off x="1781687" y="4838189"/>
              <a:ext cx="339760" cy="292299"/>
            </a:xfrm>
            <a:custGeom>
              <a:avLst/>
              <a:gdLst/>
              <a:ahLst/>
              <a:cxnLst/>
              <a:rect l="l" t="t" r="r" b="b"/>
              <a:pathLst>
                <a:path w="8841" h="7606" extrusionOk="0">
                  <a:moveTo>
                    <a:pt x="801" y="1"/>
                  </a:moveTo>
                  <a:cubicBezTo>
                    <a:pt x="468" y="401"/>
                    <a:pt x="167" y="734"/>
                    <a:pt x="1" y="935"/>
                  </a:cubicBezTo>
                  <a:lnTo>
                    <a:pt x="5871" y="5838"/>
                  </a:lnTo>
                  <a:lnTo>
                    <a:pt x="8040" y="7606"/>
                  </a:lnTo>
                  <a:cubicBezTo>
                    <a:pt x="8206" y="7406"/>
                    <a:pt x="8507" y="7072"/>
                    <a:pt x="8840" y="6672"/>
                  </a:cubicBezTo>
                  <a:lnTo>
                    <a:pt x="6805" y="5004"/>
                  </a:lnTo>
                  <a:lnTo>
                    <a:pt x="6672" y="4871"/>
                  </a:lnTo>
                  <a:lnTo>
                    <a:pt x="8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95;p17">
              <a:extLst>
                <a:ext uri="{FF2B5EF4-FFF2-40B4-BE49-F238E27FC236}">
                  <a16:creationId xmlns:a16="http://schemas.microsoft.com/office/drawing/2014/main" id="{86C52A98-22A5-1A43-8DE2-5DA534418F5B}"/>
                </a:ext>
              </a:extLst>
            </p:cNvPr>
            <p:cNvSpPr/>
            <p:nvPr/>
          </p:nvSpPr>
          <p:spPr>
            <a:xfrm>
              <a:off x="1812469" y="3647282"/>
              <a:ext cx="1160163" cy="1379368"/>
            </a:xfrm>
            <a:custGeom>
              <a:avLst/>
              <a:gdLst/>
              <a:ahLst/>
              <a:cxnLst/>
              <a:rect l="l" t="t" r="r" b="b"/>
              <a:pathLst>
                <a:path w="30189" h="35893" extrusionOk="0">
                  <a:moveTo>
                    <a:pt x="22349" y="1"/>
                  </a:moveTo>
                  <a:cubicBezTo>
                    <a:pt x="21616" y="1702"/>
                    <a:pt x="19581" y="6672"/>
                    <a:pt x="18113" y="8840"/>
                  </a:cubicBezTo>
                  <a:cubicBezTo>
                    <a:pt x="16579" y="11142"/>
                    <a:pt x="4570" y="25519"/>
                    <a:pt x="0" y="31023"/>
                  </a:cubicBezTo>
                  <a:lnTo>
                    <a:pt x="5871" y="35893"/>
                  </a:lnTo>
                  <a:lnTo>
                    <a:pt x="30188" y="6505"/>
                  </a:lnTo>
                  <a:lnTo>
                    <a:pt x="22349" y="1"/>
                  </a:lnTo>
                  <a:close/>
                </a:path>
              </a:pathLst>
            </a:custGeom>
            <a:solidFill>
              <a:srgbClr val="3A8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96;p17">
              <a:extLst>
                <a:ext uri="{FF2B5EF4-FFF2-40B4-BE49-F238E27FC236}">
                  <a16:creationId xmlns:a16="http://schemas.microsoft.com/office/drawing/2014/main" id="{6671C24D-7C6E-5F40-8CCD-A352C262CCB0}"/>
                </a:ext>
              </a:extLst>
            </p:cNvPr>
            <p:cNvSpPr/>
            <p:nvPr/>
          </p:nvSpPr>
          <p:spPr>
            <a:xfrm>
              <a:off x="2036785" y="3895963"/>
              <a:ext cx="1092219" cy="1198632"/>
            </a:xfrm>
            <a:custGeom>
              <a:avLst/>
              <a:gdLst/>
              <a:ahLst/>
              <a:cxnLst/>
              <a:rect l="l" t="t" r="r" b="b"/>
              <a:pathLst>
                <a:path w="28421" h="31190" extrusionOk="0">
                  <a:moveTo>
                    <a:pt x="24285" y="1"/>
                  </a:moveTo>
                  <a:lnTo>
                    <a:pt x="1" y="29389"/>
                  </a:lnTo>
                  <a:lnTo>
                    <a:pt x="101" y="29522"/>
                  </a:lnTo>
                  <a:lnTo>
                    <a:pt x="2102" y="31190"/>
                  </a:lnTo>
                  <a:cubicBezTo>
                    <a:pt x="6672" y="25619"/>
                    <a:pt x="18514" y="11176"/>
                    <a:pt x="20482" y="9208"/>
                  </a:cubicBezTo>
                  <a:cubicBezTo>
                    <a:pt x="22383" y="7373"/>
                    <a:pt x="26853" y="4404"/>
                    <a:pt x="28421" y="3403"/>
                  </a:cubicBezTo>
                  <a:lnTo>
                    <a:pt x="24285" y="1"/>
                  </a:lnTo>
                  <a:close/>
                </a:path>
              </a:pathLst>
            </a:custGeom>
            <a:solidFill>
              <a:srgbClr val="084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97;p17">
              <a:extLst>
                <a:ext uri="{FF2B5EF4-FFF2-40B4-BE49-F238E27FC236}">
                  <a16:creationId xmlns:a16="http://schemas.microsoft.com/office/drawing/2014/main" id="{231DBA07-D525-534E-96C2-80212D74022A}"/>
                </a:ext>
              </a:extLst>
            </p:cNvPr>
            <p:cNvSpPr/>
            <p:nvPr/>
          </p:nvSpPr>
          <p:spPr>
            <a:xfrm>
              <a:off x="2648283" y="3020028"/>
              <a:ext cx="1005060" cy="1023583"/>
            </a:xfrm>
            <a:custGeom>
              <a:avLst/>
              <a:gdLst/>
              <a:ahLst/>
              <a:cxnLst/>
              <a:rect l="l" t="t" r="r" b="b"/>
              <a:pathLst>
                <a:path w="26153" h="26635" extrusionOk="0">
                  <a:moveTo>
                    <a:pt x="14377" y="3480"/>
                  </a:moveTo>
                  <a:lnTo>
                    <a:pt x="20315" y="8384"/>
                  </a:lnTo>
                  <a:lnTo>
                    <a:pt x="22516" y="10218"/>
                  </a:lnTo>
                  <a:lnTo>
                    <a:pt x="13310" y="21360"/>
                  </a:lnTo>
                  <a:lnTo>
                    <a:pt x="11108" y="19525"/>
                  </a:lnTo>
                  <a:lnTo>
                    <a:pt x="5170" y="14621"/>
                  </a:lnTo>
                  <a:lnTo>
                    <a:pt x="14377" y="3480"/>
                  </a:lnTo>
                  <a:close/>
                  <a:moveTo>
                    <a:pt x="13705" y="1"/>
                  </a:moveTo>
                  <a:cubicBezTo>
                    <a:pt x="13612" y="1"/>
                    <a:pt x="13515" y="33"/>
                    <a:pt x="13476" y="111"/>
                  </a:cubicBezTo>
                  <a:lnTo>
                    <a:pt x="12142" y="1279"/>
                  </a:lnTo>
                  <a:cubicBezTo>
                    <a:pt x="12009" y="1379"/>
                    <a:pt x="12042" y="1612"/>
                    <a:pt x="12175" y="1679"/>
                  </a:cubicBezTo>
                  <a:lnTo>
                    <a:pt x="13443" y="2713"/>
                  </a:lnTo>
                  <a:lnTo>
                    <a:pt x="4203" y="13854"/>
                  </a:lnTo>
                  <a:lnTo>
                    <a:pt x="2835" y="12720"/>
                  </a:lnTo>
                  <a:cubicBezTo>
                    <a:pt x="2780" y="12692"/>
                    <a:pt x="2713" y="12676"/>
                    <a:pt x="2649" y="12676"/>
                  </a:cubicBezTo>
                  <a:cubicBezTo>
                    <a:pt x="2559" y="12676"/>
                    <a:pt x="2474" y="12709"/>
                    <a:pt x="2435" y="12787"/>
                  </a:cubicBezTo>
                  <a:lnTo>
                    <a:pt x="133" y="15555"/>
                  </a:lnTo>
                  <a:cubicBezTo>
                    <a:pt x="0" y="15689"/>
                    <a:pt x="33" y="15889"/>
                    <a:pt x="167" y="15989"/>
                  </a:cubicBezTo>
                  <a:lnTo>
                    <a:pt x="534" y="16323"/>
                  </a:lnTo>
                  <a:lnTo>
                    <a:pt x="8373" y="22827"/>
                  </a:lnTo>
                  <a:lnTo>
                    <a:pt x="12509" y="26230"/>
                  </a:lnTo>
                  <a:lnTo>
                    <a:pt x="12876" y="26563"/>
                  </a:lnTo>
                  <a:cubicBezTo>
                    <a:pt x="12938" y="26610"/>
                    <a:pt x="13014" y="26635"/>
                    <a:pt x="13088" y="26635"/>
                  </a:cubicBezTo>
                  <a:cubicBezTo>
                    <a:pt x="13174" y="26635"/>
                    <a:pt x="13256" y="26601"/>
                    <a:pt x="13310" y="26530"/>
                  </a:cubicBezTo>
                  <a:lnTo>
                    <a:pt x="15611" y="23728"/>
                  </a:lnTo>
                  <a:cubicBezTo>
                    <a:pt x="15711" y="23628"/>
                    <a:pt x="15678" y="23394"/>
                    <a:pt x="15544" y="23328"/>
                  </a:cubicBezTo>
                  <a:lnTo>
                    <a:pt x="14177" y="22194"/>
                  </a:lnTo>
                  <a:lnTo>
                    <a:pt x="23383" y="11052"/>
                  </a:lnTo>
                  <a:lnTo>
                    <a:pt x="24651" y="12120"/>
                  </a:lnTo>
                  <a:cubicBezTo>
                    <a:pt x="24706" y="12147"/>
                    <a:pt x="24773" y="12163"/>
                    <a:pt x="24837" y="12163"/>
                  </a:cubicBezTo>
                  <a:cubicBezTo>
                    <a:pt x="24927" y="12163"/>
                    <a:pt x="25012" y="12131"/>
                    <a:pt x="25051" y="12053"/>
                  </a:cubicBezTo>
                  <a:lnTo>
                    <a:pt x="25952" y="10552"/>
                  </a:lnTo>
                  <a:cubicBezTo>
                    <a:pt x="26152" y="10352"/>
                    <a:pt x="26152" y="10185"/>
                    <a:pt x="26019" y="10052"/>
                  </a:cubicBezTo>
                  <a:lnTo>
                    <a:pt x="21816" y="6616"/>
                  </a:lnTo>
                  <a:lnTo>
                    <a:pt x="13877" y="44"/>
                  </a:lnTo>
                  <a:cubicBezTo>
                    <a:pt x="13835" y="17"/>
                    <a:pt x="13771" y="1"/>
                    <a:pt x="137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98;p17">
              <a:extLst>
                <a:ext uri="{FF2B5EF4-FFF2-40B4-BE49-F238E27FC236}">
                  <a16:creationId xmlns:a16="http://schemas.microsoft.com/office/drawing/2014/main" id="{7B0DE6EF-E5DB-5A41-9317-A8F48463D6E5}"/>
                </a:ext>
              </a:extLst>
            </p:cNvPr>
            <p:cNvSpPr/>
            <p:nvPr/>
          </p:nvSpPr>
          <p:spPr>
            <a:xfrm>
              <a:off x="1912464" y="3967558"/>
              <a:ext cx="823017" cy="607886"/>
            </a:xfrm>
            <a:custGeom>
              <a:avLst/>
              <a:gdLst/>
              <a:ahLst/>
              <a:cxnLst/>
              <a:rect l="l" t="t" r="r" b="b"/>
              <a:pathLst>
                <a:path w="21416" h="15818" extrusionOk="0">
                  <a:moveTo>
                    <a:pt x="14300" y="0"/>
                  </a:moveTo>
                  <a:cubicBezTo>
                    <a:pt x="11725" y="0"/>
                    <a:pt x="9240" y="506"/>
                    <a:pt x="9240" y="506"/>
                  </a:cubicBezTo>
                  <a:cubicBezTo>
                    <a:pt x="4270" y="2308"/>
                    <a:pt x="1901" y="9346"/>
                    <a:pt x="1901" y="9346"/>
                  </a:cubicBezTo>
                  <a:lnTo>
                    <a:pt x="0" y="13115"/>
                  </a:lnTo>
                  <a:lnTo>
                    <a:pt x="3102" y="15817"/>
                  </a:lnTo>
                  <a:lnTo>
                    <a:pt x="13109" y="3909"/>
                  </a:lnTo>
                  <a:cubicBezTo>
                    <a:pt x="14123" y="4284"/>
                    <a:pt x="15103" y="4401"/>
                    <a:pt x="15933" y="4401"/>
                  </a:cubicBezTo>
                  <a:cubicBezTo>
                    <a:pt x="17316" y="4401"/>
                    <a:pt x="18280" y="4076"/>
                    <a:pt x="18280" y="4076"/>
                  </a:cubicBezTo>
                  <a:cubicBezTo>
                    <a:pt x="21415" y="2741"/>
                    <a:pt x="19114" y="1173"/>
                    <a:pt x="19114" y="1173"/>
                  </a:cubicBezTo>
                  <a:cubicBezTo>
                    <a:pt x="18065" y="264"/>
                    <a:pt x="16159" y="0"/>
                    <a:pt x="14300" y="0"/>
                  </a:cubicBezTo>
                  <a:close/>
                </a:path>
              </a:pathLst>
            </a:custGeom>
            <a:solidFill>
              <a:srgbClr val="FFB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99;p17">
              <a:extLst>
                <a:ext uri="{FF2B5EF4-FFF2-40B4-BE49-F238E27FC236}">
                  <a16:creationId xmlns:a16="http://schemas.microsoft.com/office/drawing/2014/main" id="{12443974-3DC2-CA48-A12C-8DF053A4EE93}"/>
                </a:ext>
              </a:extLst>
            </p:cNvPr>
            <p:cNvSpPr/>
            <p:nvPr/>
          </p:nvSpPr>
          <p:spPr>
            <a:xfrm>
              <a:off x="2250879" y="4574252"/>
              <a:ext cx="306402" cy="253561"/>
            </a:xfrm>
            <a:custGeom>
              <a:avLst/>
              <a:gdLst/>
              <a:ahLst/>
              <a:cxnLst/>
              <a:rect l="l" t="t" r="r" b="b"/>
              <a:pathLst>
                <a:path w="7973" h="6598" extrusionOk="0">
                  <a:moveTo>
                    <a:pt x="1214" y="1"/>
                  </a:moveTo>
                  <a:cubicBezTo>
                    <a:pt x="944" y="1"/>
                    <a:pt x="733" y="74"/>
                    <a:pt x="601" y="230"/>
                  </a:cubicBezTo>
                  <a:cubicBezTo>
                    <a:pt x="0" y="864"/>
                    <a:pt x="1001" y="2766"/>
                    <a:pt x="2869" y="4467"/>
                  </a:cubicBezTo>
                  <a:cubicBezTo>
                    <a:pt x="4327" y="5797"/>
                    <a:pt x="5844" y="6598"/>
                    <a:pt x="6728" y="6598"/>
                  </a:cubicBezTo>
                  <a:cubicBezTo>
                    <a:pt x="6997" y="6598"/>
                    <a:pt x="7207" y="6524"/>
                    <a:pt x="7339" y="6368"/>
                  </a:cubicBezTo>
                  <a:cubicBezTo>
                    <a:pt x="7973" y="5701"/>
                    <a:pt x="6939" y="3766"/>
                    <a:pt x="5037" y="2098"/>
                  </a:cubicBezTo>
                  <a:cubicBezTo>
                    <a:pt x="3606" y="795"/>
                    <a:pt x="2096" y="1"/>
                    <a:pt x="1214" y="1"/>
                  </a:cubicBezTo>
                  <a:close/>
                </a:path>
              </a:pathLst>
            </a:custGeom>
            <a:solidFill>
              <a:srgbClr val="FFB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00;p17">
              <a:extLst>
                <a:ext uri="{FF2B5EF4-FFF2-40B4-BE49-F238E27FC236}">
                  <a16:creationId xmlns:a16="http://schemas.microsoft.com/office/drawing/2014/main" id="{D67A56E3-2EC0-7044-AF7B-BCA697438AA6}"/>
                </a:ext>
              </a:extLst>
            </p:cNvPr>
            <p:cNvSpPr/>
            <p:nvPr/>
          </p:nvSpPr>
          <p:spPr>
            <a:xfrm>
              <a:off x="2303412" y="4434751"/>
              <a:ext cx="374385" cy="310822"/>
            </a:xfrm>
            <a:custGeom>
              <a:avLst/>
              <a:gdLst/>
              <a:ahLst/>
              <a:cxnLst/>
              <a:rect l="l" t="t" r="r" b="b"/>
              <a:pathLst>
                <a:path w="9742" h="8088" extrusionOk="0">
                  <a:moveTo>
                    <a:pt x="1514" y="0"/>
                  </a:moveTo>
                  <a:cubicBezTo>
                    <a:pt x="1191" y="0"/>
                    <a:pt x="935" y="84"/>
                    <a:pt x="768" y="258"/>
                  </a:cubicBezTo>
                  <a:cubicBezTo>
                    <a:pt x="1" y="1092"/>
                    <a:pt x="1269" y="3427"/>
                    <a:pt x="3570" y="5528"/>
                  </a:cubicBezTo>
                  <a:cubicBezTo>
                    <a:pt x="5323" y="7127"/>
                    <a:pt x="7176" y="8087"/>
                    <a:pt x="8266" y="8087"/>
                  </a:cubicBezTo>
                  <a:cubicBezTo>
                    <a:pt x="8586" y="8087"/>
                    <a:pt x="8841" y="8004"/>
                    <a:pt x="9007" y="7830"/>
                  </a:cubicBezTo>
                  <a:cubicBezTo>
                    <a:pt x="9741" y="6996"/>
                    <a:pt x="8474" y="4661"/>
                    <a:pt x="6239" y="2560"/>
                  </a:cubicBezTo>
                  <a:cubicBezTo>
                    <a:pt x="4486" y="961"/>
                    <a:pt x="2613" y="0"/>
                    <a:pt x="1514" y="0"/>
                  </a:cubicBezTo>
                  <a:close/>
                </a:path>
              </a:pathLst>
            </a:custGeom>
            <a:solidFill>
              <a:srgbClr val="FFB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01;p17">
              <a:extLst>
                <a:ext uri="{FF2B5EF4-FFF2-40B4-BE49-F238E27FC236}">
                  <a16:creationId xmlns:a16="http://schemas.microsoft.com/office/drawing/2014/main" id="{C3AB5DF7-1275-8844-B55F-8FD7FCC08A6A}"/>
                </a:ext>
              </a:extLst>
            </p:cNvPr>
            <p:cNvSpPr/>
            <p:nvPr/>
          </p:nvSpPr>
          <p:spPr>
            <a:xfrm>
              <a:off x="2405982" y="4309854"/>
              <a:ext cx="415390" cy="345947"/>
            </a:xfrm>
            <a:custGeom>
              <a:avLst/>
              <a:gdLst/>
              <a:ahLst/>
              <a:cxnLst/>
              <a:rect l="l" t="t" r="r" b="b"/>
              <a:pathLst>
                <a:path w="10809" h="9002" extrusionOk="0">
                  <a:moveTo>
                    <a:pt x="1649" y="1"/>
                  </a:moveTo>
                  <a:cubicBezTo>
                    <a:pt x="1284" y="1"/>
                    <a:pt x="993" y="98"/>
                    <a:pt x="801" y="306"/>
                  </a:cubicBezTo>
                  <a:cubicBezTo>
                    <a:pt x="1" y="1240"/>
                    <a:pt x="1402" y="3841"/>
                    <a:pt x="3937" y="6143"/>
                  </a:cubicBezTo>
                  <a:cubicBezTo>
                    <a:pt x="5876" y="7904"/>
                    <a:pt x="7913" y="9001"/>
                    <a:pt x="9137" y="9001"/>
                  </a:cubicBezTo>
                  <a:cubicBezTo>
                    <a:pt x="9513" y="9001"/>
                    <a:pt x="9812" y="8898"/>
                    <a:pt x="10008" y="8678"/>
                  </a:cubicBezTo>
                  <a:cubicBezTo>
                    <a:pt x="10808" y="7811"/>
                    <a:pt x="9441" y="5176"/>
                    <a:pt x="6905" y="2841"/>
                  </a:cubicBezTo>
                  <a:cubicBezTo>
                    <a:pt x="4928" y="1094"/>
                    <a:pt x="2872" y="1"/>
                    <a:pt x="1649" y="1"/>
                  </a:cubicBezTo>
                  <a:close/>
                </a:path>
              </a:pathLst>
            </a:custGeom>
            <a:solidFill>
              <a:srgbClr val="FFB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02;p17">
              <a:extLst>
                <a:ext uri="{FF2B5EF4-FFF2-40B4-BE49-F238E27FC236}">
                  <a16:creationId xmlns:a16="http://schemas.microsoft.com/office/drawing/2014/main" id="{7A987DD2-35EE-4B45-A63D-03BE22EB49CD}"/>
                </a:ext>
              </a:extLst>
            </p:cNvPr>
            <p:cNvSpPr/>
            <p:nvPr/>
          </p:nvSpPr>
          <p:spPr>
            <a:xfrm>
              <a:off x="2552131" y="4210666"/>
              <a:ext cx="383339" cy="318008"/>
            </a:xfrm>
            <a:custGeom>
              <a:avLst/>
              <a:gdLst/>
              <a:ahLst/>
              <a:cxnLst/>
              <a:rect l="l" t="t" r="r" b="b"/>
              <a:pathLst>
                <a:path w="9975" h="8275" extrusionOk="0">
                  <a:moveTo>
                    <a:pt x="1769" y="0"/>
                  </a:moveTo>
                  <a:cubicBezTo>
                    <a:pt x="1369" y="0"/>
                    <a:pt x="1047" y="113"/>
                    <a:pt x="834" y="351"/>
                  </a:cubicBezTo>
                  <a:cubicBezTo>
                    <a:pt x="0" y="1252"/>
                    <a:pt x="1201" y="3687"/>
                    <a:pt x="3503" y="5755"/>
                  </a:cubicBezTo>
                  <a:cubicBezTo>
                    <a:pt x="5216" y="7320"/>
                    <a:pt x="7041" y="8274"/>
                    <a:pt x="8206" y="8274"/>
                  </a:cubicBezTo>
                  <a:cubicBezTo>
                    <a:pt x="8605" y="8274"/>
                    <a:pt x="8927" y="8162"/>
                    <a:pt x="9140" y="7924"/>
                  </a:cubicBezTo>
                  <a:cubicBezTo>
                    <a:pt x="9974" y="7023"/>
                    <a:pt x="8740" y="4588"/>
                    <a:pt x="6472" y="2520"/>
                  </a:cubicBezTo>
                  <a:cubicBezTo>
                    <a:pt x="4758" y="955"/>
                    <a:pt x="2933" y="0"/>
                    <a:pt x="1769" y="0"/>
                  </a:cubicBezTo>
                  <a:close/>
                </a:path>
              </a:pathLst>
            </a:custGeom>
            <a:solidFill>
              <a:srgbClr val="FFB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03;p17">
              <a:extLst>
                <a:ext uri="{FF2B5EF4-FFF2-40B4-BE49-F238E27FC236}">
                  <a16:creationId xmlns:a16="http://schemas.microsoft.com/office/drawing/2014/main" id="{2C81319B-C39E-0741-93A8-3A69FAEE7B48}"/>
                </a:ext>
              </a:extLst>
            </p:cNvPr>
            <p:cNvSpPr/>
            <p:nvPr/>
          </p:nvSpPr>
          <p:spPr>
            <a:xfrm>
              <a:off x="2077828" y="4104945"/>
              <a:ext cx="338453" cy="319238"/>
            </a:xfrm>
            <a:custGeom>
              <a:avLst/>
              <a:gdLst/>
              <a:ahLst/>
              <a:cxnLst/>
              <a:rect l="l" t="t" r="r" b="b"/>
              <a:pathLst>
                <a:path w="8807" h="8307" extrusionOk="0">
                  <a:moveTo>
                    <a:pt x="8339" y="0"/>
                  </a:moveTo>
                  <a:lnTo>
                    <a:pt x="0" y="7806"/>
                  </a:lnTo>
                  <a:lnTo>
                    <a:pt x="1701" y="8306"/>
                  </a:lnTo>
                  <a:cubicBezTo>
                    <a:pt x="7005" y="5771"/>
                    <a:pt x="8806" y="334"/>
                    <a:pt x="8806" y="334"/>
                  </a:cubicBezTo>
                  <a:lnTo>
                    <a:pt x="8339" y="0"/>
                  </a:lnTo>
                  <a:close/>
                </a:path>
              </a:pathLst>
            </a:custGeom>
            <a:solidFill>
              <a:srgbClr val="FFB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104;p17">
            <a:extLst>
              <a:ext uri="{FF2B5EF4-FFF2-40B4-BE49-F238E27FC236}">
                <a16:creationId xmlns:a16="http://schemas.microsoft.com/office/drawing/2014/main" id="{9CFDADD2-5B22-4F49-B328-798F3CA8C9FC}"/>
              </a:ext>
            </a:extLst>
          </p:cNvPr>
          <p:cNvGrpSpPr/>
          <p:nvPr/>
        </p:nvGrpSpPr>
        <p:grpSpPr>
          <a:xfrm>
            <a:off x="5433882" y="3019682"/>
            <a:ext cx="3945762" cy="3568379"/>
            <a:chOff x="5433882" y="3019682"/>
            <a:chExt cx="3945762" cy="3568379"/>
          </a:xfrm>
        </p:grpSpPr>
        <p:sp>
          <p:nvSpPr>
            <p:cNvPr id="264" name="Google Shape;105;p17">
              <a:extLst>
                <a:ext uri="{FF2B5EF4-FFF2-40B4-BE49-F238E27FC236}">
                  <a16:creationId xmlns:a16="http://schemas.microsoft.com/office/drawing/2014/main" id="{EB71E3D2-FDF6-F74D-AC49-EF0E4AF7564A}"/>
                </a:ext>
              </a:extLst>
            </p:cNvPr>
            <p:cNvSpPr/>
            <p:nvPr/>
          </p:nvSpPr>
          <p:spPr>
            <a:xfrm>
              <a:off x="6831158" y="4319000"/>
              <a:ext cx="2548485" cy="2269061"/>
            </a:xfrm>
            <a:custGeom>
              <a:avLst/>
              <a:gdLst/>
              <a:ahLst/>
              <a:cxnLst/>
              <a:rect l="l" t="t" r="r" b="b"/>
              <a:pathLst>
                <a:path w="66315" h="59044" extrusionOk="0">
                  <a:moveTo>
                    <a:pt x="9741" y="1"/>
                  </a:moveTo>
                  <a:lnTo>
                    <a:pt x="6572" y="2936"/>
                  </a:lnTo>
                  <a:lnTo>
                    <a:pt x="0" y="9074"/>
                  </a:lnTo>
                  <a:lnTo>
                    <a:pt x="37761" y="59043"/>
                  </a:lnTo>
                  <a:lnTo>
                    <a:pt x="40429" y="58609"/>
                  </a:lnTo>
                  <a:lnTo>
                    <a:pt x="44532" y="57976"/>
                  </a:lnTo>
                  <a:lnTo>
                    <a:pt x="62645" y="55240"/>
                  </a:lnTo>
                  <a:lnTo>
                    <a:pt x="66314" y="54640"/>
                  </a:lnTo>
                  <a:lnTo>
                    <a:pt x="63946" y="54106"/>
                  </a:lnTo>
                  <a:lnTo>
                    <a:pt x="9741" y="1"/>
                  </a:lnTo>
                  <a:close/>
                </a:path>
              </a:pathLst>
            </a:custGeom>
            <a:solidFill>
              <a:srgbClr val="3A8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06;p17">
              <a:extLst>
                <a:ext uri="{FF2B5EF4-FFF2-40B4-BE49-F238E27FC236}">
                  <a16:creationId xmlns:a16="http://schemas.microsoft.com/office/drawing/2014/main" id="{C35AF17B-76E2-1247-BABA-7FDA5614E25E}"/>
                </a:ext>
              </a:extLst>
            </p:cNvPr>
            <p:cNvSpPr/>
            <p:nvPr/>
          </p:nvSpPr>
          <p:spPr>
            <a:xfrm>
              <a:off x="5433882" y="3019682"/>
              <a:ext cx="867865" cy="782973"/>
            </a:xfrm>
            <a:custGeom>
              <a:avLst/>
              <a:gdLst/>
              <a:ahLst/>
              <a:cxnLst/>
              <a:rect l="l" t="t" r="r" b="b"/>
              <a:pathLst>
                <a:path w="22583" h="20374" extrusionOk="0">
                  <a:moveTo>
                    <a:pt x="11041" y="1"/>
                  </a:moveTo>
                  <a:cubicBezTo>
                    <a:pt x="8694" y="1"/>
                    <a:pt x="6354" y="816"/>
                    <a:pt x="4470" y="2488"/>
                  </a:cubicBezTo>
                  <a:cubicBezTo>
                    <a:pt x="300" y="6158"/>
                    <a:pt x="0" y="12596"/>
                    <a:pt x="3770" y="16865"/>
                  </a:cubicBezTo>
                  <a:cubicBezTo>
                    <a:pt x="5833" y="19184"/>
                    <a:pt x="8695" y="20374"/>
                    <a:pt x="11543" y="20374"/>
                  </a:cubicBezTo>
                  <a:cubicBezTo>
                    <a:pt x="13897" y="20374"/>
                    <a:pt x="16241" y="19560"/>
                    <a:pt x="18113" y="17899"/>
                  </a:cubicBezTo>
                  <a:cubicBezTo>
                    <a:pt x="22283" y="14230"/>
                    <a:pt x="22583" y="7792"/>
                    <a:pt x="18814" y="3523"/>
                  </a:cubicBezTo>
                  <a:cubicBezTo>
                    <a:pt x="16747" y="1200"/>
                    <a:pt x="13889" y="1"/>
                    <a:pt x="11041" y="1"/>
                  </a:cubicBezTo>
                  <a:close/>
                </a:path>
              </a:pathLst>
            </a:custGeom>
            <a:solidFill>
              <a:srgbClr val="EAA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07;p17">
              <a:extLst>
                <a:ext uri="{FF2B5EF4-FFF2-40B4-BE49-F238E27FC236}">
                  <a16:creationId xmlns:a16="http://schemas.microsoft.com/office/drawing/2014/main" id="{CFEAC341-FE59-104B-8E0F-B6F2411CD3E2}"/>
                </a:ext>
              </a:extLst>
            </p:cNvPr>
            <p:cNvSpPr/>
            <p:nvPr/>
          </p:nvSpPr>
          <p:spPr>
            <a:xfrm>
              <a:off x="7069578" y="4799721"/>
              <a:ext cx="314127" cy="284228"/>
            </a:xfrm>
            <a:custGeom>
              <a:avLst/>
              <a:gdLst/>
              <a:ahLst/>
              <a:cxnLst/>
              <a:rect l="l" t="t" r="r" b="b"/>
              <a:pathLst>
                <a:path w="8174" h="7396" extrusionOk="0">
                  <a:moveTo>
                    <a:pt x="7139" y="1"/>
                  </a:moveTo>
                  <a:lnTo>
                    <a:pt x="5138" y="1769"/>
                  </a:lnTo>
                  <a:lnTo>
                    <a:pt x="1" y="6339"/>
                  </a:lnTo>
                  <a:lnTo>
                    <a:pt x="201" y="6572"/>
                  </a:lnTo>
                  <a:cubicBezTo>
                    <a:pt x="688" y="7115"/>
                    <a:pt x="1363" y="7395"/>
                    <a:pt x="2028" y="7395"/>
                  </a:cubicBezTo>
                  <a:cubicBezTo>
                    <a:pt x="2547" y="7395"/>
                    <a:pt x="3060" y="7224"/>
                    <a:pt x="3470" y="6872"/>
                  </a:cubicBezTo>
                  <a:lnTo>
                    <a:pt x="5038" y="5438"/>
                  </a:lnTo>
                  <a:lnTo>
                    <a:pt x="5672" y="4904"/>
                  </a:lnTo>
                  <a:lnTo>
                    <a:pt x="6906" y="3770"/>
                  </a:lnTo>
                  <a:lnTo>
                    <a:pt x="7239" y="3503"/>
                  </a:lnTo>
                  <a:cubicBezTo>
                    <a:pt x="8140" y="2669"/>
                    <a:pt x="8173" y="1202"/>
                    <a:pt x="7339" y="234"/>
                  </a:cubicBezTo>
                  <a:lnTo>
                    <a:pt x="7139" y="1"/>
                  </a:lnTo>
                  <a:close/>
                </a:path>
              </a:pathLst>
            </a:custGeom>
            <a:solidFill>
              <a:srgbClr val="FA8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08;p17">
              <a:extLst>
                <a:ext uri="{FF2B5EF4-FFF2-40B4-BE49-F238E27FC236}">
                  <a16:creationId xmlns:a16="http://schemas.microsoft.com/office/drawing/2014/main" id="{66169E81-D3A2-8C4A-8B91-F62AB4A8E181}"/>
                </a:ext>
              </a:extLst>
            </p:cNvPr>
            <p:cNvSpPr/>
            <p:nvPr/>
          </p:nvSpPr>
          <p:spPr>
            <a:xfrm>
              <a:off x="5959450" y="3694705"/>
              <a:ext cx="1272994" cy="1312730"/>
            </a:xfrm>
            <a:custGeom>
              <a:avLst/>
              <a:gdLst/>
              <a:ahLst/>
              <a:cxnLst/>
              <a:rect l="l" t="t" r="r" b="b"/>
              <a:pathLst>
                <a:path w="33125" h="34159" extrusionOk="0">
                  <a:moveTo>
                    <a:pt x="6939" y="1"/>
                  </a:moveTo>
                  <a:lnTo>
                    <a:pt x="1" y="6172"/>
                  </a:lnTo>
                  <a:lnTo>
                    <a:pt x="5671" y="9941"/>
                  </a:lnTo>
                  <a:cubicBezTo>
                    <a:pt x="7106" y="10909"/>
                    <a:pt x="8440" y="12076"/>
                    <a:pt x="9607" y="13344"/>
                  </a:cubicBezTo>
                  <a:lnTo>
                    <a:pt x="28021" y="34159"/>
                  </a:lnTo>
                  <a:lnTo>
                    <a:pt x="33124" y="29622"/>
                  </a:lnTo>
                  <a:lnTo>
                    <a:pt x="6939" y="1"/>
                  </a:lnTo>
                  <a:close/>
                </a:path>
              </a:pathLst>
            </a:custGeom>
            <a:solidFill>
              <a:srgbClr val="EAA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09;p17">
              <a:extLst>
                <a:ext uri="{FF2B5EF4-FFF2-40B4-BE49-F238E27FC236}">
                  <a16:creationId xmlns:a16="http://schemas.microsoft.com/office/drawing/2014/main" id="{6DA07AFD-8269-C74A-85B2-7D02A69768E2}"/>
                </a:ext>
              </a:extLst>
            </p:cNvPr>
            <p:cNvSpPr/>
            <p:nvPr/>
          </p:nvSpPr>
          <p:spPr>
            <a:xfrm>
              <a:off x="6226078" y="3563966"/>
              <a:ext cx="1083265" cy="1269151"/>
            </a:xfrm>
            <a:custGeom>
              <a:avLst/>
              <a:gdLst/>
              <a:ahLst/>
              <a:cxnLst/>
              <a:rect l="l" t="t" r="r" b="b"/>
              <a:pathLst>
                <a:path w="28188" h="33025" extrusionOk="0">
                  <a:moveTo>
                    <a:pt x="3904" y="0"/>
                  </a:moveTo>
                  <a:lnTo>
                    <a:pt x="1" y="3403"/>
                  </a:lnTo>
                  <a:lnTo>
                    <a:pt x="26186" y="33024"/>
                  </a:lnTo>
                  <a:lnTo>
                    <a:pt x="28188" y="31223"/>
                  </a:lnTo>
                  <a:lnTo>
                    <a:pt x="9808" y="10408"/>
                  </a:lnTo>
                  <a:cubicBezTo>
                    <a:pt x="8640" y="9140"/>
                    <a:pt x="7673" y="7673"/>
                    <a:pt x="6906" y="6071"/>
                  </a:cubicBezTo>
                  <a:lnTo>
                    <a:pt x="3904" y="0"/>
                  </a:lnTo>
                  <a:close/>
                </a:path>
              </a:pathLst>
            </a:custGeom>
            <a:solidFill>
              <a:srgbClr val="F9CA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10;p17">
              <a:extLst>
                <a:ext uri="{FF2B5EF4-FFF2-40B4-BE49-F238E27FC236}">
                  <a16:creationId xmlns:a16="http://schemas.microsoft.com/office/drawing/2014/main" id="{A97E3F2A-2B42-B44D-8E39-9F72DC07744F}"/>
                </a:ext>
              </a:extLst>
            </p:cNvPr>
            <p:cNvSpPr/>
            <p:nvPr/>
          </p:nvSpPr>
          <p:spPr>
            <a:xfrm>
              <a:off x="7036259" y="4763827"/>
              <a:ext cx="307709" cy="279501"/>
            </a:xfrm>
            <a:custGeom>
              <a:avLst/>
              <a:gdLst/>
              <a:ahLst/>
              <a:cxnLst/>
              <a:rect l="l" t="t" r="r" b="b"/>
              <a:pathLst>
                <a:path w="8007" h="7273" extrusionOk="0">
                  <a:moveTo>
                    <a:pt x="7172" y="1"/>
                  </a:moveTo>
                  <a:lnTo>
                    <a:pt x="5104" y="1802"/>
                  </a:lnTo>
                  <a:lnTo>
                    <a:pt x="1" y="6339"/>
                  </a:lnTo>
                  <a:lnTo>
                    <a:pt x="835" y="7273"/>
                  </a:lnTo>
                  <a:lnTo>
                    <a:pt x="5938" y="2703"/>
                  </a:lnTo>
                  <a:lnTo>
                    <a:pt x="8006" y="935"/>
                  </a:lnTo>
                  <a:lnTo>
                    <a:pt x="717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11;p17">
              <a:extLst>
                <a:ext uri="{FF2B5EF4-FFF2-40B4-BE49-F238E27FC236}">
                  <a16:creationId xmlns:a16="http://schemas.microsoft.com/office/drawing/2014/main" id="{D70231F5-0AE0-4B48-BD26-B3C20D8756DD}"/>
                </a:ext>
              </a:extLst>
            </p:cNvPr>
            <p:cNvSpPr/>
            <p:nvPr/>
          </p:nvSpPr>
          <p:spPr>
            <a:xfrm>
              <a:off x="5859456" y="3453710"/>
              <a:ext cx="516653" cy="482027"/>
            </a:xfrm>
            <a:custGeom>
              <a:avLst/>
              <a:gdLst/>
              <a:ahLst/>
              <a:cxnLst/>
              <a:rect l="l" t="t" r="r" b="b"/>
              <a:pathLst>
                <a:path w="13444" h="12543" extrusionOk="0">
                  <a:moveTo>
                    <a:pt x="11109" y="1"/>
                  </a:moveTo>
                  <a:lnTo>
                    <a:pt x="7106" y="3537"/>
                  </a:lnTo>
                  <a:lnTo>
                    <a:pt x="1" y="9841"/>
                  </a:lnTo>
                  <a:cubicBezTo>
                    <a:pt x="34" y="10041"/>
                    <a:pt x="101" y="10208"/>
                    <a:pt x="168" y="10408"/>
                  </a:cubicBezTo>
                  <a:cubicBezTo>
                    <a:pt x="368" y="10875"/>
                    <a:pt x="668" y="11242"/>
                    <a:pt x="1102" y="11542"/>
                  </a:cubicBezTo>
                  <a:lnTo>
                    <a:pt x="2603" y="12543"/>
                  </a:lnTo>
                  <a:lnTo>
                    <a:pt x="9541" y="6372"/>
                  </a:lnTo>
                  <a:lnTo>
                    <a:pt x="13444" y="2970"/>
                  </a:lnTo>
                  <a:lnTo>
                    <a:pt x="12643" y="1235"/>
                  </a:lnTo>
                  <a:cubicBezTo>
                    <a:pt x="12443" y="768"/>
                    <a:pt x="12043" y="401"/>
                    <a:pt x="11642" y="201"/>
                  </a:cubicBezTo>
                  <a:cubicBezTo>
                    <a:pt x="11476" y="101"/>
                    <a:pt x="11242" y="34"/>
                    <a:pt x="111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12;p17">
              <a:extLst>
                <a:ext uri="{FF2B5EF4-FFF2-40B4-BE49-F238E27FC236}">
                  <a16:creationId xmlns:a16="http://schemas.microsoft.com/office/drawing/2014/main" id="{C66C13C0-3351-BD4B-B526-66DF67DF633E}"/>
                </a:ext>
              </a:extLst>
            </p:cNvPr>
            <p:cNvSpPr/>
            <p:nvPr/>
          </p:nvSpPr>
          <p:spPr>
            <a:xfrm>
              <a:off x="5527459" y="3102421"/>
              <a:ext cx="688397" cy="621682"/>
            </a:xfrm>
            <a:custGeom>
              <a:avLst/>
              <a:gdLst/>
              <a:ahLst/>
              <a:cxnLst/>
              <a:rect l="l" t="t" r="r" b="b"/>
              <a:pathLst>
                <a:path w="17913" h="16177" extrusionOk="0">
                  <a:moveTo>
                    <a:pt x="16157" y="0"/>
                  </a:moveTo>
                  <a:cubicBezTo>
                    <a:pt x="16070" y="0"/>
                    <a:pt x="15984" y="25"/>
                    <a:pt x="15912" y="69"/>
                  </a:cubicBezTo>
                  <a:lnTo>
                    <a:pt x="9607" y="5673"/>
                  </a:lnTo>
                  <a:lnTo>
                    <a:pt x="167" y="14012"/>
                  </a:lnTo>
                  <a:cubicBezTo>
                    <a:pt x="0" y="14179"/>
                    <a:pt x="0" y="14412"/>
                    <a:pt x="134" y="14612"/>
                  </a:cubicBezTo>
                  <a:lnTo>
                    <a:pt x="1435" y="16047"/>
                  </a:lnTo>
                  <a:cubicBezTo>
                    <a:pt x="1523" y="16135"/>
                    <a:pt x="1629" y="16176"/>
                    <a:pt x="1735" y="16176"/>
                  </a:cubicBezTo>
                  <a:cubicBezTo>
                    <a:pt x="1829" y="16176"/>
                    <a:pt x="1923" y="16143"/>
                    <a:pt x="2002" y="16080"/>
                  </a:cubicBezTo>
                  <a:lnTo>
                    <a:pt x="11442" y="7741"/>
                  </a:lnTo>
                  <a:lnTo>
                    <a:pt x="17746" y="2170"/>
                  </a:lnTo>
                  <a:cubicBezTo>
                    <a:pt x="17913" y="2003"/>
                    <a:pt x="17913" y="1736"/>
                    <a:pt x="17780" y="1570"/>
                  </a:cubicBezTo>
                  <a:lnTo>
                    <a:pt x="16479" y="135"/>
                  </a:lnTo>
                  <a:cubicBezTo>
                    <a:pt x="16385" y="41"/>
                    <a:pt x="16270" y="0"/>
                    <a:pt x="161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13;p17">
              <a:extLst>
                <a:ext uri="{FF2B5EF4-FFF2-40B4-BE49-F238E27FC236}">
                  <a16:creationId xmlns:a16="http://schemas.microsoft.com/office/drawing/2014/main" id="{EC1866BF-ECF4-C14A-9855-438420BC9A68}"/>
                </a:ext>
              </a:extLst>
            </p:cNvPr>
            <p:cNvSpPr/>
            <p:nvPr/>
          </p:nvSpPr>
          <p:spPr>
            <a:xfrm>
              <a:off x="6299172" y="3902227"/>
              <a:ext cx="834546" cy="565536"/>
            </a:xfrm>
            <a:custGeom>
              <a:avLst/>
              <a:gdLst/>
              <a:ahLst/>
              <a:cxnLst/>
              <a:rect l="l" t="t" r="r" b="b"/>
              <a:pathLst>
                <a:path w="21716" h="14716" extrusionOk="0">
                  <a:moveTo>
                    <a:pt x="7635" y="0"/>
                  </a:moveTo>
                  <a:cubicBezTo>
                    <a:pt x="5598" y="0"/>
                    <a:pt x="3385" y="283"/>
                    <a:pt x="2235" y="1339"/>
                  </a:cubicBezTo>
                  <a:cubicBezTo>
                    <a:pt x="2235" y="1339"/>
                    <a:pt x="0" y="2940"/>
                    <a:pt x="3169" y="4208"/>
                  </a:cubicBezTo>
                  <a:cubicBezTo>
                    <a:pt x="3169" y="4208"/>
                    <a:pt x="3985" y="4454"/>
                    <a:pt x="5203" y="4454"/>
                  </a:cubicBezTo>
                  <a:cubicBezTo>
                    <a:pt x="6089" y="4454"/>
                    <a:pt x="7188" y="4324"/>
                    <a:pt x="8340" y="3874"/>
                  </a:cubicBezTo>
                  <a:lnTo>
                    <a:pt x="19548" y="14715"/>
                  </a:lnTo>
                  <a:lnTo>
                    <a:pt x="21716" y="12681"/>
                  </a:lnTo>
                  <a:lnTo>
                    <a:pt x="19714" y="8944"/>
                  </a:lnTo>
                  <a:cubicBezTo>
                    <a:pt x="19714" y="8944"/>
                    <a:pt x="17079" y="2006"/>
                    <a:pt x="12076" y="372"/>
                  </a:cubicBezTo>
                  <a:cubicBezTo>
                    <a:pt x="12076" y="372"/>
                    <a:pt x="9971" y="0"/>
                    <a:pt x="7635" y="0"/>
                  </a:cubicBezTo>
                  <a:close/>
                </a:path>
              </a:pathLst>
            </a:custGeom>
            <a:solidFill>
              <a:srgbClr val="FFB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14;p17">
              <a:extLst>
                <a:ext uri="{FF2B5EF4-FFF2-40B4-BE49-F238E27FC236}">
                  <a16:creationId xmlns:a16="http://schemas.microsoft.com/office/drawing/2014/main" id="{2B2F158E-1BB2-CB4B-835C-73F0C8C2693E}"/>
                </a:ext>
              </a:extLst>
            </p:cNvPr>
            <p:cNvSpPr/>
            <p:nvPr/>
          </p:nvSpPr>
          <p:spPr>
            <a:xfrm>
              <a:off x="6499123" y="4503349"/>
              <a:ext cx="300023" cy="258826"/>
            </a:xfrm>
            <a:custGeom>
              <a:avLst/>
              <a:gdLst/>
              <a:ahLst/>
              <a:cxnLst/>
              <a:rect l="l" t="t" r="r" b="b"/>
              <a:pathLst>
                <a:path w="7807" h="6735" extrusionOk="0">
                  <a:moveTo>
                    <a:pt x="6611" y="1"/>
                  </a:moveTo>
                  <a:cubicBezTo>
                    <a:pt x="5723" y="1"/>
                    <a:pt x="4232" y="831"/>
                    <a:pt x="2803" y="2209"/>
                  </a:cubicBezTo>
                  <a:cubicBezTo>
                    <a:pt x="968" y="3943"/>
                    <a:pt x="1" y="5912"/>
                    <a:pt x="635" y="6545"/>
                  </a:cubicBezTo>
                  <a:cubicBezTo>
                    <a:pt x="763" y="6674"/>
                    <a:pt x="954" y="6735"/>
                    <a:pt x="1193" y="6735"/>
                  </a:cubicBezTo>
                  <a:cubicBezTo>
                    <a:pt x="2071" y="6735"/>
                    <a:pt x="3596" y="5907"/>
                    <a:pt x="5038" y="4544"/>
                  </a:cubicBezTo>
                  <a:cubicBezTo>
                    <a:pt x="6839" y="2776"/>
                    <a:pt x="7807" y="808"/>
                    <a:pt x="7206" y="207"/>
                  </a:cubicBezTo>
                  <a:cubicBezTo>
                    <a:pt x="7066" y="67"/>
                    <a:pt x="6863" y="1"/>
                    <a:pt x="6611" y="1"/>
                  </a:cubicBezTo>
                  <a:close/>
                </a:path>
              </a:pathLst>
            </a:custGeom>
            <a:solidFill>
              <a:srgbClr val="FFB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15;p17">
              <a:extLst>
                <a:ext uri="{FF2B5EF4-FFF2-40B4-BE49-F238E27FC236}">
                  <a16:creationId xmlns:a16="http://schemas.microsoft.com/office/drawing/2014/main" id="{8759EF6D-A1A6-CC4A-B5BD-7CE38FC2AA59}"/>
                </a:ext>
              </a:extLst>
            </p:cNvPr>
            <p:cNvSpPr/>
            <p:nvPr/>
          </p:nvSpPr>
          <p:spPr>
            <a:xfrm>
              <a:off x="6376070" y="4364770"/>
              <a:ext cx="367967" cy="319276"/>
            </a:xfrm>
            <a:custGeom>
              <a:avLst/>
              <a:gdLst/>
              <a:ahLst/>
              <a:cxnLst/>
              <a:rect l="l" t="t" r="r" b="b"/>
              <a:pathLst>
                <a:path w="9575" h="8308" extrusionOk="0">
                  <a:moveTo>
                    <a:pt x="8080" y="0"/>
                  </a:moveTo>
                  <a:cubicBezTo>
                    <a:pt x="6998" y="0"/>
                    <a:pt x="5122" y="1038"/>
                    <a:pt x="3370" y="2713"/>
                  </a:cubicBezTo>
                  <a:cubicBezTo>
                    <a:pt x="1168" y="4881"/>
                    <a:pt x="1" y="7316"/>
                    <a:pt x="735" y="8050"/>
                  </a:cubicBezTo>
                  <a:cubicBezTo>
                    <a:pt x="902" y="8225"/>
                    <a:pt x="1148" y="8307"/>
                    <a:pt x="1453" y="8307"/>
                  </a:cubicBezTo>
                  <a:cubicBezTo>
                    <a:pt x="2544" y="8307"/>
                    <a:pt x="4399" y="7250"/>
                    <a:pt x="6172" y="5581"/>
                  </a:cubicBezTo>
                  <a:cubicBezTo>
                    <a:pt x="8373" y="3413"/>
                    <a:pt x="9574" y="1045"/>
                    <a:pt x="8774" y="244"/>
                  </a:cubicBezTo>
                  <a:cubicBezTo>
                    <a:pt x="8615" y="79"/>
                    <a:pt x="8378" y="0"/>
                    <a:pt x="8080" y="0"/>
                  </a:cubicBezTo>
                  <a:close/>
                </a:path>
              </a:pathLst>
            </a:custGeom>
            <a:solidFill>
              <a:srgbClr val="FFB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16;p17">
              <a:extLst>
                <a:ext uri="{FF2B5EF4-FFF2-40B4-BE49-F238E27FC236}">
                  <a16:creationId xmlns:a16="http://schemas.microsoft.com/office/drawing/2014/main" id="{C8117E97-EDE1-DE43-B2C6-C9B7C26B3246}"/>
                </a:ext>
              </a:extLst>
            </p:cNvPr>
            <p:cNvSpPr/>
            <p:nvPr/>
          </p:nvSpPr>
          <p:spPr>
            <a:xfrm>
              <a:off x="6228653" y="4245522"/>
              <a:ext cx="407704" cy="354670"/>
            </a:xfrm>
            <a:custGeom>
              <a:avLst/>
              <a:gdLst/>
              <a:ahLst/>
              <a:cxnLst/>
              <a:rect l="l" t="t" r="r" b="b"/>
              <a:pathLst>
                <a:path w="10609" h="9229" extrusionOk="0">
                  <a:moveTo>
                    <a:pt x="8955" y="1"/>
                  </a:moveTo>
                  <a:cubicBezTo>
                    <a:pt x="7744" y="1"/>
                    <a:pt x="5669" y="1160"/>
                    <a:pt x="3737" y="3014"/>
                  </a:cubicBezTo>
                  <a:cubicBezTo>
                    <a:pt x="1268" y="5415"/>
                    <a:pt x="1" y="8084"/>
                    <a:pt x="835" y="8951"/>
                  </a:cubicBezTo>
                  <a:cubicBezTo>
                    <a:pt x="1015" y="9139"/>
                    <a:pt x="1284" y="9229"/>
                    <a:pt x="1619" y="9229"/>
                  </a:cubicBezTo>
                  <a:cubicBezTo>
                    <a:pt x="2829" y="9229"/>
                    <a:pt x="4906" y="8064"/>
                    <a:pt x="6839" y="6183"/>
                  </a:cubicBezTo>
                  <a:cubicBezTo>
                    <a:pt x="9274" y="3814"/>
                    <a:pt x="10608" y="1146"/>
                    <a:pt x="9741" y="278"/>
                  </a:cubicBezTo>
                  <a:cubicBezTo>
                    <a:pt x="9560" y="90"/>
                    <a:pt x="9290" y="1"/>
                    <a:pt x="8955" y="1"/>
                  </a:cubicBezTo>
                  <a:close/>
                </a:path>
              </a:pathLst>
            </a:custGeom>
            <a:solidFill>
              <a:srgbClr val="FFB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17;p17">
              <a:extLst>
                <a:ext uri="{FF2B5EF4-FFF2-40B4-BE49-F238E27FC236}">
                  <a16:creationId xmlns:a16="http://schemas.microsoft.com/office/drawing/2014/main" id="{A3E664DC-7651-8F4C-8D97-C09D19C9D9EF}"/>
                </a:ext>
              </a:extLst>
            </p:cNvPr>
            <p:cNvSpPr/>
            <p:nvPr/>
          </p:nvSpPr>
          <p:spPr>
            <a:xfrm>
              <a:off x="6109443" y="4150830"/>
              <a:ext cx="378190" cy="325387"/>
            </a:xfrm>
            <a:custGeom>
              <a:avLst/>
              <a:gdLst/>
              <a:ahLst/>
              <a:cxnLst/>
              <a:rect l="l" t="t" r="r" b="b"/>
              <a:pathLst>
                <a:path w="9841" h="8467" extrusionOk="0">
                  <a:moveTo>
                    <a:pt x="8113" y="1"/>
                  </a:moveTo>
                  <a:cubicBezTo>
                    <a:pt x="6954" y="1"/>
                    <a:pt x="5094" y="994"/>
                    <a:pt x="3369" y="2642"/>
                  </a:cubicBezTo>
                  <a:cubicBezTo>
                    <a:pt x="1135" y="4811"/>
                    <a:pt x="0" y="7279"/>
                    <a:pt x="868" y="8146"/>
                  </a:cubicBezTo>
                  <a:cubicBezTo>
                    <a:pt x="1069" y="8364"/>
                    <a:pt x="1368" y="8467"/>
                    <a:pt x="1738" y="8467"/>
                  </a:cubicBezTo>
                  <a:cubicBezTo>
                    <a:pt x="2897" y="8467"/>
                    <a:pt x="4752" y="7455"/>
                    <a:pt x="6472" y="5811"/>
                  </a:cubicBezTo>
                  <a:cubicBezTo>
                    <a:pt x="8707" y="3643"/>
                    <a:pt x="9841" y="1208"/>
                    <a:pt x="8973" y="307"/>
                  </a:cubicBezTo>
                  <a:cubicBezTo>
                    <a:pt x="8774" y="99"/>
                    <a:pt x="8478" y="1"/>
                    <a:pt x="8113" y="1"/>
                  </a:cubicBezTo>
                  <a:close/>
                </a:path>
              </a:pathLst>
            </a:custGeom>
            <a:solidFill>
              <a:srgbClr val="FFB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18;p17">
              <a:extLst>
                <a:ext uri="{FF2B5EF4-FFF2-40B4-BE49-F238E27FC236}">
                  <a16:creationId xmlns:a16="http://schemas.microsoft.com/office/drawing/2014/main" id="{D6000D6C-055B-BC4A-8ADA-62F5E5FBCBCD}"/>
                </a:ext>
              </a:extLst>
            </p:cNvPr>
            <p:cNvSpPr/>
            <p:nvPr/>
          </p:nvSpPr>
          <p:spPr>
            <a:xfrm>
              <a:off x="6619639" y="4038269"/>
              <a:ext cx="347446" cy="308977"/>
            </a:xfrm>
            <a:custGeom>
              <a:avLst/>
              <a:gdLst/>
              <a:ahLst/>
              <a:cxnLst/>
              <a:rect l="l" t="t" r="r" b="b"/>
              <a:pathLst>
                <a:path w="9041" h="8040" extrusionOk="0">
                  <a:moveTo>
                    <a:pt x="501" y="1"/>
                  </a:moveTo>
                  <a:lnTo>
                    <a:pt x="1" y="334"/>
                  </a:lnTo>
                  <a:cubicBezTo>
                    <a:pt x="1" y="334"/>
                    <a:pt x="1568" y="7373"/>
                    <a:pt x="7940" y="8040"/>
                  </a:cubicBezTo>
                  <a:lnTo>
                    <a:pt x="9040" y="7539"/>
                  </a:lnTo>
                  <a:lnTo>
                    <a:pt x="501" y="1"/>
                  </a:lnTo>
                  <a:close/>
                </a:path>
              </a:pathLst>
            </a:custGeom>
            <a:solidFill>
              <a:srgbClr val="FFB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 name="Google Shape;119;p17">
            <a:extLst>
              <a:ext uri="{FF2B5EF4-FFF2-40B4-BE49-F238E27FC236}">
                <a16:creationId xmlns:a16="http://schemas.microsoft.com/office/drawing/2014/main" id="{AD5BA04A-8670-2A42-946C-63B018C15EFC}"/>
              </a:ext>
            </a:extLst>
          </p:cNvPr>
          <p:cNvGrpSpPr/>
          <p:nvPr/>
        </p:nvGrpSpPr>
        <p:grpSpPr>
          <a:xfrm>
            <a:off x="6388906" y="2092212"/>
            <a:ext cx="4731578" cy="2287085"/>
            <a:chOff x="6388906" y="2092212"/>
            <a:chExt cx="4731578" cy="2287085"/>
          </a:xfrm>
        </p:grpSpPr>
        <p:sp>
          <p:nvSpPr>
            <p:cNvPr id="279" name="Google Shape;120;p17">
              <a:extLst>
                <a:ext uri="{FF2B5EF4-FFF2-40B4-BE49-F238E27FC236}">
                  <a16:creationId xmlns:a16="http://schemas.microsoft.com/office/drawing/2014/main" id="{F635975D-B50E-984A-A715-35804DB2C9E3}"/>
                </a:ext>
              </a:extLst>
            </p:cNvPr>
            <p:cNvSpPr/>
            <p:nvPr/>
          </p:nvSpPr>
          <p:spPr>
            <a:xfrm>
              <a:off x="7840022" y="2640992"/>
              <a:ext cx="3280462" cy="1738304"/>
            </a:xfrm>
            <a:custGeom>
              <a:avLst/>
              <a:gdLst/>
              <a:ahLst/>
              <a:cxnLst/>
              <a:rect l="l" t="t" r="r" b="b"/>
              <a:pathLst>
                <a:path w="85362" h="45233" extrusionOk="0">
                  <a:moveTo>
                    <a:pt x="1" y="0"/>
                  </a:moveTo>
                  <a:lnTo>
                    <a:pt x="434" y="2035"/>
                  </a:lnTo>
                  <a:lnTo>
                    <a:pt x="534" y="2068"/>
                  </a:lnTo>
                  <a:lnTo>
                    <a:pt x="82693" y="45233"/>
                  </a:lnTo>
                  <a:lnTo>
                    <a:pt x="85361" y="44699"/>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21;p17">
              <a:extLst>
                <a:ext uri="{FF2B5EF4-FFF2-40B4-BE49-F238E27FC236}">
                  <a16:creationId xmlns:a16="http://schemas.microsoft.com/office/drawing/2014/main" id="{0BB1D11E-2F1C-C54B-8E4F-628144EDEBB3}"/>
                </a:ext>
              </a:extLst>
            </p:cNvPr>
            <p:cNvSpPr/>
            <p:nvPr/>
          </p:nvSpPr>
          <p:spPr>
            <a:xfrm>
              <a:off x="7965650" y="2660745"/>
              <a:ext cx="3025363" cy="1704447"/>
            </a:xfrm>
            <a:custGeom>
              <a:avLst/>
              <a:gdLst/>
              <a:ahLst/>
              <a:cxnLst/>
              <a:rect l="l" t="t" r="r" b="b"/>
              <a:pathLst>
                <a:path w="78724" h="44352" extrusionOk="0">
                  <a:moveTo>
                    <a:pt x="2242" y="0"/>
                  </a:moveTo>
                  <a:cubicBezTo>
                    <a:pt x="1865" y="0"/>
                    <a:pt x="1483" y="71"/>
                    <a:pt x="1135" y="220"/>
                  </a:cubicBezTo>
                  <a:cubicBezTo>
                    <a:pt x="434" y="520"/>
                    <a:pt x="34" y="1054"/>
                    <a:pt x="1" y="1788"/>
                  </a:cubicBezTo>
                  <a:lnTo>
                    <a:pt x="601" y="1821"/>
                  </a:lnTo>
                  <a:cubicBezTo>
                    <a:pt x="634" y="1221"/>
                    <a:pt x="1135" y="954"/>
                    <a:pt x="1402" y="821"/>
                  </a:cubicBezTo>
                  <a:cubicBezTo>
                    <a:pt x="1663" y="709"/>
                    <a:pt x="1952" y="657"/>
                    <a:pt x="2239" y="657"/>
                  </a:cubicBezTo>
                  <a:cubicBezTo>
                    <a:pt x="2723" y="657"/>
                    <a:pt x="3202" y="803"/>
                    <a:pt x="3536" y="1054"/>
                  </a:cubicBezTo>
                  <a:cubicBezTo>
                    <a:pt x="4570" y="1955"/>
                    <a:pt x="4871" y="3489"/>
                    <a:pt x="5037" y="4857"/>
                  </a:cubicBezTo>
                  <a:cubicBezTo>
                    <a:pt x="5204" y="6324"/>
                    <a:pt x="5404" y="7992"/>
                    <a:pt x="6572" y="9127"/>
                  </a:cubicBezTo>
                  <a:cubicBezTo>
                    <a:pt x="7342" y="9861"/>
                    <a:pt x="8350" y="10238"/>
                    <a:pt x="9596" y="10238"/>
                  </a:cubicBezTo>
                  <a:cubicBezTo>
                    <a:pt x="10727" y="10238"/>
                    <a:pt x="12054" y="9928"/>
                    <a:pt x="13577" y="9293"/>
                  </a:cubicBezTo>
                  <a:cubicBezTo>
                    <a:pt x="14968" y="8723"/>
                    <a:pt x="16577" y="8044"/>
                    <a:pt x="18073" y="8044"/>
                  </a:cubicBezTo>
                  <a:cubicBezTo>
                    <a:pt x="18767" y="8044"/>
                    <a:pt x="19436" y="8190"/>
                    <a:pt x="20048" y="8559"/>
                  </a:cubicBezTo>
                  <a:cubicBezTo>
                    <a:pt x="21683" y="9560"/>
                    <a:pt x="22050" y="11528"/>
                    <a:pt x="22450" y="13663"/>
                  </a:cubicBezTo>
                  <a:cubicBezTo>
                    <a:pt x="22884" y="15731"/>
                    <a:pt x="23250" y="17899"/>
                    <a:pt x="24952" y="19134"/>
                  </a:cubicBezTo>
                  <a:cubicBezTo>
                    <a:pt x="25824" y="19750"/>
                    <a:pt x="26777" y="19967"/>
                    <a:pt x="27769" y="19967"/>
                  </a:cubicBezTo>
                  <a:cubicBezTo>
                    <a:pt x="28978" y="19967"/>
                    <a:pt x="30244" y="19645"/>
                    <a:pt x="31490" y="19334"/>
                  </a:cubicBezTo>
                  <a:cubicBezTo>
                    <a:pt x="32749" y="19024"/>
                    <a:pt x="33974" y="18725"/>
                    <a:pt x="35114" y="18725"/>
                  </a:cubicBezTo>
                  <a:cubicBezTo>
                    <a:pt x="35936" y="18725"/>
                    <a:pt x="36714" y="18881"/>
                    <a:pt x="37427" y="19300"/>
                  </a:cubicBezTo>
                  <a:cubicBezTo>
                    <a:pt x="39229" y="20335"/>
                    <a:pt x="39796" y="22569"/>
                    <a:pt x="40429" y="24738"/>
                  </a:cubicBezTo>
                  <a:cubicBezTo>
                    <a:pt x="41097" y="27206"/>
                    <a:pt x="41797" y="29741"/>
                    <a:pt x="44199" y="30575"/>
                  </a:cubicBezTo>
                  <a:cubicBezTo>
                    <a:pt x="44660" y="30740"/>
                    <a:pt x="45118" y="30813"/>
                    <a:pt x="45572" y="30813"/>
                  </a:cubicBezTo>
                  <a:cubicBezTo>
                    <a:pt x="47322" y="30813"/>
                    <a:pt x="49021" y="29733"/>
                    <a:pt x="50637" y="28674"/>
                  </a:cubicBezTo>
                  <a:cubicBezTo>
                    <a:pt x="52284" y="27611"/>
                    <a:pt x="53826" y="26633"/>
                    <a:pt x="55396" y="26633"/>
                  </a:cubicBezTo>
                  <a:cubicBezTo>
                    <a:pt x="55797" y="26633"/>
                    <a:pt x="56200" y="26697"/>
                    <a:pt x="56608" y="26839"/>
                  </a:cubicBezTo>
                  <a:cubicBezTo>
                    <a:pt x="58676" y="27640"/>
                    <a:pt x="59276" y="30041"/>
                    <a:pt x="59910" y="32643"/>
                  </a:cubicBezTo>
                  <a:cubicBezTo>
                    <a:pt x="60544" y="35245"/>
                    <a:pt x="61178" y="38014"/>
                    <a:pt x="63646" y="38814"/>
                  </a:cubicBezTo>
                  <a:cubicBezTo>
                    <a:pt x="64064" y="38945"/>
                    <a:pt x="64479" y="39002"/>
                    <a:pt x="64893" y="39002"/>
                  </a:cubicBezTo>
                  <a:cubicBezTo>
                    <a:pt x="66164" y="39002"/>
                    <a:pt x="67416" y="38467"/>
                    <a:pt x="68650" y="37914"/>
                  </a:cubicBezTo>
                  <a:cubicBezTo>
                    <a:pt x="69617" y="37513"/>
                    <a:pt x="70618" y="37046"/>
                    <a:pt x="71618" y="36880"/>
                  </a:cubicBezTo>
                  <a:cubicBezTo>
                    <a:pt x="71876" y="36838"/>
                    <a:pt x="72136" y="36817"/>
                    <a:pt x="72397" y="36817"/>
                  </a:cubicBezTo>
                  <a:cubicBezTo>
                    <a:pt x="73998" y="36817"/>
                    <a:pt x="75618" y="37586"/>
                    <a:pt x="76622" y="38848"/>
                  </a:cubicBezTo>
                  <a:cubicBezTo>
                    <a:pt x="77789" y="40315"/>
                    <a:pt x="78090" y="42417"/>
                    <a:pt x="77356" y="44185"/>
                  </a:cubicBezTo>
                  <a:lnTo>
                    <a:pt x="77923" y="44352"/>
                  </a:lnTo>
                  <a:cubicBezTo>
                    <a:pt x="78723" y="42384"/>
                    <a:pt x="78390" y="40049"/>
                    <a:pt x="77089" y="38381"/>
                  </a:cubicBezTo>
                  <a:cubicBezTo>
                    <a:pt x="75973" y="36950"/>
                    <a:pt x="74195" y="36109"/>
                    <a:pt x="72385" y="36109"/>
                  </a:cubicBezTo>
                  <a:cubicBezTo>
                    <a:pt x="72085" y="36109"/>
                    <a:pt x="71784" y="36132"/>
                    <a:pt x="71485" y="36179"/>
                  </a:cubicBezTo>
                  <a:cubicBezTo>
                    <a:pt x="70417" y="36346"/>
                    <a:pt x="69383" y="36813"/>
                    <a:pt x="68383" y="37247"/>
                  </a:cubicBezTo>
                  <a:cubicBezTo>
                    <a:pt x="67155" y="37809"/>
                    <a:pt x="65987" y="38293"/>
                    <a:pt x="64847" y="38293"/>
                  </a:cubicBezTo>
                  <a:cubicBezTo>
                    <a:pt x="64500" y="38293"/>
                    <a:pt x="64155" y="38248"/>
                    <a:pt x="63813" y="38147"/>
                  </a:cubicBezTo>
                  <a:cubicBezTo>
                    <a:pt x="61645" y="37413"/>
                    <a:pt x="61077" y="35012"/>
                    <a:pt x="60477" y="32410"/>
                  </a:cubicBezTo>
                  <a:cubicBezTo>
                    <a:pt x="59843" y="29808"/>
                    <a:pt x="59243" y="27139"/>
                    <a:pt x="56808" y="26205"/>
                  </a:cubicBezTo>
                  <a:cubicBezTo>
                    <a:pt x="56327" y="26019"/>
                    <a:pt x="55850" y="25937"/>
                    <a:pt x="55376" y="25937"/>
                  </a:cubicBezTo>
                  <a:cubicBezTo>
                    <a:pt x="53644" y="25937"/>
                    <a:pt x="51953" y="27026"/>
                    <a:pt x="50303" y="28073"/>
                  </a:cubicBezTo>
                  <a:cubicBezTo>
                    <a:pt x="48655" y="29127"/>
                    <a:pt x="47095" y="30159"/>
                    <a:pt x="45516" y="30159"/>
                  </a:cubicBezTo>
                  <a:cubicBezTo>
                    <a:pt x="45145" y="30159"/>
                    <a:pt x="44773" y="30102"/>
                    <a:pt x="44399" y="29975"/>
                  </a:cubicBezTo>
                  <a:cubicBezTo>
                    <a:pt x="42297" y="29241"/>
                    <a:pt x="41697" y="26973"/>
                    <a:pt x="41030" y="24538"/>
                  </a:cubicBezTo>
                  <a:cubicBezTo>
                    <a:pt x="40396" y="22236"/>
                    <a:pt x="39729" y="19868"/>
                    <a:pt x="37727" y="18700"/>
                  </a:cubicBezTo>
                  <a:cubicBezTo>
                    <a:pt x="36920" y="18227"/>
                    <a:pt x="36054" y="18055"/>
                    <a:pt x="35162" y="18055"/>
                  </a:cubicBezTo>
                  <a:cubicBezTo>
                    <a:pt x="33917" y="18055"/>
                    <a:pt x="32620" y="18389"/>
                    <a:pt x="31356" y="18700"/>
                  </a:cubicBezTo>
                  <a:cubicBezTo>
                    <a:pt x="30091" y="18998"/>
                    <a:pt x="28867" y="19306"/>
                    <a:pt x="27743" y="19306"/>
                  </a:cubicBezTo>
                  <a:cubicBezTo>
                    <a:pt x="26851" y="19306"/>
                    <a:pt x="26023" y="19112"/>
                    <a:pt x="25285" y="18567"/>
                  </a:cubicBezTo>
                  <a:cubicBezTo>
                    <a:pt x="23784" y="17499"/>
                    <a:pt x="23417" y="15564"/>
                    <a:pt x="23050" y="13530"/>
                  </a:cubicBezTo>
                  <a:cubicBezTo>
                    <a:pt x="22617" y="11361"/>
                    <a:pt x="22216" y="9160"/>
                    <a:pt x="20315" y="8026"/>
                  </a:cubicBezTo>
                  <a:cubicBezTo>
                    <a:pt x="19594" y="7589"/>
                    <a:pt x="18809" y="7420"/>
                    <a:pt x="18007" y="7420"/>
                  </a:cubicBezTo>
                  <a:cubicBezTo>
                    <a:pt x="16361" y="7420"/>
                    <a:pt x="14645" y="8132"/>
                    <a:pt x="13277" y="8693"/>
                  </a:cubicBezTo>
                  <a:cubicBezTo>
                    <a:pt x="11813" y="9285"/>
                    <a:pt x="10560" y="9577"/>
                    <a:pt x="9518" y="9577"/>
                  </a:cubicBezTo>
                  <a:cubicBezTo>
                    <a:pt x="8446" y="9577"/>
                    <a:pt x="7598" y="9268"/>
                    <a:pt x="6972" y="8660"/>
                  </a:cubicBezTo>
                  <a:cubicBezTo>
                    <a:pt x="6038" y="7692"/>
                    <a:pt x="5838" y="6158"/>
                    <a:pt x="5638" y="4790"/>
                  </a:cubicBezTo>
                  <a:cubicBezTo>
                    <a:pt x="5471" y="3289"/>
                    <a:pt x="5138" y="1621"/>
                    <a:pt x="3937" y="554"/>
                  </a:cubicBezTo>
                  <a:cubicBezTo>
                    <a:pt x="3498" y="198"/>
                    <a:pt x="2876" y="0"/>
                    <a:pt x="2242" y="0"/>
                  </a:cubicBezTo>
                  <a:close/>
                </a:path>
              </a:pathLst>
            </a:custGeom>
            <a:solidFill>
              <a:srgbClr val="5ED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22;p17">
              <a:extLst>
                <a:ext uri="{FF2B5EF4-FFF2-40B4-BE49-F238E27FC236}">
                  <a16:creationId xmlns:a16="http://schemas.microsoft.com/office/drawing/2014/main" id="{A4BAC016-81C3-EC44-8FEE-0505784A0713}"/>
                </a:ext>
              </a:extLst>
            </p:cNvPr>
            <p:cNvSpPr/>
            <p:nvPr/>
          </p:nvSpPr>
          <p:spPr>
            <a:xfrm>
              <a:off x="8396374" y="2966571"/>
              <a:ext cx="156449" cy="76975"/>
            </a:xfrm>
            <a:custGeom>
              <a:avLst/>
              <a:gdLst/>
              <a:ahLst/>
              <a:cxnLst/>
              <a:rect l="l" t="t" r="r" b="b"/>
              <a:pathLst>
                <a:path w="4071" h="2003" extrusionOk="0">
                  <a:moveTo>
                    <a:pt x="1668" y="1"/>
                  </a:moveTo>
                  <a:lnTo>
                    <a:pt x="1" y="935"/>
                  </a:lnTo>
                  <a:lnTo>
                    <a:pt x="1969" y="2002"/>
                  </a:lnTo>
                  <a:lnTo>
                    <a:pt x="4070" y="1235"/>
                  </a:lnTo>
                  <a:lnTo>
                    <a:pt x="16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23;p17">
              <a:extLst>
                <a:ext uri="{FF2B5EF4-FFF2-40B4-BE49-F238E27FC236}">
                  <a16:creationId xmlns:a16="http://schemas.microsoft.com/office/drawing/2014/main" id="{7AA3F3CC-5773-FE46-8C2E-2F28DA0B288F}"/>
                </a:ext>
              </a:extLst>
            </p:cNvPr>
            <p:cNvSpPr/>
            <p:nvPr/>
          </p:nvSpPr>
          <p:spPr>
            <a:xfrm>
              <a:off x="7929757" y="2690990"/>
              <a:ext cx="110294" cy="89772"/>
            </a:xfrm>
            <a:custGeom>
              <a:avLst/>
              <a:gdLst/>
              <a:ahLst/>
              <a:cxnLst/>
              <a:rect l="l" t="t" r="r" b="b"/>
              <a:pathLst>
                <a:path w="2870" h="2336" extrusionOk="0">
                  <a:moveTo>
                    <a:pt x="134" y="0"/>
                  </a:moveTo>
                  <a:lnTo>
                    <a:pt x="1" y="1735"/>
                  </a:lnTo>
                  <a:lnTo>
                    <a:pt x="1135" y="2335"/>
                  </a:lnTo>
                  <a:lnTo>
                    <a:pt x="2869" y="1401"/>
                  </a:lnTo>
                  <a:lnTo>
                    <a:pt x="1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24;p17">
              <a:extLst>
                <a:ext uri="{FF2B5EF4-FFF2-40B4-BE49-F238E27FC236}">
                  <a16:creationId xmlns:a16="http://schemas.microsoft.com/office/drawing/2014/main" id="{6BB604A4-1506-2D47-B0A8-0E9782742FF8}"/>
                </a:ext>
              </a:extLst>
            </p:cNvPr>
            <p:cNvSpPr/>
            <p:nvPr/>
          </p:nvSpPr>
          <p:spPr>
            <a:xfrm>
              <a:off x="7625929" y="2597413"/>
              <a:ext cx="326924" cy="237267"/>
            </a:xfrm>
            <a:custGeom>
              <a:avLst/>
              <a:gdLst/>
              <a:ahLst/>
              <a:cxnLst/>
              <a:rect l="l" t="t" r="r" b="b"/>
              <a:pathLst>
                <a:path w="8507" h="6174" extrusionOk="0">
                  <a:moveTo>
                    <a:pt x="1202" y="0"/>
                  </a:moveTo>
                  <a:lnTo>
                    <a:pt x="34" y="4303"/>
                  </a:lnTo>
                  <a:cubicBezTo>
                    <a:pt x="1" y="4437"/>
                    <a:pt x="68" y="4537"/>
                    <a:pt x="201" y="4603"/>
                  </a:cubicBezTo>
                  <a:lnTo>
                    <a:pt x="6039" y="6138"/>
                  </a:lnTo>
                  <a:cubicBezTo>
                    <a:pt x="6140" y="6162"/>
                    <a:pt x="6242" y="6174"/>
                    <a:pt x="6342" y="6174"/>
                  </a:cubicBezTo>
                  <a:cubicBezTo>
                    <a:pt x="6931" y="6174"/>
                    <a:pt x="7464" y="5774"/>
                    <a:pt x="7606" y="5204"/>
                  </a:cubicBezTo>
                  <a:lnTo>
                    <a:pt x="8507" y="1935"/>
                  </a:lnTo>
                  <a:lnTo>
                    <a:pt x="1202" y="0"/>
                  </a:lnTo>
                  <a:close/>
                </a:path>
              </a:pathLst>
            </a:custGeom>
            <a:solidFill>
              <a:srgbClr val="EAA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25;p17">
              <a:extLst>
                <a:ext uri="{FF2B5EF4-FFF2-40B4-BE49-F238E27FC236}">
                  <a16:creationId xmlns:a16="http://schemas.microsoft.com/office/drawing/2014/main" id="{801AA0F5-B571-AB4F-AA99-2F83714C6288}"/>
                </a:ext>
              </a:extLst>
            </p:cNvPr>
            <p:cNvSpPr/>
            <p:nvPr/>
          </p:nvSpPr>
          <p:spPr>
            <a:xfrm>
              <a:off x="7670815" y="2526548"/>
              <a:ext cx="292299" cy="145227"/>
            </a:xfrm>
            <a:custGeom>
              <a:avLst/>
              <a:gdLst/>
              <a:ahLst/>
              <a:cxnLst/>
              <a:rect l="l" t="t" r="r" b="b"/>
              <a:pathLst>
                <a:path w="7606" h="3779" extrusionOk="0">
                  <a:moveTo>
                    <a:pt x="650" y="1"/>
                  </a:moveTo>
                  <a:cubicBezTo>
                    <a:pt x="567" y="1"/>
                    <a:pt x="489" y="66"/>
                    <a:pt x="434" y="176"/>
                  </a:cubicBezTo>
                  <a:lnTo>
                    <a:pt x="0" y="1844"/>
                  </a:lnTo>
                  <a:lnTo>
                    <a:pt x="7272" y="3779"/>
                  </a:lnTo>
                  <a:lnTo>
                    <a:pt x="7439" y="3145"/>
                  </a:lnTo>
                  <a:cubicBezTo>
                    <a:pt x="7606" y="2445"/>
                    <a:pt x="7206" y="1711"/>
                    <a:pt x="6538" y="1544"/>
                  </a:cubicBezTo>
                  <a:lnTo>
                    <a:pt x="701" y="9"/>
                  </a:lnTo>
                  <a:cubicBezTo>
                    <a:pt x="684" y="4"/>
                    <a:pt x="667" y="1"/>
                    <a:pt x="650" y="1"/>
                  </a:cubicBezTo>
                  <a:close/>
                </a:path>
              </a:pathLst>
            </a:custGeom>
            <a:solidFill>
              <a:srgbClr val="EAA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26;p17">
              <a:extLst>
                <a:ext uri="{FF2B5EF4-FFF2-40B4-BE49-F238E27FC236}">
                  <a16:creationId xmlns:a16="http://schemas.microsoft.com/office/drawing/2014/main" id="{03DCB574-0767-344B-88E9-F49CEA7F84CF}"/>
                </a:ext>
              </a:extLst>
            </p:cNvPr>
            <p:cNvSpPr/>
            <p:nvPr/>
          </p:nvSpPr>
          <p:spPr>
            <a:xfrm>
              <a:off x="7728499" y="2621739"/>
              <a:ext cx="239765" cy="155180"/>
            </a:xfrm>
            <a:custGeom>
              <a:avLst/>
              <a:gdLst/>
              <a:ahLst/>
              <a:cxnLst/>
              <a:rect l="l" t="t" r="r" b="b"/>
              <a:pathLst>
                <a:path w="6239" h="4038" extrusionOk="0">
                  <a:moveTo>
                    <a:pt x="834" y="1"/>
                  </a:moveTo>
                  <a:cubicBezTo>
                    <a:pt x="734" y="1"/>
                    <a:pt x="601" y="34"/>
                    <a:pt x="568" y="168"/>
                  </a:cubicBezTo>
                  <a:lnTo>
                    <a:pt x="0" y="2436"/>
                  </a:lnTo>
                  <a:cubicBezTo>
                    <a:pt x="0" y="2503"/>
                    <a:pt x="34" y="2636"/>
                    <a:pt x="167" y="2669"/>
                  </a:cubicBezTo>
                  <a:lnTo>
                    <a:pt x="5371" y="4037"/>
                  </a:lnTo>
                  <a:cubicBezTo>
                    <a:pt x="5438" y="4037"/>
                    <a:pt x="5571" y="4004"/>
                    <a:pt x="5604" y="3870"/>
                  </a:cubicBezTo>
                  <a:lnTo>
                    <a:pt x="6205" y="1635"/>
                  </a:lnTo>
                  <a:cubicBezTo>
                    <a:pt x="6238" y="1502"/>
                    <a:pt x="6172" y="1369"/>
                    <a:pt x="6038" y="1369"/>
                  </a:cubicBezTo>
                  <a:lnTo>
                    <a:pt x="8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27;p17">
              <a:extLst>
                <a:ext uri="{FF2B5EF4-FFF2-40B4-BE49-F238E27FC236}">
                  <a16:creationId xmlns:a16="http://schemas.microsoft.com/office/drawing/2014/main" id="{9FC269F5-A116-2F41-99CE-81DF20E0AC8A}"/>
                </a:ext>
              </a:extLst>
            </p:cNvPr>
            <p:cNvSpPr/>
            <p:nvPr/>
          </p:nvSpPr>
          <p:spPr>
            <a:xfrm>
              <a:off x="6388906" y="2092212"/>
              <a:ext cx="765333" cy="654770"/>
            </a:xfrm>
            <a:custGeom>
              <a:avLst/>
              <a:gdLst/>
              <a:ahLst/>
              <a:cxnLst/>
              <a:rect l="l" t="t" r="r" b="b"/>
              <a:pathLst>
                <a:path w="19915" h="17038" extrusionOk="0">
                  <a:moveTo>
                    <a:pt x="4747" y="1"/>
                  </a:moveTo>
                  <a:cubicBezTo>
                    <a:pt x="3806" y="1"/>
                    <a:pt x="2894" y="648"/>
                    <a:pt x="2669" y="1605"/>
                  </a:cubicBezTo>
                  <a:lnTo>
                    <a:pt x="267" y="10578"/>
                  </a:lnTo>
                  <a:cubicBezTo>
                    <a:pt x="0" y="11678"/>
                    <a:pt x="701" y="12913"/>
                    <a:pt x="1835" y="13179"/>
                  </a:cubicBezTo>
                  <a:lnTo>
                    <a:pt x="16279" y="17016"/>
                  </a:lnTo>
                  <a:cubicBezTo>
                    <a:pt x="16310" y="17031"/>
                    <a:pt x="16339" y="17038"/>
                    <a:pt x="16366" y="17038"/>
                  </a:cubicBezTo>
                  <a:cubicBezTo>
                    <a:pt x="16455" y="17038"/>
                    <a:pt x="16520" y="16967"/>
                    <a:pt x="16545" y="16915"/>
                  </a:cubicBezTo>
                  <a:lnTo>
                    <a:pt x="19914" y="4173"/>
                  </a:lnTo>
                  <a:cubicBezTo>
                    <a:pt x="19914" y="4106"/>
                    <a:pt x="19881" y="3973"/>
                    <a:pt x="19748" y="3906"/>
                  </a:cubicBezTo>
                  <a:lnTo>
                    <a:pt x="5271" y="70"/>
                  </a:lnTo>
                  <a:cubicBezTo>
                    <a:pt x="5098" y="23"/>
                    <a:pt x="4922" y="1"/>
                    <a:pt x="4747"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28;p17">
              <a:extLst>
                <a:ext uri="{FF2B5EF4-FFF2-40B4-BE49-F238E27FC236}">
                  <a16:creationId xmlns:a16="http://schemas.microsoft.com/office/drawing/2014/main" id="{873A5245-973B-5E43-8D43-4914181271FA}"/>
                </a:ext>
              </a:extLst>
            </p:cNvPr>
            <p:cNvSpPr/>
            <p:nvPr/>
          </p:nvSpPr>
          <p:spPr>
            <a:xfrm>
              <a:off x="6388906" y="2092212"/>
              <a:ext cx="765333" cy="654770"/>
            </a:xfrm>
            <a:custGeom>
              <a:avLst/>
              <a:gdLst/>
              <a:ahLst/>
              <a:cxnLst/>
              <a:rect l="l" t="t" r="r" b="b"/>
              <a:pathLst>
                <a:path w="19915" h="17038" extrusionOk="0">
                  <a:moveTo>
                    <a:pt x="4747" y="1"/>
                  </a:moveTo>
                  <a:cubicBezTo>
                    <a:pt x="3806" y="1"/>
                    <a:pt x="2894" y="648"/>
                    <a:pt x="2669" y="1605"/>
                  </a:cubicBezTo>
                  <a:lnTo>
                    <a:pt x="267" y="10578"/>
                  </a:lnTo>
                  <a:cubicBezTo>
                    <a:pt x="0" y="11678"/>
                    <a:pt x="701" y="12913"/>
                    <a:pt x="1835" y="13179"/>
                  </a:cubicBezTo>
                  <a:lnTo>
                    <a:pt x="16279" y="17016"/>
                  </a:lnTo>
                  <a:cubicBezTo>
                    <a:pt x="16310" y="17031"/>
                    <a:pt x="16339" y="17038"/>
                    <a:pt x="16366" y="17038"/>
                  </a:cubicBezTo>
                  <a:cubicBezTo>
                    <a:pt x="16455" y="17038"/>
                    <a:pt x="16520" y="16967"/>
                    <a:pt x="16545" y="16915"/>
                  </a:cubicBezTo>
                  <a:lnTo>
                    <a:pt x="19914" y="4173"/>
                  </a:lnTo>
                  <a:cubicBezTo>
                    <a:pt x="19914" y="4106"/>
                    <a:pt x="19881" y="3973"/>
                    <a:pt x="19748" y="3906"/>
                  </a:cubicBezTo>
                  <a:lnTo>
                    <a:pt x="5271" y="70"/>
                  </a:lnTo>
                  <a:cubicBezTo>
                    <a:pt x="5098" y="23"/>
                    <a:pt x="4922" y="1"/>
                    <a:pt x="4747" y="1"/>
                  </a:cubicBezTo>
                  <a:close/>
                </a:path>
              </a:pathLst>
            </a:custGeom>
            <a:solidFill>
              <a:srgbClr val="5ED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29;p17">
              <a:extLst>
                <a:ext uri="{FF2B5EF4-FFF2-40B4-BE49-F238E27FC236}">
                  <a16:creationId xmlns:a16="http://schemas.microsoft.com/office/drawing/2014/main" id="{B17749BF-D9F3-7C4D-BEB1-FEE95EFC7076}"/>
                </a:ext>
              </a:extLst>
            </p:cNvPr>
            <p:cNvSpPr/>
            <p:nvPr/>
          </p:nvSpPr>
          <p:spPr>
            <a:xfrm>
              <a:off x="6973464" y="2376901"/>
              <a:ext cx="142306" cy="201988"/>
            </a:xfrm>
            <a:custGeom>
              <a:avLst/>
              <a:gdLst/>
              <a:ahLst/>
              <a:cxnLst/>
              <a:rect l="l" t="t" r="r" b="b"/>
              <a:pathLst>
                <a:path w="3703" h="5256" extrusionOk="0">
                  <a:moveTo>
                    <a:pt x="1368" y="1"/>
                  </a:moveTo>
                  <a:lnTo>
                    <a:pt x="0" y="5171"/>
                  </a:lnTo>
                  <a:cubicBezTo>
                    <a:pt x="233" y="5228"/>
                    <a:pt x="465" y="5255"/>
                    <a:pt x="692" y="5255"/>
                  </a:cubicBezTo>
                  <a:cubicBezTo>
                    <a:pt x="1930" y="5255"/>
                    <a:pt x="3026" y="4448"/>
                    <a:pt x="3336" y="3236"/>
                  </a:cubicBezTo>
                  <a:cubicBezTo>
                    <a:pt x="3703" y="1835"/>
                    <a:pt x="2869" y="368"/>
                    <a:pt x="1401" y="1"/>
                  </a:cubicBezTo>
                  <a:close/>
                </a:path>
              </a:pathLst>
            </a:custGeom>
            <a:solidFill>
              <a:srgbClr val="EAA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30;p17">
              <a:extLst>
                <a:ext uri="{FF2B5EF4-FFF2-40B4-BE49-F238E27FC236}">
                  <a16:creationId xmlns:a16="http://schemas.microsoft.com/office/drawing/2014/main" id="{0DCB20D2-16CF-F449-AA44-D4B3FB08657B}"/>
                </a:ext>
              </a:extLst>
            </p:cNvPr>
            <p:cNvSpPr/>
            <p:nvPr/>
          </p:nvSpPr>
          <p:spPr>
            <a:xfrm>
              <a:off x="6929846" y="2351269"/>
              <a:ext cx="319238" cy="483334"/>
            </a:xfrm>
            <a:custGeom>
              <a:avLst/>
              <a:gdLst/>
              <a:ahLst/>
              <a:cxnLst/>
              <a:rect l="l" t="t" r="r" b="b"/>
              <a:pathLst>
                <a:path w="8307" h="12577" extrusionOk="0">
                  <a:moveTo>
                    <a:pt x="2703" y="1"/>
                  </a:moveTo>
                  <a:lnTo>
                    <a:pt x="2536" y="601"/>
                  </a:lnTo>
                  <a:lnTo>
                    <a:pt x="2569" y="601"/>
                  </a:lnTo>
                  <a:cubicBezTo>
                    <a:pt x="4004" y="1001"/>
                    <a:pt x="4871" y="2469"/>
                    <a:pt x="4504" y="3870"/>
                  </a:cubicBezTo>
                  <a:cubicBezTo>
                    <a:pt x="4197" y="5044"/>
                    <a:pt x="3116" y="5867"/>
                    <a:pt x="1930" y="5867"/>
                  </a:cubicBezTo>
                  <a:cubicBezTo>
                    <a:pt x="1701" y="5867"/>
                    <a:pt x="1467" y="5836"/>
                    <a:pt x="1235" y="5771"/>
                  </a:cubicBezTo>
                  <a:lnTo>
                    <a:pt x="34" y="10375"/>
                  </a:lnTo>
                  <a:cubicBezTo>
                    <a:pt x="1" y="10508"/>
                    <a:pt x="68" y="10608"/>
                    <a:pt x="201" y="10608"/>
                  </a:cubicBezTo>
                  <a:lnTo>
                    <a:pt x="5338" y="12576"/>
                  </a:lnTo>
                  <a:lnTo>
                    <a:pt x="8307" y="1435"/>
                  </a:lnTo>
                  <a:lnTo>
                    <a:pt x="2703" y="1"/>
                  </a:lnTo>
                  <a:close/>
                </a:path>
              </a:pathLst>
            </a:custGeom>
            <a:solidFill>
              <a:srgbClr val="084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31;p17">
              <a:extLst>
                <a:ext uri="{FF2B5EF4-FFF2-40B4-BE49-F238E27FC236}">
                  <a16:creationId xmlns:a16="http://schemas.microsoft.com/office/drawing/2014/main" id="{E2D45803-43D7-624D-95FE-6D3FACDDC705}"/>
                </a:ext>
              </a:extLst>
            </p:cNvPr>
            <p:cNvSpPr/>
            <p:nvPr/>
          </p:nvSpPr>
          <p:spPr>
            <a:xfrm>
              <a:off x="7036259" y="2193283"/>
              <a:ext cx="257712" cy="215708"/>
            </a:xfrm>
            <a:custGeom>
              <a:avLst/>
              <a:gdLst/>
              <a:ahLst/>
              <a:cxnLst/>
              <a:rect l="l" t="t" r="r" b="b"/>
              <a:pathLst>
                <a:path w="6706" h="5613" extrusionOk="0">
                  <a:moveTo>
                    <a:pt x="1215" y="0"/>
                  </a:moveTo>
                  <a:cubicBezTo>
                    <a:pt x="1126" y="0"/>
                    <a:pt x="1035" y="65"/>
                    <a:pt x="1035" y="175"/>
                  </a:cubicBezTo>
                  <a:lnTo>
                    <a:pt x="1" y="4145"/>
                  </a:lnTo>
                  <a:lnTo>
                    <a:pt x="5438" y="5613"/>
                  </a:lnTo>
                  <a:lnTo>
                    <a:pt x="6705" y="843"/>
                  </a:lnTo>
                  <a:lnTo>
                    <a:pt x="1268" y="9"/>
                  </a:lnTo>
                  <a:cubicBezTo>
                    <a:pt x="1251" y="3"/>
                    <a:pt x="1233" y="0"/>
                    <a:pt x="1215" y="0"/>
                  </a:cubicBezTo>
                  <a:close/>
                </a:path>
              </a:pathLst>
            </a:custGeom>
            <a:solidFill>
              <a:srgbClr val="3A8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32;p17">
              <a:extLst>
                <a:ext uri="{FF2B5EF4-FFF2-40B4-BE49-F238E27FC236}">
                  <a16:creationId xmlns:a16="http://schemas.microsoft.com/office/drawing/2014/main" id="{41E62BCA-EC88-C140-B02B-0689C3C34D0C}"/>
                </a:ext>
              </a:extLst>
            </p:cNvPr>
            <p:cNvSpPr/>
            <p:nvPr/>
          </p:nvSpPr>
          <p:spPr>
            <a:xfrm>
              <a:off x="7206773" y="2425631"/>
              <a:ext cx="562769" cy="500781"/>
            </a:xfrm>
            <a:custGeom>
              <a:avLst/>
              <a:gdLst/>
              <a:ahLst/>
              <a:cxnLst/>
              <a:rect l="l" t="t" r="r" b="b"/>
              <a:pathLst>
                <a:path w="14644" h="13031" extrusionOk="0">
                  <a:moveTo>
                    <a:pt x="2936" y="0"/>
                  </a:moveTo>
                  <a:lnTo>
                    <a:pt x="0" y="11142"/>
                  </a:lnTo>
                  <a:lnTo>
                    <a:pt x="11809" y="13010"/>
                  </a:lnTo>
                  <a:cubicBezTo>
                    <a:pt x="11838" y="13024"/>
                    <a:pt x="11865" y="13031"/>
                    <a:pt x="11891" y="13031"/>
                  </a:cubicBezTo>
                  <a:cubicBezTo>
                    <a:pt x="11981" y="13031"/>
                    <a:pt x="12042" y="12947"/>
                    <a:pt x="12042" y="12843"/>
                  </a:cubicBezTo>
                  <a:lnTo>
                    <a:pt x="14644" y="3102"/>
                  </a:lnTo>
                  <a:lnTo>
                    <a:pt x="2936" y="0"/>
                  </a:lnTo>
                  <a:close/>
                </a:path>
              </a:pathLst>
            </a:custGeom>
            <a:solidFill>
              <a:srgbClr val="5ED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33;p17">
              <a:extLst>
                <a:ext uri="{FF2B5EF4-FFF2-40B4-BE49-F238E27FC236}">
                  <a16:creationId xmlns:a16="http://schemas.microsoft.com/office/drawing/2014/main" id="{01C85821-C1F6-D743-A92A-74D00736577C}"/>
                </a:ext>
              </a:extLst>
            </p:cNvPr>
            <p:cNvSpPr/>
            <p:nvPr/>
          </p:nvSpPr>
          <p:spPr>
            <a:xfrm>
              <a:off x="7319565" y="2248699"/>
              <a:ext cx="487177" cy="297448"/>
            </a:xfrm>
            <a:custGeom>
              <a:avLst/>
              <a:gdLst/>
              <a:ahLst/>
              <a:cxnLst/>
              <a:rect l="l" t="t" r="r" b="b"/>
              <a:pathLst>
                <a:path w="12677" h="7740" extrusionOk="0">
                  <a:moveTo>
                    <a:pt x="1235" y="1"/>
                  </a:moveTo>
                  <a:lnTo>
                    <a:pt x="1" y="4671"/>
                  </a:lnTo>
                  <a:lnTo>
                    <a:pt x="11742" y="7740"/>
                  </a:lnTo>
                  <a:lnTo>
                    <a:pt x="12643" y="4437"/>
                  </a:lnTo>
                  <a:cubicBezTo>
                    <a:pt x="12676" y="4337"/>
                    <a:pt x="12576" y="4204"/>
                    <a:pt x="12443" y="4204"/>
                  </a:cubicBezTo>
                  <a:lnTo>
                    <a:pt x="1235" y="1"/>
                  </a:lnTo>
                  <a:close/>
                </a:path>
              </a:pathLst>
            </a:custGeom>
            <a:solidFill>
              <a:srgbClr val="3A8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34;p17">
              <a:extLst>
                <a:ext uri="{FF2B5EF4-FFF2-40B4-BE49-F238E27FC236}">
                  <a16:creationId xmlns:a16="http://schemas.microsoft.com/office/drawing/2014/main" id="{59E9877D-E225-F24B-AA34-90E30EE047DC}"/>
                </a:ext>
              </a:extLst>
            </p:cNvPr>
            <p:cNvSpPr/>
            <p:nvPr/>
          </p:nvSpPr>
          <p:spPr>
            <a:xfrm>
              <a:off x="7122150" y="2188210"/>
              <a:ext cx="256405" cy="704383"/>
            </a:xfrm>
            <a:custGeom>
              <a:avLst/>
              <a:gdLst/>
              <a:ahLst/>
              <a:cxnLst/>
              <a:rect l="l" t="t" r="r" b="b"/>
              <a:pathLst>
                <a:path w="6672" h="18329" extrusionOk="0">
                  <a:moveTo>
                    <a:pt x="4895" y="1"/>
                  </a:moveTo>
                  <a:cubicBezTo>
                    <a:pt x="4803" y="1"/>
                    <a:pt x="4699" y="83"/>
                    <a:pt x="4671" y="141"/>
                  </a:cubicBezTo>
                  <a:lnTo>
                    <a:pt x="4470" y="975"/>
                  </a:lnTo>
                  <a:lnTo>
                    <a:pt x="3203" y="5678"/>
                  </a:lnTo>
                  <a:lnTo>
                    <a:pt x="267" y="16819"/>
                  </a:lnTo>
                  <a:lnTo>
                    <a:pt x="34" y="17653"/>
                  </a:lnTo>
                  <a:cubicBezTo>
                    <a:pt x="1" y="17753"/>
                    <a:pt x="101" y="17853"/>
                    <a:pt x="167" y="17920"/>
                  </a:cubicBezTo>
                  <a:lnTo>
                    <a:pt x="1768" y="18320"/>
                  </a:lnTo>
                  <a:cubicBezTo>
                    <a:pt x="1780" y="18326"/>
                    <a:pt x="1794" y="18329"/>
                    <a:pt x="1809" y="18329"/>
                  </a:cubicBezTo>
                  <a:cubicBezTo>
                    <a:pt x="1879" y="18329"/>
                    <a:pt x="1975" y="18269"/>
                    <a:pt x="2002" y="18187"/>
                  </a:cubicBezTo>
                  <a:lnTo>
                    <a:pt x="2202" y="17320"/>
                  </a:lnTo>
                  <a:lnTo>
                    <a:pt x="5138" y="6178"/>
                  </a:lnTo>
                  <a:lnTo>
                    <a:pt x="6372" y="1508"/>
                  </a:lnTo>
                  <a:lnTo>
                    <a:pt x="6605" y="641"/>
                  </a:lnTo>
                  <a:cubicBezTo>
                    <a:pt x="6672" y="574"/>
                    <a:pt x="6605" y="441"/>
                    <a:pt x="6505" y="441"/>
                  </a:cubicBezTo>
                  <a:lnTo>
                    <a:pt x="4937" y="7"/>
                  </a:lnTo>
                  <a:cubicBezTo>
                    <a:pt x="4924" y="3"/>
                    <a:pt x="4909" y="1"/>
                    <a:pt x="48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35;p17">
              <a:extLst>
                <a:ext uri="{FF2B5EF4-FFF2-40B4-BE49-F238E27FC236}">
                  <a16:creationId xmlns:a16="http://schemas.microsoft.com/office/drawing/2014/main" id="{0F6593D0-7BFC-2243-9F6B-B8D712785209}"/>
                </a:ext>
              </a:extLst>
            </p:cNvPr>
            <p:cNvSpPr/>
            <p:nvPr/>
          </p:nvSpPr>
          <p:spPr>
            <a:xfrm>
              <a:off x="6615796" y="2279481"/>
              <a:ext cx="256405" cy="256405"/>
            </a:xfrm>
            <a:custGeom>
              <a:avLst/>
              <a:gdLst/>
              <a:ahLst/>
              <a:cxnLst/>
              <a:rect l="l" t="t" r="r" b="b"/>
              <a:pathLst>
                <a:path w="6672" h="6672" extrusionOk="0">
                  <a:moveTo>
                    <a:pt x="3336" y="1"/>
                  </a:moveTo>
                  <a:cubicBezTo>
                    <a:pt x="1502" y="1"/>
                    <a:pt x="0" y="1468"/>
                    <a:pt x="0" y="3336"/>
                  </a:cubicBezTo>
                  <a:cubicBezTo>
                    <a:pt x="0" y="5171"/>
                    <a:pt x="1502" y="6672"/>
                    <a:pt x="3336" y="6672"/>
                  </a:cubicBezTo>
                  <a:cubicBezTo>
                    <a:pt x="5171" y="6672"/>
                    <a:pt x="6672" y="5171"/>
                    <a:pt x="6672" y="3336"/>
                  </a:cubicBezTo>
                  <a:cubicBezTo>
                    <a:pt x="6672" y="1468"/>
                    <a:pt x="5171" y="1"/>
                    <a:pt x="3336" y="1"/>
                  </a:cubicBezTo>
                  <a:close/>
                </a:path>
              </a:pathLst>
            </a:custGeom>
            <a:solidFill>
              <a:srgbClr val="084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36;p17">
              <a:extLst>
                <a:ext uri="{FF2B5EF4-FFF2-40B4-BE49-F238E27FC236}">
                  <a16:creationId xmlns:a16="http://schemas.microsoft.com/office/drawing/2014/main" id="{06B39463-2B11-5D4D-9472-F1DA7EF6F7A6}"/>
                </a:ext>
              </a:extLst>
            </p:cNvPr>
            <p:cNvSpPr/>
            <p:nvPr/>
          </p:nvSpPr>
          <p:spPr>
            <a:xfrm>
              <a:off x="6651690" y="2322446"/>
              <a:ext cx="187193" cy="169976"/>
            </a:xfrm>
            <a:custGeom>
              <a:avLst/>
              <a:gdLst/>
              <a:ahLst/>
              <a:cxnLst/>
              <a:rect l="l" t="t" r="r" b="b"/>
              <a:pathLst>
                <a:path w="4871" h="4423" extrusionOk="0">
                  <a:moveTo>
                    <a:pt x="2411" y="0"/>
                  </a:moveTo>
                  <a:cubicBezTo>
                    <a:pt x="1444" y="0"/>
                    <a:pt x="545" y="653"/>
                    <a:pt x="267" y="1651"/>
                  </a:cubicBezTo>
                  <a:cubicBezTo>
                    <a:pt x="0" y="2819"/>
                    <a:pt x="701" y="4086"/>
                    <a:pt x="1868" y="4353"/>
                  </a:cubicBezTo>
                  <a:cubicBezTo>
                    <a:pt x="2051" y="4400"/>
                    <a:pt x="2236" y="4423"/>
                    <a:pt x="2418" y="4423"/>
                  </a:cubicBezTo>
                  <a:cubicBezTo>
                    <a:pt x="3399" y="4423"/>
                    <a:pt x="4317" y="3770"/>
                    <a:pt x="4570" y="2785"/>
                  </a:cubicBezTo>
                  <a:cubicBezTo>
                    <a:pt x="4871" y="1618"/>
                    <a:pt x="4170" y="350"/>
                    <a:pt x="3003" y="83"/>
                  </a:cubicBezTo>
                  <a:cubicBezTo>
                    <a:pt x="2806" y="27"/>
                    <a:pt x="2607" y="0"/>
                    <a:pt x="2411" y="0"/>
                  </a:cubicBezTo>
                  <a:close/>
                </a:path>
              </a:pathLst>
            </a:custGeom>
            <a:solidFill>
              <a:srgbClr val="3A8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86912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743524" y="1204098"/>
            <a:ext cx="7743527" cy="3939401"/>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1800" dirty="0"/>
              <a:t>Private broadcasters (e.g., CNN, Fox News)</a:t>
            </a:r>
          </a:p>
          <a:p>
            <a:pPr marL="628650" lvl="1" indent="-171450">
              <a:spcBef>
                <a:spcPts val="0"/>
              </a:spcBef>
              <a:buClr>
                <a:schemeClr val="dk1"/>
              </a:buClr>
              <a:buSzPts val="1100"/>
            </a:pPr>
            <a:r>
              <a:rPr lang="en-US" sz="1600" dirty="0"/>
              <a:t>corporate-owned, strongly commercialized</a:t>
            </a:r>
          </a:p>
          <a:p>
            <a:pPr marL="171450" indent="-171450">
              <a:buClr>
                <a:schemeClr val="dk1"/>
              </a:buClr>
              <a:buSzPts val="1100"/>
            </a:pPr>
            <a:r>
              <a:rPr lang="en-US" sz="1800" dirty="0"/>
              <a:t>Public broadcasters (e.g., PBS, NPR, BBC, NHK)</a:t>
            </a:r>
          </a:p>
          <a:p>
            <a:pPr marL="628650" lvl="1" indent="-171450">
              <a:spcBef>
                <a:spcPts val="0"/>
              </a:spcBef>
              <a:buClr>
                <a:schemeClr val="dk1"/>
              </a:buClr>
              <a:buSzPts val="1100"/>
            </a:pPr>
            <a:r>
              <a:rPr lang="en-US" sz="1600" dirty="0"/>
              <a:t>financed by fees, public or state funds with a primary public service mission, and a low degree of commercialization</a:t>
            </a:r>
          </a:p>
          <a:p>
            <a:pPr marL="171450" indent="-171450">
              <a:buClr>
                <a:schemeClr val="dk1"/>
              </a:buClr>
              <a:buSzPts val="1100"/>
            </a:pPr>
            <a:r>
              <a:rPr lang="en-US" sz="1800" dirty="0"/>
              <a:t>Corporate newspapers (e.g., NYT, Washington Post)</a:t>
            </a:r>
          </a:p>
          <a:p>
            <a:pPr marL="628650" lvl="1" indent="-171450">
              <a:spcBef>
                <a:spcPts val="0"/>
              </a:spcBef>
              <a:buClr>
                <a:schemeClr val="dk1"/>
              </a:buClr>
              <a:buSzPts val="1100"/>
            </a:pPr>
            <a:r>
              <a:rPr lang="en-US" sz="1600" dirty="0"/>
              <a:t>owned by chain or stock exchange-listed company, strongly commercialized</a:t>
            </a:r>
          </a:p>
          <a:p>
            <a:pPr marL="171450" indent="-171450">
              <a:buClr>
                <a:schemeClr val="dk1"/>
              </a:buClr>
              <a:buSzPts val="1100"/>
            </a:pPr>
            <a:r>
              <a:rPr lang="en-US" sz="1800" dirty="0"/>
              <a:t>Independent newspapers</a:t>
            </a:r>
          </a:p>
          <a:p>
            <a:pPr marL="628650" lvl="1" indent="-171450">
              <a:spcBef>
                <a:spcPts val="0"/>
              </a:spcBef>
              <a:buClr>
                <a:schemeClr val="dk1"/>
              </a:buClr>
              <a:buSzPts val="1100"/>
            </a:pPr>
            <a:r>
              <a:rPr lang="en-US" sz="1600" dirty="0"/>
              <a:t>alternative ownership form, moderate degree of commercialization</a:t>
            </a:r>
          </a:p>
          <a:p>
            <a:pPr marL="171450" indent="-171450">
              <a:buClr>
                <a:schemeClr val="dk1"/>
              </a:buClr>
              <a:buSzPts val="1100"/>
            </a:pPr>
            <a:r>
              <a:rPr lang="en-US" sz="1800" dirty="0"/>
              <a:t>Popular newspapers (e.g., NYP)</a:t>
            </a:r>
          </a:p>
          <a:p>
            <a:pPr marL="628650" lvl="1" indent="-171450">
              <a:spcBef>
                <a:spcPts val="0"/>
              </a:spcBef>
              <a:buClr>
                <a:schemeClr val="dk1"/>
              </a:buClr>
              <a:buSzPts val="1100"/>
            </a:pPr>
            <a:r>
              <a:rPr lang="en-US" sz="1600" dirty="0"/>
              <a:t>tabloid-style mass market, strongly commercialized</a:t>
            </a:r>
          </a:p>
          <a:p>
            <a:pPr marL="171450" indent="-171450">
              <a:buClr>
                <a:schemeClr val="dk1"/>
              </a:buClr>
              <a:buSzPts val="1100"/>
            </a:pPr>
            <a:r>
              <a:rPr lang="en-US" sz="1800" dirty="0"/>
              <a:t>Made-for-Web news providers (e.g., BuzzFeed, HuffPost)</a:t>
            </a:r>
          </a:p>
          <a:p>
            <a:pPr marL="628650" lvl="1" indent="-171450">
              <a:spcBef>
                <a:spcPts val="0"/>
              </a:spcBef>
              <a:buClr>
                <a:schemeClr val="dk1"/>
              </a:buClr>
              <a:buSzPts val="1100"/>
            </a:pPr>
            <a:r>
              <a:rPr lang="en-US" sz="1600" dirty="0"/>
              <a:t>either online-only pure player or – where nonexistent – online news provider with an independent profile and organizational structure</a:t>
            </a:r>
          </a:p>
          <a:p>
            <a:pPr marL="628650" lvl="1" indent="-171450">
              <a:buClr>
                <a:schemeClr val="dk1"/>
              </a:buClr>
              <a:buSzPts val="1100"/>
            </a:pPr>
            <a:endParaRPr lang="en-US" sz="1600" dirty="0"/>
          </a:p>
          <a:p>
            <a:pPr marL="171450" indent="-171450">
              <a:buClr>
                <a:schemeClr val="dk1"/>
              </a:buClr>
              <a:buSzPts val="1100"/>
            </a:pPr>
            <a:endParaRPr lang="en-US" sz="2000" dirty="0"/>
          </a:p>
          <a:p>
            <a:pPr marL="0" lvl="0" indent="0" algn="l" rtl="0">
              <a:spcBef>
                <a:spcPts val="0"/>
              </a:spcBef>
              <a:spcAft>
                <a:spcPts val="1600"/>
              </a:spcAft>
              <a:buNone/>
            </a:pPr>
            <a:endParaRPr sz="1100" dirty="0"/>
          </a:p>
        </p:txBody>
      </p:sp>
      <p:sp>
        <p:nvSpPr>
          <p:cNvPr id="432" name="Google Shape;432;p32"/>
          <p:cNvSpPr txBox="1">
            <a:spLocks noGrp="1"/>
          </p:cNvSpPr>
          <p:nvPr>
            <p:ph type="title"/>
          </p:nvPr>
        </p:nvSpPr>
        <p:spPr>
          <a:xfrm>
            <a:off x="1413647" y="341795"/>
            <a:ext cx="7378107" cy="676348"/>
          </a:xfrm>
          <a:prstGeom prst="rect">
            <a:avLst/>
          </a:prstGeom>
        </p:spPr>
        <p:txBody>
          <a:bodyPr spcFirstLastPara="1" wrap="square" lIns="91425" tIns="91425" rIns="91425" bIns="91425" anchor="t" anchorCtr="0">
            <a:noAutofit/>
          </a:bodyPr>
          <a:lstStyle/>
          <a:p>
            <a:r>
              <a:rPr lang="en-US" sz="2400" dirty="0"/>
              <a:t>Typology of media outlet </a:t>
            </a:r>
            <a:br>
              <a:rPr lang="en-US" sz="2400" dirty="0"/>
            </a:br>
            <a:r>
              <a:rPr lang="en-US" sz="2400" dirty="0"/>
              <a:t>(</a:t>
            </a:r>
            <a:r>
              <a:rPr lang="en-US" sz="2400" dirty="0" err="1"/>
              <a:t>Humprecht</a:t>
            </a:r>
            <a:r>
              <a:rPr lang="en-US" sz="2400" dirty="0"/>
              <a:t> &amp; </a:t>
            </a:r>
            <a:r>
              <a:rPr lang="en-US" sz="2400" dirty="0" err="1"/>
              <a:t>Esser</a:t>
            </a:r>
            <a:r>
              <a:rPr lang="en-US" sz="2400" dirty="0"/>
              <a:t>, 2016) </a:t>
            </a:r>
            <a:br>
              <a:rPr lang="en-US" sz="2400" dirty="0"/>
            </a:br>
            <a:r>
              <a:rPr lang="en-US" sz="2400" dirty="0"/>
              <a:t> </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052235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743525" y="1204100"/>
            <a:ext cx="7377000" cy="3939400"/>
          </a:xfrm>
          <a:prstGeom prst="rect">
            <a:avLst/>
          </a:prstGeom>
        </p:spPr>
        <p:txBody>
          <a:bodyPr spcFirstLastPara="1" wrap="square" lIns="91425" tIns="91425" rIns="91425" bIns="91425" anchor="t" anchorCtr="0">
            <a:noAutofit/>
          </a:bodyPr>
          <a:lstStyle/>
          <a:p>
            <a:pPr marL="171450" indent="-171450">
              <a:buClr>
                <a:schemeClr val="dk1"/>
              </a:buClr>
              <a:buSzPts val="1100"/>
            </a:pPr>
            <a:endParaRPr lang="en-US" sz="1600" dirty="0"/>
          </a:p>
          <a:p>
            <a:pPr marL="628650" lvl="1" indent="-171450">
              <a:spcBef>
                <a:spcPts val="0"/>
              </a:spcBef>
              <a:buClr>
                <a:schemeClr val="dk1"/>
              </a:buClr>
              <a:buSzPts val="1100"/>
            </a:pPr>
            <a:endParaRPr lang="en-US" sz="1600" dirty="0"/>
          </a:p>
          <a:p>
            <a:pPr marL="628650" lvl="1" indent="-171450">
              <a:spcBef>
                <a:spcPts val="0"/>
              </a:spcBef>
              <a:buClr>
                <a:schemeClr val="dk1"/>
              </a:buClr>
              <a:buSzPts val="1100"/>
            </a:pPr>
            <a:endParaRPr lang="en-US" sz="1600" dirty="0"/>
          </a:p>
        </p:txBody>
      </p:sp>
      <p:grpSp>
        <p:nvGrpSpPr>
          <p:cNvPr id="177" name="Google Shape;266;p20">
            <a:extLst>
              <a:ext uri="{FF2B5EF4-FFF2-40B4-BE49-F238E27FC236}">
                <a16:creationId xmlns:a16="http://schemas.microsoft.com/office/drawing/2014/main" id="{0D19F7DE-541B-B24F-A374-38349675938D}"/>
              </a:ext>
            </a:extLst>
          </p:cNvPr>
          <p:cNvGrpSpPr/>
          <p:nvPr/>
        </p:nvGrpSpPr>
        <p:grpSpPr>
          <a:xfrm>
            <a:off x="164491" y="113304"/>
            <a:ext cx="1883765" cy="1725756"/>
            <a:chOff x="2523957" y="1325800"/>
            <a:chExt cx="1883765" cy="1725756"/>
          </a:xfrm>
        </p:grpSpPr>
        <p:grpSp>
          <p:nvGrpSpPr>
            <p:cNvPr id="178" name="Google Shape;267;p20">
              <a:extLst>
                <a:ext uri="{FF2B5EF4-FFF2-40B4-BE49-F238E27FC236}">
                  <a16:creationId xmlns:a16="http://schemas.microsoft.com/office/drawing/2014/main" id="{BC7C2BD3-8FD2-DC4F-B4D1-6FF0B6614F3A}"/>
                </a:ext>
              </a:extLst>
            </p:cNvPr>
            <p:cNvGrpSpPr/>
            <p:nvPr/>
          </p:nvGrpSpPr>
          <p:grpSpPr>
            <a:xfrm>
              <a:off x="2743750" y="1325800"/>
              <a:ext cx="1663972" cy="1538235"/>
              <a:chOff x="2725925" y="1325800"/>
              <a:chExt cx="1663972" cy="1538235"/>
            </a:xfrm>
          </p:grpSpPr>
          <p:sp>
            <p:nvSpPr>
              <p:cNvPr id="187" name="Google Shape;268;p20">
                <a:extLst>
                  <a:ext uri="{FF2B5EF4-FFF2-40B4-BE49-F238E27FC236}">
                    <a16:creationId xmlns:a16="http://schemas.microsoft.com/office/drawing/2014/main" id="{2AB6E0D4-71F9-5646-B794-198A9B282E3E}"/>
                  </a:ext>
                </a:extLst>
              </p:cNvPr>
              <p:cNvSpPr/>
              <p:nvPr/>
            </p:nvSpPr>
            <p:spPr>
              <a:xfrm>
                <a:off x="2804160" y="1419350"/>
                <a:ext cx="1370466" cy="1066912"/>
              </a:xfrm>
              <a:custGeom>
                <a:avLst/>
                <a:gdLst/>
                <a:ahLst/>
                <a:cxnLst/>
                <a:rect l="l" t="t" r="r" b="b"/>
                <a:pathLst>
                  <a:path w="78290" h="60949" extrusionOk="0">
                    <a:moveTo>
                      <a:pt x="47253" y="1"/>
                    </a:moveTo>
                    <a:cubicBezTo>
                      <a:pt x="33695" y="1"/>
                      <a:pt x="17174" y="2328"/>
                      <a:pt x="11575" y="6097"/>
                    </a:cubicBezTo>
                    <a:cubicBezTo>
                      <a:pt x="4637" y="10800"/>
                      <a:pt x="0" y="16704"/>
                      <a:pt x="3803" y="36352"/>
                    </a:cubicBezTo>
                    <a:cubicBezTo>
                      <a:pt x="8036" y="58357"/>
                      <a:pt x="23846" y="60949"/>
                      <a:pt x="31061" y="60949"/>
                    </a:cubicBezTo>
                    <a:cubicBezTo>
                      <a:pt x="33284" y="60949"/>
                      <a:pt x="34692" y="60703"/>
                      <a:pt x="34692" y="60703"/>
                    </a:cubicBezTo>
                    <a:cubicBezTo>
                      <a:pt x="29054" y="59635"/>
                      <a:pt x="21716" y="52497"/>
                      <a:pt x="22083" y="50695"/>
                    </a:cubicBezTo>
                    <a:cubicBezTo>
                      <a:pt x="22416" y="48961"/>
                      <a:pt x="70017" y="51563"/>
                      <a:pt x="74120" y="36819"/>
                    </a:cubicBezTo>
                    <a:cubicBezTo>
                      <a:pt x="78289" y="21941"/>
                      <a:pt x="74954" y="6164"/>
                      <a:pt x="63912" y="1961"/>
                    </a:cubicBezTo>
                    <a:cubicBezTo>
                      <a:pt x="60393" y="614"/>
                      <a:pt x="54214" y="1"/>
                      <a:pt x="47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69;p20">
                <a:extLst>
                  <a:ext uri="{FF2B5EF4-FFF2-40B4-BE49-F238E27FC236}">
                    <a16:creationId xmlns:a16="http://schemas.microsoft.com/office/drawing/2014/main" id="{BFDBDA85-1172-C84E-A1FB-4B428CDE6C02}"/>
                  </a:ext>
                </a:extLst>
              </p:cNvPr>
              <p:cNvSpPr/>
              <p:nvPr/>
            </p:nvSpPr>
            <p:spPr>
              <a:xfrm>
                <a:off x="4016758" y="2199111"/>
                <a:ext cx="189212" cy="90028"/>
              </a:xfrm>
              <a:custGeom>
                <a:avLst/>
                <a:gdLst/>
                <a:ahLst/>
                <a:cxnLst/>
                <a:rect l="l" t="t" r="r" b="b"/>
                <a:pathLst>
                  <a:path w="10809" h="5143" extrusionOk="0">
                    <a:moveTo>
                      <a:pt x="4547" y="1"/>
                    </a:moveTo>
                    <a:cubicBezTo>
                      <a:pt x="2824" y="1"/>
                      <a:pt x="1177" y="738"/>
                      <a:pt x="1" y="2074"/>
                    </a:cubicBezTo>
                    <a:lnTo>
                      <a:pt x="10809" y="5143"/>
                    </a:lnTo>
                    <a:lnTo>
                      <a:pt x="10242" y="3775"/>
                    </a:lnTo>
                    <a:cubicBezTo>
                      <a:pt x="9474" y="1940"/>
                      <a:pt x="7907" y="606"/>
                      <a:pt x="5972" y="172"/>
                    </a:cubicBezTo>
                    <a:lnTo>
                      <a:pt x="5838" y="139"/>
                    </a:lnTo>
                    <a:cubicBezTo>
                      <a:pt x="5407" y="46"/>
                      <a:pt x="4975" y="1"/>
                      <a:pt x="45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70;p20">
                <a:extLst>
                  <a:ext uri="{FF2B5EF4-FFF2-40B4-BE49-F238E27FC236}">
                    <a16:creationId xmlns:a16="http://schemas.microsoft.com/office/drawing/2014/main" id="{9914352A-A801-B843-91A2-C8ACCA897CDF}"/>
                  </a:ext>
                </a:extLst>
              </p:cNvPr>
              <p:cNvSpPr/>
              <p:nvPr/>
            </p:nvSpPr>
            <p:spPr>
              <a:xfrm>
                <a:off x="3527515" y="2691957"/>
                <a:ext cx="105713" cy="60375"/>
              </a:xfrm>
              <a:custGeom>
                <a:avLst/>
                <a:gdLst/>
                <a:ahLst/>
                <a:cxnLst/>
                <a:rect l="l" t="t" r="r" b="b"/>
                <a:pathLst>
                  <a:path w="6039" h="3449" extrusionOk="0">
                    <a:moveTo>
                      <a:pt x="2903" y="0"/>
                    </a:moveTo>
                    <a:lnTo>
                      <a:pt x="334" y="2469"/>
                    </a:lnTo>
                    <a:cubicBezTo>
                      <a:pt x="1" y="2802"/>
                      <a:pt x="167" y="3336"/>
                      <a:pt x="601" y="3436"/>
                    </a:cubicBezTo>
                    <a:cubicBezTo>
                      <a:pt x="637" y="3445"/>
                      <a:pt x="675" y="3449"/>
                      <a:pt x="714" y="3449"/>
                    </a:cubicBezTo>
                    <a:cubicBezTo>
                      <a:pt x="819" y="3449"/>
                      <a:pt x="928" y="3418"/>
                      <a:pt x="1001" y="3369"/>
                    </a:cubicBezTo>
                    <a:lnTo>
                      <a:pt x="6038" y="701"/>
                    </a:lnTo>
                    <a:lnTo>
                      <a:pt x="2903" y="0"/>
                    </a:lnTo>
                    <a:close/>
                  </a:path>
                </a:pathLst>
              </a:custGeom>
              <a:solidFill>
                <a:srgbClr val="5ED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71;p20">
                <a:extLst>
                  <a:ext uri="{FF2B5EF4-FFF2-40B4-BE49-F238E27FC236}">
                    <a16:creationId xmlns:a16="http://schemas.microsoft.com/office/drawing/2014/main" id="{FB7DEFF6-EC86-8040-966E-74F2A21BCEB8}"/>
                  </a:ext>
                </a:extLst>
              </p:cNvPr>
              <p:cNvSpPr/>
              <p:nvPr/>
            </p:nvSpPr>
            <p:spPr>
              <a:xfrm>
                <a:off x="3975312" y="2780116"/>
                <a:ext cx="79665" cy="83919"/>
              </a:xfrm>
              <a:custGeom>
                <a:avLst/>
                <a:gdLst/>
                <a:ahLst/>
                <a:cxnLst/>
                <a:rect l="l" t="t" r="r" b="b"/>
                <a:pathLst>
                  <a:path w="4551" h="4794" extrusionOk="0">
                    <a:moveTo>
                      <a:pt x="1" y="0"/>
                    </a:moveTo>
                    <a:lnTo>
                      <a:pt x="3403" y="4570"/>
                    </a:lnTo>
                    <a:cubicBezTo>
                      <a:pt x="3503" y="4637"/>
                      <a:pt x="3637" y="4737"/>
                      <a:pt x="3737" y="4770"/>
                    </a:cubicBezTo>
                    <a:cubicBezTo>
                      <a:pt x="3792" y="4786"/>
                      <a:pt x="3846" y="4793"/>
                      <a:pt x="3898" y="4793"/>
                    </a:cubicBezTo>
                    <a:cubicBezTo>
                      <a:pt x="4283" y="4793"/>
                      <a:pt x="4551" y="4385"/>
                      <a:pt x="4404" y="4003"/>
                    </a:cubicBezTo>
                    <a:lnTo>
                      <a:pt x="3136" y="667"/>
                    </a:lnTo>
                    <a:lnTo>
                      <a:pt x="1" y="0"/>
                    </a:lnTo>
                    <a:close/>
                  </a:path>
                </a:pathLst>
              </a:custGeom>
              <a:solidFill>
                <a:srgbClr val="5ED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72;p20">
                <a:extLst>
                  <a:ext uri="{FF2B5EF4-FFF2-40B4-BE49-F238E27FC236}">
                    <a16:creationId xmlns:a16="http://schemas.microsoft.com/office/drawing/2014/main" id="{DE836F27-AF3E-8442-B7AD-BB3F0CC549B5}"/>
                  </a:ext>
                </a:extLst>
              </p:cNvPr>
              <p:cNvSpPr/>
              <p:nvPr/>
            </p:nvSpPr>
            <p:spPr>
              <a:xfrm>
                <a:off x="3456298" y="2116885"/>
                <a:ext cx="842603" cy="721153"/>
              </a:xfrm>
              <a:custGeom>
                <a:avLst/>
                <a:gdLst/>
                <a:ahLst/>
                <a:cxnLst/>
                <a:rect l="l" t="t" r="r" b="b"/>
                <a:pathLst>
                  <a:path w="48135" h="41197" extrusionOk="0">
                    <a:moveTo>
                      <a:pt x="5337" y="0"/>
                    </a:moveTo>
                    <a:lnTo>
                      <a:pt x="0" y="32457"/>
                    </a:lnTo>
                    <a:lnTo>
                      <a:pt x="39628" y="41196"/>
                    </a:lnTo>
                    <a:lnTo>
                      <a:pt x="48134" y="10208"/>
                    </a:lnTo>
                    <a:lnTo>
                      <a:pt x="5337" y="0"/>
                    </a:lnTo>
                    <a:close/>
                  </a:path>
                </a:pathLst>
              </a:custGeom>
              <a:solidFill>
                <a:srgbClr val="FA8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73;p20">
                <a:extLst>
                  <a:ext uri="{FF2B5EF4-FFF2-40B4-BE49-F238E27FC236}">
                    <a16:creationId xmlns:a16="http://schemas.microsoft.com/office/drawing/2014/main" id="{531B2AAA-6CB2-BD47-BC89-35E4D3B81081}"/>
                  </a:ext>
                </a:extLst>
              </p:cNvPr>
              <p:cNvSpPr/>
              <p:nvPr/>
            </p:nvSpPr>
            <p:spPr>
              <a:xfrm>
                <a:off x="3535111" y="2219974"/>
                <a:ext cx="519111" cy="504337"/>
              </a:xfrm>
              <a:custGeom>
                <a:avLst/>
                <a:gdLst/>
                <a:ahLst/>
                <a:cxnLst/>
                <a:rect l="l" t="t" r="r" b="b"/>
                <a:pathLst>
                  <a:path w="29655" h="28811" extrusionOk="0">
                    <a:moveTo>
                      <a:pt x="5632" y="1"/>
                    </a:moveTo>
                    <a:cubicBezTo>
                      <a:pt x="4483" y="1"/>
                      <a:pt x="3479" y="833"/>
                      <a:pt x="3303" y="1949"/>
                    </a:cubicBezTo>
                    <a:lnTo>
                      <a:pt x="167" y="21163"/>
                    </a:lnTo>
                    <a:cubicBezTo>
                      <a:pt x="0" y="22330"/>
                      <a:pt x="768" y="23498"/>
                      <a:pt x="1935" y="23798"/>
                    </a:cubicBezTo>
                    <a:lnTo>
                      <a:pt x="22283" y="28735"/>
                    </a:lnTo>
                    <a:cubicBezTo>
                      <a:pt x="22483" y="28786"/>
                      <a:pt x="22681" y="28811"/>
                      <a:pt x="22875" y="28811"/>
                    </a:cubicBezTo>
                    <a:cubicBezTo>
                      <a:pt x="23941" y="28811"/>
                      <a:pt x="24864" y="28068"/>
                      <a:pt x="25118" y="26967"/>
                    </a:cubicBezTo>
                    <a:lnTo>
                      <a:pt x="29421" y="7386"/>
                    </a:lnTo>
                    <a:cubicBezTo>
                      <a:pt x="29655" y="6119"/>
                      <a:pt x="28854" y="4885"/>
                      <a:pt x="27620" y="4618"/>
                    </a:cubicBezTo>
                    <a:lnTo>
                      <a:pt x="6105" y="48"/>
                    </a:lnTo>
                    <a:cubicBezTo>
                      <a:pt x="5946" y="16"/>
                      <a:pt x="5788" y="1"/>
                      <a:pt x="5632" y="1"/>
                    </a:cubicBezTo>
                    <a:close/>
                  </a:path>
                </a:pathLst>
              </a:custGeom>
              <a:solidFill>
                <a:srgbClr val="5ED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74;p20">
                <a:extLst>
                  <a:ext uri="{FF2B5EF4-FFF2-40B4-BE49-F238E27FC236}">
                    <a16:creationId xmlns:a16="http://schemas.microsoft.com/office/drawing/2014/main" id="{7B3B33C6-A7DE-A040-9AD5-350A6981A3B6}"/>
                  </a:ext>
                </a:extLst>
              </p:cNvPr>
              <p:cNvSpPr/>
              <p:nvPr/>
            </p:nvSpPr>
            <p:spPr>
              <a:xfrm>
                <a:off x="4078068" y="2465565"/>
                <a:ext cx="103367" cy="93757"/>
              </a:xfrm>
              <a:custGeom>
                <a:avLst/>
                <a:gdLst/>
                <a:ahLst/>
                <a:cxnLst/>
                <a:rect l="l" t="t" r="r" b="b"/>
                <a:pathLst>
                  <a:path w="5905" h="5356" extrusionOk="0">
                    <a:moveTo>
                      <a:pt x="2924" y="0"/>
                    </a:moveTo>
                    <a:cubicBezTo>
                      <a:pt x="1682" y="0"/>
                      <a:pt x="590" y="821"/>
                      <a:pt x="301" y="2094"/>
                    </a:cubicBezTo>
                    <a:cubicBezTo>
                      <a:pt x="0" y="3562"/>
                      <a:pt x="901" y="4963"/>
                      <a:pt x="2335" y="5296"/>
                    </a:cubicBezTo>
                    <a:cubicBezTo>
                      <a:pt x="2530" y="5336"/>
                      <a:pt x="2724" y="5356"/>
                      <a:pt x="2915" y="5356"/>
                    </a:cubicBezTo>
                    <a:cubicBezTo>
                      <a:pt x="4157" y="5356"/>
                      <a:pt x="5253" y="4534"/>
                      <a:pt x="5571" y="3262"/>
                    </a:cubicBezTo>
                    <a:cubicBezTo>
                      <a:pt x="5905" y="1861"/>
                      <a:pt x="4971" y="393"/>
                      <a:pt x="3503" y="59"/>
                    </a:cubicBezTo>
                    <a:cubicBezTo>
                      <a:pt x="3308" y="19"/>
                      <a:pt x="3114" y="0"/>
                      <a:pt x="2924" y="0"/>
                    </a:cubicBezTo>
                    <a:close/>
                  </a:path>
                </a:pathLst>
              </a:custGeom>
              <a:solidFill>
                <a:srgbClr val="5ED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75;p20">
                <a:extLst>
                  <a:ext uri="{FF2B5EF4-FFF2-40B4-BE49-F238E27FC236}">
                    <a16:creationId xmlns:a16="http://schemas.microsoft.com/office/drawing/2014/main" id="{F49285E5-06E7-5F4D-B111-FCA1CD007B83}"/>
                  </a:ext>
                </a:extLst>
              </p:cNvPr>
              <p:cNvSpPr/>
              <p:nvPr/>
            </p:nvSpPr>
            <p:spPr>
              <a:xfrm>
                <a:off x="4100839" y="2486288"/>
                <a:ext cx="57819" cy="52480"/>
              </a:xfrm>
              <a:custGeom>
                <a:avLst/>
                <a:gdLst/>
                <a:ahLst/>
                <a:cxnLst/>
                <a:rect l="l" t="t" r="r" b="b"/>
                <a:pathLst>
                  <a:path w="3303" h="2998" extrusionOk="0">
                    <a:moveTo>
                      <a:pt x="1659" y="1"/>
                    </a:moveTo>
                    <a:cubicBezTo>
                      <a:pt x="977" y="1"/>
                      <a:pt x="344" y="491"/>
                      <a:pt x="201" y="1177"/>
                    </a:cubicBezTo>
                    <a:cubicBezTo>
                      <a:pt x="0" y="1944"/>
                      <a:pt x="534" y="2778"/>
                      <a:pt x="1335" y="2945"/>
                    </a:cubicBezTo>
                    <a:cubicBezTo>
                      <a:pt x="1459" y="2981"/>
                      <a:pt x="1583" y="2998"/>
                      <a:pt x="1706" y="2998"/>
                    </a:cubicBezTo>
                    <a:cubicBezTo>
                      <a:pt x="2378" y="2998"/>
                      <a:pt x="2995" y="2492"/>
                      <a:pt x="3136" y="1844"/>
                    </a:cubicBezTo>
                    <a:cubicBezTo>
                      <a:pt x="3303" y="1043"/>
                      <a:pt x="2802" y="243"/>
                      <a:pt x="2002" y="43"/>
                    </a:cubicBezTo>
                    <a:cubicBezTo>
                      <a:pt x="1887" y="14"/>
                      <a:pt x="1772" y="1"/>
                      <a:pt x="1659" y="1"/>
                    </a:cubicBezTo>
                    <a:close/>
                  </a:path>
                </a:pathLst>
              </a:custGeom>
              <a:solidFill>
                <a:srgbClr val="5ED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76;p20">
                <a:extLst>
                  <a:ext uri="{FF2B5EF4-FFF2-40B4-BE49-F238E27FC236}">
                    <a16:creationId xmlns:a16="http://schemas.microsoft.com/office/drawing/2014/main" id="{CDAAFC17-5B14-644D-BF86-0134710EF77E}"/>
                  </a:ext>
                </a:extLst>
              </p:cNvPr>
              <p:cNvSpPr/>
              <p:nvPr/>
            </p:nvSpPr>
            <p:spPr>
              <a:xfrm>
                <a:off x="4106090" y="2347215"/>
                <a:ext cx="96365" cy="88365"/>
              </a:xfrm>
              <a:custGeom>
                <a:avLst/>
                <a:gdLst/>
                <a:ahLst/>
                <a:cxnLst/>
                <a:rect l="l" t="t" r="r" b="b"/>
                <a:pathLst>
                  <a:path w="5505" h="5048" extrusionOk="0">
                    <a:moveTo>
                      <a:pt x="2801" y="0"/>
                    </a:moveTo>
                    <a:cubicBezTo>
                      <a:pt x="1636" y="0"/>
                      <a:pt x="534" y="788"/>
                      <a:pt x="301" y="1984"/>
                    </a:cubicBezTo>
                    <a:cubicBezTo>
                      <a:pt x="1" y="3319"/>
                      <a:pt x="835" y="4686"/>
                      <a:pt x="2202" y="4987"/>
                    </a:cubicBezTo>
                    <a:cubicBezTo>
                      <a:pt x="2385" y="5028"/>
                      <a:pt x="2569" y="5048"/>
                      <a:pt x="2750" y="5048"/>
                    </a:cubicBezTo>
                    <a:cubicBezTo>
                      <a:pt x="3891" y="5048"/>
                      <a:pt x="4945" y="4261"/>
                      <a:pt x="5204" y="3052"/>
                    </a:cubicBezTo>
                    <a:cubicBezTo>
                      <a:pt x="5505" y="1718"/>
                      <a:pt x="4671" y="350"/>
                      <a:pt x="3303" y="50"/>
                    </a:cubicBezTo>
                    <a:cubicBezTo>
                      <a:pt x="3136" y="16"/>
                      <a:pt x="2968" y="0"/>
                      <a:pt x="2801" y="0"/>
                    </a:cubicBezTo>
                    <a:close/>
                  </a:path>
                </a:pathLst>
              </a:custGeom>
              <a:solidFill>
                <a:srgbClr val="5ED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77;p20">
                <a:extLst>
                  <a:ext uri="{FF2B5EF4-FFF2-40B4-BE49-F238E27FC236}">
                    <a16:creationId xmlns:a16="http://schemas.microsoft.com/office/drawing/2014/main" id="{83C66295-68E0-7945-8AE9-B5DE4F24545F}"/>
                  </a:ext>
                </a:extLst>
              </p:cNvPr>
              <p:cNvSpPr/>
              <p:nvPr/>
            </p:nvSpPr>
            <p:spPr>
              <a:xfrm>
                <a:off x="4129438" y="2366765"/>
                <a:ext cx="49662" cy="49644"/>
              </a:xfrm>
              <a:custGeom>
                <a:avLst/>
                <a:gdLst/>
                <a:ahLst/>
                <a:cxnLst/>
                <a:rect l="l" t="t" r="r" b="b"/>
                <a:pathLst>
                  <a:path w="2837" h="2836" extrusionOk="0">
                    <a:moveTo>
                      <a:pt x="1402" y="0"/>
                    </a:moveTo>
                    <a:cubicBezTo>
                      <a:pt x="635" y="0"/>
                      <a:pt x="1" y="634"/>
                      <a:pt x="1" y="1401"/>
                    </a:cubicBezTo>
                    <a:cubicBezTo>
                      <a:pt x="1" y="2202"/>
                      <a:pt x="635" y="2836"/>
                      <a:pt x="1402" y="2836"/>
                    </a:cubicBezTo>
                    <a:cubicBezTo>
                      <a:pt x="2202" y="2836"/>
                      <a:pt x="2836" y="2202"/>
                      <a:pt x="2836" y="1401"/>
                    </a:cubicBezTo>
                    <a:cubicBezTo>
                      <a:pt x="2836" y="634"/>
                      <a:pt x="2202" y="0"/>
                      <a:pt x="1402" y="0"/>
                    </a:cubicBezTo>
                    <a:close/>
                  </a:path>
                </a:pathLst>
              </a:custGeom>
              <a:solidFill>
                <a:srgbClr val="5ED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78;p20">
                <a:extLst>
                  <a:ext uri="{FF2B5EF4-FFF2-40B4-BE49-F238E27FC236}">
                    <a16:creationId xmlns:a16="http://schemas.microsoft.com/office/drawing/2014/main" id="{7215DFBA-97BC-564F-98CB-01CC41617258}"/>
                  </a:ext>
                </a:extLst>
              </p:cNvPr>
              <p:cNvSpPr/>
              <p:nvPr/>
            </p:nvSpPr>
            <p:spPr>
              <a:xfrm>
                <a:off x="4062299" y="2605829"/>
                <a:ext cx="87035" cy="30791"/>
              </a:xfrm>
              <a:custGeom>
                <a:avLst/>
                <a:gdLst/>
                <a:ahLst/>
                <a:cxnLst/>
                <a:rect l="l" t="t" r="r" b="b"/>
                <a:pathLst>
                  <a:path w="4972" h="1759" extrusionOk="0">
                    <a:moveTo>
                      <a:pt x="378" y="0"/>
                    </a:moveTo>
                    <a:cubicBezTo>
                      <a:pt x="244" y="0"/>
                      <a:pt x="122" y="114"/>
                      <a:pt x="68" y="251"/>
                    </a:cubicBezTo>
                    <a:lnTo>
                      <a:pt x="34" y="451"/>
                    </a:lnTo>
                    <a:cubicBezTo>
                      <a:pt x="1" y="618"/>
                      <a:pt x="134" y="785"/>
                      <a:pt x="301" y="852"/>
                    </a:cubicBezTo>
                    <a:lnTo>
                      <a:pt x="4504" y="1752"/>
                    </a:lnTo>
                    <a:cubicBezTo>
                      <a:pt x="4526" y="1757"/>
                      <a:pt x="4548" y="1759"/>
                      <a:pt x="4570" y="1759"/>
                    </a:cubicBezTo>
                    <a:cubicBezTo>
                      <a:pt x="4719" y="1759"/>
                      <a:pt x="4871" y="1664"/>
                      <a:pt x="4871" y="1519"/>
                    </a:cubicBezTo>
                    <a:lnTo>
                      <a:pt x="4904" y="1285"/>
                    </a:lnTo>
                    <a:cubicBezTo>
                      <a:pt x="4971" y="1118"/>
                      <a:pt x="4838" y="952"/>
                      <a:pt x="4671" y="918"/>
                    </a:cubicBezTo>
                    <a:lnTo>
                      <a:pt x="468" y="18"/>
                    </a:lnTo>
                    <a:cubicBezTo>
                      <a:pt x="438" y="6"/>
                      <a:pt x="408" y="0"/>
                      <a:pt x="3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79;p20">
                <a:extLst>
                  <a:ext uri="{FF2B5EF4-FFF2-40B4-BE49-F238E27FC236}">
                    <a16:creationId xmlns:a16="http://schemas.microsoft.com/office/drawing/2014/main" id="{74CCF67F-B09A-AF4F-8362-E1FD9B2A15B4}"/>
                  </a:ext>
                </a:extLst>
              </p:cNvPr>
              <p:cNvSpPr/>
              <p:nvPr/>
            </p:nvSpPr>
            <p:spPr>
              <a:xfrm>
                <a:off x="4054720" y="2638715"/>
                <a:ext cx="87017" cy="30844"/>
              </a:xfrm>
              <a:custGeom>
                <a:avLst/>
                <a:gdLst/>
                <a:ahLst/>
                <a:cxnLst/>
                <a:rect l="l" t="t" r="r" b="b"/>
                <a:pathLst>
                  <a:path w="4971" h="1762" extrusionOk="0">
                    <a:moveTo>
                      <a:pt x="403" y="0"/>
                    </a:moveTo>
                    <a:cubicBezTo>
                      <a:pt x="260" y="0"/>
                      <a:pt x="129" y="95"/>
                      <a:pt x="100" y="240"/>
                    </a:cubicBezTo>
                    <a:lnTo>
                      <a:pt x="67" y="474"/>
                    </a:lnTo>
                    <a:cubicBezTo>
                      <a:pt x="0" y="640"/>
                      <a:pt x="134" y="807"/>
                      <a:pt x="300" y="841"/>
                    </a:cubicBezTo>
                    <a:lnTo>
                      <a:pt x="4503" y="1741"/>
                    </a:lnTo>
                    <a:cubicBezTo>
                      <a:pt x="4538" y="1755"/>
                      <a:pt x="4573" y="1762"/>
                      <a:pt x="4607" y="1762"/>
                    </a:cubicBezTo>
                    <a:cubicBezTo>
                      <a:pt x="4735" y="1762"/>
                      <a:pt x="4851" y="1666"/>
                      <a:pt x="4904" y="1508"/>
                    </a:cubicBezTo>
                    <a:lnTo>
                      <a:pt x="4937" y="1308"/>
                    </a:lnTo>
                    <a:cubicBezTo>
                      <a:pt x="4970" y="1141"/>
                      <a:pt x="4837" y="974"/>
                      <a:pt x="4670" y="907"/>
                    </a:cubicBezTo>
                    <a:lnTo>
                      <a:pt x="467" y="7"/>
                    </a:lnTo>
                    <a:cubicBezTo>
                      <a:pt x="446" y="2"/>
                      <a:pt x="424" y="0"/>
                      <a:pt x="4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80;p20">
                <a:extLst>
                  <a:ext uri="{FF2B5EF4-FFF2-40B4-BE49-F238E27FC236}">
                    <a16:creationId xmlns:a16="http://schemas.microsoft.com/office/drawing/2014/main" id="{81845411-4938-8945-A6BB-906936476FEF}"/>
                  </a:ext>
                </a:extLst>
              </p:cNvPr>
              <p:cNvSpPr/>
              <p:nvPr/>
            </p:nvSpPr>
            <p:spPr>
              <a:xfrm>
                <a:off x="4047702" y="2672005"/>
                <a:ext cx="87035" cy="31159"/>
              </a:xfrm>
              <a:custGeom>
                <a:avLst/>
                <a:gdLst/>
                <a:ahLst/>
                <a:cxnLst/>
                <a:rect l="l" t="t" r="r" b="b"/>
                <a:pathLst>
                  <a:path w="4972" h="1780" extrusionOk="0">
                    <a:moveTo>
                      <a:pt x="416" y="1"/>
                    </a:moveTo>
                    <a:cubicBezTo>
                      <a:pt x="267" y="1"/>
                      <a:pt x="127" y="123"/>
                      <a:pt x="68" y="273"/>
                    </a:cubicBezTo>
                    <a:lnTo>
                      <a:pt x="34" y="473"/>
                    </a:lnTo>
                    <a:cubicBezTo>
                      <a:pt x="1" y="640"/>
                      <a:pt x="134" y="807"/>
                      <a:pt x="301" y="840"/>
                    </a:cubicBezTo>
                    <a:lnTo>
                      <a:pt x="4504" y="1774"/>
                    </a:lnTo>
                    <a:cubicBezTo>
                      <a:pt x="4522" y="1777"/>
                      <a:pt x="4539" y="1779"/>
                      <a:pt x="4556" y="1779"/>
                    </a:cubicBezTo>
                    <a:cubicBezTo>
                      <a:pt x="4704" y="1779"/>
                      <a:pt x="4841" y="1656"/>
                      <a:pt x="4871" y="1507"/>
                    </a:cubicBezTo>
                    <a:lnTo>
                      <a:pt x="4904" y="1307"/>
                    </a:lnTo>
                    <a:cubicBezTo>
                      <a:pt x="4971" y="1140"/>
                      <a:pt x="4838" y="973"/>
                      <a:pt x="4671" y="940"/>
                    </a:cubicBezTo>
                    <a:lnTo>
                      <a:pt x="468" y="6"/>
                    </a:lnTo>
                    <a:cubicBezTo>
                      <a:pt x="451" y="3"/>
                      <a:pt x="433" y="1"/>
                      <a:pt x="4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81;p20">
                <a:extLst>
                  <a:ext uri="{FF2B5EF4-FFF2-40B4-BE49-F238E27FC236}">
                    <a16:creationId xmlns:a16="http://schemas.microsoft.com/office/drawing/2014/main" id="{83E1F093-5434-F749-AB6F-C110C8B2F597}"/>
                  </a:ext>
                </a:extLst>
              </p:cNvPr>
              <p:cNvSpPr/>
              <p:nvPr/>
            </p:nvSpPr>
            <p:spPr>
              <a:xfrm>
                <a:off x="4040123" y="2705854"/>
                <a:ext cx="87017" cy="30494"/>
              </a:xfrm>
              <a:custGeom>
                <a:avLst/>
                <a:gdLst/>
                <a:ahLst/>
                <a:cxnLst/>
                <a:rect l="l" t="t" r="r" b="b"/>
                <a:pathLst>
                  <a:path w="4971" h="1742" extrusionOk="0">
                    <a:moveTo>
                      <a:pt x="403" y="0"/>
                    </a:moveTo>
                    <a:cubicBezTo>
                      <a:pt x="260" y="0"/>
                      <a:pt x="129" y="95"/>
                      <a:pt x="100" y="240"/>
                    </a:cubicBezTo>
                    <a:lnTo>
                      <a:pt x="67" y="474"/>
                    </a:lnTo>
                    <a:cubicBezTo>
                      <a:pt x="0" y="641"/>
                      <a:pt x="134" y="807"/>
                      <a:pt x="300" y="841"/>
                    </a:cubicBezTo>
                    <a:lnTo>
                      <a:pt x="4503" y="1741"/>
                    </a:lnTo>
                    <a:cubicBezTo>
                      <a:pt x="4670" y="1741"/>
                      <a:pt x="4837" y="1675"/>
                      <a:pt x="4904" y="1508"/>
                    </a:cubicBezTo>
                    <a:lnTo>
                      <a:pt x="4937" y="1308"/>
                    </a:lnTo>
                    <a:cubicBezTo>
                      <a:pt x="4970" y="1141"/>
                      <a:pt x="4837" y="974"/>
                      <a:pt x="4670" y="907"/>
                    </a:cubicBezTo>
                    <a:lnTo>
                      <a:pt x="467" y="7"/>
                    </a:lnTo>
                    <a:cubicBezTo>
                      <a:pt x="446" y="2"/>
                      <a:pt x="424" y="0"/>
                      <a:pt x="4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82;p20">
                <a:extLst>
                  <a:ext uri="{FF2B5EF4-FFF2-40B4-BE49-F238E27FC236}">
                    <a16:creationId xmlns:a16="http://schemas.microsoft.com/office/drawing/2014/main" id="{25B6DB2F-7402-4E4F-9998-509CE42BB9B4}"/>
                  </a:ext>
                </a:extLst>
              </p:cNvPr>
              <p:cNvSpPr/>
              <p:nvPr/>
            </p:nvSpPr>
            <p:spPr>
              <a:xfrm>
                <a:off x="4127110" y="2079518"/>
                <a:ext cx="232414" cy="153589"/>
              </a:xfrm>
              <a:custGeom>
                <a:avLst/>
                <a:gdLst/>
                <a:ahLst/>
                <a:cxnLst/>
                <a:rect l="l" t="t" r="r" b="b"/>
                <a:pathLst>
                  <a:path w="13277" h="8774" extrusionOk="0">
                    <a:moveTo>
                      <a:pt x="12376" y="0"/>
                    </a:moveTo>
                    <a:lnTo>
                      <a:pt x="0" y="8106"/>
                    </a:lnTo>
                    <a:lnTo>
                      <a:pt x="968" y="8773"/>
                    </a:lnTo>
                    <a:lnTo>
                      <a:pt x="13277" y="234"/>
                    </a:lnTo>
                    <a:lnTo>
                      <a:pt x="1237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83;p20">
                <a:extLst>
                  <a:ext uri="{FF2B5EF4-FFF2-40B4-BE49-F238E27FC236}">
                    <a16:creationId xmlns:a16="http://schemas.microsoft.com/office/drawing/2014/main" id="{6E263C12-D884-E144-BCE9-F1412407A043}"/>
                  </a:ext>
                </a:extLst>
              </p:cNvPr>
              <p:cNvSpPr/>
              <p:nvPr/>
            </p:nvSpPr>
            <p:spPr>
              <a:xfrm>
                <a:off x="3971234" y="2013552"/>
                <a:ext cx="151821" cy="226567"/>
              </a:xfrm>
              <a:custGeom>
                <a:avLst/>
                <a:gdLst/>
                <a:ahLst/>
                <a:cxnLst/>
                <a:rect l="l" t="t" r="r" b="b"/>
                <a:pathLst>
                  <a:path w="8673" h="12943" extrusionOk="0">
                    <a:moveTo>
                      <a:pt x="0" y="0"/>
                    </a:moveTo>
                    <a:lnTo>
                      <a:pt x="7505" y="12943"/>
                    </a:lnTo>
                    <a:lnTo>
                      <a:pt x="8673" y="12709"/>
                    </a:lnTo>
                    <a:lnTo>
                      <a:pt x="834" y="167"/>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84;p20">
                <a:extLst>
                  <a:ext uri="{FF2B5EF4-FFF2-40B4-BE49-F238E27FC236}">
                    <a16:creationId xmlns:a16="http://schemas.microsoft.com/office/drawing/2014/main" id="{6A2745F1-AD3C-144A-95FB-2CFA33AF5E4F}"/>
                  </a:ext>
                </a:extLst>
              </p:cNvPr>
              <p:cNvSpPr/>
              <p:nvPr/>
            </p:nvSpPr>
            <p:spPr>
              <a:xfrm>
                <a:off x="4334373" y="2049151"/>
                <a:ext cx="52568" cy="47911"/>
              </a:xfrm>
              <a:custGeom>
                <a:avLst/>
                <a:gdLst/>
                <a:ahLst/>
                <a:cxnLst/>
                <a:rect l="l" t="t" r="r" b="b"/>
                <a:pathLst>
                  <a:path w="3003" h="2737" extrusionOk="0">
                    <a:moveTo>
                      <a:pt x="1491" y="0"/>
                    </a:moveTo>
                    <a:cubicBezTo>
                      <a:pt x="852" y="0"/>
                      <a:pt x="311" y="435"/>
                      <a:pt x="167" y="1068"/>
                    </a:cubicBezTo>
                    <a:cubicBezTo>
                      <a:pt x="0" y="1836"/>
                      <a:pt x="467" y="2536"/>
                      <a:pt x="1201" y="2703"/>
                    </a:cubicBezTo>
                    <a:cubicBezTo>
                      <a:pt x="1306" y="2726"/>
                      <a:pt x="1410" y="2737"/>
                      <a:pt x="1512" y="2737"/>
                    </a:cubicBezTo>
                    <a:cubicBezTo>
                      <a:pt x="2150" y="2737"/>
                      <a:pt x="2692" y="2302"/>
                      <a:pt x="2836" y="1669"/>
                    </a:cubicBezTo>
                    <a:cubicBezTo>
                      <a:pt x="3002" y="968"/>
                      <a:pt x="2535" y="201"/>
                      <a:pt x="1802" y="34"/>
                    </a:cubicBezTo>
                    <a:cubicBezTo>
                      <a:pt x="1696" y="11"/>
                      <a:pt x="1593" y="0"/>
                      <a:pt x="1491" y="0"/>
                    </a:cubicBezTo>
                    <a:close/>
                  </a:path>
                </a:pathLst>
              </a:custGeom>
              <a:solidFill>
                <a:srgbClr val="FA8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85;p20">
                <a:extLst>
                  <a:ext uri="{FF2B5EF4-FFF2-40B4-BE49-F238E27FC236}">
                    <a16:creationId xmlns:a16="http://schemas.microsoft.com/office/drawing/2014/main" id="{D98E4EDF-C2A0-5941-922A-6B04353AC3E1}"/>
                  </a:ext>
                </a:extLst>
              </p:cNvPr>
              <p:cNvSpPr/>
              <p:nvPr/>
            </p:nvSpPr>
            <p:spPr>
              <a:xfrm>
                <a:off x="3960715" y="1998430"/>
                <a:ext cx="36218" cy="32962"/>
              </a:xfrm>
              <a:custGeom>
                <a:avLst/>
                <a:gdLst/>
                <a:ahLst/>
                <a:cxnLst/>
                <a:rect l="l" t="t" r="r" b="b"/>
                <a:pathLst>
                  <a:path w="2069" h="1883" extrusionOk="0">
                    <a:moveTo>
                      <a:pt x="1002" y="1"/>
                    </a:moveTo>
                    <a:cubicBezTo>
                      <a:pt x="578" y="1"/>
                      <a:pt x="248" y="305"/>
                      <a:pt x="134" y="731"/>
                    </a:cubicBezTo>
                    <a:cubicBezTo>
                      <a:pt x="1" y="1231"/>
                      <a:pt x="334" y="1731"/>
                      <a:pt x="835" y="1865"/>
                    </a:cubicBezTo>
                    <a:cubicBezTo>
                      <a:pt x="895" y="1877"/>
                      <a:pt x="955" y="1883"/>
                      <a:pt x="1014" y="1883"/>
                    </a:cubicBezTo>
                    <a:cubicBezTo>
                      <a:pt x="1450" y="1883"/>
                      <a:pt x="1851" y="1571"/>
                      <a:pt x="1969" y="1131"/>
                    </a:cubicBezTo>
                    <a:cubicBezTo>
                      <a:pt x="2069" y="631"/>
                      <a:pt x="1735" y="130"/>
                      <a:pt x="1235" y="30"/>
                    </a:cubicBezTo>
                    <a:cubicBezTo>
                      <a:pt x="1155" y="10"/>
                      <a:pt x="1077" y="1"/>
                      <a:pt x="1002" y="1"/>
                    </a:cubicBezTo>
                    <a:close/>
                  </a:path>
                </a:pathLst>
              </a:custGeom>
              <a:solidFill>
                <a:srgbClr val="FA8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86;p20">
                <a:extLst>
                  <a:ext uri="{FF2B5EF4-FFF2-40B4-BE49-F238E27FC236}">
                    <a16:creationId xmlns:a16="http://schemas.microsoft.com/office/drawing/2014/main" id="{7717522E-6037-B24B-9DBF-9816FE59126A}"/>
                  </a:ext>
                </a:extLst>
              </p:cNvPr>
              <p:cNvSpPr/>
              <p:nvPr/>
            </p:nvSpPr>
            <p:spPr>
              <a:xfrm>
                <a:off x="3539784" y="2252913"/>
                <a:ext cx="319414" cy="331685"/>
              </a:xfrm>
              <a:custGeom>
                <a:avLst/>
                <a:gdLst/>
                <a:ahLst/>
                <a:cxnLst/>
                <a:rect l="l" t="t" r="r" b="b"/>
                <a:pathLst>
                  <a:path w="18247" h="18948" extrusionOk="0">
                    <a:moveTo>
                      <a:pt x="14444" y="1"/>
                    </a:moveTo>
                    <a:lnTo>
                      <a:pt x="901" y="13277"/>
                    </a:lnTo>
                    <a:lnTo>
                      <a:pt x="0" y="18947"/>
                    </a:lnTo>
                    <a:lnTo>
                      <a:pt x="18247" y="834"/>
                    </a:lnTo>
                    <a:lnTo>
                      <a:pt x="14444" y="1"/>
                    </a:lnTo>
                    <a:close/>
                  </a:path>
                </a:pathLst>
              </a:custGeom>
              <a:solidFill>
                <a:srgbClr val="5ED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87;p20">
                <a:extLst>
                  <a:ext uri="{FF2B5EF4-FFF2-40B4-BE49-F238E27FC236}">
                    <a16:creationId xmlns:a16="http://schemas.microsoft.com/office/drawing/2014/main" id="{E4D30C92-8D55-FF4E-8389-0B12A5B0A52C}"/>
                  </a:ext>
                </a:extLst>
              </p:cNvPr>
              <p:cNvSpPr/>
              <p:nvPr/>
            </p:nvSpPr>
            <p:spPr>
              <a:xfrm>
                <a:off x="3630271" y="2280934"/>
                <a:ext cx="373137" cy="407009"/>
              </a:xfrm>
              <a:custGeom>
                <a:avLst/>
                <a:gdLst/>
                <a:ahLst/>
                <a:cxnLst/>
                <a:rect l="l" t="t" r="r" b="b"/>
                <a:pathLst>
                  <a:path w="21316" h="23251" extrusionOk="0">
                    <a:moveTo>
                      <a:pt x="17246" y="1"/>
                    </a:moveTo>
                    <a:lnTo>
                      <a:pt x="1" y="21149"/>
                    </a:lnTo>
                    <a:lnTo>
                      <a:pt x="8540" y="23251"/>
                    </a:lnTo>
                    <a:lnTo>
                      <a:pt x="21316" y="935"/>
                    </a:lnTo>
                    <a:lnTo>
                      <a:pt x="17246" y="1"/>
                    </a:lnTo>
                    <a:close/>
                  </a:path>
                </a:pathLst>
              </a:custGeom>
              <a:solidFill>
                <a:srgbClr val="5ED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88;p20">
                <a:extLst>
                  <a:ext uri="{FF2B5EF4-FFF2-40B4-BE49-F238E27FC236}">
                    <a16:creationId xmlns:a16="http://schemas.microsoft.com/office/drawing/2014/main" id="{B5DC1BF6-790E-0B4F-BDFA-8E92FE6CA436}"/>
                  </a:ext>
                </a:extLst>
              </p:cNvPr>
              <p:cNvSpPr/>
              <p:nvPr/>
            </p:nvSpPr>
            <p:spPr>
              <a:xfrm>
                <a:off x="3726604" y="2344572"/>
                <a:ext cx="99866" cy="264693"/>
              </a:xfrm>
              <a:custGeom>
                <a:avLst/>
                <a:gdLst/>
                <a:ahLst/>
                <a:cxnLst/>
                <a:rect l="l" t="t" r="r" b="b"/>
                <a:pathLst>
                  <a:path w="5705" h="15121" extrusionOk="0">
                    <a:moveTo>
                      <a:pt x="1768" y="1"/>
                    </a:moveTo>
                    <a:lnTo>
                      <a:pt x="1502" y="8940"/>
                    </a:lnTo>
                    <a:lnTo>
                      <a:pt x="3837" y="9207"/>
                    </a:lnTo>
                    <a:lnTo>
                      <a:pt x="5705" y="868"/>
                    </a:lnTo>
                    <a:lnTo>
                      <a:pt x="1768" y="1"/>
                    </a:lnTo>
                    <a:close/>
                    <a:moveTo>
                      <a:pt x="2208" y="11091"/>
                    </a:moveTo>
                    <a:cubicBezTo>
                      <a:pt x="1986" y="11091"/>
                      <a:pt x="1767" y="11133"/>
                      <a:pt x="1535" y="11175"/>
                    </a:cubicBezTo>
                    <a:cubicBezTo>
                      <a:pt x="1201" y="11275"/>
                      <a:pt x="868" y="11475"/>
                      <a:pt x="634" y="11709"/>
                    </a:cubicBezTo>
                    <a:cubicBezTo>
                      <a:pt x="367" y="11976"/>
                      <a:pt x="201" y="12276"/>
                      <a:pt x="134" y="12643"/>
                    </a:cubicBezTo>
                    <a:cubicBezTo>
                      <a:pt x="0" y="13177"/>
                      <a:pt x="67" y="13677"/>
                      <a:pt x="367" y="14177"/>
                    </a:cubicBezTo>
                    <a:cubicBezTo>
                      <a:pt x="668" y="14678"/>
                      <a:pt x="1135" y="14978"/>
                      <a:pt x="1668" y="15078"/>
                    </a:cubicBezTo>
                    <a:cubicBezTo>
                      <a:pt x="1825" y="15106"/>
                      <a:pt x="1977" y="15121"/>
                      <a:pt x="2125" y="15121"/>
                    </a:cubicBezTo>
                    <a:cubicBezTo>
                      <a:pt x="2510" y="15121"/>
                      <a:pt x="2865" y="15019"/>
                      <a:pt x="3203" y="14778"/>
                    </a:cubicBezTo>
                    <a:cubicBezTo>
                      <a:pt x="3670" y="14444"/>
                      <a:pt x="3937" y="14011"/>
                      <a:pt x="4070" y="13444"/>
                    </a:cubicBezTo>
                    <a:cubicBezTo>
                      <a:pt x="4203" y="12843"/>
                      <a:pt x="4103" y="12343"/>
                      <a:pt x="3837" y="11942"/>
                    </a:cubicBezTo>
                    <a:cubicBezTo>
                      <a:pt x="3536" y="11509"/>
                      <a:pt x="3169" y="11275"/>
                      <a:pt x="2602" y="11142"/>
                    </a:cubicBezTo>
                    <a:cubicBezTo>
                      <a:pt x="2467" y="11105"/>
                      <a:pt x="2337" y="11091"/>
                      <a:pt x="2208" y="1109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 name="Google Shape;289;p20">
                <a:extLst>
                  <a:ext uri="{FF2B5EF4-FFF2-40B4-BE49-F238E27FC236}">
                    <a16:creationId xmlns:a16="http://schemas.microsoft.com/office/drawing/2014/main" id="{45813C91-D669-E44D-A456-C79D90AFE242}"/>
                  </a:ext>
                </a:extLst>
              </p:cNvPr>
              <p:cNvGrpSpPr/>
              <p:nvPr/>
            </p:nvGrpSpPr>
            <p:grpSpPr>
              <a:xfrm>
                <a:off x="3116946" y="1604067"/>
                <a:ext cx="758965" cy="469982"/>
                <a:chOff x="3101967" y="1657053"/>
                <a:chExt cx="746351" cy="462172"/>
              </a:xfrm>
            </p:grpSpPr>
            <p:sp>
              <p:nvSpPr>
                <p:cNvPr id="216" name="Google Shape;290;p20">
                  <a:extLst>
                    <a:ext uri="{FF2B5EF4-FFF2-40B4-BE49-F238E27FC236}">
                      <a16:creationId xmlns:a16="http://schemas.microsoft.com/office/drawing/2014/main" id="{00B37E0F-CF70-1043-BB1E-237DE7269E83}"/>
                    </a:ext>
                  </a:extLst>
                </p:cNvPr>
                <p:cNvSpPr/>
                <p:nvPr/>
              </p:nvSpPr>
              <p:spPr>
                <a:xfrm>
                  <a:off x="3117474" y="1710440"/>
                  <a:ext cx="116563" cy="169388"/>
                </a:xfrm>
                <a:custGeom>
                  <a:avLst/>
                  <a:gdLst/>
                  <a:ahLst/>
                  <a:cxnLst/>
                  <a:rect l="l" t="t" r="r" b="b"/>
                  <a:pathLst>
                    <a:path w="6772" h="9841" extrusionOk="0">
                      <a:moveTo>
                        <a:pt x="1335" y="1"/>
                      </a:moveTo>
                      <a:lnTo>
                        <a:pt x="0" y="101"/>
                      </a:lnTo>
                      <a:lnTo>
                        <a:pt x="734" y="9841"/>
                      </a:lnTo>
                      <a:lnTo>
                        <a:pt x="6772" y="9407"/>
                      </a:lnTo>
                      <a:lnTo>
                        <a:pt x="6705" y="8307"/>
                      </a:lnTo>
                      <a:lnTo>
                        <a:pt x="1968" y="8640"/>
                      </a:lnTo>
                      <a:lnTo>
                        <a:pt x="1335" y="1"/>
                      </a:lnTo>
                      <a:close/>
                    </a:path>
                  </a:pathLst>
                </a:custGeom>
                <a:solidFill>
                  <a:srgbClr val="EAA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91;p20">
                  <a:extLst>
                    <a:ext uri="{FF2B5EF4-FFF2-40B4-BE49-F238E27FC236}">
                      <a16:creationId xmlns:a16="http://schemas.microsoft.com/office/drawing/2014/main" id="{051CBDE9-94A4-0141-8F6B-A41C9D589D3C}"/>
                    </a:ext>
                  </a:extLst>
                </p:cNvPr>
                <p:cNvSpPr/>
                <p:nvPr/>
              </p:nvSpPr>
              <p:spPr>
                <a:xfrm>
                  <a:off x="3252389" y="1737788"/>
                  <a:ext cx="110246" cy="133500"/>
                </a:xfrm>
                <a:custGeom>
                  <a:avLst/>
                  <a:gdLst/>
                  <a:ahLst/>
                  <a:cxnLst/>
                  <a:rect l="l" t="t" r="r" b="b"/>
                  <a:pathLst>
                    <a:path w="6405" h="7756" extrusionOk="0">
                      <a:moveTo>
                        <a:pt x="4937" y="3682"/>
                      </a:moveTo>
                      <a:lnTo>
                        <a:pt x="4937" y="3949"/>
                      </a:lnTo>
                      <a:cubicBezTo>
                        <a:pt x="5004" y="4749"/>
                        <a:pt x="4837" y="5383"/>
                        <a:pt x="4470" y="5884"/>
                      </a:cubicBezTo>
                      <a:cubicBezTo>
                        <a:pt x="4103" y="6384"/>
                        <a:pt x="3603" y="6651"/>
                        <a:pt x="2936" y="6718"/>
                      </a:cubicBezTo>
                      <a:cubicBezTo>
                        <a:pt x="2873" y="6722"/>
                        <a:pt x="2813" y="6724"/>
                        <a:pt x="2754" y="6724"/>
                      </a:cubicBezTo>
                      <a:cubicBezTo>
                        <a:pt x="2345" y="6724"/>
                        <a:pt x="2031" y="6622"/>
                        <a:pt x="1768" y="6417"/>
                      </a:cubicBezTo>
                      <a:cubicBezTo>
                        <a:pt x="1468" y="6184"/>
                        <a:pt x="1301" y="5850"/>
                        <a:pt x="1268" y="5450"/>
                      </a:cubicBezTo>
                      <a:cubicBezTo>
                        <a:pt x="1234" y="4883"/>
                        <a:pt x="1401" y="4516"/>
                        <a:pt x="1735" y="4249"/>
                      </a:cubicBezTo>
                      <a:cubicBezTo>
                        <a:pt x="2102" y="4016"/>
                        <a:pt x="2769" y="3849"/>
                        <a:pt x="3736" y="3782"/>
                      </a:cubicBezTo>
                      <a:lnTo>
                        <a:pt x="4937" y="3682"/>
                      </a:lnTo>
                      <a:close/>
                      <a:moveTo>
                        <a:pt x="3084" y="0"/>
                      </a:moveTo>
                      <a:cubicBezTo>
                        <a:pt x="2961" y="0"/>
                        <a:pt x="2834" y="5"/>
                        <a:pt x="2702" y="13"/>
                      </a:cubicBezTo>
                      <a:cubicBezTo>
                        <a:pt x="2302" y="46"/>
                        <a:pt x="1902" y="113"/>
                        <a:pt x="1501" y="246"/>
                      </a:cubicBezTo>
                      <a:cubicBezTo>
                        <a:pt x="1101" y="346"/>
                        <a:pt x="667" y="513"/>
                        <a:pt x="267" y="713"/>
                      </a:cubicBezTo>
                      <a:lnTo>
                        <a:pt x="334" y="1814"/>
                      </a:lnTo>
                      <a:cubicBezTo>
                        <a:pt x="701" y="1581"/>
                        <a:pt x="1068" y="1414"/>
                        <a:pt x="1435" y="1280"/>
                      </a:cubicBezTo>
                      <a:cubicBezTo>
                        <a:pt x="1835" y="1147"/>
                        <a:pt x="2235" y="1080"/>
                        <a:pt x="2669" y="1047"/>
                      </a:cubicBezTo>
                      <a:cubicBezTo>
                        <a:pt x="2747" y="1043"/>
                        <a:pt x="2823" y="1041"/>
                        <a:pt x="2898" y="1041"/>
                      </a:cubicBezTo>
                      <a:cubicBezTo>
                        <a:pt x="3431" y="1041"/>
                        <a:pt x="3881" y="1146"/>
                        <a:pt x="4203" y="1380"/>
                      </a:cubicBezTo>
                      <a:cubicBezTo>
                        <a:pt x="4603" y="1681"/>
                        <a:pt x="4804" y="2081"/>
                        <a:pt x="4870" y="2648"/>
                      </a:cubicBezTo>
                      <a:lnTo>
                        <a:pt x="4870" y="2748"/>
                      </a:lnTo>
                      <a:lnTo>
                        <a:pt x="3169" y="2881"/>
                      </a:lnTo>
                      <a:cubicBezTo>
                        <a:pt x="2102" y="2948"/>
                        <a:pt x="1268" y="3215"/>
                        <a:pt x="767" y="3682"/>
                      </a:cubicBezTo>
                      <a:cubicBezTo>
                        <a:pt x="234" y="4149"/>
                        <a:pt x="0" y="4783"/>
                        <a:pt x="67" y="5583"/>
                      </a:cubicBezTo>
                      <a:cubicBezTo>
                        <a:pt x="134" y="6317"/>
                        <a:pt x="400" y="6851"/>
                        <a:pt x="867" y="7251"/>
                      </a:cubicBezTo>
                      <a:cubicBezTo>
                        <a:pt x="1296" y="7588"/>
                        <a:pt x="1836" y="7756"/>
                        <a:pt x="2514" y="7756"/>
                      </a:cubicBezTo>
                      <a:cubicBezTo>
                        <a:pt x="2575" y="7756"/>
                        <a:pt x="2638" y="7754"/>
                        <a:pt x="2702" y="7752"/>
                      </a:cubicBezTo>
                      <a:cubicBezTo>
                        <a:pt x="3269" y="7685"/>
                        <a:pt x="3770" y="7551"/>
                        <a:pt x="4170" y="7318"/>
                      </a:cubicBezTo>
                      <a:cubicBezTo>
                        <a:pt x="4570" y="7084"/>
                        <a:pt x="4870" y="6718"/>
                        <a:pt x="5104" y="6251"/>
                      </a:cubicBezTo>
                      <a:lnTo>
                        <a:pt x="5204" y="7351"/>
                      </a:lnTo>
                      <a:lnTo>
                        <a:pt x="6405" y="7285"/>
                      </a:lnTo>
                      <a:lnTo>
                        <a:pt x="6105" y="3115"/>
                      </a:lnTo>
                      <a:cubicBezTo>
                        <a:pt x="6004" y="1981"/>
                        <a:pt x="5704" y="1180"/>
                        <a:pt x="5137" y="680"/>
                      </a:cubicBezTo>
                      <a:cubicBezTo>
                        <a:pt x="4640" y="212"/>
                        <a:pt x="3963" y="0"/>
                        <a:pt x="3084" y="0"/>
                      </a:cubicBezTo>
                      <a:close/>
                    </a:path>
                  </a:pathLst>
                </a:custGeom>
                <a:solidFill>
                  <a:srgbClr val="EAA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92;p20">
                  <a:extLst>
                    <a:ext uri="{FF2B5EF4-FFF2-40B4-BE49-F238E27FC236}">
                      <a16:creationId xmlns:a16="http://schemas.microsoft.com/office/drawing/2014/main" id="{193AFD22-302A-CE4E-B164-192ABAB86322}"/>
                    </a:ext>
                  </a:extLst>
                </p:cNvPr>
                <p:cNvSpPr/>
                <p:nvPr/>
              </p:nvSpPr>
              <p:spPr>
                <a:xfrm>
                  <a:off x="3387871" y="1696672"/>
                  <a:ext cx="87285" cy="159921"/>
                </a:xfrm>
                <a:custGeom>
                  <a:avLst/>
                  <a:gdLst/>
                  <a:ahLst/>
                  <a:cxnLst/>
                  <a:rect l="l" t="t" r="r" b="b"/>
                  <a:pathLst>
                    <a:path w="5071" h="9291" extrusionOk="0">
                      <a:moveTo>
                        <a:pt x="1935" y="0"/>
                      </a:moveTo>
                      <a:lnTo>
                        <a:pt x="734" y="67"/>
                      </a:lnTo>
                      <a:lnTo>
                        <a:pt x="868" y="2135"/>
                      </a:lnTo>
                      <a:lnTo>
                        <a:pt x="0" y="2202"/>
                      </a:lnTo>
                      <a:lnTo>
                        <a:pt x="67" y="3136"/>
                      </a:lnTo>
                      <a:lnTo>
                        <a:pt x="934" y="3069"/>
                      </a:lnTo>
                      <a:lnTo>
                        <a:pt x="1235" y="7038"/>
                      </a:lnTo>
                      <a:cubicBezTo>
                        <a:pt x="1301" y="7972"/>
                        <a:pt x="1502" y="8573"/>
                        <a:pt x="1902" y="8906"/>
                      </a:cubicBezTo>
                      <a:cubicBezTo>
                        <a:pt x="2207" y="9156"/>
                        <a:pt x="2719" y="9290"/>
                        <a:pt x="3400" y="9290"/>
                      </a:cubicBezTo>
                      <a:cubicBezTo>
                        <a:pt x="3539" y="9290"/>
                        <a:pt x="3684" y="9285"/>
                        <a:pt x="3837" y="9273"/>
                      </a:cubicBezTo>
                      <a:lnTo>
                        <a:pt x="5071" y="9173"/>
                      </a:lnTo>
                      <a:lnTo>
                        <a:pt x="5004" y="8173"/>
                      </a:lnTo>
                      <a:lnTo>
                        <a:pt x="3770" y="8273"/>
                      </a:lnTo>
                      <a:cubicBezTo>
                        <a:pt x="3684" y="8278"/>
                        <a:pt x="3603" y="8281"/>
                        <a:pt x="3527" y="8281"/>
                      </a:cubicBezTo>
                      <a:cubicBezTo>
                        <a:pt x="3160" y="8281"/>
                        <a:pt x="2907" y="8216"/>
                        <a:pt x="2769" y="8106"/>
                      </a:cubicBezTo>
                      <a:cubicBezTo>
                        <a:pt x="2602" y="7939"/>
                        <a:pt x="2469" y="7572"/>
                        <a:pt x="2436" y="6972"/>
                      </a:cubicBezTo>
                      <a:lnTo>
                        <a:pt x="2135" y="3002"/>
                      </a:lnTo>
                      <a:lnTo>
                        <a:pt x="4604" y="2802"/>
                      </a:lnTo>
                      <a:lnTo>
                        <a:pt x="4537" y="1868"/>
                      </a:lnTo>
                      <a:lnTo>
                        <a:pt x="2069" y="2068"/>
                      </a:lnTo>
                      <a:lnTo>
                        <a:pt x="1935" y="0"/>
                      </a:lnTo>
                      <a:close/>
                    </a:path>
                  </a:pathLst>
                </a:custGeom>
                <a:solidFill>
                  <a:srgbClr val="EAA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93;p20">
                  <a:extLst>
                    <a:ext uri="{FF2B5EF4-FFF2-40B4-BE49-F238E27FC236}">
                      <a16:creationId xmlns:a16="http://schemas.microsoft.com/office/drawing/2014/main" id="{FB71F3D0-F6E6-914D-B0B0-074C7017795D}"/>
                    </a:ext>
                  </a:extLst>
                </p:cNvPr>
                <p:cNvSpPr/>
                <p:nvPr/>
              </p:nvSpPr>
              <p:spPr>
                <a:xfrm>
                  <a:off x="3494647" y="1719459"/>
                  <a:ext cx="118302" cy="132416"/>
                </a:xfrm>
                <a:custGeom>
                  <a:avLst/>
                  <a:gdLst/>
                  <a:ahLst/>
                  <a:cxnLst/>
                  <a:rect l="l" t="t" r="r" b="b"/>
                  <a:pathLst>
                    <a:path w="6873" h="7693" extrusionOk="0">
                      <a:moveTo>
                        <a:pt x="3724" y="1030"/>
                      </a:moveTo>
                      <a:cubicBezTo>
                        <a:pt x="4212" y="1030"/>
                        <a:pt x="4624" y="1197"/>
                        <a:pt x="4938" y="1511"/>
                      </a:cubicBezTo>
                      <a:cubicBezTo>
                        <a:pt x="5338" y="1878"/>
                        <a:pt x="5572" y="2379"/>
                        <a:pt x="5605" y="3046"/>
                      </a:cubicBezTo>
                      <a:lnTo>
                        <a:pt x="1335" y="3379"/>
                      </a:lnTo>
                      <a:cubicBezTo>
                        <a:pt x="1335" y="2679"/>
                        <a:pt x="1535" y="2112"/>
                        <a:pt x="1902" y="1712"/>
                      </a:cubicBezTo>
                      <a:cubicBezTo>
                        <a:pt x="2303" y="1311"/>
                        <a:pt x="2803" y="1078"/>
                        <a:pt x="3470" y="1044"/>
                      </a:cubicBezTo>
                      <a:cubicBezTo>
                        <a:pt x="3557" y="1035"/>
                        <a:pt x="3641" y="1030"/>
                        <a:pt x="3724" y="1030"/>
                      </a:cubicBezTo>
                      <a:close/>
                      <a:moveTo>
                        <a:pt x="3689" y="0"/>
                      </a:moveTo>
                      <a:cubicBezTo>
                        <a:pt x="3595" y="0"/>
                        <a:pt x="3500" y="4"/>
                        <a:pt x="3403" y="10"/>
                      </a:cubicBezTo>
                      <a:cubicBezTo>
                        <a:pt x="2303" y="77"/>
                        <a:pt x="1469" y="511"/>
                        <a:pt x="868" y="1245"/>
                      </a:cubicBezTo>
                      <a:cubicBezTo>
                        <a:pt x="268" y="2012"/>
                        <a:pt x="1" y="2979"/>
                        <a:pt x="101" y="4180"/>
                      </a:cubicBezTo>
                      <a:cubicBezTo>
                        <a:pt x="168" y="5347"/>
                        <a:pt x="601" y="6215"/>
                        <a:pt x="1302" y="6849"/>
                      </a:cubicBezTo>
                      <a:cubicBezTo>
                        <a:pt x="1963" y="7419"/>
                        <a:pt x="2813" y="7692"/>
                        <a:pt x="3828" y="7692"/>
                      </a:cubicBezTo>
                      <a:cubicBezTo>
                        <a:pt x="3940" y="7692"/>
                        <a:pt x="4054" y="7689"/>
                        <a:pt x="4171" y="7682"/>
                      </a:cubicBezTo>
                      <a:cubicBezTo>
                        <a:pt x="4638" y="7649"/>
                        <a:pt x="5071" y="7549"/>
                        <a:pt x="5538" y="7416"/>
                      </a:cubicBezTo>
                      <a:cubicBezTo>
                        <a:pt x="5972" y="7282"/>
                        <a:pt x="6405" y="7115"/>
                        <a:pt x="6839" y="6915"/>
                      </a:cubicBezTo>
                      <a:lnTo>
                        <a:pt x="6739" y="5781"/>
                      </a:lnTo>
                      <a:cubicBezTo>
                        <a:pt x="6339" y="6048"/>
                        <a:pt x="5905" y="6248"/>
                        <a:pt x="5471" y="6382"/>
                      </a:cubicBezTo>
                      <a:cubicBezTo>
                        <a:pt x="5071" y="6515"/>
                        <a:pt x="4638" y="6615"/>
                        <a:pt x="4171" y="6648"/>
                      </a:cubicBezTo>
                      <a:cubicBezTo>
                        <a:pt x="4056" y="6658"/>
                        <a:pt x="3945" y="6663"/>
                        <a:pt x="3838" y="6663"/>
                      </a:cubicBezTo>
                      <a:cubicBezTo>
                        <a:pt x="3192" y="6663"/>
                        <a:pt x="2665" y="6491"/>
                        <a:pt x="2236" y="6148"/>
                      </a:cubicBezTo>
                      <a:cubicBezTo>
                        <a:pt x="1769" y="5748"/>
                        <a:pt x="1469" y="5114"/>
                        <a:pt x="1369" y="4313"/>
                      </a:cubicBezTo>
                      <a:lnTo>
                        <a:pt x="6872" y="3913"/>
                      </a:lnTo>
                      <a:lnTo>
                        <a:pt x="6839" y="3313"/>
                      </a:lnTo>
                      <a:cubicBezTo>
                        <a:pt x="6772" y="2212"/>
                        <a:pt x="6405" y="1378"/>
                        <a:pt x="5805" y="811"/>
                      </a:cubicBezTo>
                      <a:cubicBezTo>
                        <a:pt x="5235" y="271"/>
                        <a:pt x="4529" y="0"/>
                        <a:pt x="3689" y="0"/>
                      </a:cubicBezTo>
                      <a:close/>
                    </a:path>
                  </a:pathLst>
                </a:custGeom>
                <a:solidFill>
                  <a:srgbClr val="EAA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94;p20">
                  <a:extLst>
                    <a:ext uri="{FF2B5EF4-FFF2-40B4-BE49-F238E27FC236}">
                      <a16:creationId xmlns:a16="http://schemas.microsoft.com/office/drawing/2014/main" id="{9A3B37E2-264D-4A42-B4E8-3A02D3B94AAB}"/>
                    </a:ext>
                  </a:extLst>
                </p:cNvPr>
                <p:cNvSpPr/>
                <p:nvPr/>
              </p:nvSpPr>
              <p:spPr>
                <a:xfrm>
                  <a:off x="3642779" y="1709442"/>
                  <a:ext cx="101055" cy="132932"/>
                </a:xfrm>
                <a:custGeom>
                  <a:avLst/>
                  <a:gdLst/>
                  <a:ahLst/>
                  <a:cxnLst/>
                  <a:rect l="l" t="t" r="r" b="b"/>
                  <a:pathLst>
                    <a:path w="5871" h="7723" extrusionOk="0">
                      <a:moveTo>
                        <a:pt x="3332" y="0"/>
                      </a:moveTo>
                      <a:cubicBezTo>
                        <a:pt x="3127" y="0"/>
                        <a:pt x="2919" y="9"/>
                        <a:pt x="2702" y="25"/>
                      </a:cubicBezTo>
                      <a:cubicBezTo>
                        <a:pt x="1801" y="92"/>
                        <a:pt x="1101" y="325"/>
                        <a:pt x="667" y="726"/>
                      </a:cubicBezTo>
                      <a:cubicBezTo>
                        <a:pt x="200" y="1126"/>
                        <a:pt x="0" y="1693"/>
                        <a:pt x="33" y="2360"/>
                      </a:cubicBezTo>
                      <a:cubicBezTo>
                        <a:pt x="67" y="2927"/>
                        <a:pt x="267" y="3361"/>
                        <a:pt x="634" y="3661"/>
                      </a:cubicBezTo>
                      <a:cubicBezTo>
                        <a:pt x="1001" y="3961"/>
                        <a:pt x="1534" y="4162"/>
                        <a:pt x="2302" y="4262"/>
                      </a:cubicBezTo>
                      <a:lnTo>
                        <a:pt x="2735" y="4362"/>
                      </a:lnTo>
                      <a:cubicBezTo>
                        <a:pt x="3469" y="4462"/>
                        <a:pt x="3970" y="4595"/>
                        <a:pt x="4203" y="4729"/>
                      </a:cubicBezTo>
                      <a:cubicBezTo>
                        <a:pt x="4437" y="4895"/>
                        <a:pt x="4570" y="5129"/>
                        <a:pt x="4603" y="5462"/>
                      </a:cubicBezTo>
                      <a:cubicBezTo>
                        <a:pt x="4603" y="5829"/>
                        <a:pt x="4470" y="6096"/>
                        <a:pt x="4203" y="6330"/>
                      </a:cubicBezTo>
                      <a:cubicBezTo>
                        <a:pt x="3903" y="6530"/>
                        <a:pt x="3469" y="6663"/>
                        <a:pt x="2902" y="6697"/>
                      </a:cubicBezTo>
                      <a:cubicBezTo>
                        <a:pt x="2786" y="6706"/>
                        <a:pt x="2672" y="6710"/>
                        <a:pt x="2559" y="6710"/>
                      </a:cubicBezTo>
                      <a:cubicBezTo>
                        <a:pt x="2249" y="6710"/>
                        <a:pt x="1943" y="6679"/>
                        <a:pt x="1601" y="6630"/>
                      </a:cubicBezTo>
                      <a:cubicBezTo>
                        <a:pt x="1168" y="6530"/>
                        <a:pt x="734" y="6396"/>
                        <a:pt x="267" y="6196"/>
                      </a:cubicBezTo>
                      <a:lnTo>
                        <a:pt x="267" y="6196"/>
                      </a:lnTo>
                      <a:lnTo>
                        <a:pt x="367" y="7431"/>
                      </a:lnTo>
                      <a:cubicBezTo>
                        <a:pt x="834" y="7564"/>
                        <a:pt x="1301" y="7631"/>
                        <a:pt x="1735" y="7697"/>
                      </a:cubicBezTo>
                      <a:cubicBezTo>
                        <a:pt x="1935" y="7714"/>
                        <a:pt x="2143" y="7722"/>
                        <a:pt x="2352" y="7722"/>
                      </a:cubicBezTo>
                      <a:cubicBezTo>
                        <a:pt x="2560" y="7722"/>
                        <a:pt x="2769" y="7714"/>
                        <a:pt x="2969" y="7697"/>
                      </a:cubicBezTo>
                      <a:cubicBezTo>
                        <a:pt x="3903" y="7631"/>
                        <a:pt x="4603" y="7397"/>
                        <a:pt x="5137" y="6964"/>
                      </a:cubicBezTo>
                      <a:cubicBezTo>
                        <a:pt x="5637" y="6530"/>
                        <a:pt x="5871" y="5963"/>
                        <a:pt x="5804" y="5296"/>
                      </a:cubicBezTo>
                      <a:cubicBezTo>
                        <a:pt x="5771" y="4695"/>
                        <a:pt x="5571" y="4228"/>
                        <a:pt x="5170" y="3928"/>
                      </a:cubicBezTo>
                      <a:cubicBezTo>
                        <a:pt x="4803" y="3628"/>
                        <a:pt x="4170" y="3428"/>
                        <a:pt x="3302" y="3294"/>
                      </a:cubicBezTo>
                      <a:lnTo>
                        <a:pt x="2869" y="3228"/>
                      </a:lnTo>
                      <a:cubicBezTo>
                        <a:pt x="2235" y="3127"/>
                        <a:pt x="1801" y="3027"/>
                        <a:pt x="1568" y="2861"/>
                      </a:cubicBezTo>
                      <a:cubicBezTo>
                        <a:pt x="1334" y="2727"/>
                        <a:pt x="1234" y="2527"/>
                        <a:pt x="1201" y="2227"/>
                      </a:cubicBezTo>
                      <a:cubicBezTo>
                        <a:pt x="1168" y="1860"/>
                        <a:pt x="1301" y="1593"/>
                        <a:pt x="1568" y="1393"/>
                      </a:cubicBezTo>
                      <a:cubicBezTo>
                        <a:pt x="1868" y="1193"/>
                        <a:pt x="2302" y="1059"/>
                        <a:pt x="2902" y="1026"/>
                      </a:cubicBezTo>
                      <a:cubicBezTo>
                        <a:pt x="3068" y="1012"/>
                        <a:pt x="3228" y="1004"/>
                        <a:pt x="3385" y="1004"/>
                      </a:cubicBezTo>
                      <a:cubicBezTo>
                        <a:pt x="3606" y="1004"/>
                        <a:pt x="3821" y="1020"/>
                        <a:pt x="4036" y="1059"/>
                      </a:cubicBezTo>
                      <a:cubicBezTo>
                        <a:pt x="4437" y="1126"/>
                        <a:pt x="4770" y="1226"/>
                        <a:pt x="5137" y="1360"/>
                      </a:cubicBezTo>
                      <a:lnTo>
                        <a:pt x="5037" y="225"/>
                      </a:lnTo>
                      <a:cubicBezTo>
                        <a:pt x="4703" y="125"/>
                        <a:pt x="4336" y="59"/>
                        <a:pt x="3936" y="25"/>
                      </a:cubicBezTo>
                      <a:cubicBezTo>
                        <a:pt x="3736" y="9"/>
                        <a:pt x="3536" y="0"/>
                        <a:pt x="3332" y="0"/>
                      </a:cubicBezTo>
                      <a:close/>
                    </a:path>
                  </a:pathLst>
                </a:custGeom>
                <a:solidFill>
                  <a:srgbClr val="EAA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95;p20">
                  <a:extLst>
                    <a:ext uri="{FF2B5EF4-FFF2-40B4-BE49-F238E27FC236}">
                      <a16:creationId xmlns:a16="http://schemas.microsoft.com/office/drawing/2014/main" id="{B4771687-E59B-E944-83C5-54F1532F2734}"/>
                    </a:ext>
                  </a:extLst>
                </p:cNvPr>
                <p:cNvSpPr/>
                <p:nvPr/>
              </p:nvSpPr>
              <p:spPr>
                <a:xfrm>
                  <a:off x="3761034" y="1669101"/>
                  <a:ext cx="87285" cy="160507"/>
                </a:xfrm>
                <a:custGeom>
                  <a:avLst/>
                  <a:gdLst/>
                  <a:ahLst/>
                  <a:cxnLst/>
                  <a:rect l="l" t="t" r="r" b="b"/>
                  <a:pathLst>
                    <a:path w="5071" h="9325" extrusionOk="0">
                      <a:moveTo>
                        <a:pt x="1935" y="1"/>
                      </a:moveTo>
                      <a:lnTo>
                        <a:pt x="734" y="101"/>
                      </a:lnTo>
                      <a:lnTo>
                        <a:pt x="868" y="2169"/>
                      </a:lnTo>
                      <a:lnTo>
                        <a:pt x="1" y="2236"/>
                      </a:lnTo>
                      <a:lnTo>
                        <a:pt x="67" y="3170"/>
                      </a:lnTo>
                      <a:lnTo>
                        <a:pt x="935" y="3103"/>
                      </a:lnTo>
                      <a:lnTo>
                        <a:pt x="1235" y="7073"/>
                      </a:lnTo>
                      <a:cubicBezTo>
                        <a:pt x="1302" y="7973"/>
                        <a:pt x="1502" y="8607"/>
                        <a:pt x="1902" y="8941"/>
                      </a:cubicBezTo>
                      <a:cubicBezTo>
                        <a:pt x="2207" y="9190"/>
                        <a:pt x="2719" y="9324"/>
                        <a:pt x="3400" y="9324"/>
                      </a:cubicBezTo>
                      <a:cubicBezTo>
                        <a:pt x="3539" y="9324"/>
                        <a:pt x="3684" y="9319"/>
                        <a:pt x="3837" y="9308"/>
                      </a:cubicBezTo>
                      <a:lnTo>
                        <a:pt x="5071" y="9207"/>
                      </a:lnTo>
                      <a:lnTo>
                        <a:pt x="5004" y="8207"/>
                      </a:lnTo>
                      <a:lnTo>
                        <a:pt x="3770" y="8307"/>
                      </a:lnTo>
                      <a:cubicBezTo>
                        <a:pt x="3687" y="8312"/>
                        <a:pt x="3608" y="8315"/>
                        <a:pt x="3534" y="8315"/>
                      </a:cubicBezTo>
                      <a:cubicBezTo>
                        <a:pt x="3163" y="8315"/>
                        <a:pt x="2908" y="8246"/>
                        <a:pt x="2769" y="8107"/>
                      </a:cubicBezTo>
                      <a:cubicBezTo>
                        <a:pt x="2602" y="7940"/>
                        <a:pt x="2469" y="7573"/>
                        <a:pt x="2436" y="6973"/>
                      </a:cubicBezTo>
                      <a:lnTo>
                        <a:pt x="2135" y="3003"/>
                      </a:lnTo>
                      <a:lnTo>
                        <a:pt x="4604" y="2836"/>
                      </a:lnTo>
                      <a:lnTo>
                        <a:pt x="4537" y="1902"/>
                      </a:lnTo>
                      <a:lnTo>
                        <a:pt x="2069" y="2069"/>
                      </a:lnTo>
                      <a:lnTo>
                        <a:pt x="1935" y="1"/>
                      </a:lnTo>
                      <a:close/>
                    </a:path>
                  </a:pathLst>
                </a:custGeom>
                <a:solidFill>
                  <a:srgbClr val="EAA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96;p20">
                  <a:extLst>
                    <a:ext uri="{FF2B5EF4-FFF2-40B4-BE49-F238E27FC236}">
                      <a16:creationId xmlns:a16="http://schemas.microsoft.com/office/drawing/2014/main" id="{71C7661B-239B-9540-9A7C-FE0E13F85442}"/>
                    </a:ext>
                  </a:extLst>
                </p:cNvPr>
                <p:cNvSpPr/>
                <p:nvPr/>
              </p:nvSpPr>
              <p:spPr>
                <a:xfrm>
                  <a:off x="3214491" y="1985380"/>
                  <a:ext cx="114842" cy="133844"/>
                </a:xfrm>
                <a:custGeom>
                  <a:avLst/>
                  <a:gdLst/>
                  <a:ahLst/>
                  <a:cxnLst/>
                  <a:rect l="l" t="t" r="r" b="b"/>
                  <a:pathLst>
                    <a:path w="6672" h="7776" extrusionOk="0">
                      <a:moveTo>
                        <a:pt x="3744" y="0"/>
                      </a:moveTo>
                      <a:cubicBezTo>
                        <a:pt x="3687" y="0"/>
                        <a:pt x="3629" y="1"/>
                        <a:pt x="3570" y="4"/>
                      </a:cubicBezTo>
                      <a:cubicBezTo>
                        <a:pt x="3069" y="70"/>
                        <a:pt x="2602" y="204"/>
                        <a:pt x="2236" y="437"/>
                      </a:cubicBezTo>
                      <a:cubicBezTo>
                        <a:pt x="1869" y="671"/>
                        <a:pt x="1568" y="1038"/>
                        <a:pt x="1302" y="1505"/>
                      </a:cubicBezTo>
                      <a:lnTo>
                        <a:pt x="1201" y="371"/>
                      </a:lnTo>
                      <a:lnTo>
                        <a:pt x="1" y="437"/>
                      </a:lnTo>
                      <a:lnTo>
                        <a:pt x="534" y="7776"/>
                      </a:lnTo>
                      <a:lnTo>
                        <a:pt x="1735" y="7676"/>
                      </a:lnTo>
                      <a:lnTo>
                        <a:pt x="1435" y="3540"/>
                      </a:lnTo>
                      <a:cubicBezTo>
                        <a:pt x="1402" y="2839"/>
                        <a:pt x="1535" y="2239"/>
                        <a:pt x="1902" y="1805"/>
                      </a:cubicBezTo>
                      <a:cubicBezTo>
                        <a:pt x="2236" y="1371"/>
                        <a:pt x="2736" y="1138"/>
                        <a:pt x="3370" y="1071"/>
                      </a:cubicBezTo>
                      <a:cubicBezTo>
                        <a:pt x="3423" y="1068"/>
                        <a:pt x="3474" y="1066"/>
                        <a:pt x="3525" y="1066"/>
                      </a:cubicBezTo>
                      <a:cubicBezTo>
                        <a:pt x="3988" y="1066"/>
                        <a:pt x="4367" y="1204"/>
                        <a:pt x="4637" y="1505"/>
                      </a:cubicBezTo>
                      <a:cubicBezTo>
                        <a:pt x="4937" y="1838"/>
                        <a:pt x="5104" y="2339"/>
                        <a:pt x="5138" y="3039"/>
                      </a:cubicBezTo>
                      <a:lnTo>
                        <a:pt x="5471" y="7409"/>
                      </a:lnTo>
                      <a:lnTo>
                        <a:pt x="6672" y="7309"/>
                      </a:lnTo>
                      <a:lnTo>
                        <a:pt x="6338" y="2906"/>
                      </a:lnTo>
                      <a:cubicBezTo>
                        <a:pt x="6272" y="1905"/>
                        <a:pt x="6005" y="1138"/>
                        <a:pt x="5538" y="671"/>
                      </a:cubicBezTo>
                      <a:cubicBezTo>
                        <a:pt x="5104" y="206"/>
                        <a:pt x="4497" y="0"/>
                        <a:pt x="3744" y="0"/>
                      </a:cubicBezTo>
                      <a:close/>
                    </a:path>
                  </a:pathLst>
                </a:custGeom>
                <a:solidFill>
                  <a:srgbClr val="EAA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97;p20">
                  <a:extLst>
                    <a:ext uri="{FF2B5EF4-FFF2-40B4-BE49-F238E27FC236}">
                      <a16:creationId xmlns:a16="http://schemas.microsoft.com/office/drawing/2014/main" id="{D8B1143C-CB78-8B42-B56B-5819F290770D}"/>
                    </a:ext>
                  </a:extLst>
                </p:cNvPr>
                <p:cNvSpPr/>
                <p:nvPr/>
              </p:nvSpPr>
              <p:spPr>
                <a:xfrm>
                  <a:off x="3362606" y="1974934"/>
                  <a:ext cx="118302" cy="132416"/>
                </a:xfrm>
                <a:custGeom>
                  <a:avLst/>
                  <a:gdLst/>
                  <a:ahLst/>
                  <a:cxnLst/>
                  <a:rect l="l" t="t" r="r" b="b"/>
                  <a:pathLst>
                    <a:path w="6873" h="7693" extrusionOk="0">
                      <a:moveTo>
                        <a:pt x="3618" y="1007"/>
                      </a:moveTo>
                      <a:cubicBezTo>
                        <a:pt x="4153" y="1007"/>
                        <a:pt x="4601" y="1175"/>
                        <a:pt x="4938" y="1511"/>
                      </a:cubicBezTo>
                      <a:cubicBezTo>
                        <a:pt x="5338" y="1878"/>
                        <a:pt x="5571" y="2379"/>
                        <a:pt x="5605" y="3046"/>
                      </a:cubicBezTo>
                      <a:lnTo>
                        <a:pt x="1335" y="3346"/>
                      </a:lnTo>
                      <a:cubicBezTo>
                        <a:pt x="1335" y="2679"/>
                        <a:pt x="1535" y="2112"/>
                        <a:pt x="1902" y="1711"/>
                      </a:cubicBezTo>
                      <a:cubicBezTo>
                        <a:pt x="2302" y="1311"/>
                        <a:pt x="2803" y="1078"/>
                        <a:pt x="3470" y="1011"/>
                      </a:cubicBezTo>
                      <a:cubicBezTo>
                        <a:pt x="3520" y="1008"/>
                        <a:pt x="3569" y="1007"/>
                        <a:pt x="3618" y="1007"/>
                      </a:cubicBezTo>
                      <a:close/>
                      <a:moveTo>
                        <a:pt x="3690" y="0"/>
                      </a:moveTo>
                      <a:cubicBezTo>
                        <a:pt x="3596" y="0"/>
                        <a:pt x="3500" y="4"/>
                        <a:pt x="3403" y="10"/>
                      </a:cubicBezTo>
                      <a:cubicBezTo>
                        <a:pt x="2302" y="77"/>
                        <a:pt x="1468" y="511"/>
                        <a:pt x="868" y="1244"/>
                      </a:cubicBezTo>
                      <a:cubicBezTo>
                        <a:pt x="268" y="2012"/>
                        <a:pt x="1" y="2979"/>
                        <a:pt x="101" y="4180"/>
                      </a:cubicBezTo>
                      <a:cubicBezTo>
                        <a:pt x="168" y="5314"/>
                        <a:pt x="601" y="6215"/>
                        <a:pt x="1302" y="6849"/>
                      </a:cubicBezTo>
                      <a:cubicBezTo>
                        <a:pt x="1963" y="7419"/>
                        <a:pt x="2813" y="7692"/>
                        <a:pt x="3828" y="7692"/>
                      </a:cubicBezTo>
                      <a:cubicBezTo>
                        <a:pt x="3940" y="7692"/>
                        <a:pt x="4054" y="7689"/>
                        <a:pt x="4170" y="7682"/>
                      </a:cubicBezTo>
                      <a:cubicBezTo>
                        <a:pt x="4637" y="7649"/>
                        <a:pt x="5071" y="7549"/>
                        <a:pt x="5538" y="7416"/>
                      </a:cubicBezTo>
                      <a:cubicBezTo>
                        <a:pt x="5972" y="7282"/>
                        <a:pt x="6405" y="7115"/>
                        <a:pt x="6839" y="6915"/>
                      </a:cubicBezTo>
                      <a:lnTo>
                        <a:pt x="6739" y="5781"/>
                      </a:lnTo>
                      <a:cubicBezTo>
                        <a:pt x="6339" y="6048"/>
                        <a:pt x="5905" y="6248"/>
                        <a:pt x="5471" y="6382"/>
                      </a:cubicBezTo>
                      <a:cubicBezTo>
                        <a:pt x="5071" y="6515"/>
                        <a:pt x="4637" y="6615"/>
                        <a:pt x="4170" y="6648"/>
                      </a:cubicBezTo>
                      <a:cubicBezTo>
                        <a:pt x="4056" y="6658"/>
                        <a:pt x="3945" y="6663"/>
                        <a:pt x="3837" y="6663"/>
                      </a:cubicBezTo>
                      <a:cubicBezTo>
                        <a:pt x="3191" y="6663"/>
                        <a:pt x="2665" y="6491"/>
                        <a:pt x="2236" y="6148"/>
                      </a:cubicBezTo>
                      <a:cubicBezTo>
                        <a:pt x="1769" y="5748"/>
                        <a:pt x="1468" y="5114"/>
                        <a:pt x="1368" y="4280"/>
                      </a:cubicBezTo>
                      <a:lnTo>
                        <a:pt x="6872" y="3880"/>
                      </a:lnTo>
                      <a:lnTo>
                        <a:pt x="6839" y="3313"/>
                      </a:lnTo>
                      <a:cubicBezTo>
                        <a:pt x="6772" y="2212"/>
                        <a:pt x="6405" y="1378"/>
                        <a:pt x="5805" y="777"/>
                      </a:cubicBezTo>
                      <a:cubicBezTo>
                        <a:pt x="5235" y="267"/>
                        <a:pt x="4530" y="0"/>
                        <a:pt x="3690" y="0"/>
                      </a:cubicBezTo>
                      <a:close/>
                    </a:path>
                  </a:pathLst>
                </a:custGeom>
                <a:solidFill>
                  <a:srgbClr val="EAA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98;p20">
                  <a:extLst>
                    <a:ext uri="{FF2B5EF4-FFF2-40B4-BE49-F238E27FC236}">
                      <a16:creationId xmlns:a16="http://schemas.microsoft.com/office/drawing/2014/main" id="{7E77EE9C-3BC8-BB43-A7A5-AA105F318D9B}"/>
                    </a:ext>
                  </a:extLst>
                </p:cNvPr>
                <p:cNvSpPr/>
                <p:nvPr/>
              </p:nvSpPr>
              <p:spPr>
                <a:xfrm>
                  <a:off x="3504990" y="1959599"/>
                  <a:ext cx="168820" cy="136099"/>
                </a:xfrm>
                <a:custGeom>
                  <a:avLst/>
                  <a:gdLst/>
                  <a:ahLst/>
                  <a:cxnLst/>
                  <a:rect l="l" t="t" r="r" b="b"/>
                  <a:pathLst>
                    <a:path w="9808" h="7907" extrusionOk="0">
                      <a:moveTo>
                        <a:pt x="9807" y="1"/>
                      </a:moveTo>
                      <a:lnTo>
                        <a:pt x="8606" y="101"/>
                      </a:lnTo>
                      <a:lnTo>
                        <a:pt x="7539" y="5905"/>
                      </a:lnTo>
                      <a:lnTo>
                        <a:pt x="5638" y="301"/>
                      </a:lnTo>
                      <a:lnTo>
                        <a:pt x="4203" y="401"/>
                      </a:lnTo>
                      <a:lnTo>
                        <a:pt x="3136" y="6238"/>
                      </a:lnTo>
                      <a:lnTo>
                        <a:pt x="1201" y="634"/>
                      </a:lnTo>
                      <a:lnTo>
                        <a:pt x="0" y="734"/>
                      </a:lnTo>
                      <a:lnTo>
                        <a:pt x="2469" y="7906"/>
                      </a:lnTo>
                      <a:lnTo>
                        <a:pt x="3870" y="7773"/>
                      </a:lnTo>
                      <a:lnTo>
                        <a:pt x="5004" y="1668"/>
                      </a:lnTo>
                      <a:lnTo>
                        <a:pt x="7039" y="7573"/>
                      </a:lnTo>
                      <a:lnTo>
                        <a:pt x="8440" y="7439"/>
                      </a:lnTo>
                      <a:lnTo>
                        <a:pt x="9807" y="1"/>
                      </a:lnTo>
                      <a:close/>
                    </a:path>
                  </a:pathLst>
                </a:custGeom>
                <a:solidFill>
                  <a:srgbClr val="EAA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99;p20">
                  <a:extLst>
                    <a:ext uri="{FF2B5EF4-FFF2-40B4-BE49-F238E27FC236}">
                      <a16:creationId xmlns:a16="http://schemas.microsoft.com/office/drawing/2014/main" id="{6C4F1B30-822A-D34A-BE06-3AB0C058EB00}"/>
                    </a:ext>
                  </a:extLst>
                </p:cNvPr>
                <p:cNvSpPr/>
                <p:nvPr/>
              </p:nvSpPr>
              <p:spPr>
                <a:xfrm>
                  <a:off x="3705925" y="1950563"/>
                  <a:ext cx="101072" cy="133070"/>
                </a:xfrm>
                <a:custGeom>
                  <a:avLst/>
                  <a:gdLst/>
                  <a:ahLst/>
                  <a:cxnLst/>
                  <a:rect l="l" t="t" r="r" b="b"/>
                  <a:pathLst>
                    <a:path w="5872" h="7731" extrusionOk="0">
                      <a:moveTo>
                        <a:pt x="3349" y="0"/>
                      </a:moveTo>
                      <a:cubicBezTo>
                        <a:pt x="3136" y="0"/>
                        <a:pt x="2919" y="9"/>
                        <a:pt x="2702" y="25"/>
                      </a:cubicBezTo>
                      <a:cubicBezTo>
                        <a:pt x="1802" y="92"/>
                        <a:pt x="1134" y="325"/>
                        <a:pt x="667" y="726"/>
                      </a:cubicBezTo>
                      <a:cubicBezTo>
                        <a:pt x="200" y="1159"/>
                        <a:pt x="0" y="1693"/>
                        <a:pt x="67" y="2394"/>
                      </a:cubicBezTo>
                      <a:cubicBezTo>
                        <a:pt x="100" y="2961"/>
                        <a:pt x="301" y="3394"/>
                        <a:pt x="634" y="3695"/>
                      </a:cubicBezTo>
                      <a:cubicBezTo>
                        <a:pt x="1001" y="3995"/>
                        <a:pt x="1568" y="4195"/>
                        <a:pt x="2302" y="4295"/>
                      </a:cubicBezTo>
                      <a:lnTo>
                        <a:pt x="2736" y="4362"/>
                      </a:lnTo>
                      <a:cubicBezTo>
                        <a:pt x="3503" y="4462"/>
                        <a:pt x="3970" y="4595"/>
                        <a:pt x="4203" y="4762"/>
                      </a:cubicBezTo>
                      <a:cubicBezTo>
                        <a:pt x="4437" y="4895"/>
                        <a:pt x="4570" y="5162"/>
                        <a:pt x="4604" y="5463"/>
                      </a:cubicBezTo>
                      <a:cubicBezTo>
                        <a:pt x="4637" y="5829"/>
                        <a:pt x="4504" y="6096"/>
                        <a:pt x="4203" y="6330"/>
                      </a:cubicBezTo>
                      <a:cubicBezTo>
                        <a:pt x="3903" y="6530"/>
                        <a:pt x="3469" y="6663"/>
                        <a:pt x="2902" y="6697"/>
                      </a:cubicBezTo>
                      <a:cubicBezTo>
                        <a:pt x="2756" y="6709"/>
                        <a:pt x="2605" y="6717"/>
                        <a:pt x="2451" y="6717"/>
                      </a:cubicBezTo>
                      <a:cubicBezTo>
                        <a:pt x="2185" y="6717"/>
                        <a:pt x="1910" y="6693"/>
                        <a:pt x="1635" y="6630"/>
                      </a:cubicBezTo>
                      <a:cubicBezTo>
                        <a:pt x="1201" y="6563"/>
                        <a:pt x="734" y="6397"/>
                        <a:pt x="267" y="6196"/>
                      </a:cubicBezTo>
                      <a:lnTo>
                        <a:pt x="267" y="6196"/>
                      </a:lnTo>
                      <a:lnTo>
                        <a:pt x="367" y="7464"/>
                      </a:lnTo>
                      <a:cubicBezTo>
                        <a:pt x="834" y="7564"/>
                        <a:pt x="1301" y="7631"/>
                        <a:pt x="1735" y="7697"/>
                      </a:cubicBezTo>
                      <a:cubicBezTo>
                        <a:pt x="2169" y="7731"/>
                        <a:pt x="2569" y="7731"/>
                        <a:pt x="2969" y="7731"/>
                      </a:cubicBezTo>
                      <a:cubicBezTo>
                        <a:pt x="3903" y="7664"/>
                        <a:pt x="4637" y="7397"/>
                        <a:pt x="5137" y="6964"/>
                      </a:cubicBezTo>
                      <a:cubicBezTo>
                        <a:pt x="5638" y="6530"/>
                        <a:pt x="5871" y="5963"/>
                        <a:pt x="5838" y="5296"/>
                      </a:cubicBezTo>
                      <a:cubicBezTo>
                        <a:pt x="5771" y="4695"/>
                        <a:pt x="5571" y="4262"/>
                        <a:pt x="5171" y="3928"/>
                      </a:cubicBezTo>
                      <a:cubicBezTo>
                        <a:pt x="4804" y="3628"/>
                        <a:pt x="4170" y="3428"/>
                        <a:pt x="3303" y="3294"/>
                      </a:cubicBezTo>
                      <a:lnTo>
                        <a:pt x="2902" y="3228"/>
                      </a:lnTo>
                      <a:cubicBezTo>
                        <a:pt x="2235" y="3127"/>
                        <a:pt x="1802" y="3027"/>
                        <a:pt x="1568" y="2894"/>
                      </a:cubicBezTo>
                      <a:cubicBezTo>
                        <a:pt x="1368" y="2727"/>
                        <a:pt x="1235" y="2527"/>
                        <a:pt x="1201" y="2260"/>
                      </a:cubicBezTo>
                      <a:cubicBezTo>
                        <a:pt x="1168" y="1893"/>
                        <a:pt x="1301" y="1593"/>
                        <a:pt x="1601" y="1393"/>
                      </a:cubicBezTo>
                      <a:cubicBezTo>
                        <a:pt x="1868" y="1193"/>
                        <a:pt x="2335" y="1059"/>
                        <a:pt x="2902" y="1026"/>
                      </a:cubicBezTo>
                      <a:cubicBezTo>
                        <a:pt x="3068" y="1012"/>
                        <a:pt x="3234" y="1004"/>
                        <a:pt x="3397" y="1004"/>
                      </a:cubicBezTo>
                      <a:cubicBezTo>
                        <a:pt x="3629" y="1004"/>
                        <a:pt x="3855" y="1020"/>
                        <a:pt x="4070" y="1059"/>
                      </a:cubicBezTo>
                      <a:cubicBezTo>
                        <a:pt x="4437" y="1126"/>
                        <a:pt x="4804" y="1226"/>
                        <a:pt x="5137" y="1393"/>
                      </a:cubicBezTo>
                      <a:lnTo>
                        <a:pt x="5071" y="259"/>
                      </a:lnTo>
                      <a:cubicBezTo>
                        <a:pt x="4737" y="125"/>
                        <a:pt x="4370" y="59"/>
                        <a:pt x="3970" y="25"/>
                      </a:cubicBezTo>
                      <a:cubicBezTo>
                        <a:pt x="3770" y="9"/>
                        <a:pt x="3561" y="0"/>
                        <a:pt x="3349" y="0"/>
                      </a:cubicBezTo>
                      <a:close/>
                    </a:path>
                  </a:pathLst>
                </a:custGeom>
                <a:solidFill>
                  <a:srgbClr val="EAA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300;p20">
                  <a:extLst>
                    <a:ext uri="{FF2B5EF4-FFF2-40B4-BE49-F238E27FC236}">
                      <a16:creationId xmlns:a16="http://schemas.microsoft.com/office/drawing/2014/main" id="{B017771D-E436-A649-8B15-9D423C47024C}"/>
                    </a:ext>
                  </a:extLst>
                </p:cNvPr>
                <p:cNvSpPr/>
                <p:nvPr/>
              </p:nvSpPr>
              <p:spPr>
                <a:xfrm>
                  <a:off x="3101967" y="1698393"/>
                  <a:ext cx="116580" cy="169388"/>
                </a:xfrm>
                <a:custGeom>
                  <a:avLst/>
                  <a:gdLst/>
                  <a:ahLst/>
                  <a:cxnLst/>
                  <a:rect l="l" t="t" r="r" b="b"/>
                  <a:pathLst>
                    <a:path w="6773" h="9841" extrusionOk="0">
                      <a:moveTo>
                        <a:pt x="1302" y="0"/>
                      </a:moveTo>
                      <a:lnTo>
                        <a:pt x="1" y="100"/>
                      </a:lnTo>
                      <a:lnTo>
                        <a:pt x="701" y="9840"/>
                      </a:lnTo>
                      <a:lnTo>
                        <a:pt x="6772" y="9373"/>
                      </a:lnTo>
                      <a:lnTo>
                        <a:pt x="6672" y="8273"/>
                      </a:lnTo>
                      <a:lnTo>
                        <a:pt x="1935" y="8606"/>
                      </a:lnTo>
                      <a:lnTo>
                        <a:pt x="13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301;p20">
                  <a:extLst>
                    <a:ext uri="{FF2B5EF4-FFF2-40B4-BE49-F238E27FC236}">
                      <a16:creationId xmlns:a16="http://schemas.microsoft.com/office/drawing/2014/main" id="{78892386-1D00-8A47-A202-D3EDA18B538D}"/>
                    </a:ext>
                  </a:extLst>
                </p:cNvPr>
                <p:cNvSpPr/>
                <p:nvPr/>
              </p:nvSpPr>
              <p:spPr>
                <a:xfrm>
                  <a:off x="3236882" y="1725551"/>
                  <a:ext cx="109678" cy="133276"/>
                </a:xfrm>
                <a:custGeom>
                  <a:avLst/>
                  <a:gdLst/>
                  <a:ahLst/>
                  <a:cxnLst/>
                  <a:rect l="l" t="t" r="r" b="b"/>
                  <a:pathLst>
                    <a:path w="6372" h="7743" extrusionOk="0">
                      <a:moveTo>
                        <a:pt x="4904" y="3693"/>
                      </a:moveTo>
                      <a:lnTo>
                        <a:pt x="4937" y="3959"/>
                      </a:lnTo>
                      <a:cubicBezTo>
                        <a:pt x="5004" y="4727"/>
                        <a:pt x="4837" y="5360"/>
                        <a:pt x="4470" y="5861"/>
                      </a:cubicBezTo>
                      <a:cubicBezTo>
                        <a:pt x="4103" y="6361"/>
                        <a:pt x="3570" y="6661"/>
                        <a:pt x="2903" y="6695"/>
                      </a:cubicBezTo>
                      <a:cubicBezTo>
                        <a:pt x="2844" y="6699"/>
                        <a:pt x="2787" y="6701"/>
                        <a:pt x="2731" y="6701"/>
                      </a:cubicBezTo>
                      <a:cubicBezTo>
                        <a:pt x="2337" y="6701"/>
                        <a:pt x="1998" y="6599"/>
                        <a:pt x="1735" y="6394"/>
                      </a:cubicBezTo>
                      <a:cubicBezTo>
                        <a:pt x="1435" y="6161"/>
                        <a:pt x="1268" y="5861"/>
                        <a:pt x="1235" y="5427"/>
                      </a:cubicBezTo>
                      <a:cubicBezTo>
                        <a:pt x="1201" y="4893"/>
                        <a:pt x="1368" y="4493"/>
                        <a:pt x="1735" y="4260"/>
                      </a:cubicBezTo>
                      <a:cubicBezTo>
                        <a:pt x="2069" y="3993"/>
                        <a:pt x="2736" y="3826"/>
                        <a:pt x="3703" y="3759"/>
                      </a:cubicBezTo>
                      <a:lnTo>
                        <a:pt x="4904" y="3693"/>
                      </a:lnTo>
                      <a:close/>
                      <a:moveTo>
                        <a:pt x="3138" y="1"/>
                      </a:moveTo>
                      <a:cubicBezTo>
                        <a:pt x="2988" y="1"/>
                        <a:pt x="2832" y="8"/>
                        <a:pt x="2669" y="23"/>
                      </a:cubicBezTo>
                      <a:cubicBezTo>
                        <a:pt x="2302" y="23"/>
                        <a:pt x="1902" y="123"/>
                        <a:pt x="1502" y="223"/>
                      </a:cubicBezTo>
                      <a:cubicBezTo>
                        <a:pt x="1068" y="357"/>
                        <a:pt x="668" y="490"/>
                        <a:pt x="234" y="690"/>
                      </a:cubicBezTo>
                      <a:lnTo>
                        <a:pt x="301" y="1825"/>
                      </a:lnTo>
                      <a:cubicBezTo>
                        <a:pt x="668" y="1591"/>
                        <a:pt x="1035" y="1391"/>
                        <a:pt x="1435" y="1291"/>
                      </a:cubicBezTo>
                      <a:cubicBezTo>
                        <a:pt x="1802" y="1157"/>
                        <a:pt x="2202" y="1057"/>
                        <a:pt x="2636" y="1024"/>
                      </a:cubicBezTo>
                      <a:cubicBezTo>
                        <a:pt x="2717" y="1020"/>
                        <a:pt x="2795" y="1018"/>
                        <a:pt x="2871" y="1018"/>
                      </a:cubicBezTo>
                      <a:cubicBezTo>
                        <a:pt x="3423" y="1018"/>
                        <a:pt x="3852" y="1127"/>
                        <a:pt x="4204" y="1391"/>
                      </a:cubicBezTo>
                      <a:cubicBezTo>
                        <a:pt x="4570" y="1658"/>
                        <a:pt x="4804" y="2058"/>
                        <a:pt x="4837" y="2625"/>
                      </a:cubicBezTo>
                      <a:lnTo>
                        <a:pt x="4837" y="2725"/>
                      </a:lnTo>
                      <a:lnTo>
                        <a:pt x="3169" y="2859"/>
                      </a:lnTo>
                      <a:cubicBezTo>
                        <a:pt x="2069" y="2925"/>
                        <a:pt x="1268" y="3226"/>
                        <a:pt x="734" y="3659"/>
                      </a:cubicBezTo>
                      <a:cubicBezTo>
                        <a:pt x="234" y="4126"/>
                        <a:pt x="1" y="4760"/>
                        <a:pt x="67" y="5594"/>
                      </a:cubicBezTo>
                      <a:cubicBezTo>
                        <a:pt x="101" y="6294"/>
                        <a:pt x="367" y="6828"/>
                        <a:pt x="834" y="7228"/>
                      </a:cubicBezTo>
                      <a:cubicBezTo>
                        <a:pt x="1235" y="7572"/>
                        <a:pt x="1758" y="7743"/>
                        <a:pt x="2361" y="7743"/>
                      </a:cubicBezTo>
                      <a:cubicBezTo>
                        <a:pt x="2461" y="7743"/>
                        <a:pt x="2564" y="7738"/>
                        <a:pt x="2669" y="7729"/>
                      </a:cubicBezTo>
                      <a:cubicBezTo>
                        <a:pt x="3270" y="7695"/>
                        <a:pt x="3737" y="7529"/>
                        <a:pt x="4137" y="7295"/>
                      </a:cubicBezTo>
                      <a:cubicBezTo>
                        <a:pt x="4537" y="7062"/>
                        <a:pt x="4871" y="6695"/>
                        <a:pt x="5104" y="6228"/>
                      </a:cubicBezTo>
                      <a:lnTo>
                        <a:pt x="5171" y="7362"/>
                      </a:lnTo>
                      <a:lnTo>
                        <a:pt x="6372" y="7262"/>
                      </a:lnTo>
                      <a:lnTo>
                        <a:pt x="6072" y="3092"/>
                      </a:lnTo>
                      <a:cubicBezTo>
                        <a:pt x="6005" y="1991"/>
                        <a:pt x="5671" y="1157"/>
                        <a:pt x="5104" y="657"/>
                      </a:cubicBezTo>
                      <a:cubicBezTo>
                        <a:pt x="4623" y="233"/>
                        <a:pt x="3975" y="1"/>
                        <a:pt x="31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302;p20">
                  <a:extLst>
                    <a:ext uri="{FF2B5EF4-FFF2-40B4-BE49-F238E27FC236}">
                      <a16:creationId xmlns:a16="http://schemas.microsoft.com/office/drawing/2014/main" id="{EE70B0E9-D330-F549-AF84-BAE0861597F6}"/>
                    </a:ext>
                  </a:extLst>
                </p:cNvPr>
                <p:cNvSpPr/>
                <p:nvPr/>
              </p:nvSpPr>
              <p:spPr>
                <a:xfrm>
                  <a:off x="3371797" y="1684039"/>
                  <a:ext cx="87870" cy="159956"/>
                </a:xfrm>
                <a:custGeom>
                  <a:avLst/>
                  <a:gdLst/>
                  <a:ahLst/>
                  <a:cxnLst/>
                  <a:rect l="l" t="t" r="r" b="b"/>
                  <a:pathLst>
                    <a:path w="5105" h="9293" extrusionOk="0">
                      <a:moveTo>
                        <a:pt x="1935" y="0"/>
                      </a:moveTo>
                      <a:lnTo>
                        <a:pt x="734" y="100"/>
                      </a:lnTo>
                      <a:lnTo>
                        <a:pt x="868" y="2168"/>
                      </a:lnTo>
                      <a:lnTo>
                        <a:pt x="0" y="2235"/>
                      </a:lnTo>
                      <a:lnTo>
                        <a:pt x="67" y="3169"/>
                      </a:lnTo>
                      <a:lnTo>
                        <a:pt x="968" y="3102"/>
                      </a:lnTo>
                      <a:lnTo>
                        <a:pt x="1235" y="7072"/>
                      </a:lnTo>
                      <a:cubicBezTo>
                        <a:pt x="1301" y="7973"/>
                        <a:pt x="1535" y="8606"/>
                        <a:pt x="1902" y="8907"/>
                      </a:cubicBezTo>
                      <a:cubicBezTo>
                        <a:pt x="2198" y="9176"/>
                        <a:pt x="2690" y="9293"/>
                        <a:pt x="3360" y="9293"/>
                      </a:cubicBezTo>
                      <a:cubicBezTo>
                        <a:pt x="3520" y="9293"/>
                        <a:pt x="3690" y="9286"/>
                        <a:pt x="3870" y="9273"/>
                      </a:cubicBezTo>
                      <a:lnTo>
                        <a:pt x="5104" y="9207"/>
                      </a:lnTo>
                      <a:lnTo>
                        <a:pt x="5037" y="8206"/>
                      </a:lnTo>
                      <a:lnTo>
                        <a:pt x="3803" y="8273"/>
                      </a:lnTo>
                      <a:cubicBezTo>
                        <a:pt x="3691" y="8280"/>
                        <a:pt x="3585" y="8284"/>
                        <a:pt x="3487" y="8284"/>
                      </a:cubicBezTo>
                      <a:cubicBezTo>
                        <a:pt x="3148" y="8284"/>
                        <a:pt x="2898" y="8235"/>
                        <a:pt x="2769" y="8106"/>
                      </a:cubicBezTo>
                      <a:cubicBezTo>
                        <a:pt x="2602" y="7939"/>
                        <a:pt x="2502" y="7572"/>
                        <a:pt x="2436" y="6972"/>
                      </a:cubicBezTo>
                      <a:lnTo>
                        <a:pt x="2169" y="3002"/>
                      </a:lnTo>
                      <a:lnTo>
                        <a:pt x="4637" y="2836"/>
                      </a:lnTo>
                      <a:lnTo>
                        <a:pt x="4570" y="1902"/>
                      </a:lnTo>
                      <a:lnTo>
                        <a:pt x="2102" y="2068"/>
                      </a:lnTo>
                      <a:lnTo>
                        <a:pt x="19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303;p20">
                  <a:extLst>
                    <a:ext uri="{FF2B5EF4-FFF2-40B4-BE49-F238E27FC236}">
                      <a16:creationId xmlns:a16="http://schemas.microsoft.com/office/drawing/2014/main" id="{225FEB1B-F112-ED42-939E-9F472134EBC4}"/>
                    </a:ext>
                  </a:extLst>
                </p:cNvPr>
                <p:cNvSpPr/>
                <p:nvPr/>
              </p:nvSpPr>
              <p:spPr>
                <a:xfrm>
                  <a:off x="3479157" y="1706826"/>
                  <a:ext cx="118284" cy="132416"/>
                </a:xfrm>
                <a:custGeom>
                  <a:avLst/>
                  <a:gdLst/>
                  <a:ahLst/>
                  <a:cxnLst/>
                  <a:rect l="l" t="t" r="r" b="b"/>
                  <a:pathLst>
                    <a:path w="6872" h="7693" extrusionOk="0">
                      <a:moveTo>
                        <a:pt x="3642" y="1040"/>
                      </a:moveTo>
                      <a:cubicBezTo>
                        <a:pt x="4161" y="1040"/>
                        <a:pt x="4576" y="1181"/>
                        <a:pt x="4937" y="1512"/>
                      </a:cubicBezTo>
                      <a:cubicBezTo>
                        <a:pt x="5304" y="1878"/>
                        <a:pt x="5538" y="2412"/>
                        <a:pt x="5604" y="3046"/>
                      </a:cubicBezTo>
                      <a:lnTo>
                        <a:pt x="1301" y="3380"/>
                      </a:lnTo>
                      <a:cubicBezTo>
                        <a:pt x="1335" y="2679"/>
                        <a:pt x="1535" y="2145"/>
                        <a:pt x="1902" y="1712"/>
                      </a:cubicBezTo>
                      <a:cubicBezTo>
                        <a:pt x="2269" y="1311"/>
                        <a:pt x="2802" y="1078"/>
                        <a:pt x="3469" y="1045"/>
                      </a:cubicBezTo>
                      <a:cubicBezTo>
                        <a:pt x="3528" y="1041"/>
                        <a:pt x="3586" y="1040"/>
                        <a:pt x="3642" y="1040"/>
                      </a:cubicBezTo>
                      <a:close/>
                      <a:moveTo>
                        <a:pt x="3664" y="0"/>
                      </a:moveTo>
                      <a:cubicBezTo>
                        <a:pt x="3567" y="0"/>
                        <a:pt x="3469" y="4"/>
                        <a:pt x="3369" y="10"/>
                      </a:cubicBezTo>
                      <a:cubicBezTo>
                        <a:pt x="2269" y="111"/>
                        <a:pt x="1435" y="511"/>
                        <a:pt x="834" y="1278"/>
                      </a:cubicBezTo>
                      <a:cubicBezTo>
                        <a:pt x="234" y="2012"/>
                        <a:pt x="0" y="2979"/>
                        <a:pt x="67" y="4180"/>
                      </a:cubicBezTo>
                      <a:cubicBezTo>
                        <a:pt x="167" y="5348"/>
                        <a:pt x="567" y="6248"/>
                        <a:pt x="1301" y="6849"/>
                      </a:cubicBezTo>
                      <a:cubicBezTo>
                        <a:pt x="1962" y="7419"/>
                        <a:pt x="2785" y="7693"/>
                        <a:pt x="3795" y="7693"/>
                      </a:cubicBezTo>
                      <a:cubicBezTo>
                        <a:pt x="3907" y="7693"/>
                        <a:pt x="4020" y="7689"/>
                        <a:pt x="4137" y="7683"/>
                      </a:cubicBezTo>
                      <a:cubicBezTo>
                        <a:pt x="4604" y="7649"/>
                        <a:pt x="5071" y="7549"/>
                        <a:pt x="5504" y="7449"/>
                      </a:cubicBezTo>
                      <a:cubicBezTo>
                        <a:pt x="5938" y="7316"/>
                        <a:pt x="6371" y="7149"/>
                        <a:pt x="6805" y="6915"/>
                      </a:cubicBezTo>
                      <a:lnTo>
                        <a:pt x="6705" y="5781"/>
                      </a:lnTo>
                      <a:cubicBezTo>
                        <a:pt x="6305" y="6048"/>
                        <a:pt x="5904" y="6248"/>
                        <a:pt x="5471" y="6382"/>
                      </a:cubicBezTo>
                      <a:cubicBezTo>
                        <a:pt x="5037" y="6548"/>
                        <a:pt x="4604" y="6615"/>
                        <a:pt x="4137" y="6649"/>
                      </a:cubicBezTo>
                      <a:cubicBezTo>
                        <a:pt x="4022" y="6658"/>
                        <a:pt x="3911" y="6663"/>
                        <a:pt x="3804" y="6663"/>
                      </a:cubicBezTo>
                      <a:cubicBezTo>
                        <a:pt x="3158" y="6663"/>
                        <a:pt x="2635" y="6491"/>
                        <a:pt x="2235" y="6148"/>
                      </a:cubicBezTo>
                      <a:cubicBezTo>
                        <a:pt x="1768" y="5748"/>
                        <a:pt x="1468" y="5147"/>
                        <a:pt x="1335" y="4314"/>
                      </a:cubicBezTo>
                      <a:lnTo>
                        <a:pt x="6872" y="3913"/>
                      </a:lnTo>
                      <a:lnTo>
                        <a:pt x="6838" y="3313"/>
                      </a:lnTo>
                      <a:cubicBezTo>
                        <a:pt x="6738" y="2245"/>
                        <a:pt x="6405" y="1378"/>
                        <a:pt x="5771" y="811"/>
                      </a:cubicBezTo>
                      <a:cubicBezTo>
                        <a:pt x="5231" y="271"/>
                        <a:pt x="4528" y="0"/>
                        <a:pt x="36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304;p20">
                  <a:extLst>
                    <a:ext uri="{FF2B5EF4-FFF2-40B4-BE49-F238E27FC236}">
                      <a16:creationId xmlns:a16="http://schemas.microsoft.com/office/drawing/2014/main" id="{96A80E7B-4B55-6349-BD05-E774180ECD97}"/>
                    </a:ext>
                  </a:extLst>
                </p:cNvPr>
                <p:cNvSpPr/>
                <p:nvPr/>
              </p:nvSpPr>
              <p:spPr>
                <a:xfrm>
                  <a:off x="3626704" y="1696810"/>
                  <a:ext cx="101055" cy="133311"/>
                </a:xfrm>
                <a:custGeom>
                  <a:avLst/>
                  <a:gdLst/>
                  <a:ahLst/>
                  <a:cxnLst/>
                  <a:rect l="l" t="t" r="r" b="b"/>
                  <a:pathLst>
                    <a:path w="5871" h="7745" extrusionOk="0">
                      <a:moveTo>
                        <a:pt x="3348" y="0"/>
                      </a:moveTo>
                      <a:cubicBezTo>
                        <a:pt x="3136" y="0"/>
                        <a:pt x="2919" y="9"/>
                        <a:pt x="2702" y="25"/>
                      </a:cubicBezTo>
                      <a:cubicBezTo>
                        <a:pt x="1801" y="92"/>
                        <a:pt x="1134" y="326"/>
                        <a:pt x="667" y="726"/>
                      </a:cubicBezTo>
                      <a:cubicBezTo>
                        <a:pt x="200" y="1160"/>
                        <a:pt x="0" y="1693"/>
                        <a:pt x="67" y="2394"/>
                      </a:cubicBezTo>
                      <a:cubicBezTo>
                        <a:pt x="100" y="2961"/>
                        <a:pt x="300" y="3394"/>
                        <a:pt x="634" y="3695"/>
                      </a:cubicBezTo>
                      <a:cubicBezTo>
                        <a:pt x="1001" y="3995"/>
                        <a:pt x="1568" y="4195"/>
                        <a:pt x="2302" y="4295"/>
                      </a:cubicBezTo>
                      <a:lnTo>
                        <a:pt x="2735" y="4362"/>
                      </a:lnTo>
                      <a:cubicBezTo>
                        <a:pt x="3503" y="4462"/>
                        <a:pt x="3970" y="4595"/>
                        <a:pt x="4203" y="4762"/>
                      </a:cubicBezTo>
                      <a:cubicBezTo>
                        <a:pt x="4437" y="4896"/>
                        <a:pt x="4570" y="5162"/>
                        <a:pt x="4603" y="5496"/>
                      </a:cubicBezTo>
                      <a:cubicBezTo>
                        <a:pt x="4637" y="5830"/>
                        <a:pt x="4503" y="6130"/>
                        <a:pt x="4203" y="6330"/>
                      </a:cubicBezTo>
                      <a:cubicBezTo>
                        <a:pt x="3903" y="6563"/>
                        <a:pt x="3469" y="6663"/>
                        <a:pt x="2935" y="6730"/>
                      </a:cubicBezTo>
                      <a:cubicBezTo>
                        <a:pt x="2827" y="6739"/>
                        <a:pt x="2719" y="6743"/>
                        <a:pt x="2610" y="6743"/>
                      </a:cubicBezTo>
                      <a:cubicBezTo>
                        <a:pt x="2285" y="6743"/>
                        <a:pt x="1960" y="6705"/>
                        <a:pt x="1635" y="6630"/>
                      </a:cubicBezTo>
                      <a:cubicBezTo>
                        <a:pt x="1201" y="6563"/>
                        <a:pt x="734" y="6397"/>
                        <a:pt x="267" y="6230"/>
                      </a:cubicBezTo>
                      <a:lnTo>
                        <a:pt x="267" y="6230"/>
                      </a:lnTo>
                      <a:lnTo>
                        <a:pt x="367" y="7464"/>
                      </a:lnTo>
                      <a:cubicBezTo>
                        <a:pt x="834" y="7564"/>
                        <a:pt x="1301" y="7664"/>
                        <a:pt x="1735" y="7698"/>
                      </a:cubicBezTo>
                      <a:cubicBezTo>
                        <a:pt x="2041" y="7721"/>
                        <a:pt x="2331" y="7745"/>
                        <a:pt x="2616" y="7745"/>
                      </a:cubicBezTo>
                      <a:cubicBezTo>
                        <a:pt x="2734" y="7745"/>
                        <a:pt x="2852" y="7741"/>
                        <a:pt x="2969" y="7731"/>
                      </a:cubicBezTo>
                      <a:cubicBezTo>
                        <a:pt x="3903" y="7664"/>
                        <a:pt x="4637" y="7397"/>
                        <a:pt x="5137" y="6964"/>
                      </a:cubicBezTo>
                      <a:cubicBezTo>
                        <a:pt x="5637" y="6530"/>
                        <a:pt x="5871" y="5963"/>
                        <a:pt x="5838" y="5296"/>
                      </a:cubicBezTo>
                      <a:cubicBezTo>
                        <a:pt x="5771" y="4695"/>
                        <a:pt x="5571" y="4262"/>
                        <a:pt x="5170" y="3962"/>
                      </a:cubicBezTo>
                      <a:cubicBezTo>
                        <a:pt x="4803" y="3628"/>
                        <a:pt x="4170" y="3428"/>
                        <a:pt x="3302" y="3294"/>
                      </a:cubicBezTo>
                      <a:lnTo>
                        <a:pt x="2902" y="3228"/>
                      </a:lnTo>
                      <a:cubicBezTo>
                        <a:pt x="2235" y="3161"/>
                        <a:pt x="1801" y="3028"/>
                        <a:pt x="1568" y="2894"/>
                      </a:cubicBezTo>
                      <a:cubicBezTo>
                        <a:pt x="1368" y="2727"/>
                        <a:pt x="1234" y="2527"/>
                        <a:pt x="1201" y="2260"/>
                      </a:cubicBezTo>
                      <a:cubicBezTo>
                        <a:pt x="1168" y="1893"/>
                        <a:pt x="1301" y="1593"/>
                        <a:pt x="1601" y="1393"/>
                      </a:cubicBezTo>
                      <a:cubicBezTo>
                        <a:pt x="1868" y="1193"/>
                        <a:pt x="2335" y="1059"/>
                        <a:pt x="2902" y="1026"/>
                      </a:cubicBezTo>
                      <a:cubicBezTo>
                        <a:pt x="3019" y="1016"/>
                        <a:pt x="3137" y="1012"/>
                        <a:pt x="3253" y="1012"/>
                      </a:cubicBezTo>
                      <a:cubicBezTo>
                        <a:pt x="3534" y="1012"/>
                        <a:pt x="3810" y="1036"/>
                        <a:pt x="4070" y="1059"/>
                      </a:cubicBezTo>
                      <a:cubicBezTo>
                        <a:pt x="4437" y="1126"/>
                        <a:pt x="4803" y="1226"/>
                        <a:pt x="5137" y="1393"/>
                      </a:cubicBezTo>
                      <a:lnTo>
                        <a:pt x="5070" y="259"/>
                      </a:lnTo>
                      <a:cubicBezTo>
                        <a:pt x="4737" y="159"/>
                        <a:pt x="4370" y="59"/>
                        <a:pt x="3970" y="25"/>
                      </a:cubicBezTo>
                      <a:cubicBezTo>
                        <a:pt x="3769" y="9"/>
                        <a:pt x="3561" y="0"/>
                        <a:pt x="33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305;p20">
                  <a:extLst>
                    <a:ext uri="{FF2B5EF4-FFF2-40B4-BE49-F238E27FC236}">
                      <a16:creationId xmlns:a16="http://schemas.microsoft.com/office/drawing/2014/main" id="{BDEAF737-CF2A-FC42-8182-F122B9798E5F}"/>
                    </a:ext>
                  </a:extLst>
                </p:cNvPr>
                <p:cNvSpPr/>
                <p:nvPr/>
              </p:nvSpPr>
              <p:spPr>
                <a:xfrm>
                  <a:off x="3744959" y="1657053"/>
                  <a:ext cx="87870" cy="159921"/>
                </a:xfrm>
                <a:custGeom>
                  <a:avLst/>
                  <a:gdLst/>
                  <a:ahLst/>
                  <a:cxnLst/>
                  <a:rect l="l" t="t" r="r" b="b"/>
                  <a:pathLst>
                    <a:path w="5105" h="9291" extrusionOk="0">
                      <a:moveTo>
                        <a:pt x="1935" y="0"/>
                      </a:moveTo>
                      <a:lnTo>
                        <a:pt x="734" y="67"/>
                      </a:lnTo>
                      <a:lnTo>
                        <a:pt x="901" y="2135"/>
                      </a:lnTo>
                      <a:lnTo>
                        <a:pt x="1" y="2202"/>
                      </a:lnTo>
                      <a:lnTo>
                        <a:pt x="67" y="3136"/>
                      </a:lnTo>
                      <a:lnTo>
                        <a:pt x="968" y="3069"/>
                      </a:lnTo>
                      <a:lnTo>
                        <a:pt x="1235" y="7039"/>
                      </a:lnTo>
                      <a:cubicBezTo>
                        <a:pt x="1302" y="7973"/>
                        <a:pt x="1535" y="8573"/>
                        <a:pt x="1902" y="8907"/>
                      </a:cubicBezTo>
                      <a:cubicBezTo>
                        <a:pt x="2235" y="9156"/>
                        <a:pt x="2728" y="9291"/>
                        <a:pt x="3422" y="9291"/>
                      </a:cubicBezTo>
                      <a:cubicBezTo>
                        <a:pt x="3563" y="9291"/>
                        <a:pt x="3712" y="9285"/>
                        <a:pt x="3870" y="9274"/>
                      </a:cubicBezTo>
                      <a:lnTo>
                        <a:pt x="5104" y="9174"/>
                      </a:lnTo>
                      <a:lnTo>
                        <a:pt x="5038" y="8173"/>
                      </a:lnTo>
                      <a:lnTo>
                        <a:pt x="3803" y="8273"/>
                      </a:lnTo>
                      <a:cubicBezTo>
                        <a:pt x="3717" y="8279"/>
                        <a:pt x="3636" y="8281"/>
                        <a:pt x="3558" y="8281"/>
                      </a:cubicBezTo>
                      <a:cubicBezTo>
                        <a:pt x="3183" y="8281"/>
                        <a:pt x="2907" y="8217"/>
                        <a:pt x="2769" y="8106"/>
                      </a:cubicBezTo>
                      <a:cubicBezTo>
                        <a:pt x="2602" y="7939"/>
                        <a:pt x="2502" y="7572"/>
                        <a:pt x="2436" y="6972"/>
                      </a:cubicBezTo>
                      <a:lnTo>
                        <a:pt x="2169" y="3003"/>
                      </a:lnTo>
                      <a:lnTo>
                        <a:pt x="4637" y="2802"/>
                      </a:lnTo>
                      <a:lnTo>
                        <a:pt x="4571" y="1868"/>
                      </a:lnTo>
                      <a:lnTo>
                        <a:pt x="2102" y="2069"/>
                      </a:lnTo>
                      <a:lnTo>
                        <a:pt x="19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306;p20">
                  <a:extLst>
                    <a:ext uri="{FF2B5EF4-FFF2-40B4-BE49-F238E27FC236}">
                      <a16:creationId xmlns:a16="http://schemas.microsoft.com/office/drawing/2014/main" id="{EBC299C0-E38F-E64D-BB0A-D3C3C0E527C5}"/>
                    </a:ext>
                  </a:extLst>
                </p:cNvPr>
                <p:cNvSpPr/>
                <p:nvPr/>
              </p:nvSpPr>
              <p:spPr>
                <a:xfrm>
                  <a:off x="3198984" y="1973161"/>
                  <a:ext cx="114274" cy="133449"/>
                </a:xfrm>
                <a:custGeom>
                  <a:avLst/>
                  <a:gdLst/>
                  <a:ahLst/>
                  <a:cxnLst/>
                  <a:rect l="l" t="t" r="r" b="b"/>
                  <a:pathLst>
                    <a:path w="6639" h="7753" extrusionOk="0">
                      <a:moveTo>
                        <a:pt x="3839" y="1"/>
                      </a:moveTo>
                      <a:cubicBezTo>
                        <a:pt x="3741" y="1"/>
                        <a:pt x="3640" y="5"/>
                        <a:pt x="3537" y="13"/>
                      </a:cubicBezTo>
                      <a:cubicBezTo>
                        <a:pt x="3036" y="47"/>
                        <a:pt x="2603" y="180"/>
                        <a:pt x="2236" y="413"/>
                      </a:cubicBezTo>
                      <a:cubicBezTo>
                        <a:pt x="1836" y="680"/>
                        <a:pt x="1535" y="1014"/>
                        <a:pt x="1269" y="1481"/>
                      </a:cubicBezTo>
                      <a:lnTo>
                        <a:pt x="1202" y="347"/>
                      </a:lnTo>
                      <a:lnTo>
                        <a:pt x="1" y="447"/>
                      </a:lnTo>
                      <a:lnTo>
                        <a:pt x="535" y="7752"/>
                      </a:lnTo>
                      <a:lnTo>
                        <a:pt x="1736" y="7652"/>
                      </a:lnTo>
                      <a:lnTo>
                        <a:pt x="1435" y="3516"/>
                      </a:lnTo>
                      <a:cubicBezTo>
                        <a:pt x="1369" y="2815"/>
                        <a:pt x="1535" y="2248"/>
                        <a:pt x="1869" y="1814"/>
                      </a:cubicBezTo>
                      <a:cubicBezTo>
                        <a:pt x="2203" y="1347"/>
                        <a:pt x="2703" y="1114"/>
                        <a:pt x="3370" y="1081"/>
                      </a:cubicBezTo>
                      <a:cubicBezTo>
                        <a:pt x="3449" y="1071"/>
                        <a:pt x="3525" y="1066"/>
                        <a:pt x="3598" y="1066"/>
                      </a:cubicBezTo>
                      <a:cubicBezTo>
                        <a:pt x="4020" y="1066"/>
                        <a:pt x="4348" y="1225"/>
                        <a:pt x="4604" y="1481"/>
                      </a:cubicBezTo>
                      <a:cubicBezTo>
                        <a:pt x="4904" y="1814"/>
                        <a:pt x="5071" y="2315"/>
                        <a:pt x="5138" y="3015"/>
                      </a:cubicBezTo>
                      <a:lnTo>
                        <a:pt x="5438" y="7385"/>
                      </a:lnTo>
                      <a:lnTo>
                        <a:pt x="6639" y="7318"/>
                      </a:lnTo>
                      <a:lnTo>
                        <a:pt x="6339" y="2882"/>
                      </a:lnTo>
                      <a:cubicBezTo>
                        <a:pt x="6239" y="1881"/>
                        <a:pt x="5972" y="1147"/>
                        <a:pt x="5505" y="647"/>
                      </a:cubicBezTo>
                      <a:cubicBezTo>
                        <a:pt x="5096" y="209"/>
                        <a:pt x="4533" y="1"/>
                        <a:pt x="38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307;p20">
                  <a:extLst>
                    <a:ext uri="{FF2B5EF4-FFF2-40B4-BE49-F238E27FC236}">
                      <a16:creationId xmlns:a16="http://schemas.microsoft.com/office/drawing/2014/main" id="{6CE35255-F4C4-884A-89D6-3E5EC52418BE}"/>
                    </a:ext>
                  </a:extLst>
                </p:cNvPr>
                <p:cNvSpPr/>
                <p:nvPr/>
              </p:nvSpPr>
              <p:spPr>
                <a:xfrm>
                  <a:off x="3347116" y="1962301"/>
                  <a:ext cx="118284" cy="132416"/>
                </a:xfrm>
                <a:custGeom>
                  <a:avLst/>
                  <a:gdLst/>
                  <a:ahLst/>
                  <a:cxnLst/>
                  <a:rect l="l" t="t" r="r" b="b"/>
                  <a:pathLst>
                    <a:path w="6872" h="7693" extrusionOk="0">
                      <a:moveTo>
                        <a:pt x="3721" y="1030"/>
                      </a:moveTo>
                      <a:cubicBezTo>
                        <a:pt x="4203" y="1030"/>
                        <a:pt x="4594" y="1198"/>
                        <a:pt x="4937" y="1511"/>
                      </a:cubicBezTo>
                      <a:cubicBezTo>
                        <a:pt x="5304" y="1878"/>
                        <a:pt x="5537" y="2412"/>
                        <a:pt x="5604" y="3046"/>
                      </a:cubicBezTo>
                      <a:lnTo>
                        <a:pt x="1301" y="3379"/>
                      </a:lnTo>
                      <a:cubicBezTo>
                        <a:pt x="1334" y="2679"/>
                        <a:pt x="1535" y="2145"/>
                        <a:pt x="1901" y="1712"/>
                      </a:cubicBezTo>
                      <a:cubicBezTo>
                        <a:pt x="2268" y="1311"/>
                        <a:pt x="2802" y="1078"/>
                        <a:pt x="3469" y="1044"/>
                      </a:cubicBezTo>
                      <a:cubicBezTo>
                        <a:pt x="3556" y="1035"/>
                        <a:pt x="3640" y="1030"/>
                        <a:pt x="3721" y="1030"/>
                      </a:cubicBezTo>
                      <a:close/>
                      <a:moveTo>
                        <a:pt x="3663" y="0"/>
                      </a:moveTo>
                      <a:cubicBezTo>
                        <a:pt x="3567" y="0"/>
                        <a:pt x="3469" y="4"/>
                        <a:pt x="3369" y="10"/>
                      </a:cubicBezTo>
                      <a:cubicBezTo>
                        <a:pt x="2268" y="110"/>
                        <a:pt x="1434" y="511"/>
                        <a:pt x="834" y="1278"/>
                      </a:cubicBezTo>
                      <a:cubicBezTo>
                        <a:pt x="234" y="2012"/>
                        <a:pt x="0" y="2979"/>
                        <a:pt x="67" y="4180"/>
                      </a:cubicBezTo>
                      <a:cubicBezTo>
                        <a:pt x="167" y="5348"/>
                        <a:pt x="567" y="6248"/>
                        <a:pt x="1301" y="6849"/>
                      </a:cubicBezTo>
                      <a:cubicBezTo>
                        <a:pt x="1962" y="7419"/>
                        <a:pt x="2785" y="7693"/>
                        <a:pt x="3795" y="7693"/>
                      </a:cubicBezTo>
                      <a:cubicBezTo>
                        <a:pt x="3906" y="7693"/>
                        <a:pt x="4020" y="7689"/>
                        <a:pt x="4136" y="7683"/>
                      </a:cubicBezTo>
                      <a:cubicBezTo>
                        <a:pt x="4603" y="7649"/>
                        <a:pt x="5070" y="7549"/>
                        <a:pt x="5504" y="7449"/>
                      </a:cubicBezTo>
                      <a:cubicBezTo>
                        <a:pt x="5971" y="7316"/>
                        <a:pt x="6371" y="7149"/>
                        <a:pt x="6805" y="6915"/>
                      </a:cubicBezTo>
                      <a:lnTo>
                        <a:pt x="6705" y="5781"/>
                      </a:lnTo>
                      <a:cubicBezTo>
                        <a:pt x="6305" y="6048"/>
                        <a:pt x="5904" y="6248"/>
                        <a:pt x="5471" y="6382"/>
                      </a:cubicBezTo>
                      <a:cubicBezTo>
                        <a:pt x="5037" y="6548"/>
                        <a:pt x="4603" y="6615"/>
                        <a:pt x="4136" y="6649"/>
                      </a:cubicBezTo>
                      <a:cubicBezTo>
                        <a:pt x="4022" y="6658"/>
                        <a:pt x="3911" y="6663"/>
                        <a:pt x="3804" y="6663"/>
                      </a:cubicBezTo>
                      <a:cubicBezTo>
                        <a:pt x="3158" y="6663"/>
                        <a:pt x="2635" y="6491"/>
                        <a:pt x="2235" y="6148"/>
                      </a:cubicBezTo>
                      <a:cubicBezTo>
                        <a:pt x="1768" y="5748"/>
                        <a:pt x="1468" y="5114"/>
                        <a:pt x="1334" y="4314"/>
                      </a:cubicBezTo>
                      <a:lnTo>
                        <a:pt x="6872" y="3913"/>
                      </a:lnTo>
                      <a:lnTo>
                        <a:pt x="6838" y="3313"/>
                      </a:lnTo>
                      <a:cubicBezTo>
                        <a:pt x="6738" y="2245"/>
                        <a:pt x="6405" y="1378"/>
                        <a:pt x="5771" y="811"/>
                      </a:cubicBezTo>
                      <a:cubicBezTo>
                        <a:pt x="5231" y="271"/>
                        <a:pt x="4528" y="0"/>
                        <a:pt x="36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308;p20">
                  <a:extLst>
                    <a:ext uri="{FF2B5EF4-FFF2-40B4-BE49-F238E27FC236}">
                      <a16:creationId xmlns:a16="http://schemas.microsoft.com/office/drawing/2014/main" id="{A394080C-608A-5340-AD94-FDEDF42F2ABF}"/>
                    </a:ext>
                  </a:extLst>
                </p:cNvPr>
                <p:cNvSpPr/>
                <p:nvPr/>
              </p:nvSpPr>
              <p:spPr>
                <a:xfrm>
                  <a:off x="3489483" y="1947551"/>
                  <a:ext cx="168820" cy="135514"/>
                </a:xfrm>
                <a:custGeom>
                  <a:avLst/>
                  <a:gdLst/>
                  <a:ahLst/>
                  <a:cxnLst/>
                  <a:rect l="l" t="t" r="r" b="b"/>
                  <a:pathLst>
                    <a:path w="9808" h="7873" extrusionOk="0">
                      <a:moveTo>
                        <a:pt x="9808" y="0"/>
                      </a:moveTo>
                      <a:lnTo>
                        <a:pt x="8607" y="67"/>
                      </a:lnTo>
                      <a:lnTo>
                        <a:pt x="7539" y="5871"/>
                      </a:lnTo>
                      <a:lnTo>
                        <a:pt x="5605" y="300"/>
                      </a:lnTo>
                      <a:lnTo>
                        <a:pt x="4204" y="400"/>
                      </a:lnTo>
                      <a:lnTo>
                        <a:pt x="3103" y="6205"/>
                      </a:lnTo>
                      <a:lnTo>
                        <a:pt x="1202" y="601"/>
                      </a:lnTo>
                      <a:lnTo>
                        <a:pt x="1" y="701"/>
                      </a:lnTo>
                      <a:lnTo>
                        <a:pt x="2436" y="7872"/>
                      </a:lnTo>
                      <a:lnTo>
                        <a:pt x="3870" y="7772"/>
                      </a:lnTo>
                      <a:lnTo>
                        <a:pt x="5004" y="1668"/>
                      </a:lnTo>
                      <a:lnTo>
                        <a:pt x="7006" y="7539"/>
                      </a:lnTo>
                      <a:lnTo>
                        <a:pt x="8407" y="7439"/>
                      </a:lnTo>
                      <a:lnTo>
                        <a:pt x="98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309;p20">
                  <a:extLst>
                    <a:ext uri="{FF2B5EF4-FFF2-40B4-BE49-F238E27FC236}">
                      <a16:creationId xmlns:a16="http://schemas.microsoft.com/office/drawing/2014/main" id="{2EC8399B-FE91-9A41-BCC8-CB04751DCE3A}"/>
                    </a:ext>
                  </a:extLst>
                </p:cNvPr>
                <p:cNvSpPr/>
                <p:nvPr/>
              </p:nvSpPr>
              <p:spPr>
                <a:xfrm>
                  <a:off x="3689851" y="1937931"/>
                  <a:ext cx="101640" cy="133449"/>
                </a:xfrm>
                <a:custGeom>
                  <a:avLst/>
                  <a:gdLst/>
                  <a:ahLst/>
                  <a:cxnLst/>
                  <a:rect l="l" t="t" r="r" b="b"/>
                  <a:pathLst>
                    <a:path w="5905" h="7753" extrusionOk="0">
                      <a:moveTo>
                        <a:pt x="3361" y="0"/>
                      </a:moveTo>
                      <a:cubicBezTo>
                        <a:pt x="3153" y="0"/>
                        <a:pt x="2936" y="9"/>
                        <a:pt x="2702" y="25"/>
                      </a:cubicBezTo>
                      <a:cubicBezTo>
                        <a:pt x="1802" y="92"/>
                        <a:pt x="1134" y="326"/>
                        <a:pt x="667" y="759"/>
                      </a:cubicBezTo>
                      <a:cubicBezTo>
                        <a:pt x="234" y="1160"/>
                        <a:pt x="0" y="1693"/>
                        <a:pt x="67" y="2394"/>
                      </a:cubicBezTo>
                      <a:cubicBezTo>
                        <a:pt x="100" y="2961"/>
                        <a:pt x="301" y="3394"/>
                        <a:pt x="667" y="3695"/>
                      </a:cubicBezTo>
                      <a:cubicBezTo>
                        <a:pt x="1001" y="3995"/>
                        <a:pt x="1568" y="4195"/>
                        <a:pt x="2335" y="4295"/>
                      </a:cubicBezTo>
                      <a:lnTo>
                        <a:pt x="2736" y="4362"/>
                      </a:lnTo>
                      <a:cubicBezTo>
                        <a:pt x="3503" y="4462"/>
                        <a:pt x="4003" y="4595"/>
                        <a:pt x="4237" y="4762"/>
                      </a:cubicBezTo>
                      <a:cubicBezTo>
                        <a:pt x="4470" y="4929"/>
                        <a:pt x="4604" y="5162"/>
                        <a:pt x="4604" y="5496"/>
                      </a:cubicBezTo>
                      <a:cubicBezTo>
                        <a:pt x="4637" y="5830"/>
                        <a:pt x="4504" y="6130"/>
                        <a:pt x="4203" y="6330"/>
                      </a:cubicBezTo>
                      <a:cubicBezTo>
                        <a:pt x="3936" y="6563"/>
                        <a:pt x="3503" y="6697"/>
                        <a:pt x="2936" y="6730"/>
                      </a:cubicBezTo>
                      <a:cubicBezTo>
                        <a:pt x="2827" y="6739"/>
                        <a:pt x="2719" y="6743"/>
                        <a:pt x="2611" y="6743"/>
                      </a:cubicBezTo>
                      <a:cubicBezTo>
                        <a:pt x="2285" y="6743"/>
                        <a:pt x="1960" y="6705"/>
                        <a:pt x="1635" y="6630"/>
                      </a:cubicBezTo>
                      <a:cubicBezTo>
                        <a:pt x="1201" y="6563"/>
                        <a:pt x="768" y="6430"/>
                        <a:pt x="301" y="6230"/>
                      </a:cubicBezTo>
                      <a:lnTo>
                        <a:pt x="301" y="6230"/>
                      </a:lnTo>
                      <a:lnTo>
                        <a:pt x="367" y="7464"/>
                      </a:lnTo>
                      <a:cubicBezTo>
                        <a:pt x="868" y="7564"/>
                        <a:pt x="1301" y="7664"/>
                        <a:pt x="1735" y="7698"/>
                      </a:cubicBezTo>
                      <a:cubicBezTo>
                        <a:pt x="1989" y="7737"/>
                        <a:pt x="2243" y="7753"/>
                        <a:pt x="2484" y="7753"/>
                      </a:cubicBezTo>
                      <a:cubicBezTo>
                        <a:pt x="2654" y="7753"/>
                        <a:pt x="2817" y="7745"/>
                        <a:pt x="2969" y="7731"/>
                      </a:cubicBezTo>
                      <a:cubicBezTo>
                        <a:pt x="3903" y="7664"/>
                        <a:pt x="4637" y="7397"/>
                        <a:pt x="5137" y="6964"/>
                      </a:cubicBezTo>
                      <a:cubicBezTo>
                        <a:pt x="5671" y="6530"/>
                        <a:pt x="5905" y="5996"/>
                        <a:pt x="5838" y="5296"/>
                      </a:cubicBezTo>
                      <a:cubicBezTo>
                        <a:pt x="5804" y="4695"/>
                        <a:pt x="5571" y="4262"/>
                        <a:pt x="5204" y="3962"/>
                      </a:cubicBezTo>
                      <a:cubicBezTo>
                        <a:pt x="4804" y="3628"/>
                        <a:pt x="4203" y="3428"/>
                        <a:pt x="3336" y="3294"/>
                      </a:cubicBezTo>
                      <a:lnTo>
                        <a:pt x="2902" y="3261"/>
                      </a:lnTo>
                      <a:cubicBezTo>
                        <a:pt x="2269" y="3161"/>
                        <a:pt x="1802" y="3028"/>
                        <a:pt x="1601" y="2894"/>
                      </a:cubicBezTo>
                      <a:cubicBezTo>
                        <a:pt x="1368" y="2761"/>
                        <a:pt x="1235" y="2527"/>
                        <a:pt x="1235" y="2260"/>
                      </a:cubicBezTo>
                      <a:cubicBezTo>
                        <a:pt x="1201" y="1893"/>
                        <a:pt x="1335" y="1593"/>
                        <a:pt x="1601" y="1393"/>
                      </a:cubicBezTo>
                      <a:cubicBezTo>
                        <a:pt x="1902" y="1193"/>
                        <a:pt x="2335" y="1059"/>
                        <a:pt x="2936" y="1026"/>
                      </a:cubicBezTo>
                      <a:cubicBezTo>
                        <a:pt x="3053" y="1016"/>
                        <a:pt x="3167" y="1012"/>
                        <a:pt x="3280" y="1012"/>
                      </a:cubicBezTo>
                      <a:cubicBezTo>
                        <a:pt x="3551" y="1012"/>
                        <a:pt x="3810" y="1036"/>
                        <a:pt x="4070" y="1059"/>
                      </a:cubicBezTo>
                      <a:cubicBezTo>
                        <a:pt x="4437" y="1126"/>
                        <a:pt x="4804" y="1226"/>
                        <a:pt x="5171" y="1393"/>
                      </a:cubicBezTo>
                      <a:lnTo>
                        <a:pt x="5071" y="259"/>
                      </a:lnTo>
                      <a:cubicBezTo>
                        <a:pt x="4737" y="159"/>
                        <a:pt x="4370" y="92"/>
                        <a:pt x="3970" y="25"/>
                      </a:cubicBezTo>
                      <a:cubicBezTo>
                        <a:pt x="3770" y="9"/>
                        <a:pt x="3570" y="0"/>
                        <a:pt x="33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310;p20">
                <a:extLst>
                  <a:ext uri="{FF2B5EF4-FFF2-40B4-BE49-F238E27FC236}">
                    <a16:creationId xmlns:a16="http://schemas.microsoft.com/office/drawing/2014/main" id="{C8952D18-64B4-5245-A686-A624203321EB}"/>
                  </a:ext>
                </a:extLst>
              </p:cNvPr>
              <p:cNvSpPr/>
              <p:nvPr/>
            </p:nvSpPr>
            <p:spPr>
              <a:xfrm>
                <a:off x="4163333" y="1716633"/>
                <a:ext cx="99271" cy="84112"/>
              </a:xfrm>
              <a:custGeom>
                <a:avLst/>
                <a:gdLst/>
                <a:ahLst/>
                <a:cxnLst/>
                <a:rect l="l" t="t" r="r" b="b"/>
                <a:pathLst>
                  <a:path w="5671" h="4805" extrusionOk="0">
                    <a:moveTo>
                      <a:pt x="2368" y="1"/>
                    </a:moveTo>
                    <a:lnTo>
                      <a:pt x="0" y="4171"/>
                    </a:lnTo>
                    <a:lnTo>
                      <a:pt x="1201" y="4804"/>
                    </a:lnTo>
                    <a:lnTo>
                      <a:pt x="5671" y="201"/>
                    </a:lnTo>
                    <a:lnTo>
                      <a:pt x="23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11;p20">
                <a:extLst>
                  <a:ext uri="{FF2B5EF4-FFF2-40B4-BE49-F238E27FC236}">
                    <a16:creationId xmlns:a16="http://schemas.microsoft.com/office/drawing/2014/main" id="{DFE5F59A-0558-864F-9641-E6AECC29F415}"/>
                  </a:ext>
                </a:extLst>
              </p:cNvPr>
              <p:cNvSpPr/>
              <p:nvPr/>
            </p:nvSpPr>
            <p:spPr>
              <a:xfrm>
                <a:off x="4182586" y="1783194"/>
                <a:ext cx="207312" cy="85862"/>
              </a:xfrm>
              <a:custGeom>
                <a:avLst/>
                <a:gdLst/>
                <a:ahLst/>
                <a:cxnLst/>
                <a:rect l="l" t="t" r="r" b="b"/>
                <a:pathLst>
                  <a:path w="11843" h="4905" extrusionOk="0">
                    <a:moveTo>
                      <a:pt x="11142" y="1"/>
                    </a:moveTo>
                    <a:lnTo>
                      <a:pt x="1" y="2936"/>
                    </a:lnTo>
                    <a:lnTo>
                      <a:pt x="1" y="4337"/>
                    </a:lnTo>
                    <a:lnTo>
                      <a:pt x="11843" y="4904"/>
                    </a:lnTo>
                    <a:lnTo>
                      <a:pt x="111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312;p20">
                <a:extLst>
                  <a:ext uri="{FF2B5EF4-FFF2-40B4-BE49-F238E27FC236}">
                    <a16:creationId xmlns:a16="http://schemas.microsoft.com/office/drawing/2014/main" id="{42B9FF22-84C8-DF4C-93BB-19C362D6EA64}"/>
                  </a:ext>
                </a:extLst>
              </p:cNvPr>
              <p:cNvSpPr/>
              <p:nvPr/>
            </p:nvSpPr>
            <p:spPr>
              <a:xfrm>
                <a:off x="4163333" y="1883027"/>
                <a:ext cx="192695" cy="82361"/>
              </a:xfrm>
              <a:custGeom>
                <a:avLst/>
                <a:gdLst/>
                <a:ahLst/>
                <a:cxnLst/>
                <a:rect l="l" t="t" r="r" b="b"/>
                <a:pathLst>
                  <a:path w="11008" h="4705" extrusionOk="0">
                    <a:moveTo>
                      <a:pt x="1201" y="1"/>
                    </a:moveTo>
                    <a:lnTo>
                      <a:pt x="0" y="1001"/>
                    </a:lnTo>
                    <a:lnTo>
                      <a:pt x="8439" y="4704"/>
                    </a:lnTo>
                    <a:lnTo>
                      <a:pt x="11008" y="3637"/>
                    </a:lnTo>
                    <a:lnTo>
                      <a:pt x="12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13;p20">
                <a:extLst>
                  <a:ext uri="{FF2B5EF4-FFF2-40B4-BE49-F238E27FC236}">
                    <a16:creationId xmlns:a16="http://schemas.microsoft.com/office/drawing/2014/main" id="{EB69209E-2A58-B148-81DA-B9C922993FCD}"/>
                  </a:ext>
                </a:extLst>
              </p:cNvPr>
              <p:cNvSpPr/>
              <p:nvPr/>
            </p:nvSpPr>
            <p:spPr>
              <a:xfrm>
                <a:off x="2755119" y="1523716"/>
                <a:ext cx="136644" cy="88190"/>
              </a:xfrm>
              <a:custGeom>
                <a:avLst/>
                <a:gdLst/>
                <a:ahLst/>
                <a:cxnLst/>
                <a:rect l="l" t="t" r="r" b="b"/>
                <a:pathLst>
                  <a:path w="7806" h="5038" extrusionOk="0">
                    <a:moveTo>
                      <a:pt x="0" y="0"/>
                    </a:moveTo>
                    <a:lnTo>
                      <a:pt x="0" y="5037"/>
                    </a:lnTo>
                    <a:lnTo>
                      <a:pt x="7806" y="2836"/>
                    </a:lnTo>
                    <a:lnTo>
                      <a:pt x="7806" y="1235"/>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314;p20">
                <a:extLst>
                  <a:ext uri="{FF2B5EF4-FFF2-40B4-BE49-F238E27FC236}">
                    <a16:creationId xmlns:a16="http://schemas.microsoft.com/office/drawing/2014/main" id="{9079057D-7A0C-CE4F-93D4-FB12B527BC8B}"/>
                  </a:ext>
                </a:extLst>
              </p:cNvPr>
              <p:cNvSpPr/>
              <p:nvPr/>
            </p:nvSpPr>
            <p:spPr>
              <a:xfrm>
                <a:off x="2725925" y="1340974"/>
                <a:ext cx="207889" cy="196791"/>
              </a:xfrm>
              <a:custGeom>
                <a:avLst/>
                <a:gdLst/>
                <a:ahLst/>
                <a:cxnLst/>
                <a:rect l="l" t="t" r="r" b="b"/>
                <a:pathLst>
                  <a:path w="11876" h="11242" extrusionOk="0">
                    <a:moveTo>
                      <a:pt x="2435" y="1"/>
                    </a:moveTo>
                    <a:lnTo>
                      <a:pt x="0" y="5004"/>
                    </a:lnTo>
                    <a:lnTo>
                      <a:pt x="10975" y="11242"/>
                    </a:lnTo>
                    <a:lnTo>
                      <a:pt x="11875" y="9808"/>
                    </a:lnTo>
                    <a:lnTo>
                      <a:pt x="24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315;p20">
                <a:extLst>
                  <a:ext uri="{FF2B5EF4-FFF2-40B4-BE49-F238E27FC236}">
                    <a16:creationId xmlns:a16="http://schemas.microsoft.com/office/drawing/2014/main" id="{F69AFA68-DFAC-B54C-9E93-E179B2AEF148}"/>
                  </a:ext>
                </a:extLst>
              </p:cNvPr>
              <p:cNvSpPr/>
              <p:nvPr/>
            </p:nvSpPr>
            <p:spPr>
              <a:xfrm>
                <a:off x="2906917" y="1325800"/>
                <a:ext cx="82921" cy="167015"/>
              </a:xfrm>
              <a:custGeom>
                <a:avLst/>
                <a:gdLst/>
                <a:ahLst/>
                <a:cxnLst/>
                <a:rect l="l" t="t" r="r" b="b"/>
                <a:pathLst>
                  <a:path w="4737" h="9541" extrusionOk="0">
                    <a:moveTo>
                      <a:pt x="4036" y="0"/>
                    </a:moveTo>
                    <a:lnTo>
                      <a:pt x="0" y="1368"/>
                    </a:lnTo>
                    <a:lnTo>
                      <a:pt x="2835" y="9540"/>
                    </a:lnTo>
                    <a:lnTo>
                      <a:pt x="4737" y="9107"/>
                    </a:lnTo>
                    <a:lnTo>
                      <a:pt x="40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316;p20">
                <a:extLst>
                  <a:ext uri="{FF2B5EF4-FFF2-40B4-BE49-F238E27FC236}">
                    <a16:creationId xmlns:a16="http://schemas.microsoft.com/office/drawing/2014/main" id="{23EC4D87-9145-6A49-B4AD-1F4FBC8AC1BC}"/>
                  </a:ext>
                </a:extLst>
              </p:cNvPr>
              <p:cNvSpPr/>
              <p:nvPr/>
            </p:nvSpPr>
            <p:spPr>
              <a:xfrm>
                <a:off x="4106667" y="2291453"/>
                <a:ext cx="121485" cy="199715"/>
              </a:xfrm>
              <a:custGeom>
                <a:avLst/>
                <a:gdLst/>
                <a:ahLst/>
                <a:cxnLst/>
                <a:rect l="l" t="t" r="r" b="b"/>
                <a:pathLst>
                  <a:path w="6940" h="11409" extrusionOk="0">
                    <a:moveTo>
                      <a:pt x="1" y="0"/>
                    </a:moveTo>
                    <a:lnTo>
                      <a:pt x="5138" y="2735"/>
                    </a:lnTo>
                    <a:lnTo>
                      <a:pt x="4437" y="11408"/>
                    </a:lnTo>
                    <a:lnTo>
                      <a:pt x="6939" y="1568"/>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317;p20">
              <a:extLst>
                <a:ext uri="{FF2B5EF4-FFF2-40B4-BE49-F238E27FC236}">
                  <a16:creationId xmlns:a16="http://schemas.microsoft.com/office/drawing/2014/main" id="{07FE07F4-C80A-2840-8833-AEC82E1BF5A3}"/>
                </a:ext>
              </a:extLst>
            </p:cNvPr>
            <p:cNvGrpSpPr/>
            <p:nvPr/>
          </p:nvGrpSpPr>
          <p:grpSpPr>
            <a:xfrm rot="-2437491">
              <a:off x="2813918" y="1796270"/>
              <a:ext cx="724833" cy="1158978"/>
              <a:chOff x="4809338" y="1424623"/>
              <a:chExt cx="858387" cy="1372525"/>
            </a:xfrm>
          </p:grpSpPr>
          <p:sp>
            <p:nvSpPr>
              <p:cNvPr id="180" name="Google Shape;318;p20">
                <a:extLst>
                  <a:ext uri="{FF2B5EF4-FFF2-40B4-BE49-F238E27FC236}">
                    <a16:creationId xmlns:a16="http://schemas.microsoft.com/office/drawing/2014/main" id="{74E1C1D4-5793-DD47-ADB0-4A5AD2AF4AB9}"/>
                  </a:ext>
                </a:extLst>
              </p:cNvPr>
              <p:cNvSpPr/>
              <p:nvPr/>
            </p:nvSpPr>
            <p:spPr>
              <a:xfrm>
                <a:off x="4809338" y="2058009"/>
                <a:ext cx="858387" cy="739139"/>
              </a:xfrm>
              <a:custGeom>
                <a:avLst/>
                <a:gdLst/>
                <a:ahLst/>
                <a:cxnLst/>
                <a:rect l="l" t="t" r="r" b="b"/>
                <a:pathLst>
                  <a:path w="49870" h="42942" extrusionOk="0">
                    <a:moveTo>
                      <a:pt x="6151" y="1"/>
                    </a:moveTo>
                    <a:cubicBezTo>
                      <a:pt x="6068" y="1"/>
                      <a:pt x="5982" y="36"/>
                      <a:pt x="5905" y="120"/>
                    </a:cubicBezTo>
                    <a:cubicBezTo>
                      <a:pt x="2769" y="3856"/>
                      <a:pt x="1" y="10928"/>
                      <a:pt x="5471" y="14197"/>
                    </a:cubicBezTo>
                    <a:cubicBezTo>
                      <a:pt x="6654" y="14913"/>
                      <a:pt x="7972" y="15149"/>
                      <a:pt x="9326" y="15149"/>
                    </a:cubicBezTo>
                    <a:cubicBezTo>
                      <a:pt x="11063" y="15149"/>
                      <a:pt x="12861" y="14760"/>
                      <a:pt x="14511" y="14497"/>
                    </a:cubicBezTo>
                    <a:cubicBezTo>
                      <a:pt x="17023" y="14106"/>
                      <a:pt x="19585" y="13867"/>
                      <a:pt x="22151" y="13867"/>
                    </a:cubicBezTo>
                    <a:cubicBezTo>
                      <a:pt x="23743" y="13867"/>
                      <a:pt x="25336" y="13959"/>
                      <a:pt x="26920" y="14164"/>
                    </a:cubicBezTo>
                    <a:cubicBezTo>
                      <a:pt x="34092" y="15098"/>
                      <a:pt x="49870" y="22103"/>
                      <a:pt x="42698" y="31509"/>
                    </a:cubicBezTo>
                    <a:cubicBezTo>
                      <a:pt x="41197" y="33477"/>
                      <a:pt x="37728" y="35512"/>
                      <a:pt x="38095" y="38348"/>
                    </a:cubicBezTo>
                    <a:cubicBezTo>
                      <a:pt x="38428" y="41049"/>
                      <a:pt x="41330" y="42150"/>
                      <a:pt x="43532" y="42917"/>
                    </a:cubicBezTo>
                    <a:cubicBezTo>
                      <a:pt x="43579" y="42934"/>
                      <a:pt x="43623" y="42942"/>
                      <a:pt x="43665" y="42942"/>
                    </a:cubicBezTo>
                    <a:cubicBezTo>
                      <a:pt x="44033" y="42942"/>
                      <a:pt x="44152" y="42334"/>
                      <a:pt x="43732" y="42184"/>
                    </a:cubicBezTo>
                    <a:cubicBezTo>
                      <a:pt x="42731" y="41850"/>
                      <a:pt x="41597" y="41516"/>
                      <a:pt x="40730" y="40916"/>
                    </a:cubicBezTo>
                    <a:cubicBezTo>
                      <a:pt x="38929" y="39648"/>
                      <a:pt x="38495" y="37280"/>
                      <a:pt x="39896" y="35612"/>
                    </a:cubicBezTo>
                    <a:cubicBezTo>
                      <a:pt x="40997" y="34345"/>
                      <a:pt x="42231" y="33311"/>
                      <a:pt x="43232" y="32010"/>
                    </a:cubicBezTo>
                    <a:cubicBezTo>
                      <a:pt x="44566" y="30275"/>
                      <a:pt x="45333" y="28307"/>
                      <a:pt x="45066" y="26105"/>
                    </a:cubicBezTo>
                    <a:cubicBezTo>
                      <a:pt x="44399" y="20802"/>
                      <a:pt x="39095" y="17266"/>
                      <a:pt x="34592" y="15398"/>
                    </a:cubicBezTo>
                    <a:cubicBezTo>
                      <a:pt x="30662" y="13743"/>
                      <a:pt x="26448" y="13118"/>
                      <a:pt x="22221" y="13118"/>
                    </a:cubicBezTo>
                    <a:cubicBezTo>
                      <a:pt x="20312" y="13118"/>
                      <a:pt x="18401" y="13245"/>
                      <a:pt x="16513" y="13463"/>
                    </a:cubicBezTo>
                    <a:cubicBezTo>
                      <a:pt x="14442" y="13712"/>
                      <a:pt x="11887" y="14435"/>
                      <a:pt x="9524" y="14435"/>
                    </a:cubicBezTo>
                    <a:cubicBezTo>
                      <a:pt x="7776" y="14435"/>
                      <a:pt x="6134" y="14039"/>
                      <a:pt x="4871" y="12763"/>
                    </a:cubicBezTo>
                    <a:cubicBezTo>
                      <a:pt x="1302" y="9160"/>
                      <a:pt x="3804" y="3890"/>
                      <a:pt x="6472" y="621"/>
                    </a:cubicBezTo>
                    <a:cubicBezTo>
                      <a:pt x="6677" y="390"/>
                      <a:pt x="6429" y="1"/>
                      <a:pt x="61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19;p20">
                <a:extLst>
                  <a:ext uri="{FF2B5EF4-FFF2-40B4-BE49-F238E27FC236}">
                    <a16:creationId xmlns:a16="http://schemas.microsoft.com/office/drawing/2014/main" id="{8E10443D-D6CB-6D4B-A703-83C7D468DA76}"/>
                  </a:ext>
                </a:extLst>
              </p:cNvPr>
              <p:cNvSpPr/>
              <p:nvPr/>
            </p:nvSpPr>
            <p:spPr>
              <a:xfrm>
                <a:off x="4881675" y="2019888"/>
                <a:ext cx="75804" cy="75219"/>
              </a:xfrm>
              <a:custGeom>
                <a:avLst/>
                <a:gdLst/>
                <a:ahLst/>
                <a:cxnLst/>
                <a:rect l="l" t="t" r="r" b="b"/>
                <a:pathLst>
                  <a:path w="4404" h="4370" extrusionOk="0">
                    <a:moveTo>
                      <a:pt x="1969" y="0"/>
                    </a:moveTo>
                    <a:lnTo>
                      <a:pt x="1" y="3836"/>
                    </a:lnTo>
                    <a:lnTo>
                      <a:pt x="1835" y="4370"/>
                    </a:lnTo>
                    <a:lnTo>
                      <a:pt x="4404" y="1334"/>
                    </a:lnTo>
                    <a:lnTo>
                      <a:pt x="1969" y="0"/>
                    </a:lnTo>
                    <a:close/>
                  </a:path>
                </a:pathLst>
              </a:custGeom>
              <a:solidFill>
                <a:srgbClr val="FA8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320;p20">
                <a:extLst>
                  <a:ext uri="{FF2B5EF4-FFF2-40B4-BE49-F238E27FC236}">
                    <a16:creationId xmlns:a16="http://schemas.microsoft.com/office/drawing/2014/main" id="{DFB5CE1C-1497-A947-A9F9-934A1805ECE5}"/>
                  </a:ext>
                </a:extLst>
              </p:cNvPr>
              <p:cNvSpPr/>
              <p:nvPr/>
            </p:nvSpPr>
            <p:spPr>
              <a:xfrm>
                <a:off x="4886855" y="1677723"/>
                <a:ext cx="281338" cy="393306"/>
              </a:xfrm>
              <a:custGeom>
                <a:avLst/>
                <a:gdLst/>
                <a:ahLst/>
                <a:cxnLst/>
                <a:rect l="l" t="t" r="r" b="b"/>
                <a:pathLst>
                  <a:path w="16345" h="22850" extrusionOk="0">
                    <a:moveTo>
                      <a:pt x="12342" y="0"/>
                    </a:moveTo>
                    <a:lnTo>
                      <a:pt x="0" y="20682"/>
                    </a:lnTo>
                    <a:lnTo>
                      <a:pt x="4236" y="22850"/>
                    </a:lnTo>
                    <a:lnTo>
                      <a:pt x="16345" y="2235"/>
                    </a:lnTo>
                    <a:lnTo>
                      <a:pt x="12342" y="0"/>
                    </a:lnTo>
                    <a:close/>
                  </a:path>
                </a:pathLst>
              </a:custGeom>
              <a:solidFill>
                <a:srgbClr val="5ED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321;p20">
                <a:extLst>
                  <a:ext uri="{FF2B5EF4-FFF2-40B4-BE49-F238E27FC236}">
                    <a16:creationId xmlns:a16="http://schemas.microsoft.com/office/drawing/2014/main" id="{B0584E42-64B0-504E-B36D-AD77E046C509}"/>
                  </a:ext>
                </a:extLst>
              </p:cNvPr>
              <p:cNvSpPr/>
              <p:nvPr/>
            </p:nvSpPr>
            <p:spPr>
              <a:xfrm>
                <a:off x="4850678" y="1661063"/>
                <a:ext cx="397333" cy="399072"/>
              </a:xfrm>
              <a:custGeom>
                <a:avLst/>
                <a:gdLst/>
                <a:ahLst/>
                <a:cxnLst/>
                <a:rect l="l" t="t" r="r" b="b"/>
                <a:pathLst>
                  <a:path w="23084" h="23185" extrusionOk="0">
                    <a:moveTo>
                      <a:pt x="7239" y="1"/>
                    </a:moveTo>
                    <a:lnTo>
                      <a:pt x="1" y="16079"/>
                    </a:lnTo>
                    <a:lnTo>
                      <a:pt x="12409" y="23184"/>
                    </a:lnTo>
                    <a:lnTo>
                      <a:pt x="23084" y="8674"/>
                    </a:lnTo>
                    <a:lnTo>
                      <a:pt x="72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322;p20">
                <a:extLst>
                  <a:ext uri="{FF2B5EF4-FFF2-40B4-BE49-F238E27FC236}">
                    <a16:creationId xmlns:a16="http://schemas.microsoft.com/office/drawing/2014/main" id="{0F695FD9-57E1-D24A-BE74-E3E1AC98F297}"/>
                  </a:ext>
                </a:extLst>
              </p:cNvPr>
              <p:cNvSpPr/>
              <p:nvPr/>
            </p:nvSpPr>
            <p:spPr>
              <a:xfrm>
                <a:off x="4944838" y="1727668"/>
                <a:ext cx="154465" cy="110831"/>
              </a:xfrm>
              <a:custGeom>
                <a:avLst/>
                <a:gdLst/>
                <a:ahLst/>
                <a:cxnLst/>
                <a:rect l="l" t="t" r="r" b="b"/>
                <a:pathLst>
                  <a:path w="8974" h="6439" extrusionOk="0">
                    <a:moveTo>
                      <a:pt x="2802" y="0"/>
                    </a:moveTo>
                    <a:lnTo>
                      <a:pt x="0" y="6438"/>
                    </a:lnTo>
                    <a:lnTo>
                      <a:pt x="3536" y="1802"/>
                    </a:lnTo>
                    <a:lnTo>
                      <a:pt x="8973" y="2335"/>
                    </a:lnTo>
                    <a:lnTo>
                      <a:pt x="2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323;p20">
                <a:extLst>
                  <a:ext uri="{FF2B5EF4-FFF2-40B4-BE49-F238E27FC236}">
                    <a16:creationId xmlns:a16="http://schemas.microsoft.com/office/drawing/2014/main" id="{60A710FD-18DE-8446-B175-B8AB5637D4B2}"/>
                  </a:ext>
                </a:extLst>
              </p:cNvPr>
              <p:cNvSpPr/>
              <p:nvPr/>
            </p:nvSpPr>
            <p:spPr>
              <a:xfrm>
                <a:off x="5048171" y="1424623"/>
                <a:ext cx="422016" cy="324903"/>
              </a:xfrm>
              <a:custGeom>
                <a:avLst/>
                <a:gdLst/>
                <a:ahLst/>
                <a:cxnLst/>
                <a:rect l="l" t="t" r="r" b="b"/>
                <a:pathLst>
                  <a:path w="24518" h="18876" extrusionOk="0">
                    <a:moveTo>
                      <a:pt x="10792" y="1"/>
                    </a:moveTo>
                    <a:cubicBezTo>
                      <a:pt x="3349" y="1"/>
                      <a:pt x="0" y="13806"/>
                      <a:pt x="0" y="13806"/>
                    </a:cubicBezTo>
                    <a:lnTo>
                      <a:pt x="9641" y="18876"/>
                    </a:lnTo>
                    <a:cubicBezTo>
                      <a:pt x="9641" y="18876"/>
                      <a:pt x="24518" y="6133"/>
                      <a:pt x="14110" y="863"/>
                    </a:cubicBezTo>
                    <a:cubicBezTo>
                      <a:pt x="12925" y="264"/>
                      <a:pt x="11819" y="1"/>
                      <a:pt x="10792" y="1"/>
                    </a:cubicBezTo>
                    <a:close/>
                  </a:path>
                </a:pathLst>
              </a:custGeom>
              <a:solidFill>
                <a:srgbClr val="5ED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324;p20">
                <a:extLst>
                  <a:ext uri="{FF2B5EF4-FFF2-40B4-BE49-F238E27FC236}">
                    <a16:creationId xmlns:a16="http://schemas.microsoft.com/office/drawing/2014/main" id="{6A69AB2C-86CF-DE4F-BE87-3244292A72CA}"/>
                  </a:ext>
                </a:extLst>
              </p:cNvPr>
              <p:cNvSpPr/>
              <p:nvPr/>
            </p:nvSpPr>
            <p:spPr>
              <a:xfrm>
                <a:off x="5152089" y="1455809"/>
                <a:ext cx="122880" cy="73824"/>
              </a:xfrm>
              <a:custGeom>
                <a:avLst/>
                <a:gdLst/>
                <a:ahLst/>
                <a:cxnLst/>
                <a:rect l="l" t="t" r="r" b="b"/>
                <a:pathLst>
                  <a:path w="7139" h="4289" extrusionOk="0">
                    <a:moveTo>
                      <a:pt x="5355" y="0"/>
                    </a:moveTo>
                    <a:cubicBezTo>
                      <a:pt x="1690" y="0"/>
                      <a:pt x="0" y="4288"/>
                      <a:pt x="0" y="4288"/>
                    </a:cubicBezTo>
                    <a:cubicBezTo>
                      <a:pt x="3236" y="1253"/>
                      <a:pt x="7138" y="319"/>
                      <a:pt x="7138" y="319"/>
                    </a:cubicBezTo>
                    <a:cubicBezTo>
                      <a:pt x="6499" y="97"/>
                      <a:pt x="5905" y="0"/>
                      <a:pt x="53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6" name="Google Shape;329;p20">
            <a:extLst>
              <a:ext uri="{FF2B5EF4-FFF2-40B4-BE49-F238E27FC236}">
                <a16:creationId xmlns:a16="http://schemas.microsoft.com/office/drawing/2014/main" id="{88C3A441-70D8-F34F-83B9-0C6EEADDA60C}"/>
              </a:ext>
            </a:extLst>
          </p:cNvPr>
          <p:cNvGrpSpPr/>
          <p:nvPr/>
        </p:nvGrpSpPr>
        <p:grpSpPr>
          <a:xfrm>
            <a:off x="1536090" y="3726428"/>
            <a:ext cx="2070101" cy="1239408"/>
            <a:chOff x="4789538" y="3241935"/>
            <a:chExt cx="2070101" cy="1239408"/>
          </a:xfrm>
        </p:grpSpPr>
        <p:grpSp>
          <p:nvGrpSpPr>
            <p:cNvPr id="237" name="Google Shape;330;p20">
              <a:extLst>
                <a:ext uri="{FF2B5EF4-FFF2-40B4-BE49-F238E27FC236}">
                  <a16:creationId xmlns:a16="http://schemas.microsoft.com/office/drawing/2014/main" id="{95B52941-1911-C44B-A94B-8C160A8B0A88}"/>
                </a:ext>
              </a:extLst>
            </p:cNvPr>
            <p:cNvGrpSpPr/>
            <p:nvPr/>
          </p:nvGrpSpPr>
          <p:grpSpPr>
            <a:xfrm>
              <a:off x="4789538" y="3241935"/>
              <a:ext cx="1588441" cy="1239408"/>
              <a:chOff x="4789538" y="3241935"/>
              <a:chExt cx="1588441" cy="1239408"/>
            </a:xfrm>
          </p:grpSpPr>
          <p:sp>
            <p:nvSpPr>
              <p:cNvPr id="261" name="Google Shape;331;p20">
                <a:extLst>
                  <a:ext uri="{FF2B5EF4-FFF2-40B4-BE49-F238E27FC236}">
                    <a16:creationId xmlns:a16="http://schemas.microsoft.com/office/drawing/2014/main" id="{D12F5578-5E10-3740-8169-F2E94BCCB8B5}"/>
                  </a:ext>
                </a:extLst>
              </p:cNvPr>
              <p:cNvSpPr/>
              <p:nvPr/>
            </p:nvSpPr>
            <p:spPr>
              <a:xfrm>
                <a:off x="4938661" y="3241935"/>
                <a:ext cx="1439317" cy="1238905"/>
              </a:xfrm>
              <a:custGeom>
                <a:avLst/>
                <a:gdLst/>
                <a:ahLst/>
                <a:cxnLst/>
                <a:rect l="l" t="t" r="r" b="b"/>
                <a:pathLst>
                  <a:path w="82727" h="71208" extrusionOk="0">
                    <a:moveTo>
                      <a:pt x="15963" y="2048"/>
                    </a:moveTo>
                    <a:cubicBezTo>
                      <a:pt x="17713" y="2428"/>
                      <a:pt x="19458" y="2820"/>
                      <a:pt x="21183" y="3192"/>
                    </a:cubicBezTo>
                    <a:cubicBezTo>
                      <a:pt x="26487" y="4359"/>
                      <a:pt x="31790" y="5494"/>
                      <a:pt x="37061" y="6661"/>
                    </a:cubicBezTo>
                    <a:cubicBezTo>
                      <a:pt x="43465" y="8029"/>
                      <a:pt x="49870" y="9463"/>
                      <a:pt x="56241" y="10831"/>
                    </a:cubicBezTo>
                    <a:cubicBezTo>
                      <a:pt x="61812" y="12032"/>
                      <a:pt x="67316" y="13232"/>
                      <a:pt x="72853" y="14400"/>
                    </a:cubicBezTo>
                    <a:cubicBezTo>
                      <a:pt x="74654" y="14767"/>
                      <a:pt x="76489" y="15200"/>
                      <a:pt x="78257" y="15567"/>
                    </a:cubicBezTo>
                    <a:cubicBezTo>
                      <a:pt x="78547" y="15621"/>
                      <a:pt x="78834" y="15689"/>
                      <a:pt x="79118" y="15760"/>
                    </a:cubicBezTo>
                    <a:lnTo>
                      <a:pt x="79118" y="15760"/>
                    </a:lnTo>
                    <a:cubicBezTo>
                      <a:pt x="78909" y="15905"/>
                      <a:pt x="78699" y="16052"/>
                      <a:pt x="78490" y="16201"/>
                    </a:cubicBezTo>
                    <a:cubicBezTo>
                      <a:pt x="76522" y="17535"/>
                      <a:pt x="74588" y="18870"/>
                      <a:pt x="72653" y="20204"/>
                    </a:cubicBezTo>
                    <a:cubicBezTo>
                      <a:pt x="69751" y="22172"/>
                      <a:pt x="66882" y="24174"/>
                      <a:pt x="64013" y="26108"/>
                    </a:cubicBezTo>
                    <a:cubicBezTo>
                      <a:pt x="60511" y="28543"/>
                      <a:pt x="57008" y="30912"/>
                      <a:pt x="53506" y="33347"/>
                    </a:cubicBezTo>
                    <a:lnTo>
                      <a:pt x="41998" y="41219"/>
                    </a:lnTo>
                    <a:cubicBezTo>
                      <a:pt x="38128" y="43888"/>
                      <a:pt x="34225" y="46556"/>
                      <a:pt x="30356" y="49191"/>
                    </a:cubicBezTo>
                    <a:cubicBezTo>
                      <a:pt x="26720" y="51627"/>
                      <a:pt x="23151" y="54128"/>
                      <a:pt x="19515" y="56597"/>
                    </a:cubicBezTo>
                    <a:cubicBezTo>
                      <a:pt x="16479" y="58698"/>
                      <a:pt x="13444" y="60766"/>
                      <a:pt x="10342" y="62901"/>
                    </a:cubicBezTo>
                    <a:cubicBezTo>
                      <a:pt x="8173" y="64402"/>
                      <a:pt x="5972" y="65903"/>
                      <a:pt x="3804" y="67404"/>
                    </a:cubicBezTo>
                    <a:cubicBezTo>
                      <a:pt x="3516" y="67599"/>
                      <a:pt x="3224" y="67794"/>
                      <a:pt x="2930" y="67990"/>
                    </a:cubicBezTo>
                    <a:lnTo>
                      <a:pt x="2930" y="67990"/>
                    </a:lnTo>
                    <a:cubicBezTo>
                      <a:pt x="3252" y="66384"/>
                      <a:pt x="3569" y="64777"/>
                      <a:pt x="3870" y="63201"/>
                    </a:cubicBezTo>
                    <a:lnTo>
                      <a:pt x="7139" y="46690"/>
                    </a:lnTo>
                    <a:cubicBezTo>
                      <a:pt x="8474" y="39985"/>
                      <a:pt x="9775" y="33313"/>
                      <a:pt x="11109" y="26575"/>
                    </a:cubicBezTo>
                    <a:cubicBezTo>
                      <a:pt x="12210" y="20838"/>
                      <a:pt x="13377" y="15067"/>
                      <a:pt x="14511" y="9330"/>
                    </a:cubicBezTo>
                    <a:cubicBezTo>
                      <a:pt x="14878" y="7395"/>
                      <a:pt x="15279" y="5527"/>
                      <a:pt x="15645" y="3592"/>
                    </a:cubicBezTo>
                    <a:cubicBezTo>
                      <a:pt x="15740" y="3082"/>
                      <a:pt x="15856" y="2561"/>
                      <a:pt x="15963" y="2048"/>
                    </a:cubicBezTo>
                    <a:close/>
                    <a:moveTo>
                      <a:pt x="15242" y="0"/>
                    </a:moveTo>
                    <a:cubicBezTo>
                      <a:pt x="14628" y="0"/>
                      <a:pt x="13962" y="434"/>
                      <a:pt x="13844" y="1024"/>
                    </a:cubicBezTo>
                    <a:cubicBezTo>
                      <a:pt x="13377" y="3325"/>
                      <a:pt x="12910" y="5660"/>
                      <a:pt x="12477" y="7929"/>
                    </a:cubicBezTo>
                    <a:lnTo>
                      <a:pt x="9208" y="24440"/>
                    </a:lnTo>
                    <a:cubicBezTo>
                      <a:pt x="7873" y="31179"/>
                      <a:pt x="6572" y="37850"/>
                      <a:pt x="5238" y="44555"/>
                    </a:cubicBezTo>
                    <a:cubicBezTo>
                      <a:pt x="4137" y="50292"/>
                      <a:pt x="2970" y="56063"/>
                      <a:pt x="1836" y="61800"/>
                    </a:cubicBezTo>
                    <a:cubicBezTo>
                      <a:pt x="1469" y="63735"/>
                      <a:pt x="1068" y="65603"/>
                      <a:pt x="701" y="67538"/>
                    </a:cubicBezTo>
                    <a:cubicBezTo>
                      <a:pt x="540" y="68412"/>
                      <a:pt x="315" y="69318"/>
                      <a:pt x="180" y="70164"/>
                    </a:cubicBezTo>
                    <a:lnTo>
                      <a:pt x="180" y="70164"/>
                    </a:lnTo>
                    <a:cubicBezTo>
                      <a:pt x="164" y="70224"/>
                      <a:pt x="154" y="70285"/>
                      <a:pt x="152" y="70346"/>
                    </a:cubicBezTo>
                    <a:lnTo>
                      <a:pt x="152" y="70346"/>
                    </a:lnTo>
                    <a:cubicBezTo>
                      <a:pt x="148" y="70356"/>
                      <a:pt x="142" y="70366"/>
                      <a:pt x="134" y="70373"/>
                    </a:cubicBezTo>
                    <a:cubicBezTo>
                      <a:pt x="1" y="70940"/>
                      <a:pt x="802" y="71207"/>
                      <a:pt x="1235" y="71207"/>
                    </a:cubicBezTo>
                    <a:cubicBezTo>
                      <a:pt x="1404" y="71165"/>
                      <a:pt x="1578" y="71100"/>
                      <a:pt x="1743" y="71011"/>
                    </a:cubicBezTo>
                    <a:lnTo>
                      <a:pt x="1743" y="71011"/>
                    </a:lnTo>
                    <a:cubicBezTo>
                      <a:pt x="1895" y="70955"/>
                      <a:pt x="2040" y="70884"/>
                      <a:pt x="2169" y="70807"/>
                    </a:cubicBezTo>
                    <a:cubicBezTo>
                      <a:pt x="2870" y="70307"/>
                      <a:pt x="3604" y="69873"/>
                      <a:pt x="4304" y="69373"/>
                    </a:cubicBezTo>
                    <a:cubicBezTo>
                      <a:pt x="6272" y="68038"/>
                      <a:pt x="8173" y="66704"/>
                      <a:pt x="10142" y="65370"/>
                    </a:cubicBezTo>
                    <a:cubicBezTo>
                      <a:pt x="13010" y="63402"/>
                      <a:pt x="15879" y="61400"/>
                      <a:pt x="18781" y="59432"/>
                    </a:cubicBezTo>
                    <a:cubicBezTo>
                      <a:pt x="22284" y="57030"/>
                      <a:pt x="25786" y="54629"/>
                      <a:pt x="29289" y="52227"/>
                    </a:cubicBezTo>
                    <a:lnTo>
                      <a:pt x="40763" y="44355"/>
                    </a:lnTo>
                    <a:cubicBezTo>
                      <a:pt x="44666" y="41686"/>
                      <a:pt x="48536" y="39018"/>
                      <a:pt x="52405" y="36382"/>
                    </a:cubicBezTo>
                    <a:cubicBezTo>
                      <a:pt x="56041" y="33914"/>
                      <a:pt x="59644" y="31412"/>
                      <a:pt x="63246" y="28944"/>
                    </a:cubicBezTo>
                    <a:cubicBezTo>
                      <a:pt x="66315" y="26875"/>
                      <a:pt x="69350" y="24774"/>
                      <a:pt x="72419" y="22672"/>
                    </a:cubicBezTo>
                    <a:cubicBezTo>
                      <a:pt x="74588" y="21171"/>
                      <a:pt x="76822" y="19670"/>
                      <a:pt x="78957" y="18169"/>
                    </a:cubicBezTo>
                    <a:cubicBezTo>
                      <a:pt x="80025" y="17435"/>
                      <a:pt x="81092" y="16735"/>
                      <a:pt x="82093" y="16001"/>
                    </a:cubicBezTo>
                    <a:cubicBezTo>
                      <a:pt x="82126" y="15934"/>
                      <a:pt x="82193" y="15934"/>
                      <a:pt x="82226" y="15901"/>
                    </a:cubicBezTo>
                    <a:cubicBezTo>
                      <a:pt x="82527" y="15734"/>
                      <a:pt x="82727" y="15367"/>
                      <a:pt x="82660" y="15034"/>
                    </a:cubicBezTo>
                    <a:cubicBezTo>
                      <a:pt x="82560" y="14667"/>
                      <a:pt x="82193" y="14533"/>
                      <a:pt x="81859" y="14433"/>
                    </a:cubicBezTo>
                    <a:cubicBezTo>
                      <a:pt x="79625" y="14000"/>
                      <a:pt x="77423" y="13499"/>
                      <a:pt x="75255" y="13032"/>
                    </a:cubicBezTo>
                    <a:cubicBezTo>
                      <a:pt x="69951" y="11865"/>
                      <a:pt x="64680" y="10731"/>
                      <a:pt x="59377" y="9563"/>
                    </a:cubicBezTo>
                    <a:cubicBezTo>
                      <a:pt x="53005" y="8195"/>
                      <a:pt x="46568" y="6761"/>
                      <a:pt x="40196" y="5393"/>
                    </a:cubicBezTo>
                    <a:cubicBezTo>
                      <a:pt x="34659" y="4193"/>
                      <a:pt x="29155" y="2992"/>
                      <a:pt x="23584" y="1824"/>
                    </a:cubicBezTo>
                    <a:cubicBezTo>
                      <a:pt x="21817" y="1424"/>
                      <a:pt x="19982" y="1024"/>
                      <a:pt x="18181" y="657"/>
                    </a:cubicBezTo>
                    <a:cubicBezTo>
                      <a:pt x="17313" y="490"/>
                      <a:pt x="16479" y="223"/>
                      <a:pt x="15579" y="56"/>
                    </a:cubicBezTo>
                    <a:cubicBezTo>
                      <a:pt x="15545" y="56"/>
                      <a:pt x="15512" y="56"/>
                      <a:pt x="15479" y="23"/>
                    </a:cubicBezTo>
                    <a:cubicBezTo>
                      <a:pt x="15402" y="8"/>
                      <a:pt x="15322" y="0"/>
                      <a:pt x="152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332;p20">
                <a:extLst>
                  <a:ext uri="{FF2B5EF4-FFF2-40B4-BE49-F238E27FC236}">
                    <a16:creationId xmlns:a16="http://schemas.microsoft.com/office/drawing/2014/main" id="{4FC2B166-7929-C946-8232-6D336997E011}"/>
                  </a:ext>
                </a:extLst>
              </p:cNvPr>
              <p:cNvSpPr/>
              <p:nvPr/>
            </p:nvSpPr>
            <p:spPr>
              <a:xfrm>
                <a:off x="5345463" y="3898636"/>
                <a:ext cx="501439" cy="582707"/>
              </a:xfrm>
              <a:custGeom>
                <a:avLst/>
                <a:gdLst/>
                <a:ahLst/>
                <a:cxnLst/>
                <a:rect l="l" t="t" r="r" b="b"/>
                <a:pathLst>
                  <a:path w="28821" h="33492" extrusionOk="0">
                    <a:moveTo>
                      <a:pt x="28821" y="1"/>
                    </a:moveTo>
                    <a:lnTo>
                      <a:pt x="67" y="8140"/>
                    </a:lnTo>
                    <a:cubicBezTo>
                      <a:pt x="0" y="8540"/>
                      <a:pt x="1802" y="33492"/>
                      <a:pt x="1802" y="33492"/>
                    </a:cubicBezTo>
                    <a:lnTo>
                      <a:pt x="288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333;p20">
                <a:extLst>
                  <a:ext uri="{FF2B5EF4-FFF2-40B4-BE49-F238E27FC236}">
                    <a16:creationId xmlns:a16="http://schemas.microsoft.com/office/drawing/2014/main" id="{E03F4AD0-B249-9C40-8B2D-EEC379F4A7E2}"/>
                  </a:ext>
                </a:extLst>
              </p:cNvPr>
              <p:cNvSpPr/>
              <p:nvPr/>
            </p:nvSpPr>
            <p:spPr>
              <a:xfrm>
                <a:off x="4962460" y="3643307"/>
                <a:ext cx="1138690" cy="568771"/>
              </a:xfrm>
              <a:custGeom>
                <a:avLst/>
                <a:gdLst/>
                <a:ahLst/>
                <a:cxnLst/>
                <a:rect l="l" t="t" r="r" b="b"/>
                <a:pathLst>
                  <a:path w="65448" h="32691" extrusionOk="0">
                    <a:moveTo>
                      <a:pt x="65447" y="1"/>
                    </a:moveTo>
                    <a:lnTo>
                      <a:pt x="1" y="3603"/>
                    </a:lnTo>
                    <a:lnTo>
                      <a:pt x="11109" y="32691"/>
                    </a:lnTo>
                    <a:lnTo>
                      <a:pt x="60144" y="18481"/>
                    </a:lnTo>
                    <a:lnTo>
                      <a:pt x="654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334;p20">
                <a:extLst>
                  <a:ext uri="{FF2B5EF4-FFF2-40B4-BE49-F238E27FC236}">
                    <a16:creationId xmlns:a16="http://schemas.microsoft.com/office/drawing/2014/main" id="{900C450D-E052-A54F-8404-71238A305017}"/>
                  </a:ext>
                </a:extLst>
              </p:cNvPr>
              <p:cNvSpPr/>
              <p:nvPr/>
            </p:nvSpPr>
            <p:spPr>
              <a:xfrm>
                <a:off x="4789538" y="3304423"/>
                <a:ext cx="1361529" cy="448635"/>
              </a:xfrm>
              <a:custGeom>
                <a:avLst/>
                <a:gdLst/>
                <a:ahLst/>
                <a:cxnLst/>
                <a:rect l="l" t="t" r="r" b="b"/>
                <a:pathLst>
                  <a:path w="78256" h="25786" extrusionOk="0">
                    <a:moveTo>
                      <a:pt x="78256" y="0"/>
                    </a:moveTo>
                    <a:lnTo>
                      <a:pt x="0" y="4804"/>
                    </a:lnTo>
                    <a:lnTo>
                      <a:pt x="5504" y="25785"/>
                    </a:lnTo>
                    <a:lnTo>
                      <a:pt x="78256" y="23817"/>
                    </a:lnTo>
                    <a:lnTo>
                      <a:pt x="782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335;p20">
                <a:extLst>
                  <a:ext uri="{FF2B5EF4-FFF2-40B4-BE49-F238E27FC236}">
                    <a16:creationId xmlns:a16="http://schemas.microsoft.com/office/drawing/2014/main" id="{029354B9-719C-7A46-BBF1-0B880B8FD4D5}"/>
                  </a:ext>
                </a:extLst>
              </p:cNvPr>
              <p:cNvSpPr/>
              <p:nvPr/>
            </p:nvSpPr>
            <p:spPr>
              <a:xfrm>
                <a:off x="5099997" y="3512746"/>
                <a:ext cx="98666" cy="146407"/>
              </a:xfrm>
              <a:custGeom>
                <a:avLst/>
                <a:gdLst/>
                <a:ahLst/>
                <a:cxnLst/>
                <a:rect l="l" t="t" r="r" b="b"/>
                <a:pathLst>
                  <a:path w="5671" h="8415" extrusionOk="0">
                    <a:moveTo>
                      <a:pt x="2916" y="2932"/>
                    </a:moveTo>
                    <a:cubicBezTo>
                      <a:pt x="3398" y="2932"/>
                      <a:pt x="3791" y="3131"/>
                      <a:pt x="4070" y="3503"/>
                    </a:cubicBezTo>
                    <a:cubicBezTo>
                      <a:pt x="4403" y="3903"/>
                      <a:pt x="4570" y="4470"/>
                      <a:pt x="4604" y="5204"/>
                    </a:cubicBezTo>
                    <a:cubicBezTo>
                      <a:pt x="4637" y="5905"/>
                      <a:pt x="4503" y="6505"/>
                      <a:pt x="4237" y="6939"/>
                    </a:cubicBezTo>
                    <a:cubicBezTo>
                      <a:pt x="3936" y="7339"/>
                      <a:pt x="3536" y="7572"/>
                      <a:pt x="3036" y="7606"/>
                    </a:cubicBezTo>
                    <a:cubicBezTo>
                      <a:pt x="2997" y="7608"/>
                      <a:pt x="2960" y="7609"/>
                      <a:pt x="2922" y="7609"/>
                    </a:cubicBezTo>
                    <a:cubicBezTo>
                      <a:pt x="2440" y="7609"/>
                      <a:pt x="2047" y="7410"/>
                      <a:pt x="1768" y="7039"/>
                    </a:cubicBezTo>
                    <a:cubicBezTo>
                      <a:pt x="1435" y="6638"/>
                      <a:pt x="1268" y="6071"/>
                      <a:pt x="1234" y="5338"/>
                    </a:cubicBezTo>
                    <a:cubicBezTo>
                      <a:pt x="1201" y="4604"/>
                      <a:pt x="1335" y="4037"/>
                      <a:pt x="1601" y="3603"/>
                    </a:cubicBezTo>
                    <a:cubicBezTo>
                      <a:pt x="1902" y="3169"/>
                      <a:pt x="2302" y="2969"/>
                      <a:pt x="2802" y="2936"/>
                    </a:cubicBezTo>
                    <a:cubicBezTo>
                      <a:pt x="2841" y="2933"/>
                      <a:pt x="2878" y="2932"/>
                      <a:pt x="2916" y="2932"/>
                    </a:cubicBezTo>
                    <a:close/>
                    <a:moveTo>
                      <a:pt x="1001" y="0"/>
                    </a:moveTo>
                    <a:lnTo>
                      <a:pt x="0" y="34"/>
                    </a:lnTo>
                    <a:lnTo>
                      <a:pt x="367" y="8406"/>
                    </a:lnTo>
                    <a:lnTo>
                      <a:pt x="1368" y="8340"/>
                    </a:lnTo>
                    <a:lnTo>
                      <a:pt x="1335" y="7439"/>
                    </a:lnTo>
                    <a:lnTo>
                      <a:pt x="1335" y="7439"/>
                    </a:lnTo>
                    <a:cubicBezTo>
                      <a:pt x="1568" y="7806"/>
                      <a:pt x="1835" y="8039"/>
                      <a:pt x="2168" y="8206"/>
                    </a:cubicBezTo>
                    <a:cubicBezTo>
                      <a:pt x="2419" y="8345"/>
                      <a:pt x="2738" y="8415"/>
                      <a:pt x="3089" y="8415"/>
                    </a:cubicBezTo>
                    <a:cubicBezTo>
                      <a:pt x="3159" y="8415"/>
                      <a:pt x="3230" y="8412"/>
                      <a:pt x="3303" y="8406"/>
                    </a:cubicBezTo>
                    <a:cubicBezTo>
                      <a:pt x="4036" y="8373"/>
                      <a:pt x="4604" y="8073"/>
                      <a:pt x="5037" y="7472"/>
                    </a:cubicBezTo>
                    <a:cubicBezTo>
                      <a:pt x="5471" y="6872"/>
                      <a:pt x="5671" y="6105"/>
                      <a:pt x="5638" y="5137"/>
                    </a:cubicBezTo>
                    <a:cubicBezTo>
                      <a:pt x="5571" y="4203"/>
                      <a:pt x="5337" y="3436"/>
                      <a:pt x="4837" y="2869"/>
                    </a:cubicBezTo>
                    <a:cubicBezTo>
                      <a:pt x="4396" y="2365"/>
                      <a:pt x="3806" y="2099"/>
                      <a:pt x="3124" y="2099"/>
                    </a:cubicBezTo>
                    <a:cubicBezTo>
                      <a:pt x="3084" y="2099"/>
                      <a:pt x="3043" y="2100"/>
                      <a:pt x="3002" y="2102"/>
                    </a:cubicBezTo>
                    <a:cubicBezTo>
                      <a:pt x="2569" y="2102"/>
                      <a:pt x="2202" y="2235"/>
                      <a:pt x="1902" y="2402"/>
                    </a:cubicBezTo>
                    <a:cubicBezTo>
                      <a:pt x="1568" y="2602"/>
                      <a:pt x="1335" y="2869"/>
                      <a:pt x="1134" y="3236"/>
                    </a:cubicBezTo>
                    <a:lnTo>
                      <a:pt x="1001" y="0"/>
                    </a:lnTo>
                    <a:close/>
                  </a:path>
                </a:pathLst>
              </a:custGeom>
              <a:solidFill>
                <a:srgbClr val="EAA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336;p20">
                <a:extLst>
                  <a:ext uri="{FF2B5EF4-FFF2-40B4-BE49-F238E27FC236}">
                    <a16:creationId xmlns:a16="http://schemas.microsoft.com/office/drawing/2014/main" id="{466B49B1-342E-5A43-BDD6-423FD0145D07}"/>
                  </a:ext>
                </a:extLst>
              </p:cNvPr>
              <p:cNvSpPr/>
              <p:nvPr/>
            </p:nvSpPr>
            <p:spPr>
              <a:xfrm>
                <a:off x="5230559" y="3542912"/>
                <a:ext cx="62112" cy="110288"/>
              </a:xfrm>
              <a:custGeom>
                <a:avLst/>
                <a:gdLst/>
                <a:ahLst/>
                <a:cxnLst/>
                <a:rect l="l" t="t" r="r" b="b"/>
                <a:pathLst>
                  <a:path w="3570" h="6339" extrusionOk="0">
                    <a:moveTo>
                      <a:pt x="3036" y="1"/>
                    </a:moveTo>
                    <a:cubicBezTo>
                      <a:pt x="2536" y="34"/>
                      <a:pt x="2135" y="134"/>
                      <a:pt x="1802" y="335"/>
                    </a:cubicBezTo>
                    <a:cubicBezTo>
                      <a:pt x="1502" y="535"/>
                      <a:pt x="1235" y="802"/>
                      <a:pt x="1035" y="1202"/>
                    </a:cubicBezTo>
                    <a:lnTo>
                      <a:pt x="1001" y="268"/>
                    </a:lnTo>
                    <a:lnTo>
                      <a:pt x="1" y="301"/>
                    </a:lnTo>
                    <a:lnTo>
                      <a:pt x="267" y="6339"/>
                    </a:lnTo>
                    <a:lnTo>
                      <a:pt x="1268" y="6272"/>
                    </a:lnTo>
                    <a:lnTo>
                      <a:pt x="1135" y="3103"/>
                    </a:lnTo>
                    <a:cubicBezTo>
                      <a:pt x="1101" y="2436"/>
                      <a:pt x="1235" y="1902"/>
                      <a:pt x="1502" y="1535"/>
                    </a:cubicBezTo>
                    <a:cubicBezTo>
                      <a:pt x="1802" y="1135"/>
                      <a:pt x="2202" y="935"/>
                      <a:pt x="2769" y="902"/>
                    </a:cubicBezTo>
                    <a:cubicBezTo>
                      <a:pt x="2936" y="902"/>
                      <a:pt x="3069" y="902"/>
                      <a:pt x="3203" y="935"/>
                    </a:cubicBezTo>
                    <a:cubicBezTo>
                      <a:pt x="3336" y="968"/>
                      <a:pt x="3470" y="1002"/>
                      <a:pt x="3570" y="1068"/>
                    </a:cubicBezTo>
                    <a:lnTo>
                      <a:pt x="3536" y="34"/>
                    </a:lnTo>
                    <a:lnTo>
                      <a:pt x="3236" y="34"/>
                    </a:lnTo>
                    <a:cubicBezTo>
                      <a:pt x="3170" y="1"/>
                      <a:pt x="3103" y="1"/>
                      <a:pt x="3036" y="1"/>
                    </a:cubicBezTo>
                    <a:close/>
                  </a:path>
                </a:pathLst>
              </a:custGeom>
              <a:solidFill>
                <a:srgbClr val="EAA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337;p20">
                <a:extLst>
                  <a:ext uri="{FF2B5EF4-FFF2-40B4-BE49-F238E27FC236}">
                    <a16:creationId xmlns:a16="http://schemas.microsoft.com/office/drawing/2014/main" id="{F1809CC8-719E-5542-86FC-B062ABDAF36D}"/>
                  </a:ext>
                </a:extLst>
              </p:cNvPr>
              <p:cNvSpPr/>
              <p:nvPr/>
            </p:nvSpPr>
            <p:spPr>
              <a:xfrm>
                <a:off x="5307747" y="3539833"/>
                <a:ext cx="98092" cy="109940"/>
              </a:xfrm>
              <a:custGeom>
                <a:avLst/>
                <a:gdLst/>
                <a:ahLst/>
                <a:cxnLst/>
                <a:rect l="l" t="t" r="r" b="b"/>
                <a:pathLst>
                  <a:path w="5638" h="6319" extrusionOk="0">
                    <a:moveTo>
                      <a:pt x="3039" y="840"/>
                    </a:moveTo>
                    <a:cubicBezTo>
                      <a:pt x="3447" y="840"/>
                      <a:pt x="3799" y="978"/>
                      <a:pt x="4070" y="1279"/>
                    </a:cubicBezTo>
                    <a:cubicBezTo>
                      <a:pt x="4403" y="1579"/>
                      <a:pt x="4570" y="2013"/>
                      <a:pt x="4603" y="2546"/>
                    </a:cubicBezTo>
                    <a:lnTo>
                      <a:pt x="1068" y="2713"/>
                    </a:lnTo>
                    <a:cubicBezTo>
                      <a:pt x="1101" y="2146"/>
                      <a:pt x="1268" y="1679"/>
                      <a:pt x="1568" y="1379"/>
                    </a:cubicBezTo>
                    <a:cubicBezTo>
                      <a:pt x="1901" y="1045"/>
                      <a:pt x="2335" y="878"/>
                      <a:pt x="2902" y="845"/>
                    </a:cubicBezTo>
                    <a:cubicBezTo>
                      <a:pt x="2948" y="842"/>
                      <a:pt x="2994" y="840"/>
                      <a:pt x="3039" y="840"/>
                    </a:cubicBezTo>
                    <a:close/>
                    <a:moveTo>
                      <a:pt x="3097" y="0"/>
                    </a:moveTo>
                    <a:cubicBezTo>
                      <a:pt x="3012" y="0"/>
                      <a:pt x="2924" y="4"/>
                      <a:pt x="2835" y="11"/>
                    </a:cubicBezTo>
                    <a:cubicBezTo>
                      <a:pt x="1935" y="45"/>
                      <a:pt x="1234" y="378"/>
                      <a:pt x="734" y="979"/>
                    </a:cubicBezTo>
                    <a:cubicBezTo>
                      <a:pt x="234" y="1579"/>
                      <a:pt x="0" y="2380"/>
                      <a:pt x="33" y="3347"/>
                    </a:cubicBezTo>
                    <a:cubicBezTo>
                      <a:pt x="67" y="4314"/>
                      <a:pt x="400" y="5048"/>
                      <a:pt x="967" y="5582"/>
                    </a:cubicBezTo>
                    <a:cubicBezTo>
                      <a:pt x="1531" y="6082"/>
                      <a:pt x="2240" y="6319"/>
                      <a:pt x="3124" y="6319"/>
                    </a:cubicBezTo>
                    <a:cubicBezTo>
                      <a:pt x="3183" y="6319"/>
                      <a:pt x="3242" y="6318"/>
                      <a:pt x="3302" y="6316"/>
                    </a:cubicBezTo>
                    <a:cubicBezTo>
                      <a:pt x="3669" y="6282"/>
                      <a:pt x="4070" y="6249"/>
                      <a:pt x="4437" y="6149"/>
                    </a:cubicBezTo>
                    <a:cubicBezTo>
                      <a:pt x="4804" y="6049"/>
                      <a:pt x="5170" y="5915"/>
                      <a:pt x="5504" y="5749"/>
                    </a:cubicBezTo>
                    <a:lnTo>
                      <a:pt x="5471" y="4815"/>
                    </a:lnTo>
                    <a:cubicBezTo>
                      <a:pt x="5104" y="5015"/>
                      <a:pt x="4770" y="5182"/>
                      <a:pt x="4403" y="5282"/>
                    </a:cubicBezTo>
                    <a:cubicBezTo>
                      <a:pt x="4070" y="5382"/>
                      <a:pt x="3703" y="5448"/>
                      <a:pt x="3336" y="5482"/>
                    </a:cubicBezTo>
                    <a:cubicBezTo>
                      <a:pt x="3280" y="5485"/>
                      <a:pt x="3225" y="5486"/>
                      <a:pt x="3171" y="5486"/>
                    </a:cubicBezTo>
                    <a:cubicBezTo>
                      <a:pt x="2580" y="5486"/>
                      <a:pt x="2104" y="5320"/>
                      <a:pt x="1768" y="5015"/>
                    </a:cubicBezTo>
                    <a:cubicBezTo>
                      <a:pt x="1368" y="4681"/>
                      <a:pt x="1134" y="4147"/>
                      <a:pt x="1068" y="3480"/>
                    </a:cubicBezTo>
                    <a:lnTo>
                      <a:pt x="5637" y="3280"/>
                    </a:lnTo>
                    <a:lnTo>
                      <a:pt x="5604" y="2780"/>
                    </a:lnTo>
                    <a:cubicBezTo>
                      <a:pt x="5571" y="1879"/>
                      <a:pt x="5304" y="1179"/>
                      <a:pt x="4804" y="712"/>
                    </a:cubicBezTo>
                    <a:cubicBezTo>
                      <a:pt x="4359" y="237"/>
                      <a:pt x="3782" y="0"/>
                      <a:pt x="3097" y="0"/>
                    </a:cubicBezTo>
                    <a:close/>
                  </a:path>
                </a:pathLst>
              </a:custGeom>
              <a:solidFill>
                <a:srgbClr val="EAA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338;p20">
                <a:extLst>
                  <a:ext uri="{FF2B5EF4-FFF2-40B4-BE49-F238E27FC236}">
                    <a16:creationId xmlns:a16="http://schemas.microsoft.com/office/drawing/2014/main" id="{B61025A0-F913-E04F-8DB8-1F7B6E9F949E}"/>
                  </a:ext>
                </a:extLst>
              </p:cNvPr>
              <p:cNvSpPr/>
              <p:nvPr/>
            </p:nvSpPr>
            <p:spPr>
              <a:xfrm>
                <a:off x="5434829" y="3534161"/>
                <a:ext cx="90541" cy="110428"/>
              </a:xfrm>
              <a:custGeom>
                <a:avLst/>
                <a:gdLst/>
                <a:ahLst/>
                <a:cxnLst/>
                <a:rect l="l" t="t" r="r" b="b"/>
                <a:pathLst>
                  <a:path w="5204" h="6347" extrusionOk="0">
                    <a:moveTo>
                      <a:pt x="4070" y="3072"/>
                    </a:moveTo>
                    <a:lnTo>
                      <a:pt x="4070" y="3306"/>
                    </a:lnTo>
                    <a:cubicBezTo>
                      <a:pt x="4103" y="3940"/>
                      <a:pt x="3970" y="4473"/>
                      <a:pt x="3636" y="4874"/>
                    </a:cubicBezTo>
                    <a:cubicBezTo>
                      <a:pt x="3336" y="5274"/>
                      <a:pt x="2902" y="5508"/>
                      <a:pt x="2369" y="5508"/>
                    </a:cubicBezTo>
                    <a:cubicBezTo>
                      <a:pt x="2318" y="5512"/>
                      <a:pt x="2268" y="5514"/>
                      <a:pt x="2219" y="5514"/>
                    </a:cubicBezTo>
                    <a:cubicBezTo>
                      <a:pt x="1885" y="5514"/>
                      <a:pt x="1605" y="5415"/>
                      <a:pt x="1401" y="5241"/>
                    </a:cubicBezTo>
                    <a:cubicBezTo>
                      <a:pt x="1168" y="5041"/>
                      <a:pt x="1034" y="4774"/>
                      <a:pt x="1001" y="4440"/>
                    </a:cubicBezTo>
                    <a:cubicBezTo>
                      <a:pt x="1001" y="4006"/>
                      <a:pt x="1134" y="3673"/>
                      <a:pt x="1435" y="3473"/>
                    </a:cubicBezTo>
                    <a:cubicBezTo>
                      <a:pt x="1735" y="3273"/>
                      <a:pt x="2269" y="3173"/>
                      <a:pt x="3069" y="3139"/>
                    </a:cubicBezTo>
                    <a:lnTo>
                      <a:pt x="4070" y="3072"/>
                    </a:lnTo>
                    <a:close/>
                    <a:moveTo>
                      <a:pt x="2491" y="0"/>
                    </a:moveTo>
                    <a:cubicBezTo>
                      <a:pt x="2429" y="0"/>
                      <a:pt x="2366" y="1"/>
                      <a:pt x="2302" y="4"/>
                    </a:cubicBezTo>
                    <a:cubicBezTo>
                      <a:pt x="2002" y="37"/>
                      <a:pt x="1668" y="70"/>
                      <a:pt x="1335" y="170"/>
                    </a:cubicBezTo>
                    <a:cubicBezTo>
                      <a:pt x="1001" y="237"/>
                      <a:pt x="634" y="371"/>
                      <a:pt x="301" y="537"/>
                    </a:cubicBezTo>
                    <a:lnTo>
                      <a:pt x="334" y="1438"/>
                    </a:lnTo>
                    <a:cubicBezTo>
                      <a:pt x="634" y="1271"/>
                      <a:pt x="934" y="1138"/>
                      <a:pt x="1268" y="1038"/>
                    </a:cubicBezTo>
                    <a:cubicBezTo>
                      <a:pt x="1568" y="938"/>
                      <a:pt x="1902" y="871"/>
                      <a:pt x="2235" y="871"/>
                    </a:cubicBezTo>
                    <a:cubicBezTo>
                      <a:pt x="2306" y="867"/>
                      <a:pt x="2374" y="865"/>
                      <a:pt x="2440" y="865"/>
                    </a:cubicBezTo>
                    <a:cubicBezTo>
                      <a:pt x="2901" y="865"/>
                      <a:pt x="3244" y="967"/>
                      <a:pt x="3536" y="1171"/>
                    </a:cubicBezTo>
                    <a:cubicBezTo>
                      <a:pt x="3836" y="1405"/>
                      <a:pt x="4003" y="1738"/>
                      <a:pt x="4037" y="2205"/>
                    </a:cubicBezTo>
                    <a:lnTo>
                      <a:pt x="4037" y="2305"/>
                    </a:lnTo>
                    <a:lnTo>
                      <a:pt x="2636" y="2372"/>
                    </a:lnTo>
                    <a:cubicBezTo>
                      <a:pt x="1735" y="2405"/>
                      <a:pt x="1068" y="2605"/>
                      <a:pt x="634" y="2972"/>
                    </a:cubicBezTo>
                    <a:cubicBezTo>
                      <a:pt x="200" y="3339"/>
                      <a:pt x="0" y="3873"/>
                      <a:pt x="34" y="4540"/>
                    </a:cubicBezTo>
                    <a:cubicBezTo>
                      <a:pt x="67" y="5107"/>
                      <a:pt x="267" y="5574"/>
                      <a:pt x="634" y="5908"/>
                    </a:cubicBezTo>
                    <a:cubicBezTo>
                      <a:pt x="965" y="6208"/>
                      <a:pt x="1404" y="6346"/>
                      <a:pt x="1951" y="6346"/>
                    </a:cubicBezTo>
                    <a:cubicBezTo>
                      <a:pt x="2011" y="6346"/>
                      <a:pt x="2072" y="6345"/>
                      <a:pt x="2135" y="6341"/>
                    </a:cubicBezTo>
                    <a:cubicBezTo>
                      <a:pt x="2636" y="6341"/>
                      <a:pt x="3036" y="6241"/>
                      <a:pt x="3369" y="6041"/>
                    </a:cubicBezTo>
                    <a:cubicBezTo>
                      <a:pt x="3670" y="5841"/>
                      <a:pt x="3970" y="5574"/>
                      <a:pt x="4170" y="5207"/>
                    </a:cubicBezTo>
                    <a:lnTo>
                      <a:pt x="4203" y="6108"/>
                    </a:lnTo>
                    <a:lnTo>
                      <a:pt x="5204" y="6075"/>
                    </a:lnTo>
                    <a:lnTo>
                      <a:pt x="5037" y="2639"/>
                    </a:lnTo>
                    <a:cubicBezTo>
                      <a:pt x="5004" y="1705"/>
                      <a:pt x="4737" y="1038"/>
                      <a:pt x="4303" y="604"/>
                    </a:cubicBezTo>
                    <a:cubicBezTo>
                      <a:pt x="3870" y="201"/>
                      <a:pt x="3292" y="0"/>
                      <a:pt x="2491" y="0"/>
                    </a:cubicBezTo>
                    <a:close/>
                  </a:path>
                </a:pathLst>
              </a:custGeom>
              <a:solidFill>
                <a:srgbClr val="EAA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339;p20">
                <a:extLst>
                  <a:ext uri="{FF2B5EF4-FFF2-40B4-BE49-F238E27FC236}">
                    <a16:creationId xmlns:a16="http://schemas.microsoft.com/office/drawing/2014/main" id="{23A6B98D-7906-614E-8B54-93E53F8EA388}"/>
                  </a:ext>
                </a:extLst>
              </p:cNvPr>
              <p:cNvSpPr/>
              <p:nvPr/>
            </p:nvSpPr>
            <p:spPr>
              <a:xfrm>
                <a:off x="5560746" y="3491279"/>
                <a:ext cx="99849" cy="146268"/>
              </a:xfrm>
              <a:custGeom>
                <a:avLst/>
                <a:gdLst/>
                <a:ahLst/>
                <a:cxnLst/>
                <a:rect l="l" t="t" r="r" b="b"/>
                <a:pathLst>
                  <a:path w="5739" h="8407" extrusionOk="0">
                    <a:moveTo>
                      <a:pt x="1002" y="0"/>
                    </a:moveTo>
                    <a:lnTo>
                      <a:pt x="1" y="34"/>
                    </a:lnTo>
                    <a:lnTo>
                      <a:pt x="368" y="8406"/>
                    </a:lnTo>
                    <a:lnTo>
                      <a:pt x="1368" y="8373"/>
                    </a:lnTo>
                    <a:lnTo>
                      <a:pt x="1235" y="5437"/>
                    </a:lnTo>
                    <a:lnTo>
                      <a:pt x="4437" y="8239"/>
                    </a:lnTo>
                    <a:lnTo>
                      <a:pt x="5738" y="8173"/>
                    </a:lnTo>
                    <a:lnTo>
                      <a:pt x="2236" y="5104"/>
                    </a:lnTo>
                    <a:lnTo>
                      <a:pt x="5305" y="2168"/>
                    </a:lnTo>
                    <a:lnTo>
                      <a:pt x="4037" y="2202"/>
                    </a:lnTo>
                    <a:lnTo>
                      <a:pt x="1202" y="4937"/>
                    </a:lnTo>
                    <a:lnTo>
                      <a:pt x="1002" y="0"/>
                    </a:lnTo>
                    <a:close/>
                  </a:path>
                </a:pathLst>
              </a:custGeom>
              <a:solidFill>
                <a:srgbClr val="EAA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340;p20">
                <a:extLst>
                  <a:ext uri="{FF2B5EF4-FFF2-40B4-BE49-F238E27FC236}">
                    <a16:creationId xmlns:a16="http://schemas.microsoft.com/office/drawing/2014/main" id="{B5E60537-F941-9843-93EC-69845DA7E7EC}"/>
                  </a:ext>
                </a:extLst>
              </p:cNvPr>
              <p:cNvSpPr/>
              <p:nvPr/>
            </p:nvSpPr>
            <p:spPr>
              <a:xfrm>
                <a:off x="5679721" y="3486043"/>
                <a:ext cx="23801" cy="146268"/>
              </a:xfrm>
              <a:custGeom>
                <a:avLst/>
                <a:gdLst/>
                <a:ahLst/>
                <a:cxnLst/>
                <a:rect l="l" t="t" r="r" b="b"/>
                <a:pathLst>
                  <a:path w="1368" h="8407" extrusionOk="0">
                    <a:moveTo>
                      <a:pt x="1001" y="1"/>
                    </a:moveTo>
                    <a:lnTo>
                      <a:pt x="0" y="34"/>
                    </a:lnTo>
                    <a:lnTo>
                      <a:pt x="67" y="1302"/>
                    </a:lnTo>
                    <a:lnTo>
                      <a:pt x="1034" y="1235"/>
                    </a:lnTo>
                    <a:lnTo>
                      <a:pt x="1001" y="1"/>
                    </a:lnTo>
                    <a:close/>
                    <a:moveTo>
                      <a:pt x="1101" y="2336"/>
                    </a:moveTo>
                    <a:lnTo>
                      <a:pt x="100" y="2369"/>
                    </a:lnTo>
                    <a:lnTo>
                      <a:pt x="367" y="8407"/>
                    </a:lnTo>
                    <a:lnTo>
                      <a:pt x="1368" y="8340"/>
                    </a:lnTo>
                    <a:lnTo>
                      <a:pt x="1101" y="2336"/>
                    </a:lnTo>
                    <a:close/>
                  </a:path>
                </a:pathLst>
              </a:custGeom>
              <a:solidFill>
                <a:srgbClr val="EAA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341;p20">
                <a:extLst>
                  <a:ext uri="{FF2B5EF4-FFF2-40B4-BE49-F238E27FC236}">
                    <a16:creationId xmlns:a16="http://schemas.microsoft.com/office/drawing/2014/main" id="{01B1A3EA-A6C5-474E-8EFB-97B758A2027B}"/>
                  </a:ext>
                </a:extLst>
              </p:cNvPr>
              <p:cNvSpPr/>
              <p:nvPr/>
            </p:nvSpPr>
            <p:spPr>
              <a:xfrm>
                <a:off x="5741218" y="3519653"/>
                <a:ext cx="92873" cy="109766"/>
              </a:xfrm>
              <a:custGeom>
                <a:avLst/>
                <a:gdLst/>
                <a:ahLst/>
                <a:cxnLst/>
                <a:rect l="l" t="t" r="r" b="b"/>
                <a:pathLst>
                  <a:path w="5338" h="6309" extrusionOk="0">
                    <a:moveTo>
                      <a:pt x="3085" y="0"/>
                    </a:moveTo>
                    <a:cubicBezTo>
                      <a:pt x="3036" y="0"/>
                      <a:pt x="2987" y="1"/>
                      <a:pt x="2936" y="4"/>
                    </a:cubicBezTo>
                    <a:cubicBezTo>
                      <a:pt x="2503" y="37"/>
                      <a:pt x="2136" y="137"/>
                      <a:pt x="1836" y="337"/>
                    </a:cubicBezTo>
                    <a:cubicBezTo>
                      <a:pt x="1535" y="537"/>
                      <a:pt x="1268" y="804"/>
                      <a:pt x="1035" y="1171"/>
                    </a:cubicBezTo>
                    <a:lnTo>
                      <a:pt x="1002" y="237"/>
                    </a:lnTo>
                    <a:lnTo>
                      <a:pt x="1" y="304"/>
                    </a:lnTo>
                    <a:lnTo>
                      <a:pt x="268" y="6308"/>
                    </a:lnTo>
                    <a:lnTo>
                      <a:pt x="1268" y="6275"/>
                    </a:lnTo>
                    <a:lnTo>
                      <a:pt x="1102" y="2872"/>
                    </a:lnTo>
                    <a:cubicBezTo>
                      <a:pt x="1102" y="2272"/>
                      <a:pt x="1235" y="1805"/>
                      <a:pt x="1502" y="1438"/>
                    </a:cubicBezTo>
                    <a:cubicBezTo>
                      <a:pt x="1802" y="1104"/>
                      <a:pt x="2236" y="904"/>
                      <a:pt x="2770" y="871"/>
                    </a:cubicBezTo>
                    <a:cubicBezTo>
                      <a:pt x="3203" y="871"/>
                      <a:pt x="3537" y="971"/>
                      <a:pt x="3770" y="1271"/>
                    </a:cubicBezTo>
                    <a:cubicBezTo>
                      <a:pt x="4004" y="1538"/>
                      <a:pt x="4137" y="1938"/>
                      <a:pt x="4171" y="2539"/>
                    </a:cubicBezTo>
                    <a:lnTo>
                      <a:pt x="4337" y="6141"/>
                    </a:lnTo>
                    <a:lnTo>
                      <a:pt x="5338" y="6075"/>
                    </a:lnTo>
                    <a:lnTo>
                      <a:pt x="5171" y="2439"/>
                    </a:lnTo>
                    <a:cubicBezTo>
                      <a:pt x="5105" y="1605"/>
                      <a:pt x="4904" y="1004"/>
                      <a:pt x="4537" y="571"/>
                    </a:cubicBezTo>
                    <a:cubicBezTo>
                      <a:pt x="4197" y="199"/>
                      <a:pt x="3713" y="0"/>
                      <a:pt x="3085" y="0"/>
                    </a:cubicBezTo>
                    <a:close/>
                  </a:path>
                </a:pathLst>
              </a:custGeom>
              <a:solidFill>
                <a:srgbClr val="EAA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342;p20">
                <a:extLst>
                  <a:ext uri="{FF2B5EF4-FFF2-40B4-BE49-F238E27FC236}">
                    <a16:creationId xmlns:a16="http://schemas.microsoft.com/office/drawing/2014/main" id="{E18430A5-1C0F-3B49-A9C0-8540C3790E8E}"/>
                  </a:ext>
                </a:extLst>
              </p:cNvPr>
              <p:cNvSpPr/>
              <p:nvPr/>
            </p:nvSpPr>
            <p:spPr>
              <a:xfrm>
                <a:off x="5864821" y="3514486"/>
                <a:ext cx="96944" cy="147434"/>
              </a:xfrm>
              <a:custGeom>
                <a:avLst/>
                <a:gdLst/>
                <a:ahLst/>
                <a:cxnLst/>
                <a:rect l="l" t="t" r="r" b="b"/>
                <a:pathLst>
                  <a:path w="5572" h="8474" extrusionOk="0">
                    <a:moveTo>
                      <a:pt x="2767" y="830"/>
                    </a:moveTo>
                    <a:cubicBezTo>
                      <a:pt x="3241" y="830"/>
                      <a:pt x="3628" y="1001"/>
                      <a:pt x="3904" y="1368"/>
                    </a:cubicBezTo>
                    <a:cubicBezTo>
                      <a:pt x="4237" y="1735"/>
                      <a:pt x="4404" y="2302"/>
                      <a:pt x="4437" y="3003"/>
                    </a:cubicBezTo>
                    <a:cubicBezTo>
                      <a:pt x="4471" y="3703"/>
                      <a:pt x="4337" y="4270"/>
                      <a:pt x="4071" y="4670"/>
                    </a:cubicBezTo>
                    <a:cubicBezTo>
                      <a:pt x="3804" y="5104"/>
                      <a:pt x="3403" y="5304"/>
                      <a:pt x="2870" y="5338"/>
                    </a:cubicBezTo>
                    <a:cubicBezTo>
                      <a:pt x="2831" y="5340"/>
                      <a:pt x="2793" y="5341"/>
                      <a:pt x="2756" y="5341"/>
                    </a:cubicBezTo>
                    <a:cubicBezTo>
                      <a:pt x="2274" y="5341"/>
                      <a:pt x="1878" y="5144"/>
                      <a:pt x="1569" y="4804"/>
                    </a:cubicBezTo>
                    <a:cubicBezTo>
                      <a:pt x="1269" y="4404"/>
                      <a:pt x="1102" y="3870"/>
                      <a:pt x="1068" y="3169"/>
                    </a:cubicBezTo>
                    <a:cubicBezTo>
                      <a:pt x="1035" y="2436"/>
                      <a:pt x="1168" y="1868"/>
                      <a:pt x="1435" y="1468"/>
                    </a:cubicBezTo>
                    <a:cubicBezTo>
                      <a:pt x="1702" y="1068"/>
                      <a:pt x="2102" y="834"/>
                      <a:pt x="2636" y="834"/>
                    </a:cubicBezTo>
                    <a:cubicBezTo>
                      <a:pt x="2680" y="832"/>
                      <a:pt x="2724" y="830"/>
                      <a:pt x="2767" y="830"/>
                    </a:cubicBezTo>
                    <a:close/>
                    <a:moveTo>
                      <a:pt x="2369" y="0"/>
                    </a:moveTo>
                    <a:cubicBezTo>
                      <a:pt x="1635" y="34"/>
                      <a:pt x="1035" y="334"/>
                      <a:pt x="635" y="934"/>
                    </a:cubicBezTo>
                    <a:cubicBezTo>
                      <a:pt x="201" y="1502"/>
                      <a:pt x="1" y="2269"/>
                      <a:pt x="34" y="3203"/>
                    </a:cubicBezTo>
                    <a:cubicBezTo>
                      <a:pt x="101" y="4137"/>
                      <a:pt x="335" y="4871"/>
                      <a:pt x="835" y="5404"/>
                    </a:cubicBezTo>
                    <a:cubicBezTo>
                      <a:pt x="1276" y="5908"/>
                      <a:pt x="1836" y="6174"/>
                      <a:pt x="2515" y="6174"/>
                    </a:cubicBezTo>
                    <a:cubicBezTo>
                      <a:pt x="2555" y="6174"/>
                      <a:pt x="2595" y="6173"/>
                      <a:pt x="2636" y="6172"/>
                    </a:cubicBezTo>
                    <a:cubicBezTo>
                      <a:pt x="3103" y="6138"/>
                      <a:pt x="3470" y="6038"/>
                      <a:pt x="3770" y="5871"/>
                    </a:cubicBezTo>
                    <a:cubicBezTo>
                      <a:pt x="4104" y="5671"/>
                      <a:pt x="4337" y="5404"/>
                      <a:pt x="4538" y="5037"/>
                    </a:cubicBezTo>
                    <a:lnTo>
                      <a:pt x="4571" y="5504"/>
                    </a:lnTo>
                    <a:cubicBezTo>
                      <a:pt x="4571" y="6205"/>
                      <a:pt x="4437" y="6705"/>
                      <a:pt x="4137" y="7072"/>
                    </a:cubicBezTo>
                    <a:cubicBezTo>
                      <a:pt x="3837" y="7439"/>
                      <a:pt x="3370" y="7606"/>
                      <a:pt x="2703" y="7639"/>
                    </a:cubicBezTo>
                    <a:cubicBezTo>
                      <a:pt x="2622" y="7648"/>
                      <a:pt x="2544" y="7652"/>
                      <a:pt x="2467" y="7652"/>
                    </a:cubicBezTo>
                    <a:cubicBezTo>
                      <a:pt x="2257" y="7652"/>
                      <a:pt x="2055" y="7621"/>
                      <a:pt x="1836" y="7573"/>
                    </a:cubicBezTo>
                    <a:cubicBezTo>
                      <a:pt x="1535" y="7506"/>
                      <a:pt x="1269" y="7406"/>
                      <a:pt x="968" y="7272"/>
                    </a:cubicBezTo>
                    <a:lnTo>
                      <a:pt x="968" y="7272"/>
                    </a:lnTo>
                    <a:lnTo>
                      <a:pt x="1002" y="8240"/>
                    </a:lnTo>
                    <a:cubicBezTo>
                      <a:pt x="1302" y="8306"/>
                      <a:pt x="1602" y="8373"/>
                      <a:pt x="1902" y="8406"/>
                    </a:cubicBezTo>
                    <a:cubicBezTo>
                      <a:pt x="2236" y="8473"/>
                      <a:pt x="2569" y="8473"/>
                      <a:pt x="2903" y="8473"/>
                    </a:cubicBezTo>
                    <a:cubicBezTo>
                      <a:pt x="3837" y="8406"/>
                      <a:pt x="4538" y="8140"/>
                      <a:pt x="4971" y="7606"/>
                    </a:cubicBezTo>
                    <a:cubicBezTo>
                      <a:pt x="5405" y="7106"/>
                      <a:pt x="5572" y="6305"/>
                      <a:pt x="5538" y="5304"/>
                    </a:cubicBezTo>
                    <a:lnTo>
                      <a:pt x="5305" y="34"/>
                    </a:lnTo>
                    <a:lnTo>
                      <a:pt x="4304" y="67"/>
                    </a:lnTo>
                    <a:lnTo>
                      <a:pt x="4337" y="968"/>
                    </a:lnTo>
                    <a:cubicBezTo>
                      <a:pt x="4137" y="634"/>
                      <a:pt x="3837" y="367"/>
                      <a:pt x="3537" y="234"/>
                    </a:cubicBezTo>
                    <a:cubicBezTo>
                      <a:pt x="3203" y="67"/>
                      <a:pt x="2803" y="0"/>
                      <a:pt x="2369" y="0"/>
                    </a:cubicBezTo>
                    <a:close/>
                  </a:path>
                </a:pathLst>
              </a:custGeom>
              <a:solidFill>
                <a:srgbClr val="EAA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343;p20">
                <a:extLst>
                  <a:ext uri="{FF2B5EF4-FFF2-40B4-BE49-F238E27FC236}">
                    <a16:creationId xmlns:a16="http://schemas.microsoft.com/office/drawing/2014/main" id="{BC97DFB9-F8A4-0447-A5D0-18FCEE1B35CD}"/>
                  </a:ext>
                </a:extLst>
              </p:cNvPr>
              <p:cNvSpPr/>
              <p:nvPr/>
            </p:nvSpPr>
            <p:spPr>
              <a:xfrm>
                <a:off x="5079104" y="3493593"/>
                <a:ext cx="98666" cy="146842"/>
              </a:xfrm>
              <a:custGeom>
                <a:avLst/>
                <a:gdLst/>
                <a:ahLst/>
                <a:cxnLst/>
                <a:rect l="l" t="t" r="r" b="b"/>
                <a:pathLst>
                  <a:path w="5671" h="8440" extrusionOk="0">
                    <a:moveTo>
                      <a:pt x="2802" y="2936"/>
                    </a:moveTo>
                    <a:cubicBezTo>
                      <a:pt x="3336" y="2936"/>
                      <a:pt x="3736" y="3103"/>
                      <a:pt x="4070" y="3503"/>
                    </a:cubicBezTo>
                    <a:cubicBezTo>
                      <a:pt x="4370" y="3903"/>
                      <a:pt x="4570" y="4470"/>
                      <a:pt x="4604" y="5204"/>
                    </a:cubicBezTo>
                    <a:cubicBezTo>
                      <a:pt x="4637" y="5938"/>
                      <a:pt x="4504" y="6505"/>
                      <a:pt x="4237" y="6939"/>
                    </a:cubicBezTo>
                    <a:cubicBezTo>
                      <a:pt x="3937" y="7373"/>
                      <a:pt x="3536" y="7606"/>
                      <a:pt x="3003" y="7606"/>
                    </a:cubicBezTo>
                    <a:cubicBezTo>
                      <a:pt x="2966" y="7608"/>
                      <a:pt x="2931" y="7610"/>
                      <a:pt x="2895" y="7610"/>
                    </a:cubicBezTo>
                    <a:cubicBezTo>
                      <a:pt x="2440" y="7610"/>
                      <a:pt x="2047" y="7413"/>
                      <a:pt x="1768" y="7072"/>
                    </a:cubicBezTo>
                    <a:cubicBezTo>
                      <a:pt x="1435" y="6639"/>
                      <a:pt x="1268" y="6105"/>
                      <a:pt x="1235" y="5371"/>
                    </a:cubicBezTo>
                    <a:cubicBezTo>
                      <a:pt x="1201" y="4637"/>
                      <a:pt x="1301" y="4070"/>
                      <a:pt x="1602" y="3637"/>
                    </a:cubicBezTo>
                    <a:cubicBezTo>
                      <a:pt x="1868" y="3203"/>
                      <a:pt x="2269" y="2969"/>
                      <a:pt x="2802" y="2936"/>
                    </a:cubicBezTo>
                    <a:close/>
                    <a:moveTo>
                      <a:pt x="968" y="1"/>
                    </a:moveTo>
                    <a:lnTo>
                      <a:pt x="0" y="34"/>
                    </a:lnTo>
                    <a:lnTo>
                      <a:pt x="367" y="8407"/>
                    </a:lnTo>
                    <a:lnTo>
                      <a:pt x="1368" y="8373"/>
                    </a:lnTo>
                    <a:lnTo>
                      <a:pt x="1335" y="7473"/>
                    </a:lnTo>
                    <a:lnTo>
                      <a:pt x="1335" y="7473"/>
                    </a:lnTo>
                    <a:cubicBezTo>
                      <a:pt x="1535" y="7806"/>
                      <a:pt x="1835" y="8073"/>
                      <a:pt x="2135" y="8240"/>
                    </a:cubicBezTo>
                    <a:cubicBezTo>
                      <a:pt x="2469" y="8373"/>
                      <a:pt x="2869" y="8440"/>
                      <a:pt x="3303" y="8440"/>
                    </a:cubicBezTo>
                    <a:cubicBezTo>
                      <a:pt x="4037" y="8407"/>
                      <a:pt x="4604" y="8073"/>
                      <a:pt x="5037" y="7473"/>
                    </a:cubicBezTo>
                    <a:cubicBezTo>
                      <a:pt x="5471" y="6872"/>
                      <a:pt x="5671" y="6105"/>
                      <a:pt x="5638" y="5171"/>
                    </a:cubicBezTo>
                    <a:cubicBezTo>
                      <a:pt x="5571" y="4204"/>
                      <a:pt x="5304" y="3470"/>
                      <a:pt x="4837" y="2903"/>
                    </a:cubicBezTo>
                    <a:cubicBezTo>
                      <a:pt x="4365" y="2367"/>
                      <a:pt x="3803" y="2099"/>
                      <a:pt x="3124" y="2099"/>
                    </a:cubicBezTo>
                    <a:cubicBezTo>
                      <a:pt x="3084" y="2099"/>
                      <a:pt x="3043" y="2100"/>
                      <a:pt x="3003" y="2102"/>
                    </a:cubicBezTo>
                    <a:cubicBezTo>
                      <a:pt x="2569" y="2135"/>
                      <a:pt x="2202" y="2236"/>
                      <a:pt x="1868" y="2436"/>
                    </a:cubicBezTo>
                    <a:cubicBezTo>
                      <a:pt x="1568" y="2602"/>
                      <a:pt x="1335" y="2903"/>
                      <a:pt x="1135" y="3270"/>
                    </a:cubicBezTo>
                    <a:lnTo>
                      <a:pt x="9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344;p20">
                <a:extLst>
                  <a:ext uri="{FF2B5EF4-FFF2-40B4-BE49-F238E27FC236}">
                    <a16:creationId xmlns:a16="http://schemas.microsoft.com/office/drawing/2014/main" id="{9916BDC1-30EE-CF41-93F9-ECC94BB7A8D8}"/>
                  </a:ext>
                </a:extLst>
              </p:cNvPr>
              <p:cNvSpPr/>
              <p:nvPr/>
            </p:nvSpPr>
            <p:spPr>
              <a:xfrm>
                <a:off x="5209665" y="3524350"/>
                <a:ext cx="62112" cy="109697"/>
              </a:xfrm>
              <a:custGeom>
                <a:avLst/>
                <a:gdLst/>
                <a:ahLst/>
                <a:cxnLst/>
                <a:rect l="l" t="t" r="r" b="b"/>
                <a:pathLst>
                  <a:path w="3570" h="6305" extrusionOk="0">
                    <a:moveTo>
                      <a:pt x="3003" y="1"/>
                    </a:moveTo>
                    <a:cubicBezTo>
                      <a:pt x="2536" y="34"/>
                      <a:pt x="2136" y="134"/>
                      <a:pt x="1802" y="334"/>
                    </a:cubicBezTo>
                    <a:cubicBezTo>
                      <a:pt x="1468" y="501"/>
                      <a:pt x="1235" y="801"/>
                      <a:pt x="1035" y="1168"/>
                    </a:cubicBezTo>
                    <a:lnTo>
                      <a:pt x="1001" y="234"/>
                    </a:lnTo>
                    <a:lnTo>
                      <a:pt x="1" y="301"/>
                    </a:lnTo>
                    <a:lnTo>
                      <a:pt x="268" y="6305"/>
                    </a:lnTo>
                    <a:lnTo>
                      <a:pt x="1268" y="6272"/>
                    </a:lnTo>
                    <a:lnTo>
                      <a:pt x="1135" y="3103"/>
                    </a:lnTo>
                    <a:cubicBezTo>
                      <a:pt x="1102" y="2402"/>
                      <a:pt x="1202" y="1869"/>
                      <a:pt x="1502" y="1502"/>
                    </a:cubicBezTo>
                    <a:cubicBezTo>
                      <a:pt x="1769" y="1135"/>
                      <a:pt x="2202" y="935"/>
                      <a:pt x="2769" y="901"/>
                    </a:cubicBezTo>
                    <a:cubicBezTo>
                      <a:pt x="2903" y="901"/>
                      <a:pt x="3070" y="901"/>
                      <a:pt x="3203" y="935"/>
                    </a:cubicBezTo>
                    <a:cubicBezTo>
                      <a:pt x="3336" y="935"/>
                      <a:pt x="3437" y="1001"/>
                      <a:pt x="3570" y="1035"/>
                    </a:cubicBezTo>
                    <a:lnTo>
                      <a:pt x="3503" y="34"/>
                    </a:lnTo>
                    <a:cubicBezTo>
                      <a:pt x="3403" y="34"/>
                      <a:pt x="3336" y="1"/>
                      <a:pt x="32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345;p20">
                <a:extLst>
                  <a:ext uri="{FF2B5EF4-FFF2-40B4-BE49-F238E27FC236}">
                    <a16:creationId xmlns:a16="http://schemas.microsoft.com/office/drawing/2014/main" id="{271B1892-C635-C246-AE05-B40E6B0AC702}"/>
                  </a:ext>
                </a:extLst>
              </p:cNvPr>
              <p:cNvSpPr/>
              <p:nvPr/>
            </p:nvSpPr>
            <p:spPr>
              <a:xfrm>
                <a:off x="5286263" y="3520818"/>
                <a:ext cx="98110" cy="109923"/>
              </a:xfrm>
              <a:custGeom>
                <a:avLst/>
                <a:gdLst/>
                <a:ahLst/>
                <a:cxnLst/>
                <a:rect l="l" t="t" r="r" b="b"/>
                <a:pathLst>
                  <a:path w="5639" h="6318" extrusionOk="0">
                    <a:moveTo>
                      <a:pt x="2903" y="837"/>
                    </a:moveTo>
                    <a:cubicBezTo>
                      <a:pt x="3403" y="837"/>
                      <a:pt x="3804" y="971"/>
                      <a:pt x="4104" y="1271"/>
                    </a:cubicBezTo>
                    <a:cubicBezTo>
                      <a:pt x="4404" y="1571"/>
                      <a:pt x="4604" y="2005"/>
                      <a:pt x="4638" y="2539"/>
                    </a:cubicBezTo>
                    <a:lnTo>
                      <a:pt x="1102" y="2705"/>
                    </a:lnTo>
                    <a:cubicBezTo>
                      <a:pt x="1135" y="2138"/>
                      <a:pt x="1302" y="1705"/>
                      <a:pt x="1602" y="1371"/>
                    </a:cubicBezTo>
                    <a:cubicBezTo>
                      <a:pt x="1936" y="1037"/>
                      <a:pt x="2369" y="871"/>
                      <a:pt x="2903" y="837"/>
                    </a:cubicBezTo>
                    <a:close/>
                    <a:moveTo>
                      <a:pt x="3018" y="0"/>
                    </a:moveTo>
                    <a:cubicBezTo>
                      <a:pt x="2969" y="0"/>
                      <a:pt x="2920" y="1"/>
                      <a:pt x="2870" y="3"/>
                    </a:cubicBezTo>
                    <a:cubicBezTo>
                      <a:pt x="1969" y="37"/>
                      <a:pt x="1268" y="370"/>
                      <a:pt x="735" y="971"/>
                    </a:cubicBezTo>
                    <a:cubicBezTo>
                      <a:pt x="234" y="1571"/>
                      <a:pt x="1" y="2372"/>
                      <a:pt x="68" y="3372"/>
                    </a:cubicBezTo>
                    <a:cubicBezTo>
                      <a:pt x="101" y="4306"/>
                      <a:pt x="401" y="5040"/>
                      <a:pt x="1002" y="5574"/>
                    </a:cubicBezTo>
                    <a:cubicBezTo>
                      <a:pt x="1541" y="6054"/>
                      <a:pt x="2216" y="6318"/>
                      <a:pt x="3050" y="6318"/>
                    </a:cubicBezTo>
                    <a:cubicBezTo>
                      <a:pt x="3143" y="6318"/>
                      <a:pt x="3239" y="6315"/>
                      <a:pt x="3337" y="6308"/>
                    </a:cubicBezTo>
                    <a:cubicBezTo>
                      <a:pt x="3704" y="6308"/>
                      <a:pt x="4070" y="6241"/>
                      <a:pt x="4471" y="6141"/>
                    </a:cubicBezTo>
                    <a:cubicBezTo>
                      <a:pt x="4838" y="6041"/>
                      <a:pt x="5171" y="5941"/>
                      <a:pt x="5538" y="5774"/>
                    </a:cubicBezTo>
                    <a:lnTo>
                      <a:pt x="5471" y="4807"/>
                    </a:lnTo>
                    <a:cubicBezTo>
                      <a:pt x="5138" y="5040"/>
                      <a:pt x="4804" y="5174"/>
                      <a:pt x="4437" y="5307"/>
                    </a:cubicBezTo>
                    <a:cubicBezTo>
                      <a:pt x="4104" y="5407"/>
                      <a:pt x="3737" y="5474"/>
                      <a:pt x="3337" y="5474"/>
                    </a:cubicBezTo>
                    <a:cubicBezTo>
                      <a:pt x="3274" y="5477"/>
                      <a:pt x="3213" y="5479"/>
                      <a:pt x="3153" y="5479"/>
                    </a:cubicBezTo>
                    <a:cubicBezTo>
                      <a:pt x="2599" y="5479"/>
                      <a:pt x="2130" y="5338"/>
                      <a:pt x="1769" y="5007"/>
                    </a:cubicBezTo>
                    <a:cubicBezTo>
                      <a:pt x="1402" y="4673"/>
                      <a:pt x="1168" y="4173"/>
                      <a:pt x="1102" y="3473"/>
                    </a:cubicBezTo>
                    <a:lnTo>
                      <a:pt x="5638" y="3272"/>
                    </a:lnTo>
                    <a:lnTo>
                      <a:pt x="5638" y="2805"/>
                    </a:lnTo>
                    <a:cubicBezTo>
                      <a:pt x="5572" y="1905"/>
                      <a:pt x="5305" y="1204"/>
                      <a:pt x="4804" y="704"/>
                    </a:cubicBezTo>
                    <a:cubicBezTo>
                      <a:pt x="4367" y="235"/>
                      <a:pt x="3753" y="0"/>
                      <a:pt x="30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346;p20">
                <a:extLst>
                  <a:ext uri="{FF2B5EF4-FFF2-40B4-BE49-F238E27FC236}">
                    <a16:creationId xmlns:a16="http://schemas.microsoft.com/office/drawing/2014/main" id="{5170377D-1D44-6544-9C6B-790F5A8584DD}"/>
                  </a:ext>
                </a:extLst>
              </p:cNvPr>
              <p:cNvSpPr/>
              <p:nvPr/>
            </p:nvSpPr>
            <p:spPr>
              <a:xfrm>
                <a:off x="5413936" y="3515582"/>
                <a:ext cx="89967" cy="110428"/>
              </a:xfrm>
              <a:custGeom>
                <a:avLst/>
                <a:gdLst/>
                <a:ahLst/>
                <a:cxnLst/>
                <a:rect l="l" t="t" r="r" b="b"/>
                <a:pathLst>
                  <a:path w="5171" h="6347" extrusionOk="0">
                    <a:moveTo>
                      <a:pt x="4070" y="3073"/>
                    </a:moveTo>
                    <a:lnTo>
                      <a:pt x="4070" y="3273"/>
                    </a:lnTo>
                    <a:cubicBezTo>
                      <a:pt x="4103" y="3940"/>
                      <a:pt x="3970" y="4441"/>
                      <a:pt x="3636" y="4874"/>
                    </a:cubicBezTo>
                    <a:cubicBezTo>
                      <a:pt x="3336" y="5275"/>
                      <a:pt x="2903" y="5475"/>
                      <a:pt x="2335" y="5508"/>
                    </a:cubicBezTo>
                    <a:cubicBezTo>
                      <a:pt x="1935" y="5508"/>
                      <a:pt x="1635" y="5441"/>
                      <a:pt x="1401" y="5241"/>
                    </a:cubicBezTo>
                    <a:cubicBezTo>
                      <a:pt x="1135" y="5041"/>
                      <a:pt x="1035" y="4774"/>
                      <a:pt x="1001" y="4407"/>
                    </a:cubicBezTo>
                    <a:cubicBezTo>
                      <a:pt x="1001" y="3974"/>
                      <a:pt x="1135" y="3640"/>
                      <a:pt x="1435" y="3473"/>
                    </a:cubicBezTo>
                    <a:cubicBezTo>
                      <a:pt x="1735" y="3273"/>
                      <a:pt x="2269" y="3140"/>
                      <a:pt x="3069" y="3106"/>
                    </a:cubicBezTo>
                    <a:lnTo>
                      <a:pt x="4070" y="3073"/>
                    </a:lnTo>
                    <a:close/>
                    <a:moveTo>
                      <a:pt x="2512" y="0"/>
                    </a:moveTo>
                    <a:cubicBezTo>
                      <a:pt x="2443" y="0"/>
                      <a:pt x="2373" y="1"/>
                      <a:pt x="2302" y="4"/>
                    </a:cubicBezTo>
                    <a:cubicBezTo>
                      <a:pt x="1969" y="4"/>
                      <a:pt x="1668" y="71"/>
                      <a:pt x="1301" y="138"/>
                    </a:cubicBezTo>
                    <a:cubicBezTo>
                      <a:pt x="968" y="238"/>
                      <a:pt x="634" y="371"/>
                      <a:pt x="267" y="505"/>
                    </a:cubicBezTo>
                    <a:lnTo>
                      <a:pt x="334" y="1439"/>
                    </a:lnTo>
                    <a:cubicBezTo>
                      <a:pt x="601" y="1238"/>
                      <a:pt x="934" y="1105"/>
                      <a:pt x="1235" y="1005"/>
                    </a:cubicBezTo>
                    <a:cubicBezTo>
                      <a:pt x="1568" y="905"/>
                      <a:pt x="1902" y="871"/>
                      <a:pt x="2235" y="838"/>
                    </a:cubicBezTo>
                    <a:cubicBezTo>
                      <a:pt x="2290" y="835"/>
                      <a:pt x="2343" y="833"/>
                      <a:pt x="2396" y="833"/>
                    </a:cubicBezTo>
                    <a:cubicBezTo>
                      <a:pt x="2856" y="833"/>
                      <a:pt x="3233" y="962"/>
                      <a:pt x="3503" y="1172"/>
                    </a:cubicBezTo>
                    <a:cubicBezTo>
                      <a:pt x="3837" y="1405"/>
                      <a:pt x="4003" y="1739"/>
                      <a:pt x="4003" y="2206"/>
                    </a:cubicBezTo>
                    <a:lnTo>
                      <a:pt x="4037" y="2306"/>
                    </a:lnTo>
                    <a:lnTo>
                      <a:pt x="2636" y="2339"/>
                    </a:lnTo>
                    <a:cubicBezTo>
                      <a:pt x="1735" y="2406"/>
                      <a:pt x="1068" y="2606"/>
                      <a:pt x="634" y="2973"/>
                    </a:cubicBezTo>
                    <a:cubicBezTo>
                      <a:pt x="201" y="3340"/>
                      <a:pt x="0" y="3840"/>
                      <a:pt x="34" y="4541"/>
                    </a:cubicBezTo>
                    <a:cubicBezTo>
                      <a:pt x="34" y="5108"/>
                      <a:pt x="234" y="5575"/>
                      <a:pt x="634" y="5908"/>
                    </a:cubicBezTo>
                    <a:cubicBezTo>
                      <a:pt x="970" y="6183"/>
                      <a:pt x="1418" y="6346"/>
                      <a:pt x="1977" y="6346"/>
                    </a:cubicBezTo>
                    <a:cubicBezTo>
                      <a:pt x="2029" y="6346"/>
                      <a:pt x="2082" y="6345"/>
                      <a:pt x="2135" y="6342"/>
                    </a:cubicBezTo>
                    <a:cubicBezTo>
                      <a:pt x="2602" y="6309"/>
                      <a:pt x="3036" y="6209"/>
                      <a:pt x="3336" y="6042"/>
                    </a:cubicBezTo>
                    <a:cubicBezTo>
                      <a:pt x="3670" y="5842"/>
                      <a:pt x="3937" y="5541"/>
                      <a:pt x="4170" y="5175"/>
                    </a:cubicBezTo>
                    <a:lnTo>
                      <a:pt x="4203" y="6075"/>
                    </a:lnTo>
                    <a:lnTo>
                      <a:pt x="5171" y="6042"/>
                    </a:lnTo>
                    <a:lnTo>
                      <a:pt x="5037" y="2606"/>
                    </a:lnTo>
                    <a:cubicBezTo>
                      <a:pt x="4971" y="1705"/>
                      <a:pt x="4737" y="1005"/>
                      <a:pt x="4304" y="571"/>
                    </a:cubicBezTo>
                    <a:cubicBezTo>
                      <a:pt x="3875" y="173"/>
                      <a:pt x="3278" y="0"/>
                      <a:pt x="2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347;p20">
                <a:extLst>
                  <a:ext uri="{FF2B5EF4-FFF2-40B4-BE49-F238E27FC236}">
                    <a16:creationId xmlns:a16="http://schemas.microsoft.com/office/drawing/2014/main" id="{981B6C3F-B6BA-BC44-9F85-6FC5494EC75A}"/>
                  </a:ext>
                </a:extLst>
              </p:cNvPr>
              <p:cNvSpPr/>
              <p:nvPr/>
            </p:nvSpPr>
            <p:spPr>
              <a:xfrm>
                <a:off x="5539853" y="3472699"/>
                <a:ext cx="99258" cy="146268"/>
              </a:xfrm>
              <a:custGeom>
                <a:avLst/>
                <a:gdLst/>
                <a:ahLst/>
                <a:cxnLst/>
                <a:rect l="l" t="t" r="r" b="b"/>
                <a:pathLst>
                  <a:path w="5705" h="8407" extrusionOk="0">
                    <a:moveTo>
                      <a:pt x="968" y="1"/>
                    </a:moveTo>
                    <a:lnTo>
                      <a:pt x="1" y="34"/>
                    </a:lnTo>
                    <a:lnTo>
                      <a:pt x="368" y="8407"/>
                    </a:lnTo>
                    <a:lnTo>
                      <a:pt x="1369" y="8340"/>
                    </a:lnTo>
                    <a:lnTo>
                      <a:pt x="1235" y="5405"/>
                    </a:lnTo>
                    <a:lnTo>
                      <a:pt x="4437" y="8207"/>
                    </a:lnTo>
                    <a:lnTo>
                      <a:pt x="5705" y="8140"/>
                    </a:lnTo>
                    <a:lnTo>
                      <a:pt x="2236" y="5104"/>
                    </a:lnTo>
                    <a:lnTo>
                      <a:pt x="5305" y="2136"/>
                    </a:lnTo>
                    <a:lnTo>
                      <a:pt x="4037" y="2202"/>
                    </a:lnTo>
                    <a:lnTo>
                      <a:pt x="1202" y="4938"/>
                    </a:lnTo>
                    <a:lnTo>
                      <a:pt x="9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348;p20">
                <a:extLst>
                  <a:ext uri="{FF2B5EF4-FFF2-40B4-BE49-F238E27FC236}">
                    <a16:creationId xmlns:a16="http://schemas.microsoft.com/office/drawing/2014/main" id="{EC4FE732-A278-3D44-AA9C-3FD82E4495D1}"/>
                  </a:ext>
                </a:extLst>
              </p:cNvPr>
              <p:cNvSpPr/>
              <p:nvPr/>
            </p:nvSpPr>
            <p:spPr>
              <a:xfrm>
                <a:off x="5658828" y="3466906"/>
                <a:ext cx="23801" cy="146268"/>
              </a:xfrm>
              <a:custGeom>
                <a:avLst/>
                <a:gdLst/>
                <a:ahLst/>
                <a:cxnLst/>
                <a:rect l="l" t="t" r="r" b="b"/>
                <a:pathLst>
                  <a:path w="1368" h="8407" extrusionOk="0">
                    <a:moveTo>
                      <a:pt x="968" y="0"/>
                    </a:moveTo>
                    <a:lnTo>
                      <a:pt x="0" y="67"/>
                    </a:lnTo>
                    <a:lnTo>
                      <a:pt x="34" y="1301"/>
                    </a:lnTo>
                    <a:lnTo>
                      <a:pt x="1034" y="1268"/>
                    </a:lnTo>
                    <a:lnTo>
                      <a:pt x="968" y="0"/>
                    </a:lnTo>
                    <a:close/>
                    <a:moveTo>
                      <a:pt x="1101" y="2335"/>
                    </a:moveTo>
                    <a:lnTo>
                      <a:pt x="100" y="2402"/>
                    </a:lnTo>
                    <a:lnTo>
                      <a:pt x="367" y="8406"/>
                    </a:lnTo>
                    <a:lnTo>
                      <a:pt x="1368" y="8373"/>
                    </a:lnTo>
                    <a:lnTo>
                      <a:pt x="1101" y="233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349;p20">
                <a:extLst>
                  <a:ext uri="{FF2B5EF4-FFF2-40B4-BE49-F238E27FC236}">
                    <a16:creationId xmlns:a16="http://schemas.microsoft.com/office/drawing/2014/main" id="{4CA39A9C-0B46-BE4E-96D9-E21150AFFF5F}"/>
                  </a:ext>
                </a:extLst>
              </p:cNvPr>
              <p:cNvSpPr/>
              <p:nvPr/>
            </p:nvSpPr>
            <p:spPr>
              <a:xfrm>
                <a:off x="5720342" y="3501073"/>
                <a:ext cx="92281" cy="109766"/>
              </a:xfrm>
              <a:custGeom>
                <a:avLst/>
                <a:gdLst/>
                <a:ahLst/>
                <a:cxnLst/>
                <a:rect l="l" t="t" r="r" b="b"/>
                <a:pathLst>
                  <a:path w="5304" h="6309" extrusionOk="0">
                    <a:moveTo>
                      <a:pt x="3104" y="0"/>
                    </a:moveTo>
                    <a:cubicBezTo>
                      <a:pt x="3049" y="0"/>
                      <a:pt x="2993" y="2"/>
                      <a:pt x="2935" y="4"/>
                    </a:cubicBezTo>
                    <a:cubicBezTo>
                      <a:pt x="2502" y="4"/>
                      <a:pt x="2135" y="104"/>
                      <a:pt x="1835" y="304"/>
                    </a:cubicBezTo>
                    <a:cubicBezTo>
                      <a:pt x="1501" y="505"/>
                      <a:pt x="1268" y="805"/>
                      <a:pt x="1034" y="1172"/>
                    </a:cubicBezTo>
                    <a:lnTo>
                      <a:pt x="1001" y="238"/>
                    </a:lnTo>
                    <a:lnTo>
                      <a:pt x="0" y="271"/>
                    </a:lnTo>
                    <a:lnTo>
                      <a:pt x="267" y="6309"/>
                    </a:lnTo>
                    <a:lnTo>
                      <a:pt x="1268" y="6242"/>
                    </a:lnTo>
                    <a:lnTo>
                      <a:pt x="1101" y="2840"/>
                    </a:lnTo>
                    <a:cubicBezTo>
                      <a:pt x="1067" y="2273"/>
                      <a:pt x="1201" y="1772"/>
                      <a:pt x="1501" y="1439"/>
                    </a:cubicBezTo>
                    <a:cubicBezTo>
                      <a:pt x="1801" y="1072"/>
                      <a:pt x="2202" y="905"/>
                      <a:pt x="2735" y="872"/>
                    </a:cubicBezTo>
                    <a:cubicBezTo>
                      <a:pt x="2783" y="868"/>
                      <a:pt x="2828" y="866"/>
                      <a:pt x="2873" y="866"/>
                    </a:cubicBezTo>
                    <a:cubicBezTo>
                      <a:pt x="3269" y="866"/>
                      <a:pt x="3560" y="999"/>
                      <a:pt x="3769" y="1238"/>
                    </a:cubicBezTo>
                    <a:cubicBezTo>
                      <a:pt x="4003" y="1505"/>
                      <a:pt x="4136" y="1939"/>
                      <a:pt x="4170" y="2506"/>
                    </a:cubicBezTo>
                    <a:lnTo>
                      <a:pt x="4336" y="6109"/>
                    </a:lnTo>
                    <a:lnTo>
                      <a:pt x="5304" y="6075"/>
                    </a:lnTo>
                    <a:lnTo>
                      <a:pt x="5137" y="2439"/>
                    </a:lnTo>
                    <a:cubicBezTo>
                      <a:pt x="5104" y="1605"/>
                      <a:pt x="4904" y="972"/>
                      <a:pt x="4537" y="571"/>
                    </a:cubicBezTo>
                    <a:cubicBezTo>
                      <a:pt x="4169" y="173"/>
                      <a:pt x="3718" y="0"/>
                      <a:pt x="31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350;p20">
                <a:extLst>
                  <a:ext uri="{FF2B5EF4-FFF2-40B4-BE49-F238E27FC236}">
                    <a16:creationId xmlns:a16="http://schemas.microsoft.com/office/drawing/2014/main" id="{0C3E7BC4-DAAE-BF47-985D-22FBB1E0C7CC}"/>
                  </a:ext>
                </a:extLst>
              </p:cNvPr>
              <p:cNvSpPr/>
              <p:nvPr/>
            </p:nvSpPr>
            <p:spPr>
              <a:xfrm>
                <a:off x="5843945" y="3495767"/>
                <a:ext cx="96926" cy="147243"/>
              </a:xfrm>
              <a:custGeom>
                <a:avLst/>
                <a:gdLst/>
                <a:ahLst/>
                <a:cxnLst/>
                <a:rect l="l" t="t" r="r" b="b"/>
                <a:pathLst>
                  <a:path w="5571" h="8463" extrusionOk="0">
                    <a:moveTo>
                      <a:pt x="2749" y="806"/>
                    </a:moveTo>
                    <a:cubicBezTo>
                      <a:pt x="3231" y="806"/>
                      <a:pt x="3624" y="1003"/>
                      <a:pt x="3903" y="1343"/>
                    </a:cubicBezTo>
                    <a:cubicBezTo>
                      <a:pt x="4236" y="1744"/>
                      <a:pt x="4403" y="2277"/>
                      <a:pt x="4437" y="3011"/>
                    </a:cubicBezTo>
                    <a:cubicBezTo>
                      <a:pt x="4470" y="3712"/>
                      <a:pt x="4337" y="4279"/>
                      <a:pt x="4070" y="4679"/>
                    </a:cubicBezTo>
                    <a:cubicBezTo>
                      <a:pt x="3769" y="5079"/>
                      <a:pt x="3369" y="5313"/>
                      <a:pt x="2835" y="5313"/>
                    </a:cubicBezTo>
                    <a:cubicBezTo>
                      <a:pt x="2791" y="5316"/>
                      <a:pt x="2748" y="5317"/>
                      <a:pt x="2706" y="5317"/>
                    </a:cubicBezTo>
                    <a:cubicBezTo>
                      <a:pt x="2236" y="5317"/>
                      <a:pt x="1874" y="5146"/>
                      <a:pt x="1568" y="4779"/>
                    </a:cubicBezTo>
                    <a:cubicBezTo>
                      <a:pt x="1268" y="4412"/>
                      <a:pt x="1101" y="3878"/>
                      <a:pt x="1068" y="3145"/>
                    </a:cubicBezTo>
                    <a:cubicBezTo>
                      <a:pt x="1034" y="2444"/>
                      <a:pt x="1134" y="1877"/>
                      <a:pt x="1434" y="1477"/>
                    </a:cubicBezTo>
                    <a:cubicBezTo>
                      <a:pt x="1701" y="1043"/>
                      <a:pt x="2102" y="843"/>
                      <a:pt x="2635" y="810"/>
                    </a:cubicBezTo>
                    <a:cubicBezTo>
                      <a:pt x="2674" y="807"/>
                      <a:pt x="2712" y="806"/>
                      <a:pt x="2749" y="806"/>
                    </a:cubicBezTo>
                    <a:close/>
                    <a:moveTo>
                      <a:pt x="2582" y="1"/>
                    </a:moveTo>
                    <a:cubicBezTo>
                      <a:pt x="2512" y="1"/>
                      <a:pt x="2441" y="3"/>
                      <a:pt x="2368" y="9"/>
                    </a:cubicBezTo>
                    <a:cubicBezTo>
                      <a:pt x="1635" y="42"/>
                      <a:pt x="1034" y="343"/>
                      <a:pt x="601" y="910"/>
                    </a:cubicBezTo>
                    <a:cubicBezTo>
                      <a:pt x="200" y="1510"/>
                      <a:pt x="0" y="2277"/>
                      <a:pt x="33" y="3211"/>
                    </a:cubicBezTo>
                    <a:cubicBezTo>
                      <a:pt x="67" y="4112"/>
                      <a:pt x="334" y="4846"/>
                      <a:pt x="801" y="5413"/>
                    </a:cubicBezTo>
                    <a:cubicBezTo>
                      <a:pt x="1273" y="5917"/>
                      <a:pt x="1835" y="6183"/>
                      <a:pt x="2514" y="6183"/>
                    </a:cubicBezTo>
                    <a:cubicBezTo>
                      <a:pt x="2554" y="6183"/>
                      <a:pt x="2594" y="6182"/>
                      <a:pt x="2635" y="6180"/>
                    </a:cubicBezTo>
                    <a:cubicBezTo>
                      <a:pt x="3069" y="6147"/>
                      <a:pt x="3469" y="6047"/>
                      <a:pt x="3769" y="5847"/>
                    </a:cubicBezTo>
                    <a:cubicBezTo>
                      <a:pt x="4070" y="5646"/>
                      <a:pt x="4337" y="5380"/>
                      <a:pt x="4537" y="5013"/>
                    </a:cubicBezTo>
                    <a:lnTo>
                      <a:pt x="4537" y="5513"/>
                    </a:lnTo>
                    <a:cubicBezTo>
                      <a:pt x="4570" y="6180"/>
                      <a:pt x="4437" y="6714"/>
                      <a:pt x="4136" y="7047"/>
                    </a:cubicBezTo>
                    <a:cubicBezTo>
                      <a:pt x="3836" y="7414"/>
                      <a:pt x="3336" y="7614"/>
                      <a:pt x="2702" y="7648"/>
                    </a:cubicBezTo>
                    <a:cubicBezTo>
                      <a:pt x="2402" y="7648"/>
                      <a:pt x="2102" y="7614"/>
                      <a:pt x="1835" y="7581"/>
                    </a:cubicBezTo>
                    <a:cubicBezTo>
                      <a:pt x="1535" y="7514"/>
                      <a:pt x="1234" y="7414"/>
                      <a:pt x="967" y="7248"/>
                    </a:cubicBezTo>
                    <a:lnTo>
                      <a:pt x="967" y="7248"/>
                    </a:lnTo>
                    <a:lnTo>
                      <a:pt x="1001" y="8215"/>
                    </a:lnTo>
                    <a:cubicBezTo>
                      <a:pt x="1301" y="8315"/>
                      <a:pt x="1601" y="8382"/>
                      <a:pt x="1901" y="8415"/>
                    </a:cubicBezTo>
                    <a:cubicBezTo>
                      <a:pt x="2114" y="8439"/>
                      <a:pt x="2343" y="8462"/>
                      <a:pt x="2588" y="8462"/>
                    </a:cubicBezTo>
                    <a:cubicBezTo>
                      <a:pt x="2690" y="8462"/>
                      <a:pt x="2795" y="8458"/>
                      <a:pt x="2902" y="8448"/>
                    </a:cubicBezTo>
                    <a:cubicBezTo>
                      <a:pt x="3836" y="8415"/>
                      <a:pt x="4503" y="8115"/>
                      <a:pt x="4937" y="7614"/>
                    </a:cubicBezTo>
                    <a:cubicBezTo>
                      <a:pt x="5371" y="7081"/>
                      <a:pt x="5571" y="6314"/>
                      <a:pt x="5537" y="5279"/>
                    </a:cubicBezTo>
                    <a:lnTo>
                      <a:pt x="5271" y="9"/>
                    </a:lnTo>
                    <a:lnTo>
                      <a:pt x="4303" y="42"/>
                    </a:lnTo>
                    <a:lnTo>
                      <a:pt x="4337" y="976"/>
                    </a:lnTo>
                    <a:cubicBezTo>
                      <a:pt x="4103" y="609"/>
                      <a:pt x="3836" y="376"/>
                      <a:pt x="3503" y="209"/>
                    </a:cubicBezTo>
                    <a:cubicBezTo>
                      <a:pt x="3252" y="70"/>
                      <a:pt x="2933" y="1"/>
                      <a:pt x="25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351;p20">
                <a:extLst>
                  <a:ext uri="{FF2B5EF4-FFF2-40B4-BE49-F238E27FC236}">
                    <a16:creationId xmlns:a16="http://schemas.microsoft.com/office/drawing/2014/main" id="{B37F8E2B-1128-D045-B8AB-3FFC9B91F52E}"/>
                  </a:ext>
                </a:extLst>
              </p:cNvPr>
              <p:cNvSpPr/>
              <p:nvPr/>
            </p:nvSpPr>
            <p:spPr>
              <a:xfrm>
                <a:off x="5204033" y="3874891"/>
                <a:ext cx="91720" cy="109187"/>
              </a:xfrm>
              <a:custGeom>
                <a:avLst/>
                <a:gdLst/>
                <a:ahLst/>
                <a:cxnLst/>
                <a:rect l="l" t="t" r="r" b="b"/>
                <a:pathLst>
                  <a:path w="5272" h="6276" extrusionOk="0">
                    <a:moveTo>
                      <a:pt x="3085" y="1"/>
                    </a:moveTo>
                    <a:cubicBezTo>
                      <a:pt x="3036" y="1"/>
                      <a:pt x="2987" y="2"/>
                      <a:pt x="2936" y="4"/>
                    </a:cubicBezTo>
                    <a:cubicBezTo>
                      <a:pt x="2536" y="4"/>
                      <a:pt x="2169" y="104"/>
                      <a:pt x="1835" y="305"/>
                    </a:cubicBezTo>
                    <a:cubicBezTo>
                      <a:pt x="1535" y="505"/>
                      <a:pt x="1268" y="772"/>
                      <a:pt x="1035" y="1138"/>
                    </a:cubicBezTo>
                    <a:lnTo>
                      <a:pt x="1002" y="204"/>
                    </a:lnTo>
                    <a:lnTo>
                      <a:pt x="1" y="238"/>
                    </a:lnTo>
                    <a:lnTo>
                      <a:pt x="201" y="6275"/>
                    </a:lnTo>
                    <a:lnTo>
                      <a:pt x="1202" y="6242"/>
                    </a:lnTo>
                    <a:lnTo>
                      <a:pt x="1102" y="2840"/>
                    </a:lnTo>
                    <a:cubicBezTo>
                      <a:pt x="1068" y="2239"/>
                      <a:pt x="1202" y="1772"/>
                      <a:pt x="1502" y="1405"/>
                    </a:cubicBezTo>
                    <a:cubicBezTo>
                      <a:pt x="1802" y="1072"/>
                      <a:pt x="2202" y="872"/>
                      <a:pt x="2736" y="872"/>
                    </a:cubicBezTo>
                    <a:cubicBezTo>
                      <a:pt x="2783" y="868"/>
                      <a:pt x="2829" y="867"/>
                      <a:pt x="2874" y="867"/>
                    </a:cubicBezTo>
                    <a:cubicBezTo>
                      <a:pt x="3269" y="867"/>
                      <a:pt x="3560" y="999"/>
                      <a:pt x="3770" y="1239"/>
                    </a:cubicBezTo>
                    <a:cubicBezTo>
                      <a:pt x="4004" y="1539"/>
                      <a:pt x="4137" y="1939"/>
                      <a:pt x="4137" y="2506"/>
                    </a:cubicBezTo>
                    <a:lnTo>
                      <a:pt x="4271" y="6109"/>
                    </a:lnTo>
                    <a:lnTo>
                      <a:pt x="5271" y="6075"/>
                    </a:lnTo>
                    <a:lnTo>
                      <a:pt x="5138" y="2439"/>
                    </a:lnTo>
                    <a:cubicBezTo>
                      <a:pt x="5104" y="1605"/>
                      <a:pt x="4904" y="1005"/>
                      <a:pt x="4537" y="571"/>
                    </a:cubicBezTo>
                    <a:cubicBezTo>
                      <a:pt x="4197" y="200"/>
                      <a:pt x="3713" y="1"/>
                      <a:pt x="3085" y="1"/>
                    </a:cubicBezTo>
                    <a:close/>
                  </a:path>
                </a:pathLst>
              </a:custGeom>
              <a:solidFill>
                <a:srgbClr val="FA8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352;p20">
                <a:extLst>
                  <a:ext uri="{FF2B5EF4-FFF2-40B4-BE49-F238E27FC236}">
                    <a16:creationId xmlns:a16="http://schemas.microsoft.com/office/drawing/2014/main" id="{5427850C-D993-AB4C-A2AF-2644494AFC35}"/>
                  </a:ext>
                </a:extLst>
              </p:cNvPr>
              <p:cNvSpPr/>
              <p:nvPr/>
            </p:nvSpPr>
            <p:spPr>
              <a:xfrm>
                <a:off x="5327636" y="3870263"/>
                <a:ext cx="97513" cy="110387"/>
              </a:xfrm>
              <a:custGeom>
                <a:avLst/>
                <a:gdLst/>
                <a:ahLst/>
                <a:cxnLst/>
                <a:rect l="l" t="t" r="r" b="b"/>
                <a:pathLst>
                  <a:path w="5605" h="6345" extrusionOk="0">
                    <a:moveTo>
                      <a:pt x="2903" y="837"/>
                    </a:moveTo>
                    <a:cubicBezTo>
                      <a:pt x="3403" y="837"/>
                      <a:pt x="3804" y="971"/>
                      <a:pt x="4104" y="1304"/>
                    </a:cubicBezTo>
                    <a:cubicBezTo>
                      <a:pt x="4404" y="1605"/>
                      <a:pt x="4571" y="2038"/>
                      <a:pt x="4604" y="2572"/>
                    </a:cubicBezTo>
                    <a:lnTo>
                      <a:pt x="1068" y="2705"/>
                    </a:lnTo>
                    <a:cubicBezTo>
                      <a:pt x="1102" y="2138"/>
                      <a:pt x="1268" y="1671"/>
                      <a:pt x="1602" y="1371"/>
                    </a:cubicBezTo>
                    <a:cubicBezTo>
                      <a:pt x="1902" y="1038"/>
                      <a:pt x="2336" y="871"/>
                      <a:pt x="2903" y="837"/>
                    </a:cubicBezTo>
                    <a:close/>
                    <a:moveTo>
                      <a:pt x="3018" y="0"/>
                    </a:moveTo>
                    <a:cubicBezTo>
                      <a:pt x="2969" y="0"/>
                      <a:pt x="2919" y="1"/>
                      <a:pt x="2870" y="3"/>
                    </a:cubicBezTo>
                    <a:cubicBezTo>
                      <a:pt x="1969" y="37"/>
                      <a:pt x="1235" y="370"/>
                      <a:pt x="735" y="971"/>
                    </a:cubicBezTo>
                    <a:cubicBezTo>
                      <a:pt x="234" y="1538"/>
                      <a:pt x="1" y="2338"/>
                      <a:pt x="34" y="3339"/>
                    </a:cubicBezTo>
                    <a:cubicBezTo>
                      <a:pt x="68" y="4273"/>
                      <a:pt x="368" y="5040"/>
                      <a:pt x="935" y="5574"/>
                    </a:cubicBezTo>
                    <a:cubicBezTo>
                      <a:pt x="1502" y="6078"/>
                      <a:pt x="2218" y="6344"/>
                      <a:pt x="3110" y="6344"/>
                    </a:cubicBezTo>
                    <a:cubicBezTo>
                      <a:pt x="3163" y="6344"/>
                      <a:pt x="3216" y="6343"/>
                      <a:pt x="3270" y="6341"/>
                    </a:cubicBezTo>
                    <a:cubicBezTo>
                      <a:pt x="3637" y="6308"/>
                      <a:pt x="4004" y="6275"/>
                      <a:pt x="4404" y="6175"/>
                    </a:cubicBezTo>
                    <a:cubicBezTo>
                      <a:pt x="4771" y="6074"/>
                      <a:pt x="5105" y="5941"/>
                      <a:pt x="5471" y="5774"/>
                    </a:cubicBezTo>
                    <a:lnTo>
                      <a:pt x="5438" y="4840"/>
                    </a:lnTo>
                    <a:cubicBezTo>
                      <a:pt x="5105" y="5040"/>
                      <a:pt x="4738" y="5207"/>
                      <a:pt x="4371" y="5307"/>
                    </a:cubicBezTo>
                    <a:cubicBezTo>
                      <a:pt x="4037" y="5407"/>
                      <a:pt x="3670" y="5474"/>
                      <a:pt x="3303" y="5474"/>
                    </a:cubicBezTo>
                    <a:cubicBezTo>
                      <a:pt x="3247" y="5477"/>
                      <a:pt x="3192" y="5478"/>
                      <a:pt x="3138" y="5478"/>
                    </a:cubicBezTo>
                    <a:cubicBezTo>
                      <a:pt x="2548" y="5478"/>
                      <a:pt x="2072" y="5313"/>
                      <a:pt x="1735" y="5007"/>
                    </a:cubicBezTo>
                    <a:cubicBezTo>
                      <a:pt x="1369" y="4673"/>
                      <a:pt x="1135" y="4140"/>
                      <a:pt x="1068" y="3473"/>
                    </a:cubicBezTo>
                    <a:lnTo>
                      <a:pt x="5605" y="3306"/>
                    </a:lnTo>
                    <a:lnTo>
                      <a:pt x="5605" y="2839"/>
                    </a:lnTo>
                    <a:cubicBezTo>
                      <a:pt x="5572" y="1938"/>
                      <a:pt x="5305" y="1238"/>
                      <a:pt x="4804" y="737"/>
                    </a:cubicBezTo>
                    <a:cubicBezTo>
                      <a:pt x="4366" y="237"/>
                      <a:pt x="3752" y="0"/>
                      <a:pt x="3018" y="0"/>
                    </a:cubicBezTo>
                    <a:close/>
                  </a:path>
                </a:pathLst>
              </a:custGeom>
              <a:solidFill>
                <a:srgbClr val="FA8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353;p20">
                <a:extLst>
                  <a:ext uri="{FF2B5EF4-FFF2-40B4-BE49-F238E27FC236}">
                    <a16:creationId xmlns:a16="http://schemas.microsoft.com/office/drawing/2014/main" id="{BC537305-8850-3E43-9EC1-FEB179D635B1}"/>
                  </a:ext>
                </a:extLst>
              </p:cNvPr>
              <p:cNvSpPr/>
              <p:nvPr/>
            </p:nvSpPr>
            <p:spPr>
              <a:xfrm>
                <a:off x="5448925" y="3865671"/>
                <a:ext cx="140450" cy="108543"/>
              </a:xfrm>
              <a:custGeom>
                <a:avLst/>
                <a:gdLst/>
                <a:ahLst/>
                <a:cxnLst/>
                <a:rect l="l" t="t" r="r" b="b"/>
                <a:pathLst>
                  <a:path w="8073" h="6239" extrusionOk="0">
                    <a:moveTo>
                      <a:pt x="8073" y="1"/>
                    </a:moveTo>
                    <a:lnTo>
                      <a:pt x="7072" y="34"/>
                    </a:lnTo>
                    <a:lnTo>
                      <a:pt x="6038" y="4771"/>
                    </a:lnTo>
                    <a:lnTo>
                      <a:pt x="4604" y="101"/>
                    </a:lnTo>
                    <a:lnTo>
                      <a:pt x="3436" y="134"/>
                    </a:lnTo>
                    <a:lnTo>
                      <a:pt x="2402" y="4904"/>
                    </a:lnTo>
                    <a:lnTo>
                      <a:pt x="968" y="234"/>
                    </a:lnTo>
                    <a:lnTo>
                      <a:pt x="1" y="267"/>
                    </a:lnTo>
                    <a:lnTo>
                      <a:pt x="1768" y="6238"/>
                    </a:lnTo>
                    <a:lnTo>
                      <a:pt x="2936" y="6205"/>
                    </a:lnTo>
                    <a:lnTo>
                      <a:pt x="4070" y="1201"/>
                    </a:lnTo>
                    <a:lnTo>
                      <a:pt x="5538" y="6105"/>
                    </a:lnTo>
                    <a:lnTo>
                      <a:pt x="6705" y="6072"/>
                    </a:lnTo>
                    <a:lnTo>
                      <a:pt x="8073" y="1"/>
                    </a:lnTo>
                    <a:close/>
                  </a:path>
                </a:pathLst>
              </a:custGeom>
              <a:solidFill>
                <a:srgbClr val="FA8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354;p20">
                <a:extLst>
                  <a:ext uri="{FF2B5EF4-FFF2-40B4-BE49-F238E27FC236}">
                    <a16:creationId xmlns:a16="http://schemas.microsoft.com/office/drawing/2014/main" id="{7E0CAC48-B906-854A-9BEA-EC2F1C0F9DD7}"/>
                  </a:ext>
                </a:extLst>
              </p:cNvPr>
              <p:cNvSpPr/>
              <p:nvPr/>
            </p:nvSpPr>
            <p:spPr>
              <a:xfrm>
                <a:off x="5616628" y="3860452"/>
                <a:ext cx="81855" cy="110283"/>
              </a:xfrm>
              <a:custGeom>
                <a:avLst/>
                <a:gdLst/>
                <a:ahLst/>
                <a:cxnLst/>
                <a:rect l="l" t="t" r="r" b="b"/>
                <a:pathLst>
                  <a:path w="4705" h="6339" extrusionOk="0">
                    <a:moveTo>
                      <a:pt x="2269" y="0"/>
                    </a:moveTo>
                    <a:cubicBezTo>
                      <a:pt x="1535" y="34"/>
                      <a:pt x="968" y="201"/>
                      <a:pt x="568" y="534"/>
                    </a:cubicBezTo>
                    <a:cubicBezTo>
                      <a:pt x="201" y="834"/>
                      <a:pt x="1" y="1301"/>
                      <a:pt x="34" y="1868"/>
                    </a:cubicBezTo>
                    <a:cubicBezTo>
                      <a:pt x="34" y="2335"/>
                      <a:pt x="201" y="2702"/>
                      <a:pt x="468" y="2936"/>
                    </a:cubicBezTo>
                    <a:cubicBezTo>
                      <a:pt x="735" y="3203"/>
                      <a:pt x="1202" y="3369"/>
                      <a:pt x="1802" y="3503"/>
                    </a:cubicBezTo>
                    <a:lnTo>
                      <a:pt x="2169" y="3570"/>
                    </a:lnTo>
                    <a:cubicBezTo>
                      <a:pt x="2769" y="3670"/>
                      <a:pt x="3170" y="3803"/>
                      <a:pt x="3370" y="3937"/>
                    </a:cubicBezTo>
                    <a:cubicBezTo>
                      <a:pt x="3570" y="4070"/>
                      <a:pt x="3670" y="4270"/>
                      <a:pt x="3670" y="4537"/>
                    </a:cubicBezTo>
                    <a:cubicBezTo>
                      <a:pt x="3670" y="4837"/>
                      <a:pt x="3570" y="5071"/>
                      <a:pt x="3303" y="5237"/>
                    </a:cubicBezTo>
                    <a:cubicBezTo>
                      <a:pt x="3070" y="5404"/>
                      <a:pt x="2703" y="5504"/>
                      <a:pt x="2236" y="5504"/>
                    </a:cubicBezTo>
                    <a:cubicBezTo>
                      <a:pt x="2174" y="5510"/>
                      <a:pt x="2112" y="5513"/>
                      <a:pt x="2049" y="5513"/>
                    </a:cubicBezTo>
                    <a:cubicBezTo>
                      <a:pt x="1767" y="5513"/>
                      <a:pt x="1468" y="5459"/>
                      <a:pt x="1168" y="5404"/>
                    </a:cubicBezTo>
                    <a:cubicBezTo>
                      <a:pt x="835" y="5338"/>
                      <a:pt x="468" y="5204"/>
                      <a:pt x="101" y="5004"/>
                    </a:cubicBezTo>
                    <a:lnTo>
                      <a:pt x="101" y="5004"/>
                    </a:lnTo>
                    <a:lnTo>
                      <a:pt x="134" y="6038"/>
                    </a:lnTo>
                    <a:cubicBezTo>
                      <a:pt x="501" y="6138"/>
                      <a:pt x="901" y="6238"/>
                      <a:pt x="1235" y="6272"/>
                    </a:cubicBezTo>
                    <a:cubicBezTo>
                      <a:pt x="1602" y="6338"/>
                      <a:pt x="1935" y="6338"/>
                      <a:pt x="2236" y="6338"/>
                    </a:cubicBezTo>
                    <a:cubicBezTo>
                      <a:pt x="3036" y="6305"/>
                      <a:pt x="3637" y="6138"/>
                      <a:pt x="4070" y="5771"/>
                    </a:cubicBezTo>
                    <a:cubicBezTo>
                      <a:pt x="4504" y="5438"/>
                      <a:pt x="4704" y="5004"/>
                      <a:pt x="4671" y="4437"/>
                    </a:cubicBezTo>
                    <a:cubicBezTo>
                      <a:pt x="4671" y="3937"/>
                      <a:pt x="4504" y="3570"/>
                      <a:pt x="4204" y="3303"/>
                    </a:cubicBezTo>
                    <a:cubicBezTo>
                      <a:pt x="3904" y="3036"/>
                      <a:pt x="3370" y="2836"/>
                      <a:pt x="2669" y="2702"/>
                    </a:cubicBezTo>
                    <a:lnTo>
                      <a:pt x="2336" y="2636"/>
                    </a:lnTo>
                    <a:cubicBezTo>
                      <a:pt x="1802" y="2536"/>
                      <a:pt x="1435" y="2435"/>
                      <a:pt x="1268" y="2302"/>
                    </a:cubicBezTo>
                    <a:cubicBezTo>
                      <a:pt x="1068" y="2202"/>
                      <a:pt x="968" y="2002"/>
                      <a:pt x="968" y="1768"/>
                    </a:cubicBezTo>
                    <a:cubicBezTo>
                      <a:pt x="968" y="1468"/>
                      <a:pt x="1068" y="1268"/>
                      <a:pt x="1302" y="1101"/>
                    </a:cubicBezTo>
                    <a:cubicBezTo>
                      <a:pt x="1569" y="934"/>
                      <a:pt x="1935" y="834"/>
                      <a:pt x="2402" y="834"/>
                    </a:cubicBezTo>
                    <a:cubicBezTo>
                      <a:pt x="2492" y="825"/>
                      <a:pt x="2581" y="821"/>
                      <a:pt x="2670" y="821"/>
                    </a:cubicBezTo>
                    <a:cubicBezTo>
                      <a:pt x="2912" y="821"/>
                      <a:pt x="3150" y="852"/>
                      <a:pt x="3370" y="901"/>
                    </a:cubicBezTo>
                    <a:cubicBezTo>
                      <a:pt x="3670" y="968"/>
                      <a:pt x="3970" y="1068"/>
                      <a:pt x="4237" y="1201"/>
                    </a:cubicBezTo>
                    <a:lnTo>
                      <a:pt x="4204" y="267"/>
                    </a:lnTo>
                    <a:cubicBezTo>
                      <a:pt x="3937" y="167"/>
                      <a:pt x="3637" y="100"/>
                      <a:pt x="3303" y="34"/>
                    </a:cubicBezTo>
                    <a:cubicBezTo>
                      <a:pt x="2970" y="0"/>
                      <a:pt x="2636" y="0"/>
                      <a:pt x="2269" y="0"/>
                    </a:cubicBezTo>
                    <a:close/>
                  </a:path>
                </a:pathLst>
              </a:custGeom>
              <a:solidFill>
                <a:srgbClr val="FA8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355;p20">
                <a:extLst>
                  <a:ext uri="{FF2B5EF4-FFF2-40B4-BE49-F238E27FC236}">
                    <a16:creationId xmlns:a16="http://schemas.microsoft.com/office/drawing/2014/main" id="{4E7B2225-0392-2842-87B1-890F260E4195}"/>
                  </a:ext>
                </a:extLst>
              </p:cNvPr>
              <p:cNvSpPr/>
              <p:nvPr/>
            </p:nvSpPr>
            <p:spPr>
              <a:xfrm>
                <a:off x="5184897" y="3853998"/>
                <a:ext cx="91111" cy="109187"/>
              </a:xfrm>
              <a:custGeom>
                <a:avLst/>
                <a:gdLst/>
                <a:ahLst/>
                <a:cxnLst/>
                <a:rect l="l" t="t" r="r" b="b"/>
                <a:pathLst>
                  <a:path w="5237" h="6276" extrusionOk="0">
                    <a:moveTo>
                      <a:pt x="3083" y="1"/>
                    </a:moveTo>
                    <a:cubicBezTo>
                      <a:pt x="3035" y="1"/>
                      <a:pt x="2986" y="2"/>
                      <a:pt x="2935" y="4"/>
                    </a:cubicBezTo>
                    <a:cubicBezTo>
                      <a:pt x="2502" y="38"/>
                      <a:pt x="2135" y="138"/>
                      <a:pt x="1835" y="305"/>
                    </a:cubicBezTo>
                    <a:cubicBezTo>
                      <a:pt x="1501" y="505"/>
                      <a:pt x="1234" y="805"/>
                      <a:pt x="1034" y="1172"/>
                    </a:cubicBezTo>
                    <a:lnTo>
                      <a:pt x="1001" y="238"/>
                    </a:lnTo>
                    <a:lnTo>
                      <a:pt x="0" y="271"/>
                    </a:lnTo>
                    <a:lnTo>
                      <a:pt x="200" y="6276"/>
                    </a:lnTo>
                    <a:lnTo>
                      <a:pt x="1201" y="6242"/>
                    </a:lnTo>
                    <a:lnTo>
                      <a:pt x="1067" y="2840"/>
                    </a:lnTo>
                    <a:cubicBezTo>
                      <a:pt x="1067" y="2273"/>
                      <a:pt x="1201" y="1772"/>
                      <a:pt x="1501" y="1439"/>
                    </a:cubicBezTo>
                    <a:cubicBezTo>
                      <a:pt x="1801" y="1072"/>
                      <a:pt x="2202" y="905"/>
                      <a:pt x="2735" y="872"/>
                    </a:cubicBezTo>
                    <a:cubicBezTo>
                      <a:pt x="3169" y="872"/>
                      <a:pt x="3536" y="1005"/>
                      <a:pt x="3769" y="1272"/>
                    </a:cubicBezTo>
                    <a:cubicBezTo>
                      <a:pt x="4003" y="1539"/>
                      <a:pt x="4103" y="1973"/>
                      <a:pt x="4136" y="2540"/>
                    </a:cubicBezTo>
                    <a:lnTo>
                      <a:pt x="4270" y="6142"/>
                    </a:lnTo>
                    <a:lnTo>
                      <a:pt x="5237" y="6109"/>
                    </a:lnTo>
                    <a:lnTo>
                      <a:pt x="5137" y="2473"/>
                    </a:lnTo>
                    <a:cubicBezTo>
                      <a:pt x="5104" y="1639"/>
                      <a:pt x="4904" y="1005"/>
                      <a:pt x="4537" y="605"/>
                    </a:cubicBezTo>
                    <a:cubicBezTo>
                      <a:pt x="4196" y="202"/>
                      <a:pt x="3711" y="1"/>
                      <a:pt x="30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356;p20">
                <a:extLst>
                  <a:ext uri="{FF2B5EF4-FFF2-40B4-BE49-F238E27FC236}">
                    <a16:creationId xmlns:a16="http://schemas.microsoft.com/office/drawing/2014/main" id="{773D6ABC-15EF-C846-959B-B7721C86B46E}"/>
                  </a:ext>
                </a:extLst>
              </p:cNvPr>
              <p:cNvSpPr/>
              <p:nvPr/>
            </p:nvSpPr>
            <p:spPr>
              <a:xfrm>
                <a:off x="5307908" y="3849944"/>
                <a:ext cx="98105" cy="109813"/>
              </a:xfrm>
              <a:custGeom>
                <a:avLst/>
                <a:gdLst/>
                <a:ahLst/>
                <a:cxnLst/>
                <a:rect l="l" t="t" r="r" b="b"/>
                <a:pathLst>
                  <a:path w="5639" h="6312" extrusionOk="0">
                    <a:moveTo>
                      <a:pt x="3053" y="834"/>
                    </a:moveTo>
                    <a:cubicBezTo>
                      <a:pt x="3470" y="834"/>
                      <a:pt x="3829" y="997"/>
                      <a:pt x="4104" y="1272"/>
                    </a:cubicBezTo>
                    <a:cubicBezTo>
                      <a:pt x="4437" y="1572"/>
                      <a:pt x="4604" y="2005"/>
                      <a:pt x="4637" y="2539"/>
                    </a:cubicBezTo>
                    <a:lnTo>
                      <a:pt x="1102" y="2673"/>
                    </a:lnTo>
                    <a:cubicBezTo>
                      <a:pt x="1135" y="2105"/>
                      <a:pt x="1302" y="1672"/>
                      <a:pt x="1602" y="1338"/>
                    </a:cubicBezTo>
                    <a:cubicBezTo>
                      <a:pt x="1935" y="1038"/>
                      <a:pt x="2369" y="838"/>
                      <a:pt x="2936" y="838"/>
                    </a:cubicBezTo>
                    <a:cubicBezTo>
                      <a:pt x="2976" y="835"/>
                      <a:pt x="3015" y="834"/>
                      <a:pt x="3053" y="834"/>
                    </a:cubicBezTo>
                    <a:close/>
                    <a:moveTo>
                      <a:pt x="3051" y="1"/>
                    </a:moveTo>
                    <a:cubicBezTo>
                      <a:pt x="3002" y="1"/>
                      <a:pt x="2953" y="2"/>
                      <a:pt x="2903" y="4"/>
                    </a:cubicBezTo>
                    <a:cubicBezTo>
                      <a:pt x="1969" y="37"/>
                      <a:pt x="1268" y="338"/>
                      <a:pt x="768" y="938"/>
                    </a:cubicBezTo>
                    <a:cubicBezTo>
                      <a:pt x="268" y="1538"/>
                      <a:pt x="1" y="2339"/>
                      <a:pt x="34" y="3306"/>
                    </a:cubicBezTo>
                    <a:cubicBezTo>
                      <a:pt x="67" y="4274"/>
                      <a:pt x="401" y="5008"/>
                      <a:pt x="968" y="5541"/>
                    </a:cubicBezTo>
                    <a:cubicBezTo>
                      <a:pt x="1500" y="6073"/>
                      <a:pt x="2237" y="6312"/>
                      <a:pt x="3098" y="6312"/>
                    </a:cubicBezTo>
                    <a:cubicBezTo>
                      <a:pt x="3154" y="6312"/>
                      <a:pt x="3212" y="6311"/>
                      <a:pt x="3270" y="6308"/>
                    </a:cubicBezTo>
                    <a:cubicBezTo>
                      <a:pt x="3670" y="6308"/>
                      <a:pt x="4037" y="6242"/>
                      <a:pt x="4404" y="6142"/>
                    </a:cubicBezTo>
                    <a:cubicBezTo>
                      <a:pt x="4771" y="6075"/>
                      <a:pt x="5138" y="5942"/>
                      <a:pt x="5505" y="5775"/>
                    </a:cubicBezTo>
                    <a:lnTo>
                      <a:pt x="5471" y="4841"/>
                    </a:lnTo>
                    <a:cubicBezTo>
                      <a:pt x="5104" y="5041"/>
                      <a:pt x="4771" y="5174"/>
                      <a:pt x="4404" y="5308"/>
                    </a:cubicBezTo>
                    <a:cubicBezTo>
                      <a:pt x="4070" y="5408"/>
                      <a:pt x="3703" y="5475"/>
                      <a:pt x="3303" y="5475"/>
                    </a:cubicBezTo>
                    <a:cubicBezTo>
                      <a:pt x="3250" y="5477"/>
                      <a:pt x="3197" y="5479"/>
                      <a:pt x="3146" y="5479"/>
                    </a:cubicBezTo>
                    <a:cubicBezTo>
                      <a:pt x="2581" y="5479"/>
                      <a:pt x="2105" y="5313"/>
                      <a:pt x="1769" y="5008"/>
                    </a:cubicBezTo>
                    <a:cubicBezTo>
                      <a:pt x="1368" y="4641"/>
                      <a:pt x="1168" y="4140"/>
                      <a:pt x="1102" y="3473"/>
                    </a:cubicBezTo>
                    <a:lnTo>
                      <a:pt x="5638" y="3306"/>
                    </a:lnTo>
                    <a:lnTo>
                      <a:pt x="5605" y="2806"/>
                    </a:lnTo>
                    <a:cubicBezTo>
                      <a:pt x="5605" y="1905"/>
                      <a:pt x="5338" y="1205"/>
                      <a:pt x="4838" y="704"/>
                    </a:cubicBezTo>
                    <a:cubicBezTo>
                      <a:pt x="4368" y="235"/>
                      <a:pt x="3782" y="1"/>
                      <a:pt x="30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357;p20">
                <a:extLst>
                  <a:ext uri="{FF2B5EF4-FFF2-40B4-BE49-F238E27FC236}">
                    <a16:creationId xmlns:a16="http://schemas.microsoft.com/office/drawing/2014/main" id="{ADFF6B9C-07F2-D446-A62F-208AF6972784}"/>
                  </a:ext>
                </a:extLst>
              </p:cNvPr>
              <p:cNvSpPr/>
              <p:nvPr/>
            </p:nvSpPr>
            <p:spPr>
              <a:xfrm>
                <a:off x="5429197" y="3844777"/>
                <a:ext cx="141042" cy="109117"/>
              </a:xfrm>
              <a:custGeom>
                <a:avLst/>
                <a:gdLst/>
                <a:ahLst/>
                <a:cxnLst/>
                <a:rect l="l" t="t" r="r" b="b"/>
                <a:pathLst>
                  <a:path w="8107" h="6272" extrusionOk="0">
                    <a:moveTo>
                      <a:pt x="8106" y="1"/>
                    </a:moveTo>
                    <a:lnTo>
                      <a:pt x="7105" y="34"/>
                    </a:lnTo>
                    <a:lnTo>
                      <a:pt x="6038" y="4771"/>
                    </a:lnTo>
                    <a:lnTo>
                      <a:pt x="4637" y="134"/>
                    </a:lnTo>
                    <a:lnTo>
                      <a:pt x="3470" y="168"/>
                    </a:lnTo>
                    <a:lnTo>
                      <a:pt x="2402" y="4904"/>
                    </a:lnTo>
                    <a:lnTo>
                      <a:pt x="1001" y="268"/>
                    </a:lnTo>
                    <a:lnTo>
                      <a:pt x="0" y="301"/>
                    </a:lnTo>
                    <a:lnTo>
                      <a:pt x="1802" y="6272"/>
                    </a:lnTo>
                    <a:lnTo>
                      <a:pt x="2969" y="6205"/>
                    </a:lnTo>
                    <a:lnTo>
                      <a:pt x="4103" y="1235"/>
                    </a:lnTo>
                    <a:lnTo>
                      <a:pt x="5571" y="6138"/>
                    </a:lnTo>
                    <a:lnTo>
                      <a:pt x="6739" y="6072"/>
                    </a:lnTo>
                    <a:lnTo>
                      <a:pt x="81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358;p20">
                <a:extLst>
                  <a:ext uri="{FF2B5EF4-FFF2-40B4-BE49-F238E27FC236}">
                    <a16:creationId xmlns:a16="http://schemas.microsoft.com/office/drawing/2014/main" id="{9781D134-9625-704D-9ABA-A79D294A8A5D}"/>
                  </a:ext>
                </a:extLst>
              </p:cNvPr>
              <p:cNvSpPr/>
              <p:nvPr/>
            </p:nvSpPr>
            <p:spPr>
              <a:xfrm>
                <a:off x="5597474" y="3839906"/>
                <a:ext cx="81855" cy="110509"/>
              </a:xfrm>
              <a:custGeom>
                <a:avLst/>
                <a:gdLst/>
                <a:ahLst/>
                <a:cxnLst/>
                <a:rect l="l" t="t" r="r" b="b"/>
                <a:pathLst>
                  <a:path w="4705" h="6352" extrusionOk="0">
                    <a:moveTo>
                      <a:pt x="2584" y="0"/>
                    </a:moveTo>
                    <a:cubicBezTo>
                      <a:pt x="2481" y="0"/>
                      <a:pt x="2377" y="4"/>
                      <a:pt x="2269" y="14"/>
                    </a:cubicBezTo>
                    <a:cubicBezTo>
                      <a:pt x="1535" y="14"/>
                      <a:pt x="968" y="214"/>
                      <a:pt x="568" y="514"/>
                    </a:cubicBezTo>
                    <a:cubicBezTo>
                      <a:pt x="168" y="848"/>
                      <a:pt x="1" y="1281"/>
                      <a:pt x="1" y="1849"/>
                    </a:cubicBezTo>
                    <a:cubicBezTo>
                      <a:pt x="34" y="2316"/>
                      <a:pt x="168" y="2682"/>
                      <a:pt x="468" y="2949"/>
                    </a:cubicBezTo>
                    <a:cubicBezTo>
                      <a:pt x="735" y="3216"/>
                      <a:pt x="1202" y="3383"/>
                      <a:pt x="1802" y="3483"/>
                    </a:cubicBezTo>
                    <a:lnTo>
                      <a:pt x="2169" y="3550"/>
                    </a:lnTo>
                    <a:cubicBezTo>
                      <a:pt x="2770" y="3683"/>
                      <a:pt x="3170" y="3783"/>
                      <a:pt x="3370" y="3917"/>
                    </a:cubicBezTo>
                    <a:cubicBezTo>
                      <a:pt x="3537" y="4083"/>
                      <a:pt x="3637" y="4284"/>
                      <a:pt x="3670" y="4550"/>
                    </a:cubicBezTo>
                    <a:cubicBezTo>
                      <a:pt x="3670" y="4817"/>
                      <a:pt x="3537" y="5051"/>
                      <a:pt x="3303" y="5218"/>
                    </a:cubicBezTo>
                    <a:cubicBezTo>
                      <a:pt x="3070" y="5384"/>
                      <a:pt x="2703" y="5484"/>
                      <a:pt x="2236" y="5518"/>
                    </a:cubicBezTo>
                    <a:cubicBezTo>
                      <a:pt x="1902" y="5518"/>
                      <a:pt x="1535" y="5484"/>
                      <a:pt x="1168" y="5418"/>
                    </a:cubicBezTo>
                    <a:cubicBezTo>
                      <a:pt x="802" y="5318"/>
                      <a:pt x="468" y="5184"/>
                      <a:pt x="68" y="5017"/>
                    </a:cubicBezTo>
                    <a:lnTo>
                      <a:pt x="68" y="5017"/>
                    </a:lnTo>
                    <a:lnTo>
                      <a:pt x="101" y="6052"/>
                    </a:lnTo>
                    <a:cubicBezTo>
                      <a:pt x="501" y="6152"/>
                      <a:pt x="868" y="6218"/>
                      <a:pt x="1235" y="6285"/>
                    </a:cubicBezTo>
                    <a:cubicBezTo>
                      <a:pt x="1569" y="6318"/>
                      <a:pt x="1936" y="6352"/>
                      <a:pt x="2236" y="6352"/>
                    </a:cubicBezTo>
                    <a:cubicBezTo>
                      <a:pt x="3003" y="6318"/>
                      <a:pt x="3637" y="6118"/>
                      <a:pt x="4037" y="5785"/>
                    </a:cubicBezTo>
                    <a:cubicBezTo>
                      <a:pt x="4471" y="5451"/>
                      <a:pt x="4704" y="4984"/>
                      <a:pt x="4671" y="4417"/>
                    </a:cubicBezTo>
                    <a:cubicBezTo>
                      <a:pt x="4638" y="3950"/>
                      <a:pt x="4504" y="3550"/>
                      <a:pt x="4171" y="3316"/>
                    </a:cubicBezTo>
                    <a:cubicBezTo>
                      <a:pt x="3870" y="3049"/>
                      <a:pt x="3370" y="2849"/>
                      <a:pt x="2670" y="2716"/>
                    </a:cubicBezTo>
                    <a:lnTo>
                      <a:pt x="2336" y="2649"/>
                    </a:lnTo>
                    <a:cubicBezTo>
                      <a:pt x="1802" y="2549"/>
                      <a:pt x="1435" y="2449"/>
                      <a:pt x="1235" y="2316"/>
                    </a:cubicBezTo>
                    <a:cubicBezTo>
                      <a:pt x="1068" y="2182"/>
                      <a:pt x="968" y="2015"/>
                      <a:pt x="968" y="1782"/>
                    </a:cubicBezTo>
                    <a:cubicBezTo>
                      <a:pt x="968" y="1482"/>
                      <a:pt x="1068" y="1248"/>
                      <a:pt x="1302" y="1081"/>
                    </a:cubicBezTo>
                    <a:cubicBezTo>
                      <a:pt x="1535" y="948"/>
                      <a:pt x="1902" y="848"/>
                      <a:pt x="2403" y="814"/>
                    </a:cubicBezTo>
                    <a:cubicBezTo>
                      <a:pt x="2736" y="814"/>
                      <a:pt x="3036" y="848"/>
                      <a:pt x="3337" y="915"/>
                    </a:cubicBezTo>
                    <a:cubicBezTo>
                      <a:pt x="3637" y="948"/>
                      <a:pt x="3937" y="1048"/>
                      <a:pt x="4237" y="1181"/>
                    </a:cubicBezTo>
                    <a:lnTo>
                      <a:pt x="4204" y="247"/>
                    </a:lnTo>
                    <a:cubicBezTo>
                      <a:pt x="3937" y="147"/>
                      <a:pt x="3637" y="81"/>
                      <a:pt x="3303" y="47"/>
                    </a:cubicBezTo>
                    <a:cubicBezTo>
                      <a:pt x="3067" y="24"/>
                      <a:pt x="2832" y="0"/>
                      <a:pt x="25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359;p20">
              <a:extLst>
                <a:ext uri="{FF2B5EF4-FFF2-40B4-BE49-F238E27FC236}">
                  <a16:creationId xmlns:a16="http://schemas.microsoft.com/office/drawing/2014/main" id="{DD94AEBB-F4D3-0343-937B-C8369FA37561}"/>
                </a:ext>
              </a:extLst>
            </p:cNvPr>
            <p:cNvGrpSpPr/>
            <p:nvPr/>
          </p:nvGrpSpPr>
          <p:grpSpPr>
            <a:xfrm rot="-549812">
              <a:off x="5633058" y="3447354"/>
              <a:ext cx="1158819" cy="943863"/>
              <a:chOff x="8757525" y="5903630"/>
              <a:chExt cx="1258836" cy="1025327"/>
            </a:xfrm>
          </p:grpSpPr>
          <p:sp>
            <p:nvSpPr>
              <p:cNvPr id="239" name="Google Shape;360;p20">
                <a:extLst>
                  <a:ext uri="{FF2B5EF4-FFF2-40B4-BE49-F238E27FC236}">
                    <a16:creationId xmlns:a16="http://schemas.microsoft.com/office/drawing/2014/main" id="{14BC03B6-C755-C740-9444-7812302138C7}"/>
                  </a:ext>
                </a:extLst>
              </p:cNvPr>
              <p:cNvSpPr/>
              <p:nvPr/>
            </p:nvSpPr>
            <p:spPr>
              <a:xfrm rot="-798457">
                <a:off x="8833821" y="6020313"/>
                <a:ext cx="1106244" cy="791959"/>
              </a:xfrm>
              <a:custGeom>
                <a:avLst/>
                <a:gdLst/>
                <a:ahLst/>
                <a:cxnLst/>
                <a:rect l="l" t="t" r="r" b="b"/>
                <a:pathLst>
                  <a:path w="48135" h="41197" extrusionOk="0">
                    <a:moveTo>
                      <a:pt x="5337" y="0"/>
                    </a:moveTo>
                    <a:lnTo>
                      <a:pt x="0" y="32457"/>
                    </a:lnTo>
                    <a:lnTo>
                      <a:pt x="39628" y="41196"/>
                    </a:lnTo>
                    <a:lnTo>
                      <a:pt x="48134" y="10208"/>
                    </a:lnTo>
                    <a:lnTo>
                      <a:pt x="5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361;p20">
                <a:extLst>
                  <a:ext uri="{FF2B5EF4-FFF2-40B4-BE49-F238E27FC236}">
                    <a16:creationId xmlns:a16="http://schemas.microsoft.com/office/drawing/2014/main" id="{23DCB3BA-F060-EF49-9EC1-15581C5AEB8C}"/>
                  </a:ext>
                </a:extLst>
              </p:cNvPr>
              <p:cNvSpPr/>
              <p:nvPr/>
            </p:nvSpPr>
            <p:spPr>
              <a:xfrm>
                <a:off x="9056396" y="6344876"/>
                <a:ext cx="629381" cy="171493"/>
              </a:xfrm>
              <a:custGeom>
                <a:avLst/>
                <a:gdLst/>
                <a:ahLst/>
                <a:cxnLst/>
                <a:rect l="l" t="t" r="r" b="b"/>
                <a:pathLst>
                  <a:path w="58276" h="15879" extrusionOk="0">
                    <a:moveTo>
                      <a:pt x="1" y="0"/>
                    </a:moveTo>
                    <a:lnTo>
                      <a:pt x="1" y="15878"/>
                    </a:lnTo>
                    <a:lnTo>
                      <a:pt x="58276" y="15878"/>
                    </a:lnTo>
                    <a:lnTo>
                      <a:pt x="582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362;p20">
                <a:extLst>
                  <a:ext uri="{FF2B5EF4-FFF2-40B4-BE49-F238E27FC236}">
                    <a16:creationId xmlns:a16="http://schemas.microsoft.com/office/drawing/2014/main" id="{3016E6D5-F4DE-8741-8351-1A1466A121A9}"/>
                  </a:ext>
                </a:extLst>
              </p:cNvPr>
              <p:cNvSpPr/>
              <p:nvPr/>
            </p:nvSpPr>
            <p:spPr>
              <a:xfrm>
                <a:off x="9021815" y="6124040"/>
                <a:ext cx="706838" cy="117817"/>
              </a:xfrm>
              <a:custGeom>
                <a:avLst/>
                <a:gdLst/>
                <a:ahLst/>
                <a:cxnLst/>
                <a:rect l="l" t="t" r="r" b="b"/>
                <a:pathLst>
                  <a:path w="65448" h="10909" extrusionOk="0">
                    <a:moveTo>
                      <a:pt x="65447" y="0"/>
                    </a:moveTo>
                    <a:lnTo>
                      <a:pt x="0" y="100"/>
                    </a:lnTo>
                    <a:lnTo>
                      <a:pt x="9841" y="10908"/>
                    </a:lnTo>
                    <a:lnTo>
                      <a:pt x="55440" y="10908"/>
                    </a:lnTo>
                    <a:lnTo>
                      <a:pt x="654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363;p20">
                <a:extLst>
                  <a:ext uri="{FF2B5EF4-FFF2-40B4-BE49-F238E27FC236}">
                    <a16:creationId xmlns:a16="http://schemas.microsoft.com/office/drawing/2014/main" id="{162B0D71-9DB3-854B-8CC8-125D93585D92}"/>
                  </a:ext>
                </a:extLst>
              </p:cNvPr>
              <p:cNvSpPr/>
              <p:nvPr/>
            </p:nvSpPr>
            <p:spPr>
              <a:xfrm>
                <a:off x="9585614" y="6156461"/>
                <a:ext cx="36752" cy="36040"/>
              </a:xfrm>
              <a:custGeom>
                <a:avLst/>
                <a:gdLst/>
                <a:ahLst/>
                <a:cxnLst/>
                <a:rect l="l" t="t" r="r" b="b"/>
                <a:pathLst>
                  <a:path w="3403" h="3337" extrusionOk="0">
                    <a:moveTo>
                      <a:pt x="1668" y="0"/>
                    </a:moveTo>
                    <a:cubicBezTo>
                      <a:pt x="768" y="0"/>
                      <a:pt x="0" y="768"/>
                      <a:pt x="0" y="1668"/>
                    </a:cubicBezTo>
                    <a:cubicBezTo>
                      <a:pt x="0" y="2602"/>
                      <a:pt x="768" y="3336"/>
                      <a:pt x="1668" y="3336"/>
                    </a:cubicBezTo>
                    <a:cubicBezTo>
                      <a:pt x="2636" y="3336"/>
                      <a:pt x="3403" y="2602"/>
                      <a:pt x="3336" y="1668"/>
                    </a:cubicBezTo>
                    <a:cubicBezTo>
                      <a:pt x="3336" y="768"/>
                      <a:pt x="2602" y="0"/>
                      <a:pt x="1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364;p20">
                <a:extLst>
                  <a:ext uri="{FF2B5EF4-FFF2-40B4-BE49-F238E27FC236}">
                    <a16:creationId xmlns:a16="http://schemas.microsoft.com/office/drawing/2014/main" id="{6B1D5953-D869-6B47-A837-9605C9DBBBBF}"/>
                  </a:ext>
                </a:extLst>
              </p:cNvPr>
              <p:cNvSpPr/>
              <p:nvPr/>
            </p:nvSpPr>
            <p:spPr>
              <a:xfrm>
                <a:off x="9128086" y="6156461"/>
                <a:ext cx="36040" cy="36040"/>
              </a:xfrm>
              <a:custGeom>
                <a:avLst/>
                <a:gdLst/>
                <a:ahLst/>
                <a:cxnLst/>
                <a:rect l="l" t="t" r="r" b="b"/>
                <a:pathLst>
                  <a:path w="3337" h="3337" extrusionOk="0">
                    <a:moveTo>
                      <a:pt x="1669" y="0"/>
                    </a:moveTo>
                    <a:cubicBezTo>
                      <a:pt x="768" y="0"/>
                      <a:pt x="1" y="768"/>
                      <a:pt x="1" y="1668"/>
                    </a:cubicBezTo>
                    <a:cubicBezTo>
                      <a:pt x="1" y="2602"/>
                      <a:pt x="768" y="3336"/>
                      <a:pt x="1669" y="3336"/>
                    </a:cubicBezTo>
                    <a:cubicBezTo>
                      <a:pt x="2603" y="3336"/>
                      <a:pt x="3336" y="2602"/>
                      <a:pt x="3336" y="1668"/>
                    </a:cubicBezTo>
                    <a:cubicBezTo>
                      <a:pt x="3336" y="768"/>
                      <a:pt x="2603" y="0"/>
                      <a:pt x="16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365;p20">
                <a:extLst>
                  <a:ext uri="{FF2B5EF4-FFF2-40B4-BE49-F238E27FC236}">
                    <a16:creationId xmlns:a16="http://schemas.microsoft.com/office/drawing/2014/main" id="{C5B47D1A-6816-E546-85CD-CF201751B3B9}"/>
                  </a:ext>
                </a:extLst>
              </p:cNvPr>
              <p:cNvSpPr/>
              <p:nvPr/>
            </p:nvSpPr>
            <p:spPr>
              <a:xfrm>
                <a:off x="9194376" y="6163308"/>
                <a:ext cx="356659" cy="25229"/>
              </a:xfrm>
              <a:custGeom>
                <a:avLst/>
                <a:gdLst/>
                <a:ahLst/>
                <a:cxnLst/>
                <a:rect l="l" t="t" r="r" b="b"/>
                <a:pathLst>
                  <a:path w="33024" h="2336" extrusionOk="0">
                    <a:moveTo>
                      <a:pt x="1168" y="0"/>
                    </a:moveTo>
                    <a:cubicBezTo>
                      <a:pt x="501" y="0"/>
                      <a:pt x="0" y="534"/>
                      <a:pt x="0" y="1168"/>
                    </a:cubicBezTo>
                    <a:cubicBezTo>
                      <a:pt x="0" y="1835"/>
                      <a:pt x="534" y="2335"/>
                      <a:pt x="1168" y="2335"/>
                    </a:cubicBezTo>
                    <a:lnTo>
                      <a:pt x="31857" y="2335"/>
                    </a:lnTo>
                    <a:cubicBezTo>
                      <a:pt x="32524" y="2335"/>
                      <a:pt x="33024" y="1802"/>
                      <a:pt x="33024" y="1168"/>
                    </a:cubicBezTo>
                    <a:cubicBezTo>
                      <a:pt x="33024" y="501"/>
                      <a:pt x="32490" y="0"/>
                      <a:pt x="318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366;p20">
                <a:extLst>
                  <a:ext uri="{FF2B5EF4-FFF2-40B4-BE49-F238E27FC236}">
                    <a16:creationId xmlns:a16="http://schemas.microsoft.com/office/drawing/2014/main" id="{0B6B3CA1-E098-B949-AFC0-7CA1A24FC44D}"/>
                  </a:ext>
                </a:extLst>
              </p:cNvPr>
              <p:cNvSpPr/>
              <p:nvPr/>
            </p:nvSpPr>
            <p:spPr>
              <a:xfrm>
                <a:off x="9136737" y="6412245"/>
                <a:ext cx="462218" cy="38912"/>
              </a:xfrm>
              <a:custGeom>
                <a:avLst/>
                <a:gdLst/>
                <a:ahLst/>
                <a:cxnLst/>
                <a:rect l="l" t="t" r="r" b="b"/>
                <a:pathLst>
                  <a:path w="42798" h="3603" extrusionOk="0">
                    <a:moveTo>
                      <a:pt x="1802" y="0"/>
                    </a:moveTo>
                    <a:cubicBezTo>
                      <a:pt x="801" y="0"/>
                      <a:pt x="0" y="801"/>
                      <a:pt x="0" y="1801"/>
                    </a:cubicBezTo>
                    <a:cubicBezTo>
                      <a:pt x="0" y="2802"/>
                      <a:pt x="801" y="3603"/>
                      <a:pt x="1802" y="3603"/>
                    </a:cubicBezTo>
                    <a:lnTo>
                      <a:pt x="40996" y="3603"/>
                    </a:lnTo>
                    <a:cubicBezTo>
                      <a:pt x="41997" y="3603"/>
                      <a:pt x="42798" y="2802"/>
                      <a:pt x="42798" y="1801"/>
                    </a:cubicBezTo>
                    <a:cubicBezTo>
                      <a:pt x="42798" y="834"/>
                      <a:pt x="41997" y="0"/>
                      <a:pt x="409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367;p20">
                <a:extLst>
                  <a:ext uri="{FF2B5EF4-FFF2-40B4-BE49-F238E27FC236}">
                    <a16:creationId xmlns:a16="http://schemas.microsoft.com/office/drawing/2014/main" id="{6D378CE1-662D-1E4C-B7A9-A09C576900AC}"/>
                  </a:ext>
                </a:extLst>
              </p:cNvPr>
              <p:cNvSpPr/>
              <p:nvPr/>
            </p:nvSpPr>
            <p:spPr>
              <a:xfrm>
                <a:off x="9151144" y="6427009"/>
                <a:ext cx="433404" cy="10098"/>
              </a:xfrm>
              <a:custGeom>
                <a:avLst/>
                <a:gdLst/>
                <a:ahLst/>
                <a:cxnLst/>
                <a:rect l="l" t="t" r="r" b="b"/>
                <a:pathLst>
                  <a:path w="40130" h="935" extrusionOk="0">
                    <a:moveTo>
                      <a:pt x="468" y="1"/>
                    </a:moveTo>
                    <a:cubicBezTo>
                      <a:pt x="201" y="1"/>
                      <a:pt x="1" y="234"/>
                      <a:pt x="1" y="468"/>
                    </a:cubicBezTo>
                    <a:cubicBezTo>
                      <a:pt x="1" y="735"/>
                      <a:pt x="201" y="935"/>
                      <a:pt x="468" y="935"/>
                    </a:cubicBezTo>
                    <a:lnTo>
                      <a:pt x="39662" y="935"/>
                    </a:lnTo>
                    <a:cubicBezTo>
                      <a:pt x="39896" y="935"/>
                      <a:pt x="40129" y="735"/>
                      <a:pt x="40129" y="468"/>
                    </a:cubicBezTo>
                    <a:cubicBezTo>
                      <a:pt x="40129" y="234"/>
                      <a:pt x="39896" y="1"/>
                      <a:pt x="396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368;p20">
                <a:extLst>
                  <a:ext uri="{FF2B5EF4-FFF2-40B4-BE49-F238E27FC236}">
                    <a16:creationId xmlns:a16="http://schemas.microsoft.com/office/drawing/2014/main" id="{182DB305-41A0-684C-8224-E80B73F3EABF}"/>
                  </a:ext>
                </a:extLst>
              </p:cNvPr>
              <p:cNvSpPr/>
              <p:nvPr/>
            </p:nvSpPr>
            <p:spPr>
              <a:xfrm>
                <a:off x="8933547" y="6237158"/>
                <a:ext cx="64865" cy="64854"/>
              </a:xfrm>
              <a:custGeom>
                <a:avLst/>
                <a:gdLst/>
                <a:ahLst/>
                <a:cxnLst/>
                <a:rect l="l" t="t" r="r" b="b"/>
                <a:pathLst>
                  <a:path w="6006" h="6005" extrusionOk="0">
                    <a:moveTo>
                      <a:pt x="3003" y="0"/>
                    </a:moveTo>
                    <a:cubicBezTo>
                      <a:pt x="1335" y="0"/>
                      <a:pt x="1" y="1335"/>
                      <a:pt x="1" y="3003"/>
                    </a:cubicBezTo>
                    <a:cubicBezTo>
                      <a:pt x="1" y="4670"/>
                      <a:pt x="1335" y="6005"/>
                      <a:pt x="3003" y="6005"/>
                    </a:cubicBezTo>
                    <a:cubicBezTo>
                      <a:pt x="4671" y="6005"/>
                      <a:pt x="6005" y="4670"/>
                      <a:pt x="6005" y="3003"/>
                    </a:cubicBezTo>
                    <a:cubicBezTo>
                      <a:pt x="6005" y="1335"/>
                      <a:pt x="4671" y="0"/>
                      <a:pt x="30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369;p20">
                <a:extLst>
                  <a:ext uri="{FF2B5EF4-FFF2-40B4-BE49-F238E27FC236}">
                    <a16:creationId xmlns:a16="http://schemas.microsoft.com/office/drawing/2014/main" id="{34E5B37A-DABC-2146-AE05-5C8C8D2DAFFA}"/>
                  </a:ext>
                </a:extLst>
              </p:cNvPr>
              <p:cNvSpPr/>
              <p:nvPr/>
            </p:nvSpPr>
            <p:spPr>
              <a:xfrm>
                <a:off x="8933547" y="6338029"/>
                <a:ext cx="64865" cy="64854"/>
              </a:xfrm>
              <a:custGeom>
                <a:avLst/>
                <a:gdLst/>
                <a:ahLst/>
                <a:cxnLst/>
                <a:rect l="l" t="t" r="r" b="b"/>
                <a:pathLst>
                  <a:path w="6006" h="6005" extrusionOk="0">
                    <a:moveTo>
                      <a:pt x="3003" y="1"/>
                    </a:moveTo>
                    <a:cubicBezTo>
                      <a:pt x="1335" y="1"/>
                      <a:pt x="1" y="1335"/>
                      <a:pt x="1" y="3003"/>
                    </a:cubicBezTo>
                    <a:cubicBezTo>
                      <a:pt x="1" y="4671"/>
                      <a:pt x="1335" y="6005"/>
                      <a:pt x="3003" y="6005"/>
                    </a:cubicBezTo>
                    <a:cubicBezTo>
                      <a:pt x="4671" y="6005"/>
                      <a:pt x="6005" y="4671"/>
                      <a:pt x="6005" y="3003"/>
                    </a:cubicBezTo>
                    <a:cubicBezTo>
                      <a:pt x="6005" y="1368"/>
                      <a:pt x="4671" y="1"/>
                      <a:pt x="30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370;p20">
                <a:extLst>
                  <a:ext uri="{FF2B5EF4-FFF2-40B4-BE49-F238E27FC236}">
                    <a16:creationId xmlns:a16="http://schemas.microsoft.com/office/drawing/2014/main" id="{00D04F84-E5B9-234F-947F-4DEAA806302C}"/>
                  </a:ext>
                </a:extLst>
              </p:cNvPr>
              <p:cNvSpPr/>
              <p:nvPr/>
            </p:nvSpPr>
            <p:spPr>
              <a:xfrm>
                <a:off x="8933547" y="6439256"/>
                <a:ext cx="64865" cy="64865"/>
              </a:xfrm>
              <a:custGeom>
                <a:avLst/>
                <a:gdLst/>
                <a:ahLst/>
                <a:cxnLst/>
                <a:rect l="l" t="t" r="r" b="b"/>
                <a:pathLst>
                  <a:path w="6006" h="6006" extrusionOk="0">
                    <a:moveTo>
                      <a:pt x="3003" y="1"/>
                    </a:moveTo>
                    <a:cubicBezTo>
                      <a:pt x="1335" y="1"/>
                      <a:pt x="1" y="1335"/>
                      <a:pt x="1" y="3003"/>
                    </a:cubicBezTo>
                    <a:cubicBezTo>
                      <a:pt x="1" y="4671"/>
                      <a:pt x="1335" y="6005"/>
                      <a:pt x="3003" y="6005"/>
                    </a:cubicBezTo>
                    <a:cubicBezTo>
                      <a:pt x="4671" y="6005"/>
                      <a:pt x="6005" y="4671"/>
                      <a:pt x="6005" y="3003"/>
                    </a:cubicBezTo>
                    <a:cubicBezTo>
                      <a:pt x="6005" y="1335"/>
                      <a:pt x="4671" y="1"/>
                      <a:pt x="30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371;p20">
                <a:extLst>
                  <a:ext uri="{FF2B5EF4-FFF2-40B4-BE49-F238E27FC236}">
                    <a16:creationId xmlns:a16="http://schemas.microsoft.com/office/drawing/2014/main" id="{72E60C35-AACD-1A45-B785-8B9104A5A525}"/>
                  </a:ext>
                </a:extLst>
              </p:cNvPr>
              <p:cNvSpPr/>
              <p:nvPr/>
            </p:nvSpPr>
            <p:spPr>
              <a:xfrm>
                <a:off x="8933547" y="6540126"/>
                <a:ext cx="64865" cy="64865"/>
              </a:xfrm>
              <a:custGeom>
                <a:avLst/>
                <a:gdLst/>
                <a:ahLst/>
                <a:cxnLst/>
                <a:rect l="l" t="t" r="r" b="b"/>
                <a:pathLst>
                  <a:path w="6006" h="6006" extrusionOk="0">
                    <a:moveTo>
                      <a:pt x="3003" y="1"/>
                    </a:moveTo>
                    <a:cubicBezTo>
                      <a:pt x="1335" y="1"/>
                      <a:pt x="1" y="1335"/>
                      <a:pt x="1" y="3003"/>
                    </a:cubicBezTo>
                    <a:cubicBezTo>
                      <a:pt x="1" y="4671"/>
                      <a:pt x="1335" y="6005"/>
                      <a:pt x="3003" y="6005"/>
                    </a:cubicBezTo>
                    <a:cubicBezTo>
                      <a:pt x="4671" y="6005"/>
                      <a:pt x="6005" y="4671"/>
                      <a:pt x="6005" y="3003"/>
                    </a:cubicBezTo>
                    <a:cubicBezTo>
                      <a:pt x="6005" y="1335"/>
                      <a:pt x="4671" y="1"/>
                      <a:pt x="30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372;p20">
                <a:extLst>
                  <a:ext uri="{FF2B5EF4-FFF2-40B4-BE49-F238E27FC236}">
                    <a16:creationId xmlns:a16="http://schemas.microsoft.com/office/drawing/2014/main" id="{B823EE67-6B5C-5949-825B-F01FC6177F30}"/>
                  </a:ext>
                </a:extLst>
              </p:cNvPr>
              <p:cNvSpPr/>
              <p:nvPr/>
            </p:nvSpPr>
            <p:spPr>
              <a:xfrm>
                <a:off x="9732600" y="6237158"/>
                <a:ext cx="64854" cy="64854"/>
              </a:xfrm>
              <a:custGeom>
                <a:avLst/>
                <a:gdLst/>
                <a:ahLst/>
                <a:cxnLst/>
                <a:rect l="l" t="t" r="r" b="b"/>
                <a:pathLst>
                  <a:path w="6005" h="6005" extrusionOk="0">
                    <a:moveTo>
                      <a:pt x="3002" y="0"/>
                    </a:moveTo>
                    <a:cubicBezTo>
                      <a:pt x="1334" y="0"/>
                      <a:pt x="0" y="1335"/>
                      <a:pt x="0" y="3003"/>
                    </a:cubicBezTo>
                    <a:cubicBezTo>
                      <a:pt x="0" y="4670"/>
                      <a:pt x="1334" y="6005"/>
                      <a:pt x="3002" y="6005"/>
                    </a:cubicBezTo>
                    <a:cubicBezTo>
                      <a:pt x="4670" y="6005"/>
                      <a:pt x="6004" y="4670"/>
                      <a:pt x="6004" y="3003"/>
                    </a:cubicBezTo>
                    <a:cubicBezTo>
                      <a:pt x="6004" y="1335"/>
                      <a:pt x="4670" y="0"/>
                      <a:pt x="30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373;p20">
                <a:extLst>
                  <a:ext uri="{FF2B5EF4-FFF2-40B4-BE49-F238E27FC236}">
                    <a16:creationId xmlns:a16="http://schemas.microsoft.com/office/drawing/2014/main" id="{D27592D0-E115-CC43-ADD5-645F1C57B66E}"/>
                  </a:ext>
                </a:extLst>
              </p:cNvPr>
              <p:cNvSpPr/>
              <p:nvPr/>
            </p:nvSpPr>
            <p:spPr>
              <a:xfrm>
                <a:off x="9732600" y="6338029"/>
                <a:ext cx="64854" cy="64854"/>
              </a:xfrm>
              <a:custGeom>
                <a:avLst/>
                <a:gdLst/>
                <a:ahLst/>
                <a:cxnLst/>
                <a:rect l="l" t="t" r="r" b="b"/>
                <a:pathLst>
                  <a:path w="6005" h="6005" extrusionOk="0">
                    <a:moveTo>
                      <a:pt x="3002" y="1"/>
                    </a:moveTo>
                    <a:cubicBezTo>
                      <a:pt x="1334" y="1"/>
                      <a:pt x="0" y="1335"/>
                      <a:pt x="0" y="3003"/>
                    </a:cubicBezTo>
                    <a:cubicBezTo>
                      <a:pt x="0" y="4671"/>
                      <a:pt x="1334" y="6005"/>
                      <a:pt x="3002" y="6005"/>
                    </a:cubicBezTo>
                    <a:cubicBezTo>
                      <a:pt x="4670" y="6005"/>
                      <a:pt x="6004" y="4671"/>
                      <a:pt x="6004" y="3003"/>
                    </a:cubicBezTo>
                    <a:cubicBezTo>
                      <a:pt x="6004" y="1368"/>
                      <a:pt x="4670" y="1"/>
                      <a:pt x="30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374;p20">
                <a:extLst>
                  <a:ext uri="{FF2B5EF4-FFF2-40B4-BE49-F238E27FC236}">
                    <a16:creationId xmlns:a16="http://schemas.microsoft.com/office/drawing/2014/main" id="{0904473B-1380-E44A-B7F8-340053F46470}"/>
                  </a:ext>
                </a:extLst>
              </p:cNvPr>
              <p:cNvSpPr/>
              <p:nvPr/>
            </p:nvSpPr>
            <p:spPr>
              <a:xfrm>
                <a:off x="9732600" y="6439256"/>
                <a:ext cx="64854" cy="64865"/>
              </a:xfrm>
              <a:custGeom>
                <a:avLst/>
                <a:gdLst/>
                <a:ahLst/>
                <a:cxnLst/>
                <a:rect l="l" t="t" r="r" b="b"/>
                <a:pathLst>
                  <a:path w="6005" h="6006" extrusionOk="0">
                    <a:moveTo>
                      <a:pt x="3002" y="1"/>
                    </a:moveTo>
                    <a:cubicBezTo>
                      <a:pt x="1334" y="1"/>
                      <a:pt x="0" y="1335"/>
                      <a:pt x="0" y="3003"/>
                    </a:cubicBezTo>
                    <a:cubicBezTo>
                      <a:pt x="0" y="4671"/>
                      <a:pt x="1334" y="6005"/>
                      <a:pt x="3002" y="6005"/>
                    </a:cubicBezTo>
                    <a:cubicBezTo>
                      <a:pt x="4670" y="6005"/>
                      <a:pt x="6004" y="4671"/>
                      <a:pt x="6004" y="3003"/>
                    </a:cubicBezTo>
                    <a:cubicBezTo>
                      <a:pt x="6004" y="1335"/>
                      <a:pt x="4670" y="1"/>
                      <a:pt x="30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375;p20">
                <a:extLst>
                  <a:ext uri="{FF2B5EF4-FFF2-40B4-BE49-F238E27FC236}">
                    <a16:creationId xmlns:a16="http://schemas.microsoft.com/office/drawing/2014/main" id="{4F8347AE-2ED2-0044-8DD9-825375B71842}"/>
                  </a:ext>
                </a:extLst>
              </p:cNvPr>
              <p:cNvSpPr/>
              <p:nvPr/>
            </p:nvSpPr>
            <p:spPr>
              <a:xfrm>
                <a:off x="9732600" y="6540126"/>
                <a:ext cx="64854" cy="64865"/>
              </a:xfrm>
              <a:custGeom>
                <a:avLst/>
                <a:gdLst/>
                <a:ahLst/>
                <a:cxnLst/>
                <a:rect l="l" t="t" r="r" b="b"/>
                <a:pathLst>
                  <a:path w="6005" h="6006" extrusionOk="0">
                    <a:moveTo>
                      <a:pt x="3002" y="1"/>
                    </a:moveTo>
                    <a:cubicBezTo>
                      <a:pt x="1334" y="1"/>
                      <a:pt x="0" y="1335"/>
                      <a:pt x="0" y="3003"/>
                    </a:cubicBezTo>
                    <a:cubicBezTo>
                      <a:pt x="0" y="4671"/>
                      <a:pt x="1334" y="6005"/>
                      <a:pt x="3002" y="6005"/>
                    </a:cubicBezTo>
                    <a:cubicBezTo>
                      <a:pt x="4670" y="6005"/>
                      <a:pt x="6004" y="4671"/>
                      <a:pt x="6004" y="3003"/>
                    </a:cubicBezTo>
                    <a:cubicBezTo>
                      <a:pt x="6004" y="1335"/>
                      <a:pt x="4670" y="1"/>
                      <a:pt x="30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376;p20">
                <a:extLst>
                  <a:ext uri="{FF2B5EF4-FFF2-40B4-BE49-F238E27FC236}">
                    <a16:creationId xmlns:a16="http://schemas.microsoft.com/office/drawing/2014/main" id="{C85CBD82-D7FF-F54D-835D-53FD52A069D2}"/>
                  </a:ext>
                </a:extLst>
              </p:cNvPr>
              <p:cNvSpPr/>
              <p:nvPr/>
            </p:nvSpPr>
            <p:spPr>
              <a:xfrm>
                <a:off x="9154384" y="6551661"/>
                <a:ext cx="118897" cy="69174"/>
              </a:xfrm>
              <a:custGeom>
                <a:avLst/>
                <a:gdLst/>
                <a:ahLst/>
                <a:cxnLst/>
                <a:rect l="l" t="t" r="r" b="b"/>
                <a:pathLst>
                  <a:path w="11009" h="6405" extrusionOk="0">
                    <a:moveTo>
                      <a:pt x="1" y="0"/>
                    </a:moveTo>
                    <a:lnTo>
                      <a:pt x="1" y="6405"/>
                    </a:lnTo>
                    <a:lnTo>
                      <a:pt x="11009" y="6405"/>
                    </a:lnTo>
                    <a:lnTo>
                      <a:pt x="110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377;p20">
                <a:extLst>
                  <a:ext uri="{FF2B5EF4-FFF2-40B4-BE49-F238E27FC236}">
                    <a16:creationId xmlns:a16="http://schemas.microsoft.com/office/drawing/2014/main" id="{5A690BBF-7B70-6F40-A02C-745E3C7906CB}"/>
                  </a:ext>
                </a:extLst>
              </p:cNvPr>
              <p:cNvSpPr/>
              <p:nvPr/>
            </p:nvSpPr>
            <p:spPr>
              <a:xfrm>
                <a:off x="9182852" y="6574718"/>
                <a:ext cx="56927" cy="22345"/>
              </a:xfrm>
              <a:custGeom>
                <a:avLst/>
                <a:gdLst/>
                <a:ahLst/>
                <a:cxnLst/>
                <a:rect l="l" t="t" r="r" b="b"/>
                <a:pathLst>
                  <a:path w="5271" h="2069" extrusionOk="0">
                    <a:moveTo>
                      <a:pt x="0" y="0"/>
                    </a:moveTo>
                    <a:lnTo>
                      <a:pt x="33" y="2068"/>
                    </a:lnTo>
                    <a:lnTo>
                      <a:pt x="5270" y="1234"/>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378;p20">
                <a:extLst>
                  <a:ext uri="{FF2B5EF4-FFF2-40B4-BE49-F238E27FC236}">
                    <a16:creationId xmlns:a16="http://schemas.microsoft.com/office/drawing/2014/main" id="{8E2B8B37-9FF6-5948-8C4E-04C8F53AF724}"/>
                  </a:ext>
                </a:extLst>
              </p:cNvPr>
              <p:cNvSpPr/>
              <p:nvPr/>
            </p:nvSpPr>
            <p:spPr>
              <a:xfrm>
                <a:off x="9302451" y="6551661"/>
                <a:ext cx="119254" cy="69174"/>
              </a:xfrm>
              <a:custGeom>
                <a:avLst/>
                <a:gdLst/>
                <a:ahLst/>
                <a:cxnLst/>
                <a:rect l="l" t="t" r="r" b="b"/>
                <a:pathLst>
                  <a:path w="11042" h="6405" extrusionOk="0">
                    <a:moveTo>
                      <a:pt x="1" y="0"/>
                    </a:moveTo>
                    <a:lnTo>
                      <a:pt x="1" y="6405"/>
                    </a:lnTo>
                    <a:lnTo>
                      <a:pt x="11042" y="6405"/>
                    </a:lnTo>
                    <a:lnTo>
                      <a:pt x="110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379;p20">
                <a:extLst>
                  <a:ext uri="{FF2B5EF4-FFF2-40B4-BE49-F238E27FC236}">
                    <a16:creationId xmlns:a16="http://schemas.microsoft.com/office/drawing/2014/main" id="{D39EE4BB-B753-254F-A9B2-8158D27AC8AC}"/>
                  </a:ext>
                </a:extLst>
              </p:cNvPr>
              <p:cNvSpPr/>
              <p:nvPr/>
            </p:nvSpPr>
            <p:spPr>
              <a:xfrm>
                <a:off x="9346763" y="6568228"/>
                <a:ext cx="32432" cy="32076"/>
              </a:xfrm>
              <a:custGeom>
                <a:avLst/>
                <a:gdLst/>
                <a:ahLst/>
                <a:cxnLst/>
                <a:rect l="l" t="t" r="r" b="b"/>
                <a:pathLst>
                  <a:path w="3003" h="2970" extrusionOk="0">
                    <a:moveTo>
                      <a:pt x="1" y="1"/>
                    </a:moveTo>
                    <a:lnTo>
                      <a:pt x="1" y="2970"/>
                    </a:lnTo>
                    <a:lnTo>
                      <a:pt x="3003" y="2970"/>
                    </a:lnTo>
                    <a:lnTo>
                      <a:pt x="30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380;p20">
                <a:extLst>
                  <a:ext uri="{FF2B5EF4-FFF2-40B4-BE49-F238E27FC236}">
                    <a16:creationId xmlns:a16="http://schemas.microsoft.com/office/drawing/2014/main" id="{2F28DD67-F962-D547-9352-0D225E849E76}"/>
                  </a:ext>
                </a:extLst>
              </p:cNvPr>
              <p:cNvSpPr/>
              <p:nvPr/>
            </p:nvSpPr>
            <p:spPr>
              <a:xfrm>
                <a:off x="9449437" y="6551661"/>
                <a:ext cx="118897" cy="69174"/>
              </a:xfrm>
              <a:custGeom>
                <a:avLst/>
                <a:gdLst/>
                <a:ahLst/>
                <a:cxnLst/>
                <a:rect l="l" t="t" r="r" b="b"/>
                <a:pathLst>
                  <a:path w="11009" h="6405" extrusionOk="0">
                    <a:moveTo>
                      <a:pt x="0" y="0"/>
                    </a:moveTo>
                    <a:lnTo>
                      <a:pt x="0" y="6405"/>
                    </a:lnTo>
                    <a:lnTo>
                      <a:pt x="11008" y="6405"/>
                    </a:lnTo>
                    <a:lnTo>
                      <a:pt x="110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381;p20">
                <a:extLst>
                  <a:ext uri="{FF2B5EF4-FFF2-40B4-BE49-F238E27FC236}">
                    <a16:creationId xmlns:a16="http://schemas.microsoft.com/office/drawing/2014/main" id="{2A75216D-ACB4-0747-BFC4-169534474AC9}"/>
                  </a:ext>
                </a:extLst>
              </p:cNvPr>
              <p:cNvSpPr/>
              <p:nvPr/>
            </p:nvSpPr>
            <p:spPr>
              <a:xfrm>
                <a:off x="9491590" y="6568228"/>
                <a:ext cx="36029" cy="36050"/>
              </a:xfrm>
              <a:custGeom>
                <a:avLst/>
                <a:gdLst/>
                <a:ahLst/>
                <a:cxnLst/>
                <a:rect l="l" t="t" r="r" b="b"/>
                <a:pathLst>
                  <a:path w="3336" h="3338" extrusionOk="0">
                    <a:moveTo>
                      <a:pt x="1668" y="1"/>
                    </a:moveTo>
                    <a:cubicBezTo>
                      <a:pt x="767" y="1"/>
                      <a:pt x="0" y="735"/>
                      <a:pt x="0" y="1669"/>
                    </a:cubicBezTo>
                    <a:cubicBezTo>
                      <a:pt x="0" y="2569"/>
                      <a:pt x="767" y="3336"/>
                      <a:pt x="1668" y="3336"/>
                    </a:cubicBezTo>
                    <a:cubicBezTo>
                      <a:pt x="1687" y="3337"/>
                      <a:pt x="1706" y="3338"/>
                      <a:pt x="1725" y="3338"/>
                    </a:cubicBezTo>
                    <a:cubicBezTo>
                      <a:pt x="2601" y="3338"/>
                      <a:pt x="3336" y="2583"/>
                      <a:pt x="3336" y="1669"/>
                    </a:cubicBezTo>
                    <a:cubicBezTo>
                      <a:pt x="3336" y="735"/>
                      <a:pt x="2569" y="1"/>
                      <a:pt x="16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9" name="Google Shape;433;p20">
            <a:extLst>
              <a:ext uri="{FF2B5EF4-FFF2-40B4-BE49-F238E27FC236}">
                <a16:creationId xmlns:a16="http://schemas.microsoft.com/office/drawing/2014/main" id="{F168A7B5-944E-2F4A-9AC2-BE0F262305CB}"/>
              </a:ext>
            </a:extLst>
          </p:cNvPr>
          <p:cNvGrpSpPr/>
          <p:nvPr/>
        </p:nvGrpSpPr>
        <p:grpSpPr>
          <a:xfrm>
            <a:off x="732900" y="1725264"/>
            <a:ext cx="2172450" cy="1672589"/>
            <a:chOff x="4888635" y="1085743"/>
            <a:chExt cx="2172450" cy="1672589"/>
          </a:xfrm>
        </p:grpSpPr>
        <p:grpSp>
          <p:nvGrpSpPr>
            <p:cNvPr id="290" name="Google Shape;434;p20">
              <a:extLst>
                <a:ext uri="{FF2B5EF4-FFF2-40B4-BE49-F238E27FC236}">
                  <a16:creationId xmlns:a16="http://schemas.microsoft.com/office/drawing/2014/main" id="{07850304-BE7D-7A46-BE4F-20B70F114197}"/>
                </a:ext>
              </a:extLst>
            </p:cNvPr>
            <p:cNvGrpSpPr/>
            <p:nvPr/>
          </p:nvGrpSpPr>
          <p:grpSpPr>
            <a:xfrm>
              <a:off x="4888635" y="1325800"/>
              <a:ext cx="1512324" cy="1432532"/>
              <a:chOff x="4914410" y="1325800"/>
              <a:chExt cx="1512324" cy="1432532"/>
            </a:xfrm>
          </p:grpSpPr>
          <p:sp>
            <p:nvSpPr>
              <p:cNvPr id="308" name="Google Shape;435;p20">
                <a:extLst>
                  <a:ext uri="{FF2B5EF4-FFF2-40B4-BE49-F238E27FC236}">
                    <a16:creationId xmlns:a16="http://schemas.microsoft.com/office/drawing/2014/main" id="{26D5724C-2111-C345-B0F7-F14648F468B0}"/>
                  </a:ext>
                </a:extLst>
              </p:cNvPr>
              <p:cNvSpPr/>
              <p:nvPr/>
            </p:nvSpPr>
            <p:spPr>
              <a:xfrm>
                <a:off x="4957968" y="1397038"/>
                <a:ext cx="629306" cy="654557"/>
              </a:xfrm>
              <a:custGeom>
                <a:avLst/>
                <a:gdLst/>
                <a:ahLst/>
                <a:cxnLst/>
                <a:rect l="l" t="t" r="r" b="b"/>
                <a:pathLst>
                  <a:path w="36561" h="38028" extrusionOk="0">
                    <a:moveTo>
                      <a:pt x="34125" y="0"/>
                    </a:moveTo>
                    <a:lnTo>
                      <a:pt x="1" y="38027"/>
                    </a:lnTo>
                    <a:lnTo>
                      <a:pt x="2603" y="38027"/>
                    </a:lnTo>
                    <a:lnTo>
                      <a:pt x="36560" y="1301"/>
                    </a:lnTo>
                    <a:lnTo>
                      <a:pt x="341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436;p20">
                <a:extLst>
                  <a:ext uri="{FF2B5EF4-FFF2-40B4-BE49-F238E27FC236}">
                    <a16:creationId xmlns:a16="http://schemas.microsoft.com/office/drawing/2014/main" id="{00CE7587-2839-8B45-9BF1-FC3F3A0BA1D3}"/>
                  </a:ext>
                </a:extLst>
              </p:cNvPr>
              <p:cNvSpPr/>
              <p:nvPr/>
            </p:nvSpPr>
            <p:spPr>
              <a:xfrm>
                <a:off x="4967797" y="1439476"/>
                <a:ext cx="1342403" cy="1318856"/>
              </a:xfrm>
              <a:custGeom>
                <a:avLst/>
                <a:gdLst/>
                <a:ahLst/>
                <a:cxnLst/>
                <a:rect l="l" t="t" r="r" b="b"/>
                <a:pathLst>
                  <a:path w="77990" h="76622" extrusionOk="0">
                    <a:moveTo>
                      <a:pt x="74921" y="0"/>
                    </a:moveTo>
                    <a:lnTo>
                      <a:pt x="0" y="74653"/>
                    </a:lnTo>
                    <a:lnTo>
                      <a:pt x="9340" y="76622"/>
                    </a:lnTo>
                    <a:lnTo>
                      <a:pt x="77989" y="1701"/>
                    </a:lnTo>
                    <a:lnTo>
                      <a:pt x="749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437;p20">
                <a:extLst>
                  <a:ext uri="{FF2B5EF4-FFF2-40B4-BE49-F238E27FC236}">
                    <a16:creationId xmlns:a16="http://schemas.microsoft.com/office/drawing/2014/main" id="{97E2B619-5E8D-5649-8AB6-440DFF1CE93E}"/>
                  </a:ext>
                </a:extLst>
              </p:cNvPr>
              <p:cNvSpPr/>
              <p:nvPr/>
            </p:nvSpPr>
            <p:spPr>
              <a:xfrm>
                <a:off x="4914410" y="1325800"/>
                <a:ext cx="1195993" cy="1236185"/>
              </a:xfrm>
              <a:custGeom>
                <a:avLst/>
                <a:gdLst/>
                <a:ahLst/>
                <a:cxnLst/>
                <a:rect l="l" t="t" r="r" b="b"/>
                <a:pathLst>
                  <a:path w="69484" h="71819" extrusionOk="0">
                    <a:moveTo>
                      <a:pt x="65580" y="0"/>
                    </a:moveTo>
                    <a:lnTo>
                      <a:pt x="0" y="69850"/>
                    </a:lnTo>
                    <a:lnTo>
                      <a:pt x="1368" y="71818"/>
                    </a:lnTo>
                    <a:lnTo>
                      <a:pt x="69483" y="2502"/>
                    </a:lnTo>
                    <a:lnTo>
                      <a:pt x="655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438;p20">
                <a:extLst>
                  <a:ext uri="{FF2B5EF4-FFF2-40B4-BE49-F238E27FC236}">
                    <a16:creationId xmlns:a16="http://schemas.microsoft.com/office/drawing/2014/main" id="{5351D376-2190-104D-840C-18DCF0722D35}"/>
                  </a:ext>
                </a:extLst>
              </p:cNvPr>
              <p:cNvSpPr/>
              <p:nvPr/>
            </p:nvSpPr>
            <p:spPr>
              <a:xfrm>
                <a:off x="5199161" y="1944092"/>
                <a:ext cx="149869" cy="191799"/>
              </a:xfrm>
              <a:custGeom>
                <a:avLst/>
                <a:gdLst/>
                <a:ahLst/>
                <a:cxnLst/>
                <a:rect l="l" t="t" r="r" b="b"/>
                <a:pathLst>
                  <a:path w="8707" h="11143" extrusionOk="0">
                    <a:moveTo>
                      <a:pt x="1468" y="1"/>
                    </a:moveTo>
                    <a:lnTo>
                      <a:pt x="0" y="268"/>
                    </a:lnTo>
                    <a:lnTo>
                      <a:pt x="1935" y="11142"/>
                    </a:lnTo>
                    <a:lnTo>
                      <a:pt x="8707" y="9908"/>
                    </a:lnTo>
                    <a:lnTo>
                      <a:pt x="8473" y="8674"/>
                    </a:lnTo>
                    <a:lnTo>
                      <a:pt x="3203" y="9641"/>
                    </a:lnTo>
                    <a:lnTo>
                      <a:pt x="14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439;p20">
                <a:extLst>
                  <a:ext uri="{FF2B5EF4-FFF2-40B4-BE49-F238E27FC236}">
                    <a16:creationId xmlns:a16="http://schemas.microsoft.com/office/drawing/2014/main" id="{E84A7BD6-3F0B-9A4C-B4B4-840A66B6FC08}"/>
                  </a:ext>
                </a:extLst>
              </p:cNvPr>
              <p:cNvSpPr/>
              <p:nvPr/>
            </p:nvSpPr>
            <p:spPr>
              <a:xfrm>
                <a:off x="5365640" y="1953472"/>
                <a:ext cx="132657" cy="152055"/>
              </a:xfrm>
              <a:custGeom>
                <a:avLst/>
                <a:gdLst/>
                <a:ahLst/>
                <a:cxnLst/>
                <a:rect l="l" t="t" r="r" b="b"/>
                <a:pathLst>
                  <a:path w="7707" h="8834" extrusionOk="0">
                    <a:moveTo>
                      <a:pt x="5638" y="3959"/>
                    </a:moveTo>
                    <a:lnTo>
                      <a:pt x="5672" y="4259"/>
                    </a:lnTo>
                    <a:cubicBezTo>
                      <a:pt x="5838" y="5127"/>
                      <a:pt x="5738" y="5861"/>
                      <a:pt x="5371" y="6461"/>
                    </a:cubicBezTo>
                    <a:cubicBezTo>
                      <a:pt x="5038" y="7095"/>
                      <a:pt x="4471" y="7462"/>
                      <a:pt x="3737" y="7595"/>
                    </a:cubicBezTo>
                    <a:cubicBezTo>
                      <a:pt x="3582" y="7615"/>
                      <a:pt x="3432" y="7626"/>
                      <a:pt x="3289" y="7626"/>
                    </a:cubicBezTo>
                    <a:cubicBezTo>
                      <a:pt x="2940" y="7626"/>
                      <a:pt x="2629" y="7561"/>
                      <a:pt x="2369" y="7395"/>
                    </a:cubicBezTo>
                    <a:cubicBezTo>
                      <a:pt x="2036" y="7162"/>
                      <a:pt x="1802" y="6828"/>
                      <a:pt x="1702" y="6361"/>
                    </a:cubicBezTo>
                    <a:cubicBezTo>
                      <a:pt x="1602" y="5761"/>
                      <a:pt x="1735" y="5294"/>
                      <a:pt x="2102" y="4960"/>
                    </a:cubicBezTo>
                    <a:cubicBezTo>
                      <a:pt x="2469" y="4660"/>
                      <a:pt x="3203" y="4393"/>
                      <a:pt x="4304" y="4193"/>
                    </a:cubicBezTo>
                    <a:lnTo>
                      <a:pt x="5638" y="3959"/>
                    </a:lnTo>
                    <a:close/>
                    <a:moveTo>
                      <a:pt x="3665" y="1"/>
                    </a:moveTo>
                    <a:cubicBezTo>
                      <a:pt x="3356" y="1"/>
                      <a:pt x="3024" y="31"/>
                      <a:pt x="2669" y="90"/>
                    </a:cubicBezTo>
                    <a:cubicBezTo>
                      <a:pt x="2236" y="156"/>
                      <a:pt x="1802" y="290"/>
                      <a:pt x="1369" y="490"/>
                    </a:cubicBezTo>
                    <a:cubicBezTo>
                      <a:pt x="935" y="657"/>
                      <a:pt x="468" y="890"/>
                      <a:pt x="1" y="1157"/>
                    </a:cubicBezTo>
                    <a:lnTo>
                      <a:pt x="234" y="2391"/>
                    </a:lnTo>
                    <a:cubicBezTo>
                      <a:pt x="601" y="2091"/>
                      <a:pt x="1002" y="1858"/>
                      <a:pt x="1435" y="1658"/>
                    </a:cubicBezTo>
                    <a:cubicBezTo>
                      <a:pt x="1836" y="1457"/>
                      <a:pt x="2269" y="1324"/>
                      <a:pt x="2736" y="1257"/>
                    </a:cubicBezTo>
                    <a:cubicBezTo>
                      <a:pt x="2981" y="1213"/>
                      <a:pt x="3211" y="1191"/>
                      <a:pt x="3426" y="1191"/>
                    </a:cubicBezTo>
                    <a:cubicBezTo>
                      <a:pt x="3856" y="1191"/>
                      <a:pt x="4226" y="1280"/>
                      <a:pt x="4537" y="1457"/>
                    </a:cubicBezTo>
                    <a:cubicBezTo>
                      <a:pt x="5004" y="1724"/>
                      <a:pt x="5305" y="2158"/>
                      <a:pt x="5405" y="2758"/>
                    </a:cubicBezTo>
                    <a:lnTo>
                      <a:pt x="5438" y="2892"/>
                    </a:lnTo>
                    <a:lnTo>
                      <a:pt x="3570" y="3225"/>
                    </a:lnTo>
                    <a:cubicBezTo>
                      <a:pt x="2336" y="3459"/>
                      <a:pt x="1469" y="3859"/>
                      <a:pt x="935" y="4426"/>
                    </a:cubicBezTo>
                    <a:cubicBezTo>
                      <a:pt x="401" y="4993"/>
                      <a:pt x="234" y="5761"/>
                      <a:pt x="401" y="6661"/>
                    </a:cubicBezTo>
                    <a:cubicBezTo>
                      <a:pt x="535" y="7462"/>
                      <a:pt x="902" y="8029"/>
                      <a:pt x="1469" y="8429"/>
                    </a:cubicBezTo>
                    <a:cubicBezTo>
                      <a:pt x="1873" y="8691"/>
                      <a:pt x="2345" y="8834"/>
                      <a:pt x="2885" y="8834"/>
                    </a:cubicBezTo>
                    <a:cubicBezTo>
                      <a:pt x="3103" y="8834"/>
                      <a:pt x="3331" y="8811"/>
                      <a:pt x="3570" y="8763"/>
                    </a:cubicBezTo>
                    <a:cubicBezTo>
                      <a:pt x="4237" y="8663"/>
                      <a:pt x="4771" y="8429"/>
                      <a:pt x="5205" y="8129"/>
                    </a:cubicBezTo>
                    <a:cubicBezTo>
                      <a:pt x="5605" y="7795"/>
                      <a:pt x="5938" y="7362"/>
                      <a:pt x="6139" y="6795"/>
                    </a:cubicBezTo>
                    <a:lnTo>
                      <a:pt x="6372" y="8062"/>
                    </a:lnTo>
                    <a:lnTo>
                      <a:pt x="7706" y="7795"/>
                    </a:lnTo>
                    <a:lnTo>
                      <a:pt x="6872" y="3159"/>
                    </a:lnTo>
                    <a:cubicBezTo>
                      <a:pt x="6639" y="1924"/>
                      <a:pt x="6172" y="1024"/>
                      <a:pt x="5505" y="523"/>
                    </a:cubicBezTo>
                    <a:cubicBezTo>
                      <a:pt x="5011" y="171"/>
                      <a:pt x="4402" y="1"/>
                      <a:pt x="36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440;p20">
                <a:extLst>
                  <a:ext uri="{FF2B5EF4-FFF2-40B4-BE49-F238E27FC236}">
                    <a16:creationId xmlns:a16="http://schemas.microsoft.com/office/drawing/2014/main" id="{89E30AA9-09E1-5E44-AA16-AFDA9A7C52C5}"/>
                  </a:ext>
                </a:extLst>
              </p:cNvPr>
              <p:cNvSpPr/>
              <p:nvPr/>
            </p:nvSpPr>
            <p:spPr>
              <a:xfrm>
                <a:off x="5517215" y="1892426"/>
                <a:ext cx="113121" cy="177685"/>
              </a:xfrm>
              <a:custGeom>
                <a:avLst/>
                <a:gdLst/>
                <a:ahLst/>
                <a:cxnLst/>
                <a:rect l="l" t="t" r="r" b="b"/>
                <a:pathLst>
                  <a:path w="6572" h="10323" extrusionOk="0">
                    <a:moveTo>
                      <a:pt x="1935" y="1"/>
                    </a:moveTo>
                    <a:lnTo>
                      <a:pt x="567" y="234"/>
                    </a:lnTo>
                    <a:lnTo>
                      <a:pt x="1001" y="2569"/>
                    </a:lnTo>
                    <a:lnTo>
                      <a:pt x="0" y="2736"/>
                    </a:lnTo>
                    <a:lnTo>
                      <a:pt x="200" y="3770"/>
                    </a:lnTo>
                    <a:lnTo>
                      <a:pt x="1168" y="3603"/>
                    </a:lnTo>
                    <a:lnTo>
                      <a:pt x="1968" y="8040"/>
                    </a:lnTo>
                    <a:cubicBezTo>
                      <a:pt x="2168" y="9041"/>
                      <a:pt x="2469" y="9708"/>
                      <a:pt x="2936" y="10041"/>
                    </a:cubicBezTo>
                    <a:cubicBezTo>
                      <a:pt x="3223" y="10226"/>
                      <a:pt x="3625" y="10323"/>
                      <a:pt x="4124" y="10323"/>
                    </a:cubicBezTo>
                    <a:cubicBezTo>
                      <a:pt x="4436" y="10323"/>
                      <a:pt x="4786" y="10285"/>
                      <a:pt x="5171" y="10208"/>
                    </a:cubicBezTo>
                    <a:lnTo>
                      <a:pt x="6572" y="9975"/>
                    </a:lnTo>
                    <a:lnTo>
                      <a:pt x="6371" y="8841"/>
                    </a:lnTo>
                    <a:lnTo>
                      <a:pt x="4970" y="9107"/>
                    </a:lnTo>
                    <a:cubicBezTo>
                      <a:pt x="4770" y="9145"/>
                      <a:pt x="4589" y="9164"/>
                      <a:pt x="4430" y="9164"/>
                    </a:cubicBezTo>
                    <a:cubicBezTo>
                      <a:pt x="4165" y="9164"/>
                      <a:pt x="3961" y="9112"/>
                      <a:pt x="3836" y="9007"/>
                    </a:cubicBezTo>
                    <a:cubicBezTo>
                      <a:pt x="3603" y="8874"/>
                      <a:pt x="3436" y="8440"/>
                      <a:pt x="3336" y="7773"/>
                    </a:cubicBezTo>
                    <a:lnTo>
                      <a:pt x="2535" y="3370"/>
                    </a:lnTo>
                    <a:lnTo>
                      <a:pt x="5271" y="2870"/>
                    </a:lnTo>
                    <a:lnTo>
                      <a:pt x="5104" y="1835"/>
                    </a:lnTo>
                    <a:lnTo>
                      <a:pt x="2335" y="2336"/>
                    </a:lnTo>
                    <a:lnTo>
                      <a:pt x="19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441;p20">
                <a:extLst>
                  <a:ext uri="{FF2B5EF4-FFF2-40B4-BE49-F238E27FC236}">
                    <a16:creationId xmlns:a16="http://schemas.microsoft.com/office/drawing/2014/main" id="{05E45831-EB69-154D-911A-E785901B71CD}"/>
                  </a:ext>
                </a:extLst>
              </p:cNvPr>
              <p:cNvSpPr/>
              <p:nvPr/>
            </p:nvSpPr>
            <p:spPr>
              <a:xfrm>
                <a:off x="5648102" y="1900325"/>
                <a:ext cx="140110" cy="149921"/>
              </a:xfrm>
              <a:custGeom>
                <a:avLst/>
                <a:gdLst/>
                <a:ahLst/>
                <a:cxnLst/>
                <a:rect l="l" t="t" r="r" b="b"/>
                <a:pathLst>
                  <a:path w="8140" h="8710" extrusionOk="0">
                    <a:moveTo>
                      <a:pt x="4134" y="1173"/>
                    </a:moveTo>
                    <a:cubicBezTo>
                      <a:pt x="4604" y="1173"/>
                      <a:pt x="5016" y="1298"/>
                      <a:pt x="5371" y="1577"/>
                    </a:cubicBezTo>
                    <a:cubicBezTo>
                      <a:pt x="5871" y="1944"/>
                      <a:pt x="6172" y="2511"/>
                      <a:pt x="6305" y="3244"/>
                    </a:cubicBezTo>
                    <a:lnTo>
                      <a:pt x="1535" y="4112"/>
                    </a:lnTo>
                    <a:cubicBezTo>
                      <a:pt x="1468" y="3311"/>
                      <a:pt x="1635" y="2677"/>
                      <a:pt x="2002" y="2177"/>
                    </a:cubicBezTo>
                    <a:cubicBezTo>
                      <a:pt x="2369" y="1677"/>
                      <a:pt x="2936" y="1343"/>
                      <a:pt x="3670" y="1210"/>
                    </a:cubicBezTo>
                    <a:cubicBezTo>
                      <a:pt x="3830" y="1186"/>
                      <a:pt x="3985" y="1173"/>
                      <a:pt x="4134" y="1173"/>
                    </a:cubicBezTo>
                    <a:close/>
                    <a:moveTo>
                      <a:pt x="4259" y="1"/>
                    </a:moveTo>
                    <a:cubicBezTo>
                      <a:pt x="4008" y="1"/>
                      <a:pt x="3745" y="26"/>
                      <a:pt x="3470" y="76"/>
                    </a:cubicBezTo>
                    <a:cubicBezTo>
                      <a:pt x="2236" y="309"/>
                      <a:pt x="1335" y="876"/>
                      <a:pt x="768" y="1777"/>
                    </a:cubicBezTo>
                    <a:cubicBezTo>
                      <a:pt x="167" y="2711"/>
                      <a:pt x="1" y="3812"/>
                      <a:pt x="234" y="5146"/>
                    </a:cubicBezTo>
                    <a:cubicBezTo>
                      <a:pt x="468" y="6447"/>
                      <a:pt x="1035" y="7414"/>
                      <a:pt x="1935" y="8015"/>
                    </a:cubicBezTo>
                    <a:cubicBezTo>
                      <a:pt x="2594" y="8478"/>
                      <a:pt x="3359" y="8709"/>
                      <a:pt x="4230" y="8709"/>
                    </a:cubicBezTo>
                    <a:cubicBezTo>
                      <a:pt x="4552" y="8709"/>
                      <a:pt x="4887" y="8678"/>
                      <a:pt x="5238" y="8615"/>
                    </a:cubicBezTo>
                    <a:cubicBezTo>
                      <a:pt x="5738" y="8515"/>
                      <a:pt x="6238" y="8382"/>
                      <a:pt x="6739" y="8181"/>
                    </a:cubicBezTo>
                    <a:cubicBezTo>
                      <a:pt x="7239" y="7981"/>
                      <a:pt x="7673" y="7714"/>
                      <a:pt x="8140" y="7447"/>
                    </a:cubicBezTo>
                    <a:lnTo>
                      <a:pt x="7906" y="6180"/>
                    </a:lnTo>
                    <a:cubicBezTo>
                      <a:pt x="7473" y="6513"/>
                      <a:pt x="7039" y="6780"/>
                      <a:pt x="6572" y="7014"/>
                    </a:cubicBezTo>
                    <a:cubicBezTo>
                      <a:pt x="6105" y="7214"/>
                      <a:pt x="5605" y="7347"/>
                      <a:pt x="5104" y="7447"/>
                    </a:cubicBezTo>
                    <a:cubicBezTo>
                      <a:pt x="4828" y="7499"/>
                      <a:pt x="4568" y="7525"/>
                      <a:pt x="4323" y="7525"/>
                    </a:cubicBezTo>
                    <a:cubicBezTo>
                      <a:pt x="3769" y="7525"/>
                      <a:pt x="3296" y="7391"/>
                      <a:pt x="2903" y="7114"/>
                    </a:cubicBezTo>
                    <a:cubicBezTo>
                      <a:pt x="2302" y="6714"/>
                      <a:pt x="1902" y="6046"/>
                      <a:pt x="1702" y="5146"/>
                    </a:cubicBezTo>
                    <a:lnTo>
                      <a:pt x="7840" y="4045"/>
                    </a:lnTo>
                    <a:lnTo>
                      <a:pt x="7739" y="3378"/>
                    </a:lnTo>
                    <a:cubicBezTo>
                      <a:pt x="7506" y="2177"/>
                      <a:pt x="7006" y="1276"/>
                      <a:pt x="6238" y="676"/>
                    </a:cubicBezTo>
                    <a:cubicBezTo>
                      <a:pt x="5663" y="226"/>
                      <a:pt x="5013" y="1"/>
                      <a:pt x="42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442;p20">
                <a:extLst>
                  <a:ext uri="{FF2B5EF4-FFF2-40B4-BE49-F238E27FC236}">
                    <a16:creationId xmlns:a16="http://schemas.microsoft.com/office/drawing/2014/main" id="{0886B531-C56C-7749-AFBF-19136985D7E1}"/>
                  </a:ext>
                </a:extLst>
              </p:cNvPr>
              <p:cNvSpPr/>
              <p:nvPr/>
            </p:nvSpPr>
            <p:spPr>
              <a:xfrm>
                <a:off x="5816888" y="1871188"/>
                <a:ext cx="122312" cy="152744"/>
              </a:xfrm>
              <a:custGeom>
                <a:avLst/>
                <a:gdLst/>
                <a:ahLst/>
                <a:cxnLst/>
                <a:rect l="l" t="t" r="r" b="b"/>
                <a:pathLst>
                  <a:path w="7106" h="8874" extrusionOk="0">
                    <a:moveTo>
                      <a:pt x="4237" y="1"/>
                    </a:moveTo>
                    <a:cubicBezTo>
                      <a:pt x="3770" y="1"/>
                      <a:pt x="3303" y="34"/>
                      <a:pt x="2836" y="134"/>
                    </a:cubicBezTo>
                    <a:cubicBezTo>
                      <a:pt x="1835" y="301"/>
                      <a:pt x="1101" y="668"/>
                      <a:pt x="634" y="1168"/>
                    </a:cubicBezTo>
                    <a:cubicBezTo>
                      <a:pt x="134" y="1702"/>
                      <a:pt x="1" y="2336"/>
                      <a:pt x="134" y="3103"/>
                    </a:cubicBezTo>
                    <a:cubicBezTo>
                      <a:pt x="234" y="3737"/>
                      <a:pt x="501" y="4204"/>
                      <a:pt x="935" y="4504"/>
                    </a:cubicBezTo>
                    <a:cubicBezTo>
                      <a:pt x="1368" y="4771"/>
                      <a:pt x="2035" y="4937"/>
                      <a:pt x="2869" y="4971"/>
                    </a:cubicBezTo>
                    <a:lnTo>
                      <a:pt x="3370" y="5004"/>
                    </a:lnTo>
                    <a:cubicBezTo>
                      <a:pt x="4237" y="5038"/>
                      <a:pt x="4804" y="5104"/>
                      <a:pt x="5071" y="5271"/>
                    </a:cubicBezTo>
                    <a:cubicBezTo>
                      <a:pt x="5371" y="5404"/>
                      <a:pt x="5538" y="5671"/>
                      <a:pt x="5605" y="6038"/>
                    </a:cubicBezTo>
                    <a:cubicBezTo>
                      <a:pt x="5671" y="6439"/>
                      <a:pt x="5571" y="6772"/>
                      <a:pt x="5271" y="7039"/>
                    </a:cubicBezTo>
                    <a:cubicBezTo>
                      <a:pt x="4971" y="7306"/>
                      <a:pt x="4504" y="7506"/>
                      <a:pt x="3870" y="7639"/>
                    </a:cubicBezTo>
                    <a:cubicBezTo>
                      <a:pt x="3528" y="7688"/>
                      <a:pt x="3168" y="7719"/>
                      <a:pt x="2804" y="7719"/>
                    </a:cubicBezTo>
                    <a:cubicBezTo>
                      <a:pt x="2670" y="7719"/>
                      <a:pt x="2536" y="7715"/>
                      <a:pt x="2402" y="7706"/>
                    </a:cubicBezTo>
                    <a:cubicBezTo>
                      <a:pt x="1902" y="7639"/>
                      <a:pt x="1368" y="7539"/>
                      <a:pt x="835" y="7373"/>
                    </a:cubicBezTo>
                    <a:lnTo>
                      <a:pt x="835" y="7373"/>
                    </a:lnTo>
                    <a:lnTo>
                      <a:pt x="1068" y="8740"/>
                    </a:lnTo>
                    <a:cubicBezTo>
                      <a:pt x="1635" y="8840"/>
                      <a:pt x="2169" y="8874"/>
                      <a:pt x="2636" y="8874"/>
                    </a:cubicBezTo>
                    <a:cubicBezTo>
                      <a:pt x="3136" y="8874"/>
                      <a:pt x="3603" y="8840"/>
                      <a:pt x="4037" y="8740"/>
                    </a:cubicBezTo>
                    <a:cubicBezTo>
                      <a:pt x="5071" y="8573"/>
                      <a:pt x="5871" y="8206"/>
                      <a:pt x="6372" y="7639"/>
                    </a:cubicBezTo>
                    <a:cubicBezTo>
                      <a:pt x="6906" y="7106"/>
                      <a:pt x="7106" y="6439"/>
                      <a:pt x="6972" y="5671"/>
                    </a:cubicBezTo>
                    <a:cubicBezTo>
                      <a:pt x="6839" y="5004"/>
                      <a:pt x="6539" y="4537"/>
                      <a:pt x="6072" y="4237"/>
                    </a:cubicBezTo>
                    <a:cubicBezTo>
                      <a:pt x="5605" y="3937"/>
                      <a:pt x="4871" y="3770"/>
                      <a:pt x="3903" y="3737"/>
                    </a:cubicBezTo>
                    <a:lnTo>
                      <a:pt x="3403" y="3737"/>
                    </a:lnTo>
                    <a:cubicBezTo>
                      <a:pt x="2669" y="3703"/>
                      <a:pt x="2169" y="3603"/>
                      <a:pt x="1902" y="3470"/>
                    </a:cubicBezTo>
                    <a:cubicBezTo>
                      <a:pt x="1635" y="3336"/>
                      <a:pt x="1468" y="3103"/>
                      <a:pt x="1402" y="2803"/>
                    </a:cubicBezTo>
                    <a:cubicBezTo>
                      <a:pt x="1335" y="2402"/>
                      <a:pt x="1435" y="2069"/>
                      <a:pt x="1735" y="1802"/>
                    </a:cubicBezTo>
                    <a:cubicBezTo>
                      <a:pt x="2035" y="1535"/>
                      <a:pt x="2502" y="1335"/>
                      <a:pt x="3170" y="1235"/>
                    </a:cubicBezTo>
                    <a:cubicBezTo>
                      <a:pt x="3603" y="1135"/>
                      <a:pt x="4037" y="1135"/>
                      <a:pt x="4470" y="1135"/>
                    </a:cubicBezTo>
                    <a:cubicBezTo>
                      <a:pt x="4904" y="1168"/>
                      <a:pt x="5304" y="1235"/>
                      <a:pt x="5738" y="1368"/>
                    </a:cubicBezTo>
                    <a:lnTo>
                      <a:pt x="5505" y="101"/>
                    </a:lnTo>
                    <a:cubicBezTo>
                      <a:pt x="5104" y="34"/>
                      <a:pt x="4671" y="1"/>
                      <a:pt x="4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443;p20">
                <a:extLst>
                  <a:ext uri="{FF2B5EF4-FFF2-40B4-BE49-F238E27FC236}">
                    <a16:creationId xmlns:a16="http://schemas.microsoft.com/office/drawing/2014/main" id="{B1A246FB-2B7E-3842-A141-C281AF4719FC}"/>
                  </a:ext>
                </a:extLst>
              </p:cNvPr>
              <p:cNvSpPr/>
              <p:nvPr/>
            </p:nvSpPr>
            <p:spPr>
              <a:xfrm>
                <a:off x="5951802" y="1814358"/>
                <a:ext cx="113121" cy="177667"/>
              </a:xfrm>
              <a:custGeom>
                <a:avLst/>
                <a:gdLst/>
                <a:ahLst/>
                <a:cxnLst/>
                <a:rect l="l" t="t" r="r" b="b"/>
                <a:pathLst>
                  <a:path w="6572" h="10322" extrusionOk="0">
                    <a:moveTo>
                      <a:pt x="1935" y="0"/>
                    </a:moveTo>
                    <a:lnTo>
                      <a:pt x="568" y="234"/>
                    </a:lnTo>
                    <a:lnTo>
                      <a:pt x="1001" y="2569"/>
                    </a:lnTo>
                    <a:lnTo>
                      <a:pt x="1" y="2736"/>
                    </a:lnTo>
                    <a:lnTo>
                      <a:pt x="201" y="3770"/>
                    </a:lnTo>
                    <a:lnTo>
                      <a:pt x="1168" y="3603"/>
                    </a:lnTo>
                    <a:lnTo>
                      <a:pt x="1969" y="8006"/>
                    </a:lnTo>
                    <a:cubicBezTo>
                      <a:pt x="2169" y="9040"/>
                      <a:pt x="2469" y="9707"/>
                      <a:pt x="2936" y="10041"/>
                    </a:cubicBezTo>
                    <a:cubicBezTo>
                      <a:pt x="3224" y="10226"/>
                      <a:pt x="3625" y="10322"/>
                      <a:pt x="4132" y="10322"/>
                    </a:cubicBezTo>
                    <a:cubicBezTo>
                      <a:pt x="4449" y="10322"/>
                      <a:pt x="4807" y="10284"/>
                      <a:pt x="5204" y="10208"/>
                    </a:cubicBezTo>
                    <a:lnTo>
                      <a:pt x="6572" y="9974"/>
                    </a:lnTo>
                    <a:lnTo>
                      <a:pt x="6372" y="8840"/>
                    </a:lnTo>
                    <a:lnTo>
                      <a:pt x="5004" y="9107"/>
                    </a:lnTo>
                    <a:cubicBezTo>
                      <a:pt x="4791" y="9144"/>
                      <a:pt x="4602" y="9163"/>
                      <a:pt x="4438" y="9163"/>
                    </a:cubicBezTo>
                    <a:cubicBezTo>
                      <a:pt x="4165" y="9163"/>
                      <a:pt x="3962" y="9111"/>
                      <a:pt x="3837" y="9007"/>
                    </a:cubicBezTo>
                    <a:cubicBezTo>
                      <a:pt x="3603" y="8840"/>
                      <a:pt x="3436" y="8440"/>
                      <a:pt x="3336" y="7772"/>
                    </a:cubicBezTo>
                    <a:lnTo>
                      <a:pt x="2536" y="3369"/>
                    </a:lnTo>
                    <a:lnTo>
                      <a:pt x="5304" y="2869"/>
                    </a:lnTo>
                    <a:lnTo>
                      <a:pt x="5104" y="1802"/>
                    </a:lnTo>
                    <a:lnTo>
                      <a:pt x="2336" y="2302"/>
                    </a:lnTo>
                    <a:lnTo>
                      <a:pt x="19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444;p20">
                <a:extLst>
                  <a:ext uri="{FF2B5EF4-FFF2-40B4-BE49-F238E27FC236}">
                    <a16:creationId xmlns:a16="http://schemas.microsoft.com/office/drawing/2014/main" id="{B92A721F-5378-F74D-B3B7-3428377C5C09}"/>
                  </a:ext>
                </a:extLst>
              </p:cNvPr>
              <p:cNvSpPr/>
              <p:nvPr/>
            </p:nvSpPr>
            <p:spPr>
              <a:xfrm>
                <a:off x="5146341" y="1526734"/>
                <a:ext cx="1008807" cy="717710"/>
              </a:xfrm>
              <a:custGeom>
                <a:avLst/>
                <a:gdLst/>
                <a:ahLst/>
                <a:cxnLst/>
                <a:rect l="l" t="t" r="r" b="b"/>
                <a:pathLst>
                  <a:path w="58609" h="41697" extrusionOk="0">
                    <a:moveTo>
                      <a:pt x="53872" y="0"/>
                    </a:moveTo>
                    <a:lnTo>
                      <a:pt x="0" y="2369"/>
                    </a:lnTo>
                    <a:lnTo>
                      <a:pt x="134" y="41697"/>
                    </a:lnTo>
                    <a:lnTo>
                      <a:pt x="58609" y="27286"/>
                    </a:lnTo>
                    <a:lnTo>
                      <a:pt x="53872" y="0"/>
                    </a:lnTo>
                    <a:close/>
                  </a:path>
                </a:pathLst>
              </a:custGeom>
              <a:solidFill>
                <a:srgbClr val="FA8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445;p20">
                <a:extLst>
                  <a:ext uri="{FF2B5EF4-FFF2-40B4-BE49-F238E27FC236}">
                    <a16:creationId xmlns:a16="http://schemas.microsoft.com/office/drawing/2014/main" id="{8C3E9D74-904C-0C41-B02F-188F9FD3EFBF}"/>
                  </a:ext>
                </a:extLst>
              </p:cNvPr>
              <p:cNvSpPr/>
              <p:nvPr/>
            </p:nvSpPr>
            <p:spPr>
              <a:xfrm>
                <a:off x="5359324" y="1752934"/>
                <a:ext cx="205001" cy="254366"/>
              </a:xfrm>
              <a:custGeom>
                <a:avLst/>
                <a:gdLst/>
                <a:ahLst/>
                <a:cxnLst/>
                <a:rect l="l" t="t" r="r" b="b"/>
                <a:pathLst>
                  <a:path w="11910" h="14778" extrusionOk="0">
                    <a:moveTo>
                      <a:pt x="10475" y="0"/>
                    </a:moveTo>
                    <a:lnTo>
                      <a:pt x="8607" y="167"/>
                    </a:lnTo>
                    <a:lnTo>
                      <a:pt x="9208" y="5804"/>
                    </a:lnTo>
                    <a:lnTo>
                      <a:pt x="2469" y="6505"/>
                    </a:lnTo>
                    <a:lnTo>
                      <a:pt x="1869" y="901"/>
                    </a:lnTo>
                    <a:lnTo>
                      <a:pt x="1" y="1067"/>
                    </a:lnTo>
                    <a:lnTo>
                      <a:pt x="1435" y="14777"/>
                    </a:lnTo>
                    <a:lnTo>
                      <a:pt x="3303" y="14610"/>
                    </a:lnTo>
                    <a:lnTo>
                      <a:pt x="2603" y="8072"/>
                    </a:lnTo>
                    <a:lnTo>
                      <a:pt x="9374" y="7372"/>
                    </a:lnTo>
                    <a:lnTo>
                      <a:pt x="10041" y="13877"/>
                    </a:lnTo>
                    <a:lnTo>
                      <a:pt x="11909" y="13710"/>
                    </a:lnTo>
                    <a:lnTo>
                      <a:pt x="10475" y="0"/>
                    </a:lnTo>
                    <a:close/>
                  </a:path>
                </a:pathLst>
              </a:custGeom>
              <a:solidFill>
                <a:srgbClr val="FA8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446;p20">
                <a:extLst>
                  <a:ext uri="{FF2B5EF4-FFF2-40B4-BE49-F238E27FC236}">
                    <a16:creationId xmlns:a16="http://schemas.microsoft.com/office/drawing/2014/main" id="{0EEB5CE5-9068-F042-BA7E-33D483F3A89E}"/>
                  </a:ext>
                </a:extLst>
              </p:cNvPr>
              <p:cNvSpPr/>
              <p:nvPr/>
            </p:nvSpPr>
            <p:spPr>
              <a:xfrm>
                <a:off x="5611942" y="1729768"/>
                <a:ext cx="226224" cy="246156"/>
              </a:xfrm>
              <a:custGeom>
                <a:avLst/>
                <a:gdLst/>
                <a:ahLst/>
                <a:cxnLst/>
                <a:rect l="l" t="t" r="r" b="b"/>
                <a:pathLst>
                  <a:path w="13143" h="14301" extrusionOk="0">
                    <a:moveTo>
                      <a:pt x="6523" y="1520"/>
                    </a:moveTo>
                    <a:cubicBezTo>
                      <a:pt x="7634" y="1520"/>
                      <a:pt x="8592" y="1903"/>
                      <a:pt x="9373" y="2714"/>
                    </a:cubicBezTo>
                    <a:cubicBezTo>
                      <a:pt x="10241" y="3648"/>
                      <a:pt x="10774" y="4949"/>
                      <a:pt x="10975" y="6683"/>
                    </a:cubicBezTo>
                    <a:cubicBezTo>
                      <a:pt x="11141" y="8418"/>
                      <a:pt x="10908" y="9819"/>
                      <a:pt x="10207" y="10920"/>
                    </a:cubicBezTo>
                    <a:cubicBezTo>
                      <a:pt x="9540" y="11987"/>
                      <a:pt x="8506" y="12621"/>
                      <a:pt x="7172" y="12754"/>
                    </a:cubicBezTo>
                    <a:cubicBezTo>
                      <a:pt x="6996" y="12772"/>
                      <a:pt x="6823" y="12781"/>
                      <a:pt x="6653" y="12781"/>
                    </a:cubicBezTo>
                    <a:cubicBezTo>
                      <a:pt x="5542" y="12781"/>
                      <a:pt x="4584" y="12397"/>
                      <a:pt x="3803" y="11587"/>
                    </a:cubicBezTo>
                    <a:cubicBezTo>
                      <a:pt x="2902" y="10653"/>
                      <a:pt x="2368" y="9352"/>
                      <a:pt x="2202" y="7617"/>
                    </a:cubicBezTo>
                    <a:cubicBezTo>
                      <a:pt x="2002" y="5883"/>
                      <a:pt x="2268" y="4482"/>
                      <a:pt x="2936" y="3381"/>
                    </a:cubicBezTo>
                    <a:cubicBezTo>
                      <a:pt x="3636" y="2313"/>
                      <a:pt x="4670" y="1680"/>
                      <a:pt x="6004" y="1546"/>
                    </a:cubicBezTo>
                    <a:cubicBezTo>
                      <a:pt x="6181" y="1529"/>
                      <a:pt x="6354" y="1520"/>
                      <a:pt x="6523" y="1520"/>
                    </a:cubicBezTo>
                    <a:close/>
                    <a:moveTo>
                      <a:pt x="6683" y="0"/>
                    </a:moveTo>
                    <a:cubicBezTo>
                      <a:pt x="6408" y="0"/>
                      <a:pt x="6127" y="15"/>
                      <a:pt x="5838" y="45"/>
                    </a:cubicBezTo>
                    <a:cubicBezTo>
                      <a:pt x="3936" y="245"/>
                      <a:pt x="2435" y="1046"/>
                      <a:pt x="1434" y="2447"/>
                    </a:cubicBezTo>
                    <a:cubicBezTo>
                      <a:pt x="400" y="3848"/>
                      <a:pt x="0" y="5649"/>
                      <a:pt x="234" y="7817"/>
                    </a:cubicBezTo>
                    <a:cubicBezTo>
                      <a:pt x="467" y="9986"/>
                      <a:pt x="1201" y="11653"/>
                      <a:pt x="2502" y="12821"/>
                    </a:cubicBezTo>
                    <a:cubicBezTo>
                      <a:pt x="3608" y="13814"/>
                      <a:pt x="4932" y="14300"/>
                      <a:pt x="6494" y="14300"/>
                    </a:cubicBezTo>
                    <a:cubicBezTo>
                      <a:pt x="6768" y="14300"/>
                      <a:pt x="7050" y="14285"/>
                      <a:pt x="7339" y="14255"/>
                    </a:cubicBezTo>
                    <a:cubicBezTo>
                      <a:pt x="9240" y="14055"/>
                      <a:pt x="10708" y="13255"/>
                      <a:pt x="11742" y="11854"/>
                    </a:cubicBezTo>
                    <a:cubicBezTo>
                      <a:pt x="12743" y="10453"/>
                      <a:pt x="13143" y="8651"/>
                      <a:pt x="12943" y="6483"/>
                    </a:cubicBezTo>
                    <a:cubicBezTo>
                      <a:pt x="12709" y="4315"/>
                      <a:pt x="11942" y="2647"/>
                      <a:pt x="10674" y="1479"/>
                    </a:cubicBezTo>
                    <a:cubicBezTo>
                      <a:pt x="9568" y="486"/>
                      <a:pt x="8244" y="0"/>
                      <a:pt x="6683" y="0"/>
                    </a:cubicBezTo>
                    <a:close/>
                  </a:path>
                </a:pathLst>
              </a:custGeom>
              <a:solidFill>
                <a:srgbClr val="FA8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447;p20">
                <a:extLst>
                  <a:ext uri="{FF2B5EF4-FFF2-40B4-BE49-F238E27FC236}">
                    <a16:creationId xmlns:a16="http://schemas.microsoft.com/office/drawing/2014/main" id="{F5EB5E41-34F3-AA46-B3EA-FA5204F6560D}"/>
                  </a:ext>
                </a:extLst>
              </p:cNvPr>
              <p:cNvSpPr/>
              <p:nvPr/>
            </p:nvSpPr>
            <p:spPr>
              <a:xfrm>
                <a:off x="5853632" y="1698961"/>
                <a:ext cx="202126" cy="248635"/>
              </a:xfrm>
              <a:custGeom>
                <a:avLst/>
                <a:gdLst/>
                <a:ahLst/>
                <a:cxnLst/>
                <a:rect l="l" t="t" r="r" b="b"/>
                <a:pathLst>
                  <a:path w="11743" h="14445" extrusionOk="0">
                    <a:moveTo>
                      <a:pt x="11609" y="0"/>
                    </a:moveTo>
                    <a:lnTo>
                      <a:pt x="0" y="1235"/>
                    </a:lnTo>
                    <a:lnTo>
                      <a:pt x="167" y="2769"/>
                    </a:lnTo>
                    <a:lnTo>
                      <a:pt x="5037" y="2269"/>
                    </a:lnTo>
                    <a:lnTo>
                      <a:pt x="6305" y="14444"/>
                    </a:lnTo>
                    <a:lnTo>
                      <a:pt x="8173" y="14244"/>
                    </a:lnTo>
                    <a:lnTo>
                      <a:pt x="6905" y="2069"/>
                    </a:lnTo>
                    <a:lnTo>
                      <a:pt x="11742" y="1568"/>
                    </a:lnTo>
                    <a:lnTo>
                      <a:pt x="11609" y="0"/>
                    </a:lnTo>
                    <a:close/>
                  </a:path>
                </a:pathLst>
              </a:custGeom>
              <a:solidFill>
                <a:srgbClr val="FA8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448;p20">
                <a:extLst>
                  <a:ext uri="{FF2B5EF4-FFF2-40B4-BE49-F238E27FC236}">
                    <a16:creationId xmlns:a16="http://schemas.microsoft.com/office/drawing/2014/main" id="{26FD233D-36DF-2348-A8E5-B2C1BB1C2481}"/>
                  </a:ext>
                </a:extLst>
              </p:cNvPr>
              <p:cNvSpPr/>
              <p:nvPr/>
            </p:nvSpPr>
            <p:spPr>
              <a:xfrm>
                <a:off x="5269690" y="1739148"/>
                <a:ext cx="204416" cy="254366"/>
              </a:xfrm>
              <a:custGeom>
                <a:avLst/>
                <a:gdLst/>
                <a:ahLst/>
                <a:cxnLst/>
                <a:rect l="l" t="t" r="r" b="b"/>
                <a:pathLst>
                  <a:path w="11876" h="14778" extrusionOk="0">
                    <a:moveTo>
                      <a:pt x="10441" y="0"/>
                    </a:moveTo>
                    <a:lnTo>
                      <a:pt x="8573" y="167"/>
                    </a:lnTo>
                    <a:lnTo>
                      <a:pt x="9174" y="5805"/>
                    </a:lnTo>
                    <a:lnTo>
                      <a:pt x="2436" y="6505"/>
                    </a:lnTo>
                    <a:lnTo>
                      <a:pt x="1835" y="868"/>
                    </a:lnTo>
                    <a:lnTo>
                      <a:pt x="1" y="1068"/>
                    </a:lnTo>
                    <a:lnTo>
                      <a:pt x="1435" y="14778"/>
                    </a:lnTo>
                    <a:lnTo>
                      <a:pt x="3270" y="14578"/>
                    </a:lnTo>
                    <a:lnTo>
                      <a:pt x="2603" y="8073"/>
                    </a:lnTo>
                    <a:lnTo>
                      <a:pt x="9341" y="7372"/>
                    </a:lnTo>
                    <a:lnTo>
                      <a:pt x="10008" y="13877"/>
                    </a:lnTo>
                    <a:lnTo>
                      <a:pt x="11876" y="13710"/>
                    </a:lnTo>
                    <a:lnTo>
                      <a:pt x="10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449;p20">
                <a:extLst>
                  <a:ext uri="{FF2B5EF4-FFF2-40B4-BE49-F238E27FC236}">
                    <a16:creationId xmlns:a16="http://schemas.microsoft.com/office/drawing/2014/main" id="{AFC867E6-EF13-1343-9418-AF80B519A2F6}"/>
                  </a:ext>
                </a:extLst>
              </p:cNvPr>
              <p:cNvSpPr/>
              <p:nvPr/>
            </p:nvSpPr>
            <p:spPr>
              <a:xfrm>
                <a:off x="5503241" y="1715982"/>
                <a:ext cx="226241" cy="246156"/>
              </a:xfrm>
              <a:custGeom>
                <a:avLst/>
                <a:gdLst/>
                <a:ahLst/>
                <a:cxnLst/>
                <a:rect l="l" t="t" r="r" b="b"/>
                <a:pathLst>
                  <a:path w="13144" h="14301" extrusionOk="0">
                    <a:moveTo>
                      <a:pt x="6500" y="1520"/>
                    </a:moveTo>
                    <a:cubicBezTo>
                      <a:pt x="7627" y="1520"/>
                      <a:pt x="8559" y="1904"/>
                      <a:pt x="9341" y="2714"/>
                    </a:cubicBezTo>
                    <a:cubicBezTo>
                      <a:pt x="10241" y="3648"/>
                      <a:pt x="10775" y="4949"/>
                      <a:pt x="10942" y="6684"/>
                    </a:cubicBezTo>
                    <a:cubicBezTo>
                      <a:pt x="11142" y="8418"/>
                      <a:pt x="10875" y="9819"/>
                      <a:pt x="10175" y="10920"/>
                    </a:cubicBezTo>
                    <a:cubicBezTo>
                      <a:pt x="9508" y="11987"/>
                      <a:pt x="8507" y="12621"/>
                      <a:pt x="7139" y="12755"/>
                    </a:cubicBezTo>
                    <a:cubicBezTo>
                      <a:pt x="6972" y="12771"/>
                      <a:pt x="6808" y="12780"/>
                      <a:pt x="6646" y="12780"/>
                    </a:cubicBezTo>
                    <a:cubicBezTo>
                      <a:pt x="5524" y="12780"/>
                      <a:pt x="4558" y="12375"/>
                      <a:pt x="3770" y="11587"/>
                    </a:cubicBezTo>
                    <a:cubicBezTo>
                      <a:pt x="2903" y="10653"/>
                      <a:pt x="2336" y="9319"/>
                      <a:pt x="2169" y="7618"/>
                    </a:cubicBezTo>
                    <a:cubicBezTo>
                      <a:pt x="2002" y="5883"/>
                      <a:pt x="2236" y="4482"/>
                      <a:pt x="2936" y="3381"/>
                    </a:cubicBezTo>
                    <a:cubicBezTo>
                      <a:pt x="3603" y="2280"/>
                      <a:pt x="4637" y="1680"/>
                      <a:pt x="5972" y="1547"/>
                    </a:cubicBezTo>
                    <a:cubicBezTo>
                      <a:pt x="6153" y="1529"/>
                      <a:pt x="6329" y="1520"/>
                      <a:pt x="6500" y="1520"/>
                    </a:cubicBezTo>
                    <a:close/>
                    <a:moveTo>
                      <a:pt x="6671" y="1"/>
                    </a:moveTo>
                    <a:cubicBezTo>
                      <a:pt x="6400" y="1"/>
                      <a:pt x="6122" y="16"/>
                      <a:pt x="5838" y="46"/>
                    </a:cubicBezTo>
                    <a:cubicBezTo>
                      <a:pt x="3904" y="246"/>
                      <a:pt x="2436" y="1046"/>
                      <a:pt x="1402" y="2447"/>
                    </a:cubicBezTo>
                    <a:cubicBezTo>
                      <a:pt x="368" y="3848"/>
                      <a:pt x="1" y="5650"/>
                      <a:pt x="201" y="7818"/>
                    </a:cubicBezTo>
                    <a:cubicBezTo>
                      <a:pt x="434" y="9986"/>
                      <a:pt x="1202" y="11654"/>
                      <a:pt x="2469" y="12821"/>
                    </a:cubicBezTo>
                    <a:cubicBezTo>
                      <a:pt x="3576" y="13814"/>
                      <a:pt x="4899" y="14301"/>
                      <a:pt x="6461" y="14301"/>
                    </a:cubicBezTo>
                    <a:cubicBezTo>
                      <a:pt x="6735" y="14301"/>
                      <a:pt x="7017" y="14286"/>
                      <a:pt x="7306" y="14256"/>
                    </a:cubicBezTo>
                    <a:cubicBezTo>
                      <a:pt x="9241" y="14056"/>
                      <a:pt x="10708" y="13255"/>
                      <a:pt x="11709" y="11854"/>
                    </a:cubicBezTo>
                    <a:cubicBezTo>
                      <a:pt x="12743" y="10453"/>
                      <a:pt x="13144" y="8652"/>
                      <a:pt x="12910" y="6483"/>
                    </a:cubicBezTo>
                    <a:cubicBezTo>
                      <a:pt x="12677" y="4315"/>
                      <a:pt x="11909" y="2647"/>
                      <a:pt x="10642" y="1480"/>
                    </a:cubicBezTo>
                    <a:cubicBezTo>
                      <a:pt x="9535" y="487"/>
                      <a:pt x="8212" y="1"/>
                      <a:pt x="66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450;p20">
                <a:extLst>
                  <a:ext uri="{FF2B5EF4-FFF2-40B4-BE49-F238E27FC236}">
                    <a16:creationId xmlns:a16="http://schemas.microsoft.com/office/drawing/2014/main" id="{F707605E-F510-E747-B62F-0EBF1FF219FD}"/>
                  </a:ext>
                </a:extLst>
              </p:cNvPr>
              <p:cNvSpPr/>
              <p:nvPr/>
            </p:nvSpPr>
            <p:spPr>
              <a:xfrm>
                <a:off x="5701501" y="1685175"/>
                <a:ext cx="202694" cy="248067"/>
              </a:xfrm>
              <a:custGeom>
                <a:avLst/>
                <a:gdLst/>
                <a:ahLst/>
                <a:cxnLst/>
                <a:rect l="l" t="t" r="r" b="b"/>
                <a:pathLst>
                  <a:path w="11776" h="14412" extrusionOk="0">
                    <a:moveTo>
                      <a:pt x="11609" y="1"/>
                    </a:moveTo>
                    <a:lnTo>
                      <a:pt x="1" y="1235"/>
                    </a:lnTo>
                    <a:lnTo>
                      <a:pt x="168" y="2770"/>
                    </a:lnTo>
                    <a:lnTo>
                      <a:pt x="5038" y="2269"/>
                    </a:lnTo>
                    <a:lnTo>
                      <a:pt x="6305" y="14411"/>
                    </a:lnTo>
                    <a:lnTo>
                      <a:pt x="8173" y="14244"/>
                    </a:lnTo>
                    <a:lnTo>
                      <a:pt x="6906" y="2069"/>
                    </a:lnTo>
                    <a:lnTo>
                      <a:pt x="11776" y="1569"/>
                    </a:lnTo>
                    <a:lnTo>
                      <a:pt x="116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451;p20">
                <a:extLst>
                  <a:ext uri="{FF2B5EF4-FFF2-40B4-BE49-F238E27FC236}">
                    <a16:creationId xmlns:a16="http://schemas.microsoft.com/office/drawing/2014/main" id="{553EDD3F-9C3D-9A46-A7E1-BDE7B109F1D2}"/>
                  </a:ext>
                </a:extLst>
              </p:cNvPr>
              <p:cNvSpPr/>
              <p:nvPr/>
            </p:nvSpPr>
            <p:spPr>
              <a:xfrm>
                <a:off x="5081474" y="1968204"/>
                <a:ext cx="1345260" cy="614383"/>
              </a:xfrm>
              <a:custGeom>
                <a:avLst/>
                <a:gdLst/>
                <a:ahLst/>
                <a:cxnLst/>
                <a:rect l="l" t="t" r="r" b="b"/>
                <a:pathLst>
                  <a:path w="78156" h="35694" extrusionOk="0">
                    <a:moveTo>
                      <a:pt x="66081" y="1"/>
                    </a:moveTo>
                    <a:lnTo>
                      <a:pt x="0" y="12076"/>
                    </a:lnTo>
                    <a:lnTo>
                      <a:pt x="2569" y="35693"/>
                    </a:lnTo>
                    <a:lnTo>
                      <a:pt x="78156" y="32758"/>
                    </a:lnTo>
                    <a:lnTo>
                      <a:pt x="66081" y="1"/>
                    </a:lnTo>
                    <a:close/>
                  </a:path>
                </a:pathLst>
              </a:custGeom>
              <a:solidFill>
                <a:srgbClr val="084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452;p20">
                <a:extLst>
                  <a:ext uri="{FF2B5EF4-FFF2-40B4-BE49-F238E27FC236}">
                    <a16:creationId xmlns:a16="http://schemas.microsoft.com/office/drawing/2014/main" id="{CEF6541A-8323-8D42-AC1D-B0954F257762}"/>
                  </a:ext>
                </a:extLst>
              </p:cNvPr>
              <p:cNvSpPr/>
              <p:nvPr/>
            </p:nvSpPr>
            <p:spPr>
              <a:xfrm>
                <a:off x="5373109" y="2285878"/>
                <a:ext cx="145859" cy="167478"/>
              </a:xfrm>
              <a:custGeom>
                <a:avLst/>
                <a:gdLst/>
                <a:ahLst/>
                <a:cxnLst/>
                <a:rect l="l" t="t" r="r" b="b"/>
                <a:pathLst>
                  <a:path w="8474" h="9730" extrusionOk="0">
                    <a:moveTo>
                      <a:pt x="4885" y="0"/>
                    </a:moveTo>
                    <a:cubicBezTo>
                      <a:pt x="4741" y="0"/>
                      <a:pt x="4591" y="8"/>
                      <a:pt x="4437" y="23"/>
                    </a:cubicBezTo>
                    <a:cubicBezTo>
                      <a:pt x="3803" y="56"/>
                      <a:pt x="3236" y="256"/>
                      <a:pt x="2769" y="590"/>
                    </a:cubicBezTo>
                    <a:cubicBezTo>
                      <a:pt x="2336" y="890"/>
                      <a:pt x="1935" y="1357"/>
                      <a:pt x="1635" y="1924"/>
                    </a:cubicBezTo>
                    <a:lnTo>
                      <a:pt x="1502" y="523"/>
                    </a:lnTo>
                    <a:lnTo>
                      <a:pt x="1" y="657"/>
                    </a:lnTo>
                    <a:lnTo>
                      <a:pt x="868" y="9730"/>
                    </a:lnTo>
                    <a:lnTo>
                      <a:pt x="2369" y="9596"/>
                    </a:lnTo>
                    <a:lnTo>
                      <a:pt x="1869" y="4459"/>
                    </a:lnTo>
                    <a:cubicBezTo>
                      <a:pt x="1802" y="3592"/>
                      <a:pt x="1969" y="2858"/>
                      <a:pt x="2369" y="2291"/>
                    </a:cubicBezTo>
                    <a:cubicBezTo>
                      <a:pt x="2803" y="1724"/>
                      <a:pt x="3403" y="1424"/>
                      <a:pt x="4204" y="1357"/>
                    </a:cubicBezTo>
                    <a:cubicBezTo>
                      <a:pt x="4299" y="1348"/>
                      <a:pt x="4391" y="1343"/>
                      <a:pt x="4481" y="1343"/>
                    </a:cubicBezTo>
                    <a:cubicBezTo>
                      <a:pt x="5020" y="1343"/>
                      <a:pt x="5457" y="1514"/>
                      <a:pt x="5771" y="1858"/>
                    </a:cubicBezTo>
                    <a:cubicBezTo>
                      <a:pt x="6172" y="2224"/>
                      <a:pt x="6372" y="2858"/>
                      <a:pt x="6472" y="3726"/>
                    </a:cubicBezTo>
                    <a:lnTo>
                      <a:pt x="6972" y="9163"/>
                    </a:lnTo>
                    <a:lnTo>
                      <a:pt x="8473" y="9029"/>
                    </a:lnTo>
                    <a:lnTo>
                      <a:pt x="7973" y="3525"/>
                    </a:lnTo>
                    <a:cubicBezTo>
                      <a:pt x="7839" y="2291"/>
                      <a:pt x="7473" y="1357"/>
                      <a:pt x="6872" y="757"/>
                    </a:cubicBezTo>
                    <a:cubicBezTo>
                      <a:pt x="6389" y="246"/>
                      <a:pt x="5714" y="0"/>
                      <a:pt x="4885" y="0"/>
                    </a:cubicBezTo>
                    <a:close/>
                  </a:path>
                </a:pathLst>
              </a:custGeom>
              <a:solidFill>
                <a:srgbClr val="084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453;p20">
                <a:extLst>
                  <a:ext uri="{FF2B5EF4-FFF2-40B4-BE49-F238E27FC236}">
                    <a16:creationId xmlns:a16="http://schemas.microsoft.com/office/drawing/2014/main" id="{6D66A20E-73CE-5640-ACA4-4DF2973ECCB6}"/>
                  </a:ext>
                </a:extLst>
              </p:cNvPr>
              <p:cNvSpPr/>
              <p:nvPr/>
            </p:nvSpPr>
            <p:spPr>
              <a:xfrm>
                <a:off x="5564286" y="2268151"/>
                <a:ext cx="147580" cy="165033"/>
              </a:xfrm>
              <a:custGeom>
                <a:avLst/>
                <a:gdLst/>
                <a:ahLst/>
                <a:cxnLst/>
                <a:rect l="l" t="t" r="r" b="b"/>
                <a:pathLst>
                  <a:path w="8574" h="9588" extrusionOk="0">
                    <a:moveTo>
                      <a:pt x="4541" y="1274"/>
                    </a:moveTo>
                    <a:cubicBezTo>
                      <a:pt x="5154" y="1274"/>
                      <a:pt x="5668" y="1474"/>
                      <a:pt x="6105" y="1853"/>
                    </a:cubicBezTo>
                    <a:cubicBezTo>
                      <a:pt x="6605" y="2287"/>
                      <a:pt x="6872" y="2921"/>
                      <a:pt x="6972" y="3755"/>
                    </a:cubicBezTo>
                    <a:lnTo>
                      <a:pt x="1635" y="4255"/>
                    </a:lnTo>
                    <a:cubicBezTo>
                      <a:pt x="1635" y="3388"/>
                      <a:pt x="1868" y="2687"/>
                      <a:pt x="2335" y="2187"/>
                    </a:cubicBezTo>
                    <a:cubicBezTo>
                      <a:pt x="2769" y="1653"/>
                      <a:pt x="3436" y="1353"/>
                      <a:pt x="4270" y="1286"/>
                    </a:cubicBezTo>
                    <a:cubicBezTo>
                      <a:pt x="4363" y="1278"/>
                      <a:pt x="4453" y="1274"/>
                      <a:pt x="4541" y="1274"/>
                    </a:cubicBezTo>
                    <a:close/>
                    <a:moveTo>
                      <a:pt x="4578" y="0"/>
                    </a:moveTo>
                    <a:cubicBezTo>
                      <a:pt x="4434" y="0"/>
                      <a:pt x="4287" y="6"/>
                      <a:pt x="4137" y="19"/>
                    </a:cubicBezTo>
                    <a:cubicBezTo>
                      <a:pt x="2769" y="152"/>
                      <a:pt x="1702" y="686"/>
                      <a:pt x="1001" y="1653"/>
                    </a:cubicBezTo>
                    <a:cubicBezTo>
                      <a:pt x="267" y="2587"/>
                      <a:pt x="0" y="3822"/>
                      <a:pt x="134" y="5289"/>
                    </a:cubicBezTo>
                    <a:cubicBezTo>
                      <a:pt x="267" y="6724"/>
                      <a:pt x="801" y="7858"/>
                      <a:pt x="1702" y="8592"/>
                    </a:cubicBezTo>
                    <a:cubicBezTo>
                      <a:pt x="2502" y="9249"/>
                      <a:pt x="3497" y="9588"/>
                      <a:pt x="4668" y="9588"/>
                    </a:cubicBezTo>
                    <a:cubicBezTo>
                      <a:pt x="4864" y="9588"/>
                      <a:pt x="5065" y="9578"/>
                      <a:pt x="5271" y="9559"/>
                    </a:cubicBezTo>
                    <a:cubicBezTo>
                      <a:pt x="5871" y="9492"/>
                      <a:pt x="6438" y="9392"/>
                      <a:pt x="6972" y="9192"/>
                    </a:cubicBezTo>
                    <a:cubicBezTo>
                      <a:pt x="7539" y="9025"/>
                      <a:pt x="8073" y="8825"/>
                      <a:pt x="8573" y="8525"/>
                    </a:cubicBezTo>
                    <a:lnTo>
                      <a:pt x="8440" y="7124"/>
                    </a:lnTo>
                    <a:cubicBezTo>
                      <a:pt x="7939" y="7457"/>
                      <a:pt x="7439" y="7724"/>
                      <a:pt x="6905" y="7891"/>
                    </a:cubicBezTo>
                    <a:cubicBezTo>
                      <a:pt x="6372" y="8091"/>
                      <a:pt x="5838" y="8225"/>
                      <a:pt x="5271" y="8258"/>
                    </a:cubicBezTo>
                    <a:cubicBezTo>
                      <a:pt x="5103" y="8275"/>
                      <a:pt x="4940" y="8283"/>
                      <a:pt x="4783" y="8283"/>
                    </a:cubicBezTo>
                    <a:cubicBezTo>
                      <a:pt x="4006" y="8283"/>
                      <a:pt x="3369" y="8079"/>
                      <a:pt x="2869" y="7691"/>
                    </a:cubicBezTo>
                    <a:cubicBezTo>
                      <a:pt x="2269" y="7191"/>
                      <a:pt x="1868" y="6457"/>
                      <a:pt x="1702" y="5423"/>
                    </a:cubicBezTo>
                    <a:lnTo>
                      <a:pt x="8573" y="4756"/>
                    </a:lnTo>
                    <a:lnTo>
                      <a:pt x="8507" y="4055"/>
                    </a:lnTo>
                    <a:cubicBezTo>
                      <a:pt x="8373" y="2687"/>
                      <a:pt x="7939" y="1653"/>
                      <a:pt x="7139" y="919"/>
                    </a:cubicBezTo>
                    <a:cubicBezTo>
                      <a:pt x="6438" y="307"/>
                      <a:pt x="5585" y="0"/>
                      <a:pt x="4578" y="0"/>
                    </a:cubicBezTo>
                    <a:close/>
                  </a:path>
                </a:pathLst>
              </a:custGeom>
              <a:solidFill>
                <a:srgbClr val="084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454;p20">
                <a:extLst>
                  <a:ext uri="{FF2B5EF4-FFF2-40B4-BE49-F238E27FC236}">
                    <a16:creationId xmlns:a16="http://schemas.microsoft.com/office/drawing/2014/main" id="{55850706-0723-7F4C-8156-71FF0AA2F401}"/>
                  </a:ext>
                </a:extLst>
              </p:cNvPr>
              <p:cNvSpPr/>
              <p:nvPr/>
            </p:nvSpPr>
            <p:spPr>
              <a:xfrm>
                <a:off x="5745704" y="2242060"/>
                <a:ext cx="210147" cy="172831"/>
              </a:xfrm>
              <a:custGeom>
                <a:avLst/>
                <a:gdLst/>
                <a:ahLst/>
                <a:cxnLst/>
                <a:rect l="l" t="t" r="r" b="b"/>
                <a:pathLst>
                  <a:path w="12209" h="10041" extrusionOk="0">
                    <a:moveTo>
                      <a:pt x="12209" y="0"/>
                    </a:moveTo>
                    <a:lnTo>
                      <a:pt x="10708" y="134"/>
                    </a:lnTo>
                    <a:lnTo>
                      <a:pt x="9507" y="7406"/>
                    </a:lnTo>
                    <a:lnTo>
                      <a:pt x="6972" y="501"/>
                    </a:lnTo>
                    <a:lnTo>
                      <a:pt x="5204" y="668"/>
                    </a:lnTo>
                    <a:lnTo>
                      <a:pt x="4037" y="7939"/>
                    </a:lnTo>
                    <a:lnTo>
                      <a:pt x="1468" y="1001"/>
                    </a:lnTo>
                    <a:lnTo>
                      <a:pt x="0" y="1168"/>
                    </a:lnTo>
                    <a:lnTo>
                      <a:pt x="3236" y="10041"/>
                    </a:lnTo>
                    <a:lnTo>
                      <a:pt x="5004" y="9874"/>
                    </a:lnTo>
                    <a:lnTo>
                      <a:pt x="6238" y="2202"/>
                    </a:lnTo>
                    <a:lnTo>
                      <a:pt x="8907" y="9474"/>
                    </a:lnTo>
                    <a:lnTo>
                      <a:pt x="10675" y="9307"/>
                    </a:lnTo>
                    <a:lnTo>
                      <a:pt x="12209" y="0"/>
                    </a:lnTo>
                    <a:close/>
                  </a:path>
                </a:pathLst>
              </a:custGeom>
              <a:solidFill>
                <a:srgbClr val="084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455;p20">
                <a:extLst>
                  <a:ext uri="{FF2B5EF4-FFF2-40B4-BE49-F238E27FC236}">
                    <a16:creationId xmlns:a16="http://schemas.microsoft.com/office/drawing/2014/main" id="{5DD47595-B122-C84B-B453-4FDC6FE74F00}"/>
                  </a:ext>
                </a:extLst>
              </p:cNvPr>
              <p:cNvSpPr/>
              <p:nvPr/>
            </p:nvSpPr>
            <p:spPr>
              <a:xfrm>
                <a:off x="6001180" y="2227895"/>
                <a:ext cx="128044" cy="166187"/>
              </a:xfrm>
              <a:custGeom>
                <a:avLst/>
                <a:gdLst/>
                <a:ahLst/>
                <a:cxnLst/>
                <a:rect l="l" t="t" r="r" b="b"/>
                <a:pathLst>
                  <a:path w="7439" h="9655" extrusionOk="0">
                    <a:moveTo>
                      <a:pt x="4267" y="1"/>
                    </a:moveTo>
                    <a:cubicBezTo>
                      <a:pt x="3961" y="1"/>
                      <a:pt x="3649" y="17"/>
                      <a:pt x="3336" y="56"/>
                    </a:cubicBezTo>
                    <a:cubicBezTo>
                      <a:pt x="2202" y="156"/>
                      <a:pt x="1368" y="456"/>
                      <a:pt x="801" y="990"/>
                    </a:cubicBezTo>
                    <a:cubicBezTo>
                      <a:pt x="234" y="1491"/>
                      <a:pt x="0" y="2191"/>
                      <a:pt x="100" y="3058"/>
                    </a:cubicBezTo>
                    <a:cubicBezTo>
                      <a:pt x="167" y="3759"/>
                      <a:pt x="401" y="4293"/>
                      <a:pt x="868" y="4659"/>
                    </a:cubicBezTo>
                    <a:cubicBezTo>
                      <a:pt x="1301" y="5026"/>
                      <a:pt x="2002" y="5260"/>
                      <a:pt x="2936" y="5360"/>
                    </a:cubicBezTo>
                    <a:lnTo>
                      <a:pt x="3469" y="5427"/>
                    </a:lnTo>
                    <a:cubicBezTo>
                      <a:pt x="4437" y="5560"/>
                      <a:pt x="5037" y="5694"/>
                      <a:pt x="5337" y="5894"/>
                    </a:cubicBezTo>
                    <a:cubicBezTo>
                      <a:pt x="5638" y="6094"/>
                      <a:pt x="5804" y="6394"/>
                      <a:pt x="5838" y="6794"/>
                    </a:cubicBezTo>
                    <a:cubicBezTo>
                      <a:pt x="5871" y="7228"/>
                      <a:pt x="5738" y="7595"/>
                      <a:pt x="5371" y="7862"/>
                    </a:cubicBezTo>
                    <a:cubicBezTo>
                      <a:pt x="5004" y="8129"/>
                      <a:pt x="4470" y="8295"/>
                      <a:pt x="3770" y="8362"/>
                    </a:cubicBezTo>
                    <a:cubicBezTo>
                      <a:pt x="3581" y="8386"/>
                      <a:pt x="3392" y="8397"/>
                      <a:pt x="3202" y="8397"/>
                    </a:cubicBezTo>
                    <a:cubicBezTo>
                      <a:pt x="2858" y="8397"/>
                      <a:pt x="2513" y="8360"/>
                      <a:pt x="2168" y="8295"/>
                    </a:cubicBezTo>
                    <a:cubicBezTo>
                      <a:pt x="1601" y="8229"/>
                      <a:pt x="1068" y="8062"/>
                      <a:pt x="467" y="7828"/>
                    </a:cubicBezTo>
                    <a:lnTo>
                      <a:pt x="467" y="7828"/>
                    </a:lnTo>
                    <a:lnTo>
                      <a:pt x="634" y="9363"/>
                    </a:lnTo>
                    <a:cubicBezTo>
                      <a:pt x="1234" y="9496"/>
                      <a:pt x="1802" y="9596"/>
                      <a:pt x="2335" y="9630"/>
                    </a:cubicBezTo>
                    <a:cubicBezTo>
                      <a:pt x="2602" y="9646"/>
                      <a:pt x="2861" y="9655"/>
                      <a:pt x="3115" y="9655"/>
                    </a:cubicBezTo>
                    <a:cubicBezTo>
                      <a:pt x="3369" y="9655"/>
                      <a:pt x="3620" y="9646"/>
                      <a:pt x="3870" y="9630"/>
                    </a:cubicBezTo>
                    <a:cubicBezTo>
                      <a:pt x="5037" y="9530"/>
                      <a:pt x="5938" y="9196"/>
                      <a:pt x="6538" y="8629"/>
                    </a:cubicBezTo>
                    <a:cubicBezTo>
                      <a:pt x="7172" y="8062"/>
                      <a:pt x="7439" y="7361"/>
                      <a:pt x="7372" y="6527"/>
                    </a:cubicBezTo>
                    <a:cubicBezTo>
                      <a:pt x="7305" y="5794"/>
                      <a:pt x="7005" y="5227"/>
                      <a:pt x="6538" y="4860"/>
                    </a:cubicBezTo>
                    <a:cubicBezTo>
                      <a:pt x="6038" y="4493"/>
                      <a:pt x="5271" y="4226"/>
                      <a:pt x="4170" y="4092"/>
                    </a:cubicBezTo>
                    <a:lnTo>
                      <a:pt x="3670" y="4026"/>
                    </a:lnTo>
                    <a:cubicBezTo>
                      <a:pt x="2836" y="3926"/>
                      <a:pt x="2302" y="3792"/>
                      <a:pt x="2002" y="3625"/>
                    </a:cubicBezTo>
                    <a:cubicBezTo>
                      <a:pt x="1701" y="3459"/>
                      <a:pt x="1568" y="3192"/>
                      <a:pt x="1535" y="2858"/>
                    </a:cubicBezTo>
                    <a:cubicBezTo>
                      <a:pt x="1468" y="2391"/>
                      <a:pt x="1635" y="2024"/>
                      <a:pt x="1968" y="1757"/>
                    </a:cubicBezTo>
                    <a:cubicBezTo>
                      <a:pt x="2335" y="1524"/>
                      <a:pt x="2869" y="1357"/>
                      <a:pt x="3636" y="1290"/>
                    </a:cubicBezTo>
                    <a:cubicBezTo>
                      <a:pt x="3870" y="1257"/>
                      <a:pt x="4103" y="1240"/>
                      <a:pt x="4337" y="1240"/>
                    </a:cubicBezTo>
                    <a:cubicBezTo>
                      <a:pt x="4570" y="1240"/>
                      <a:pt x="4804" y="1257"/>
                      <a:pt x="5037" y="1290"/>
                    </a:cubicBezTo>
                    <a:cubicBezTo>
                      <a:pt x="5504" y="1357"/>
                      <a:pt x="5971" y="1491"/>
                      <a:pt x="6405" y="1657"/>
                    </a:cubicBezTo>
                    <a:lnTo>
                      <a:pt x="6271" y="256"/>
                    </a:lnTo>
                    <a:cubicBezTo>
                      <a:pt x="5838" y="123"/>
                      <a:pt x="5404" y="56"/>
                      <a:pt x="4904" y="23"/>
                    </a:cubicBezTo>
                    <a:cubicBezTo>
                      <a:pt x="4697" y="9"/>
                      <a:pt x="4484" y="1"/>
                      <a:pt x="4267" y="1"/>
                    </a:cubicBezTo>
                    <a:close/>
                  </a:path>
                </a:pathLst>
              </a:custGeom>
              <a:solidFill>
                <a:srgbClr val="0848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456;p20">
                <a:extLst>
                  <a:ext uri="{FF2B5EF4-FFF2-40B4-BE49-F238E27FC236}">
                    <a16:creationId xmlns:a16="http://schemas.microsoft.com/office/drawing/2014/main" id="{741C044A-E7FF-5347-8A7C-D3D89F92E179}"/>
                  </a:ext>
                </a:extLst>
              </p:cNvPr>
              <p:cNvSpPr/>
              <p:nvPr/>
            </p:nvSpPr>
            <p:spPr>
              <a:xfrm>
                <a:off x="5350150" y="2272127"/>
                <a:ext cx="145842" cy="168028"/>
              </a:xfrm>
              <a:custGeom>
                <a:avLst/>
                <a:gdLst/>
                <a:ahLst/>
                <a:cxnLst/>
                <a:rect l="l" t="t" r="r" b="b"/>
                <a:pathLst>
                  <a:path w="8473" h="9762" extrusionOk="0">
                    <a:moveTo>
                      <a:pt x="4854" y="1"/>
                    </a:moveTo>
                    <a:cubicBezTo>
                      <a:pt x="4719" y="1"/>
                      <a:pt x="4580" y="7"/>
                      <a:pt x="4437" y="21"/>
                    </a:cubicBezTo>
                    <a:cubicBezTo>
                      <a:pt x="3803" y="88"/>
                      <a:pt x="3269" y="255"/>
                      <a:pt x="2802" y="588"/>
                    </a:cubicBezTo>
                    <a:cubicBezTo>
                      <a:pt x="2335" y="889"/>
                      <a:pt x="1968" y="1356"/>
                      <a:pt x="1635" y="1923"/>
                    </a:cubicBezTo>
                    <a:lnTo>
                      <a:pt x="1501" y="522"/>
                    </a:lnTo>
                    <a:lnTo>
                      <a:pt x="0" y="655"/>
                    </a:lnTo>
                    <a:lnTo>
                      <a:pt x="868" y="9762"/>
                    </a:lnTo>
                    <a:lnTo>
                      <a:pt x="2369" y="9628"/>
                    </a:lnTo>
                    <a:lnTo>
                      <a:pt x="1902" y="4458"/>
                    </a:lnTo>
                    <a:cubicBezTo>
                      <a:pt x="1802" y="3591"/>
                      <a:pt x="1968" y="2857"/>
                      <a:pt x="2402" y="2290"/>
                    </a:cubicBezTo>
                    <a:cubicBezTo>
                      <a:pt x="2802" y="1756"/>
                      <a:pt x="3403" y="1422"/>
                      <a:pt x="4237" y="1356"/>
                    </a:cubicBezTo>
                    <a:cubicBezTo>
                      <a:pt x="4332" y="1346"/>
                      <a:pt x="4424" y="1341"/>
                      <a:pt x="4513" y="1341"/>
                    </a:cubicBezTo>
                    <a:cubicBezTo>
                      <a:pt x="5045" y="1341"/>
                      <a:pt x="5461" y="1513"/>
                      <a:pt x="5804" y="1856"/>
                    </a:cubicBezTo>
                    <a:cubicBezTo>
                      <a:pt x="6171" y="2256"/>
                      <a:pt x="6405" y="2890"/>
                      <a:pt x="6472" y="3724"/>
                    </a:cubicBezTo>
                    <a:lnTo>
                      <a:pt x="7005" y="9161"/>
                    </a:lnTo>
                    <a:lnTo>
                      <a:pt x="8473" y="9028"/>
                    </a:lnTo>
                    <a:lnTo>
                      <a:pt x="7973" y="3557"/>
                    </a:lnTo>
                    <a:cubicBezTo>
                      <a:pt x="7839" y="2290"/>
                      <a:pt x="7506" y="1356"/>
                      <a:pt x="6905" y="755"/>
                    </a:cubicBezTo>
                    <a:cubicBezTo>
                      <a:pt x="6388" y="266"/>
                      <a:pt x="5697" y="1"/>
                      <a:pt x="48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457;p20">
                <a:extLst>
                  <a:ext uri="{FF2B5EF4-FFF2-40B4-BE49-F238E27FC236}">
                    <a16:creationId xmlns:a16="http://schemas.microsoft.com/office/drawing/2014/main" id="{FA7D68BC-2994-EB43-A59E-C0782FC06E7E}"/>
                  </a:ext>
                </a:extLst>
              </p:cNvPr>
              <p:cNvSpPr/>
              <p:nvPr/>
            </p:nvSpPr>
            <p:spPr>
              <a:xfrm>
                <a:off x="5541327" y="2254365"/>
                <a:ext cx="148148" cy="165085"/>
              </a:xfrm>
              <a:custGeom>
                <a:avLst/>
                <a:gdLst/>
                <a:ahLst/>
                <a:cxnLst/>
                <a:rect l="l" t="t" r="r" b="b"/>
                <a:pathLst>
                  <a:path w="8607" h="9591" extrusionOk="0">
                    <a:moveTo>
                      <a:pt x="4542" y="1274"/>
                    </a:moveTo>
                    <a:cubicBezTo>
                      <a:pt x="5161" y="1274"/>
                      <a:pt x="5696" y="1475"/>
                      <a:pt x="6105" y="1854"/>
                    </a:cubicBezTo>
                    <a:cubicBezTo>
                      <a:pt x="6605" y="2321"/>
                      <a:pt x="6905" y="2921"/>
                      <a:pt x="6972" y="3755"/>
                    </a:cubicBezTo>
                    <a:lnTo>
                      <a:pt x="1668" y="4256"/>
                    </a:lnTo>
                    <a:cubicBezTo>
                      <a:pt x="1668" y="3388"/>
                      <a:pt x="1868" y="2721"/>
                      <a:pt x="2335" y="2187"/>
                    </a:cubicBezTo>
                    <a:cubicBezTo>
                      <a:pt x="2802" y="1687"/>
                      <a:pt x="3436" y="1387"/>
                      <a:pt x="4270" y="1287"/>
                    </a:cubicBezTo>
                    <a:cubicBezTo>
                      <a:pt x="4362" y="1278"/>
                      <a:pt x="4453" y="1274"/>
                      <a:pt x="4542" y="1274"/>
                    </a:cubicBezTo>
                    <a:close/>
                    <a:moveTo>
                      <a:pt x="4586" y="1"/>
                    </a:moveTo>
                    <a:cubicBezTo>
                      <a:pt x="4440" y="1"/>
                      <a:pt x="4290" y="7"/>
                      <a:pt x="4136" y="19"/>
                    </a:cubicBezTo>
                    <a:cubicBezTo>
                      <a:pt x="2769" y="153"/>
                      <a:pt x="1735" y="686"/>
                      <a:pt x="1001" y="1654"/>
                    </a:cubicBezTo>
                    <a:cubicBezTo>
                      <a:pt x="300" y="2588"/>
                      <a:pt x="0" y="3822"/>
                      <a:pt x="134" y="5323"/>
                    </a:cubicBezTo>
                    <a:cubicBezTo>
                      <a:pt x="267" y="6757"/>
                      <a:pt x="801" y="7858"/>
                      <a:pt x="1735" y="8625"/>
                    </a:cubicBezTo>
                    <a:cubicBezTo>
                      <a:pt x="2526" y="9275"/>
                      <a:pt x="3485" y="9590"/>
                      <a:pt x="4651" y="9590"/>
                    </a:cubicBezTo>
                    <a:cubicBezTo>
                      <a:pt x="4862" y="9590"/>
                      <a:pt x="5080" y="9580"/>
                      <a:pt x="5304" y="9559"/>
                    </a:cubicBezTo>
                    <a:cubicBezTo>
                      <a:pt x="5871" y="9493"/>
                      <a:pt x="6438" y="9393"/>
                      <a:pt x="7005" y="9226"/>
                    </a:cubicBezTo>
                    <a:cubicBezTo>
                      <a:pt x="7539" y="9059"/>
                      <a:pt x="8073" y="8826"/>
                      <a:pt x="8606" y="8559"/>
                    </a:cubicBezTo>
                    <a:lnTo>
                      <a:pt x="8473" y="7124"/>
                    </a:lnTo>
                    <a:cubicBezTo>
                      <a:pt x="7973" y="7458"/>
                      <a:pt x="7439" y="7725"/>
                      <a:pt x="6905" y="7925"/>
                    </a:cubicBezTo>
                    <a:cubicBezTo>
                      <a:pt x="6405" y="8092"/>
                      <a:pt x="5838" y="8225"/>
                      <a:pt x="5271" y="8292"/>
                    </a:cubicBezTo>
                    <a:cubicBezTo>
                      <a:pt x="5104" y="8309"/>
                      <a:pt x="4943" y="8317"/>
                      <a:pt x="4787" y="8317"/>
                    </a:cubicBezTo>
                    <a:cubicBezTo>
                      <a:pt x="4009" y="8317"/>
                      <a:pt x="3369" y="8108"/>
                      <a:pt x="2869" y="7691"/>
                    </a:cubicBezTo>
                    <a:cubicBezTo>
                      <a:pt x="2268" y="7224"/>
                      <a:pt x="1868" y="6457"/>
                      <a:pt x="1735" y="5423"/>
                    </a:cubicBezTo>
                    <a:lnTo>
                      <a:pt x="8606" y="4789"/>
                    </a:lnTo>
                    <a:lnTo>
                      <a:pt x="8506" y="4055"/>
                    </a:lnTo>
                    <a:cubicBezTo>
                      <a:pt x="8406" y="2688"/>
                      <a:pt x="7939" y="1654"/>
                      <a:pt x="7139" y="953"/>
                    </a:cubicBezTo>
                    <a:cubicBezTo>
                      <a:pt x="6467" y="311"/>
                      <a:pt x="5616" y="1"/>
                      <a:pt x="45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458;p20">
                <a:extLst>
                  <a:ext uri="{FF2B5EF4-FFF2-40B4-BE49-F238E27FC236}">
                    <a16:creationId xmlns:a16="http://schemas.microsoft.com/office/drawing/2014/main" id="{F2E3A77D-18F6-4B4D-B6E1-13EB47FFBF14}"/>
                  </a:ext>
                </a:extLst>
              </p:cNvPr>
              <p:cNvSpPr/>
              <p:nvPr/>
            </p:nvSpPr>
            <p:spPr>
              <a:xfrm>
                <a:off x="5722745" y="2228274"/>
                <a:ext cx="210147" cy="172848"/>
              </a:xfrm>
              <a:custGeom>
                <a:avLst/>
                <a:gdLst/>
                <a:ahLst/>
                <a:cxnLst/>
                <a:rect l="l" t="t" r="r" b="b"/>
                <a:pathLst>
                  <a:path w="12209" h="10042" extrusionOk="0">
                    <a:moveTo>
                      <a:pt x="12209" y="1"/>
                    </a:moveTo>
                    <a:lnTo>
                      <a:pt x="10708" y="168"/>
                    </a:lnTo>
                    <a:lnTo>
                      <a:pt x="9507" y="7439"/>
                    </a:lnTo>
                    <a:lnTo>
                      <a:pt x="6972" y="501"/>
                    </a:lnTo>
                    <a:lnTo>
                      <a:pt x="5237" y="668"/>
                    </a:lnTo>
                    <a:lnTo>
                      <a:pt x="4036" y="7940"/>
                    </a:lnTo>
                    <a:lnTo>
                      <a:pt x="1501" y="1035"/>
                    </a:lnTo>
                    <a:lnTo>
                      <a:pt x="0" y="1168"/>
                    </a:lnTo>
                    <a:lnTo>
                      <a:pt x="3236" y="10041"/>
                    </a:lnTo>
                    <a:lnTo>
                      <a:pt x="5004" y="9875"/>
                    </a:lnTo>
                    <a:lnTo>
                      <a:pt x="6271" y="2236"/>
                    </a:lnTo>
                    <a:lnTo>
                      <a:pt x="8940" y="9508"/>
                    </a:lnTo>
                    <a:lnTo>
                      <a:pt x="10674" y="9341"/>
                    </a:lnTo>
                    <a:lnTo>
                      <a:pt x="122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459;p20">
                <a:extLst>
                  <a:ext uri="{FF2B5EF4-FFF2-40B4-BE49-F238E27FC236}">
                    <a16:creationId xmlns:a16="http://schemas.microsoft.com/office/drawing/2014/main" id="{8139CD08-94EC-3143-9D71-FF5ABF099443}"/>
                  </a:ext>
                </a:extLst>
              </p:cNvPr>
              <p:cNvSpPr/>
              <p:nvPr/>
            </p:nvSpPr>
            <p:spPr>
              <a:xfrm>
                <a:off x="5978789" y="2214127"/>
                <a:ext cx="127476" cy="166617"/>
              </a:xfrm>
              <a:custGeom>
                <a:avLst/>
                <a:gdLst/>
                <a:ahLst/>
                <a:cxnLst/>
                <a:rect l="l" t="t" r="r" b="b"/>
                <a:pathLst>
                  <a:path w="7406" h="9680" extrusionOk="0">
                    <a:moveTo>
                      <a:pt x="4244" y="0"/>
                    </a:moveTo>
                    <a:cubicBezTo>
                      <a:pt x="3944" y="0"/>
                      <a:pt x="3635" y="17"/>
                      <a:pt x="3303" y="56"/>
                    </a:cubicBezTo>
                    <a:cubicBezTo>
                      <a:pt x="2202" y="156"/>
                      <a:pt x="1335" y="456"/>
                      <a:pt x="801" y="990"/>
                    </a:cubicBezTo>
                    <a:cubicBezTo>
                      <a:pt x="234" y="1523"/>
                      <a:pt x="0" y="2190"/>
                      <a:pt x="67" y="3058"/>
                    </a:cubicBezTo>
                    <a:cubicBezTo>
                      <a:pt x="134" y="3758"/>
                      <a:pt x="401" y="4292"/>
                      <a:pt x="834" y="4659"/>
                    </a:cubicBezTo>
                    <a:cubicBezTo>
                      <a:pt x="1301" y="5026"/>
                      <a:pt x="2002" y="5259"/>
                      <a:pt x="2936" y="5359"/>
                    </a:cubicBezTo>
                    <a:lnTo>
                      <a:pt x="3469" y="5426"/>
                    </a:lnTo>
                    <a:cubicBezTo>
                      <a:pt x="4403" y="5560"/>
                      <a:pt x="5037" y="5693"/>
                      <a:pt x="5304" y="5893"/>
                    </a:cubicBezTo>
                    <a:cubicBezTo>
                      <a:pt x="5604" y="6093"/>
                      <a:pt x="5771" y="6393"/>
                      <a:pt x="5804" y="6794"/>
                    </a:cubicBezTo>
                    <a:cubicBezTo>
                      <a:pt x="5871" y="7227"/>
                      <a:pt x="5704" y="7594"/>
                      <a:pt x="5337" y="7861"/>
                    </a:cubicBezTo>
                    <a:cubicBezTo>
                      <a:pt x="5004" y="8128"/>
                      <a:pt x="4470" y="8328"/>
                      <a:pt x="3770" y="8395"/>
                    </a:cubicBezTo>
                    <a:cubicBezTo>
                      <a:pt x="3627" y="8404"/>
                      <a:pt x="3484" y="8408"/>
                      <a:pt x="3340" y="8408"/>
                    </a:cubicBezTo>
                    <a:cubicBezTo>
                      <a:pt x="2948" y="8408"/>
                      <a:pt x="2550" y="8377"/>
                      <a:pt x="2135" y="8328"/>
                    </a:cubicBezTo>
                    <a:cubicBezTo>
                      <a:pt x="1601" y="8228"/>
                      <a:pt x="1034" y="8061"/>
                      <a:pt x="434" y="7828"/>
                    </a:cubicBezTo>
                    <a:lnTo>
                      <a:pt x="434" y="7828"/>
                    </a:lnTo>
                    <a:lnTo>
                      <a:pt x="601" y="9362"/>
                    </a:lnTo>
                    <a:cubicBezTo>
                      <a:pt x="1201" y="9496"/>
                      <a:pt x="1768" y="9596"/>
                      <a:pt x="2302" y="9629"/>
                    </a:cubicBezTo>
                    <a:cubicBezTo>
                      <a:pt x="2569" y="9662"/>
                      <a:pt x="2836" y="9679"/>
                      <a:pt x="3094" y="9679"/>
                    </a:cubicBezTo>
                    <a:cubicBezTo>
                      <a:pt x="3353" y="9679"/>
                      <a:pt x="3603" y="9662"/>
                      <a:pt x="3836" y="9629"/>
                    </a:cubicBezTo>
                    <a:cubicBezTo>
                      <a:pt x="5004" y="9529"/>
                      <a:pt x="5905" y="9195"/>
                      <a:pt x="6538" y="8628"/>
                    </a:cubicBezTo>
                    <a:cubicBezTo>
                      <a:pt x="7139" y="8095"/>
                      <a:pt x="7406" y="7394"/>
                      <a:pt x="7339" y="6527"/>
                    </a:cubicBezTo>
                    <a:cubicBezTo>
                      <a:pt x="7272" y="5793"/>
                      <a:pt x="7005" y="5226"/>
                      <a:pt x="6505" y="4859"/>
                    </a:cubicBezTo>
                    <a:cubicBezTo>
                      <a:pt x="6005" y="4492"/>
                      <a:pt x="5237" y="4259"/>
                      <a:pt x="4170" y="4125"/>
                    </a:cubicBezTo>
                    <a:lnTo>
                      <a:pt x="3636" y="4058"/>
                    </a:lnTo>
                    <a:cubicBezTo>
                      <a:pt x="2802" y="3958"/>
                      <a:pt x="2269" y="3825"/>
                      <a:pt x="1968" y="3625"/>
                    </a:cubicBezTo>
                    <a:cubicBezTo>
                      <a:pt x="1702" y="3458"/>
                      <a:pt x="1535" y="3191"/>
                      <a:pt x="1501" y="2858"/>
                    </a:cubicBezTo>
                    <a:cubicBezTo>
                      <a:pt x="1468" y="2391"/>
                      <a:pt x="1601" y="2057"/>
                      <a:pt x="1968" y="1790"/>
                    </a:cubicBezTo>
                    <a:cubicBezTo>
                      <a:pt x="2302" y="1523"/>
                      <a:pt x="2869" y="1357"/>
                      <a:pt x="3603" y="1290"/>
                    </a:cubicBezTo>
                    <a:cubicBezTo>
                      <a:pt x="3794" y="1264"/>
                      <a:pt x="3980" y="1253"/>
                      <a:pt x="4164" y="1253"/>
                    </a:cubicBezTo>
                    <a:cubicBezTo>
                      <a:pt x="4460" y="1253"/>
                      <a:pt x="4749" y="1282"/>
                      <a:pt x="5037" y="1323"/>
                    </a:cubicBezTo>
                    <a:cubicBezTo>
                      <a:pt x="5504" y="1390"/>
                      <a:pt x="5938" y="1490"/>
                      <a:pt x="6405" y="1690"/>
                    </a:cubicBezTo>
                    <a:lnTo>
                      <a:pt x="6271" y="256"/>
                    </a:lnTo>
                    <a:cubicBezTo>
                      <a:pt x="5838" y="122"/>
                      <a:pt x="5371" y="56"/>
                      <a:pt x="4870" y="22"/>
                    </a:cubicBezTo>
                    <a:cubicBezTo>
                      <a:pt x="4663" y="8"/>
                      <a:pt x="4456" y="0"/>
                      <a:pt x="4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460;p20">
              <a:extLst>
                <a:ext uri="{FF2B5EF4-FFF2-40B4-BE49-F238E27FC236}">
                  <a16:creationId xmlns:a16="http://schemas.microsoft.com/office/drawing/2014/main" id="{AC57D1BE-4DA9-1540-8358-250E1EDF44D6}"/>
                </a:ext>
              </a:extLst>
            </p:cNvPr>
            <p:cNvGrpSpPr/>
            <p:nvPr/>
          </p:nvGrpSpPr>
          <p:grpSpPr>
            <a:xfrm>
              <a:off x="5669504" y="1085743"/>
              <a:ext cx="1391580" cy="1394367"/>
              <a:chOff x="5669504" y="1085743"/>
              <a:chExt cx="1391580" cy="1394367"/>
            </a:xfrm>
          </p:grpSpPr>
          <p:grpSp>
            <p:nvGrpSpPr>
              <p:cNvPr id="300" name="Google Shape;461;p20">
                <a:extLst>
                  <a:ext uri="{FF2B5EF4-FFF2-40B4-BE49-F238E27FC236}">
                    <a16:creationId xmlns:a16="http://schemas.microsoft.com/office/drawing/2014/main" id="{A9CB7CE6-D2DF-4840-95AA-A3907EAAF5FC}"/>
                  </a:ext>
                </a:extLst>
              </p:cNvPr>
              <p:cNvGrpSpPr/>
              <p:nvPr/>
            </p:nvGrpSpPr>
            <p:grpSpPr>
              <a:xfrm>
                <a:off x="5669504" y="1085743"/>
                <a:ext cx="1391580" cy="1394367"/>
                <a:chOff x="5669504" y="1085743"/>
                <a:chExt cx="1391580" cy="1394367"/>
              </a:xfrm>
            </p:grpSpPr>
            <p:grpSp>
              <p:nvGrpSpPr>
                <p:cNvPr id="302" name="Google Shape;462;p20">
                  <a:extLst>
                    <a:ext uri="{FF2B5EF4-FFF2-40B4-BE49-F238E27FC236}">
                      <a16:creationId xmlns:a16="http://schemas.microsoft.com/office/drawing/2014/main" id="{DD0FA924-9D16-AE4E-A89B-CE625269A27A}"/>
                    </a:ext>
                  </a:extLst>
                </p:cNvPr>
                <p:cNvGrpSpPr/>
                <p:nvPr/>
              </p:nvGrpSpPr>
              <p:grpSpPr>
                <a:xfrm rot="1414259">
                  <a:off x="5837579" y="1252514"/>
                  <a:ext cx="1055432" cy="1060826"/>
                  <a:chOff x="4744126" y="467933"/>
                  <a:chExt cx="1055392" cy="1060786"/>
                </a:xfrm>
              </p:grpSpPr>
              <p:sp>
                <p:nvSpPr>
                  <p:cNvPr id="305" name="Google Shape;463;p20">
                    <a:extLst>
                      <a:ext uri="{FF2B5EF4-FFF2-40B4-BE49-F238E27FC236}">
                        <a16:creationId xmlns:a16="http://schemas.microsoft.com/office/drawing/2014/main" id="{9105A21D-4249-3D43-84AF-5C7BFD31D105}"/>
                      </a:ext>
                    </a:extLst>
                  </p:cNvPr>
                  <p:cNvSpPr/>
                  <p:nvPr/>
                </p:nvSpPr>
                <p:spPr>
                  <a:xfrm rot="-1359231">
                    <a:off x="4850506" y="602388"/>
                    <a:ext cx="842631" cy="721177"/>
                  </a:xfrm>
                  <a:custGeom>
                    <a:avLst/>
                    <a:gdLst/>
                    <a:ahLst/>
                    <a:cxnLst/>
                    <a:rect l="l" t="t" r="r" b="b"/>
                    <a:pathLst>
                      <a:path w="48135" h="41197" extrusionOk="0">
                        <a:moveTo>
                          <a:pt x="5337" y="0"/>
                        </a:moveTo>
                        <a:lnTo>
                          <a:pt x="0" y="32457"/>
                        </a:lnTo>
                        <a:lnTo>
                          <a:pt x="39628" y="41196"/>
                        </a:lnTo>
                        <a:lnTo>
                          <a:pt x="48134" y="10208"/>
                        </a:lnTo>
                        <a:lnTo>
                          <a:pt x="53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464;p20">
                    <a:extLst>
                      <a:ext uri="{FF2B5EF4-FFF2-40B4-BE49-F238E27FC236}">
                        <a16:creationId xmlns:a16="http://schemas.microsoft.com/office/drawing/2014/main" id="{642FDE8B-4414-C545-9803-7EB2BBE7787E}"/>
                      </a:ext>
                    </a:extLst>
                  </p:cNvPr>
                  <p:cNvSpPr/>
                  <p:nvPr/>
                </p:nvSpPr>
                <p:spPr>
                  <a:xfrm rot="-1359394">
                    <a:off x="4917728" y="659910"/>
                    <a:ext cx="708205" cy="606127"/>
                  </a:xfrm>
                  <a:custGeom>
                    <a:avLst/>
                    <a:gdLst/>
                    <a:ahLst/>
                    <a:cxnLst/>
                    <a:rect l="l" t="t" r="r" b="b"/>
                    <a:pathLst>
                      <a:path w="48135" h="41197" extrusionOk="0">
                        <a:moveTo>
                          <a:pt x="5337" y="0"/>
                        </a:moveTo>
                        <a:lnTo>
                          <a:pt x="0" y="32457"/>
                        </a:lnTo>
                        <a:lnTo>
                          <a:pt x="39628" y="41196"/>
                        </a:lnTo>
                        <a:lnTo>
                          <a:pt x="48134" y="10208"/>
                        </a:lnTo>
                        <a:lnTo>
                          <a:pt x="53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465;p20">
                    <a:extLst>
                      <a:ext uri="{FF2B5EF4-FFF2-40B4-BE49-F238E27FC236}">
                        <a16:creationId xmlns:a16="http://schemas.microsoft.com/office/drawing/2014/main" id="{977D5F82-CF2E-6B40-A73F-D76CB62C397B}"/>
                      </a:ext>
                    </a:extLst>
                  </p:cNvPr>
                  <p:cNvSpPr/>
                  <p:nvPr/>
                </p:nvSpPr>
                <p:spPr>
                  <a:xfrm rot="-809762">
                    <a:off x="4830701" y="1238166"/>
                    <a:ext cx="916281" cy="186204"/>
                  </a:xfrm>
                  <a:custGeom>
                    <a:avLst/>
                    <a:gdLst/>
                    <a:ahLst/>
                    <a:cxnLst/>
                    <a:rect l="l" t="t" r="r" b="b"/>
                    <a:pathLst>
                      <a:path w="48135" h="41197" extrusionOk="0">
                        <a:moveTo>
                          <a:pt x="5337" y="0"/>
                        </a:moveTo>
                        <a:lnTo>
                          <a:pt x="0" y="32457"/>
                        </a:lnTo>
                        <a:lnTo>
                          <a:pt x="39628" y="41196"/>
                        </a:lnTo>
                        <a:lnTo>
                          <a:pt x="48134" y="10208"/>
                        </a:lnTo>
                        <a:lnTo>
                          <a:pt x="53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 name="Google Shape;466;p20">
                  <a:extLst>
                    <a:ext uri="{FF2B5EF4-FFF2-40B4-BE49-F238E27FC236}">
                      <a16:creationId xmlns:a16="http://schemas.microsoft.com/office/drawing/2014/main" id="{758B6707-BFCD-3C4D-B80F-115B16D3E135}"/>
                    </a:ext>
                  </a:extLst>
                </p:cNvPr>
                <p:cNvSpPr/>
                <p:nvPr/>
              </p:nvSpPr>
              <p:spPr>
                <a:xfrm>
                  <a:off x="6204488" y="1581825"/>
                  <a:ext cx="321600" cy="321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467;p20">
                  <a:extLst>
                    <a:ext uri="{FF2B5EF4-FFF2-40B4-BE49-F238E27FC236}">
                      <a16:creationId xmlns:a16="http://schemas.microsoft.com/office/drawing/2014/main" id="{26ACFE32-C3D4-9544-8750-FEDF45C16666}"/>
                    </a:ext>
                  </a:extLst>
                </p:cNvPr>
                <p:cNvSpPr/>
                <p:nvPr/>
              </p:nvSpPr>
              <p:spPr>
                <a:xfrm rot="520756">
                  <a:off x="6273040" y="1699832"/>
                  <a:ext cx="217961" cy="85565"/>
                </a:xfrm>
                <a:custGeom>
                  <a:avLst/>
                  <a:gdLst/>
                  <a:ahLst/>
                  <a:cxnLst/>
                  <a:rect l="l" t="t" r="r" b="b"/>
                  <a:pathLst>
                    <a:path w="5271" h="2069" extrusionOk="0">
                      <a:moveTo>
                        <a:pt x="0" y="0"/>
                      </a:moveTo>
                      <a:lnTo>
                        <a:pt x="33" y="2068"/>
                      </a:lnTo>
                      <a:lnTo>
                        <a:pt x="5270" y="1234"/>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468;p20">
                <a:extLst>
                  <a:ext uri="{FF2B5EF4-FFF2-40B4-BE49-F238E27FC236}">
                    <a16:creationId xmlns:a16="http://schemas.microsoft.com/office/drawing/2014/main" id="{8387FF72-1B04-BE4A-B680-12AFCE3DB0FE}"/>
                  </a:ext>
                </a:extLst>
              </p:cNvPr>
              <p:cNvSpPr/>
              <p:nvPr/>
            </p:nvSpPr>
            <p:spPr>
              <a:xfrm rot="658090">
                <a:off x="5868182" y="2038314"/>
                <a:ext cx="727982" cy="97884"/>
              </a:xfrm>
              <a:custGeom>
                <a:avLst/>
                <a:gdLst/>
                <a:ahLst/>
                <a:cxnLst/>
                <a:rect l="l" t="t" r="r" b="b"/>
                <a:pathLst>
                  <a:path w="48135" h="41197" extrusionOk="0">
                    <a:moveTo>
                      <a:pt x="5337" y="0"/>
                    </a:moveTo>
                    <a:lnTo>
                      <a:pt x="0" y="32457"/>
                    </a:lnTo>
                    <a:lnTo>
                      <a:pt x="39628" y="41196"/>
                    </a:lnTo>
                    <a:lnTo>
                      <a:pt x="48134" y="10208"/>
                    </a:lnTo>
                    <a:lnTo>
                      <a:pt x="533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469;p20">
              <a:extLst>
                <a:ext uri="{FF2B5EF4-FFF2-40B4-BE49-F238E27FC236}">
                  <a16:creationId xmlns:a16="http://schemas.microsoft.com/office/drawing/2014/main" id="{B80A8DDF-2C42-E742-B6EE-85D6E50F91C4}"/>
                </a:ext>
              </a:extLst>
            </p:cNvPr>
            <p:cNvGrpSpPr/>
            <p:nvPr/>
          </p:nvGrpSpPr>
          <p:grpSpPr>
            <a:xfrm>
              <a:off x="5222760" y="1673591"/>
              <a:ext cx="836575" cy="754980"/>
              <a:chOff x="5269690" y="1685175"/>
              <a:chExt cx="836575" cy="754980"/>
            </a:xfrm>
          </p:grpSpPr>
          <p:sp>
            <p:nvSpPr>
              <p:cNvPr id="293" name="Google Shape;470;p20">
                <a:extLst>
                  <a:ext uri="{FF2B5EF4-FFF2-40B4-BE49-F238E27FC236}">
                    <a16:creationId xmlns:a16="http://schemas.microsoft.com/office/drawing/2014/main" id="{0B109F4F-FC40-D847-8EE4-866683977CA2}"/>
                  </a:ext>
                </a:extLst>
              </p:cNvPr>
              <p:cNvSpPr/>
              <p:nvPr/>
            </p:nvSpPr>
            <p:spPr>
              <a:xfrm>
                <a:off x="5269690" y="1739148"/>
                <a:ext cx="204416" cy="254366"/>
              </a:xfrm>
              <a:custGeom>
                <a:avLst/>
                <a:gdLst/>
                <a:ahLst/>
                <a:cxnLst/>
                <a:rect l="l" t="t" r="r" b="b"/>
                <a:pathLst>
                  <a:path w="11876" h="14778" extrusionOk="0">
                    <a:moveTo>
                      <a:pt x="10441" y="0"/>
                    </a:moveTo>
                    <a:lnTo>
                      <a:pt x="8573" y="167"/>
                    </a:lnTo>
                    <a:lnTo>
                      <a:pt x="9174" y="5805"/>
                    </a:lnTo>
                    <a:lnTo>
                      <a:pt x="2436" y="6505"/>
                    </a:lnTo>
                    <a:lnTo>
                      <a:pt x="1835" y="868"/>
                    </a:lnTo>
                    <a:lnTo>
                      <a:pt x="1" y="1068"/>
                    </a:lnTo>
                    <a:lnTo>
                      <a:pt x="1435" y="14778"/>
                    </a:lnTo>
                    <a:lnTo>
                      <a:pt x="3270" y="14578"/>
                    </a:lnTo>
                    <a:lnTo>
                      <a:pt x="2603" y="8073"/>
                    </a:lnTo>
                    <a:lnTo>
                      <a:pt x="9341" y="7372"/>
                    </a:lnTo>
                    <a:lnTo>
                      <a:pt x="10008" y="13877"/>
                    </a:lnTo>
                    <a:lnTo>
                      <a:pt x="11876" y="13710"/>
                    </a:lnTo>
                    <a:lnTo>
                      <a:pt x="10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471;p20">
                <a:extLst>
                  <a:ext uri="{FF2B5EF4-FFF2-40B4-BE49-F238E27FC236}">
                    <a16:creationId xmlns:a16="http://schemas.microsoft.com/office/drawing/2014/main" id="{EA3DBBCC-D6BB-6C42-BE85-F194E2D104AB}"/>
                  </a:ext>
                </a:extLst>
              </p:cNvPr>
              <p:cNvSpPr/>
              <p:nvPr/>
            </p:nvSpPr>
            <p:spPr>
              <a:xfrm>
                <a:off x="5503241" y="1715982"/>
                <a:ext cx="226241" cy="246156"/>
              </a:xfrm>
              <a:custGeom>
                <a:avLst/>
                <a:gdLst/>
                <a:ahLst/>
                <a:cxnLst/>
                <a:rect l="l" t="t" r="r" b="b"/>
                <a:pathLst>
                  <a:path w="13144" h="14301" extrusionOk="0">
                    <a:moveTo>
                      <a:pt x="6500" y="1520"/>
                    </a:moveTo>
                    <a:cubicBezTo>
                      <a:pt x="7627" y="1520"/>
                      <a:pt x="8559" y="1904"/>
                      <a:pt x="9341" y="2714"/>
                    </a:cubicBezTo>
                    <a:cubicBezTo>
                      <a:pt x="10241" y="3648"/>
                      <a:pt x="10775" y="4949"/>
                      <a:pt x="10942" y="6684"/>
                    </a:cubicBezTo>
                    <a:cubicBezTo>
                      <a:pt x="11142" y="8418"/>
                      <a:pt x="10875" y="9819"/>
                      <a:pt x="10175" y="10920"/>
                    </a:cubicBezTo>
                    <a:cubicBezTo>
                      <a:pt x="9508" y="11987"/>
                      <a:pt x="8507" y="12621"/>
                      <a:pt x="7139" y="12755"/>
                    </a:cubicBezTo>
                    <a:cubicBezTo>
                      <a:pt x="6972" y="12771"/>
                      <a:pt x="6808" y="12780"/>
                      <a:pt x="6646" y="12780"/>
                    </a:cubicBezTo>
                    <a:cubicBezTo>
                      <a:pt x="5524" y="12780"/>
                      <a:pt x="4558" y="12375"/>
                      <a:pt x="3770" y="11587"/>
                    </a:cubicBezTo>
                    <a:cubicBezTo>
                      <a:pt x="2903" y="10653"/>
                      <a:pt x="2336" y="9319"/>
                      <a:pt x="2169" y="7618"/>
                    </a:cubicBezTo>
                    <a:cubicBezTo>
                      <a:pt x="2002" y="5883"/>
                      <a:pt x="2236" y="4482"/>
                      <a:pt x="2936" y="3381"/>
                    </a:cubicBezTo>
                    <a:cubicBezTo>
                      <a:pt x="3603" y="2280"/>
                      <a:pt x="4637" y="1680"/>
                      <a:pt x="5972" y="1547"/>
                    </a:cubicBezTo>
                    <a:cubicBezTo>
                      <a:pt x="6153" y="1529"/>
                      <a:pt x="6329" y="1520"/>
                      <a:pt x="6500" y="1520"/>
                    </a:cubicBezTo>
                    <a:close/>
                    <a:moveTo>
                      <a:pt x="6671" y="1"/>
                    </a:moveTo>
                    <a:cubicBezTo>
                      <a:pt x="6400" y="1"/>
                      <a:pt x="6122" y="16"/>
                      <a:pt x="5838" y="46"/>
                    </a:cubicBezTo>
                    <a:cubicBezTo>
                      <a:pt x="3904" y="246"/>
                      <a:pt x="2436" y="1046"/>
                      <a:pt x="1402" y="2447"/>
                    </a:cubicBezTo>
                    <a:cubicBezTo>
                      <a:pt x="368" y="3848"/>
                      <a:pt x="1" y="5650"/>
                      <a:pt x="201" y="7818"/>
                    </a:cubicBezTo>
                    <a:cubicBezTo>
                      <a:pt x="434" y="9986"/>
                      <a:pt x="1202" y="11654"/>
                      <a:pt x="2469" y="12821"/>
                    </a:cubicBezTo>
                    <a:cubicBezTo>
                      <a:pt x="3576" y="13814"/>
                      <a:pt x="4899" y="14301"/>
                      <a:pt x="6461" y="14301"/>
                    </a:cubicBezTo>
                    <a:cubicBezTo>
                      <a:pt x="6735" y="14301"/>
                      <a:pt x="7017" y="14286"/>
                      <a:pt x="7306" y="14256"/>
                    </a:cubicBezTo>
                    <a:cubicBezTo>
                      <a:pt x="9241" y="14056"/>
                      <a:pt x="10708" y="13255"/>
                      <a:pt x="11709" y="11854"/>
                    </a:cubicBezTo>
                    <a:cubicBezTo>
                      <a:pt x="12743" y="10453"/>
                      <a:pt x="13144" y="8652"/>
                      <a:pt x="12910" y="6483"/>
                    </a:cubicBezTo>
                    <a:cubicBezTo>
                      <a:pt x="12677" y="4315"/>
                      <a:pt x="11909" y="2647"/>
                      <a:pt x="10642" y="1480"/>
                    </a:cubicBezTo>
                    <a:cubicBezTo>
                      <a:pt x="9535" y="487"/>
                      <a:pt x="8212" y="1"/>
                      <a:pt x="66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472;p20">
                <a:extLst>
                  <a:ext uri="{FF2B5EF4-FFF2-40B4-BE49-F238E27FC236}">
                    <a16:creationId xmlns:a16="http://schemas.microsoft.com/office/drawing/2014/main" id="{4FE8F666-6D88-3540-96D6-A461EEF1F7E0}"/>
                  </a:ext>
                </a:extLst>
              </p:cNvPr>
              <p:cNvSpPr/>
              <p:nvPr/>
            </p:nvSpPr>
            <p:spPr>
              <a:xfrm>
                <a:off x="5701501" y="1685175"/>
                <a:ext cx="202694" cy="248067"/>
              </a:xfrm>
              <a:custGeom>
                <a:avLst/>
                <a:gdLst/>
                <a:ahLst/>
                <a:cxnLst/>
                <a:rect l="l" t="t" r="r" b="b"/>
                <a:pathLst>
                  <a:path w="11776" h="14412" extrusionOk="0">
                    <a:moveTo>
                      <a:pt x="11609" y="1"/>
                    </a:moveTo>
                    <a:lnTo>
                      <a:pt x="1" y="1235"/>
                    </a:lnTo>
                    <a:lnTo>
                      <a:pt x="168" y="2770"/>
                    </a:lnTo>
                    <a:lnTo>
                      <a:pt x="5038" y="2269"/>
                    </a:lnTo>
                    <a:lnTo>
                      <a:pt x="6305" y="14411"/>
                    </a:lnTo>
                    <a:lnTo>
                      <a:pt x="8173" y="14244"/>
                    </a:lnTo>
                    <a:lnTo>
                      <a:pt x="6906" y="2069"/>
                    </a:lnTo>
                    <a:lnTo>
                      <a:pt x="11776" y="1569"/>
                    </a:lnTo>
                    <a:lnTo>
                      <a:pt x="116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473;p20">
                <a:extLst>
                  <a:ext uri="{FF2B5EF4-FFF2-40B4-BE49-F238E27FC236}">
                    <a16:creationId xmlns:a16="http://schemas.microsoft.com/office/drawing/2014/main" id="{93738349-D916-A745-80AA-C1A9951319AF}"/>
                  </a:ext>
                </a:extLst>
              </p:cNvPr>
              <p:cNvSpPr/>
              <p:nvPr/>
            </p:nvSpPr>
            <p:spPr>
              <a:xfrm>
                <a:off x="5350150" y="2272127"/>
                <a:ext cx="145842" cy="168028"/>
              </a:xfrm>
              <a:custGeom>
                <a:avLst/>
                <a:gdLst/>
                <a:ahLst/>
                <a:cxnLst/>
                <a:rect l="l" t="t" r="r" b="b"/>
                <a:pathLst>
                  <a:path w="8473" h="9762" extrusionOk="0">
                    <a:moveTo>
                      <a:pt x="4854" y="1"/>
                    </a:moveTo>
                    <a:cubicBezTo>
                      <a:pt x="4719" y="1"/>
                      <a:pt x="4580" y="7"/>
                      <a:pt x="4437" y="21"/>
                    </a:cubicBezTo>
                    <a:cubicBezTo>
                      <a:pt x="3803" y="88"/>
                      <a:pt x="3269" y="255"/>
                      <a:pt x="2802" y="588"/>
                    </a:cubicBezTo>
                    <a:cubicBezTo>
                      <a:pt x="2335" y="889"/>
                      <a:pt x="1968" y="1356"/>
                      <a:pt x="1635" y="1923"/>
                    </a:cubicBezTo>
                    <a:lnTo>
                      <a:pt x="1501" y="522"/>
                    </a:lnTo>
                    <a:lnTo>
                      <a:pt x="0" y="655"/>
                    </a:lnTo>
                    <a:lnTo>
                      <a:pt x="868" y="9762"/>
                    </a:lnTo>
                    <a:lnTo>
                      <a:pt x="2369" y="9628"/>
                    </a:lnTo>
                    <a:lnTo>
                      <a:pt x="1902" y="4458"/>
                    </a:lnTo>
                    <a:cubicBezTo>
                      <a:pt x="1802" y="3591"/>
                      <a:pt x="1968" y="2857"/>
                      <a:pt x="2402" y="2290"/>
                    </a:cubicBezTo>
                    <a:cubicBezTo>
                      <a:pt x="2802" y="1756"/>
                      <a:pt x="3403" y="1422"/>
                      <a:pt x="4237" y="1356"/>
                    </a:cubicBezTo>
                    <a:cubicBezTo>
                      <a:pt x="4332" y="1346"/>
                      <a:pt x="4424" y="1341"/>
                      <a:pt x="4513" y="1341"/>
                    </a:cubicBezTo>
                    <a:cubicBezTo>
                      <a:pt x="5045" y="1341"/>
                      <a:pt x="5461" y="1513"/>
                      <a:pt x="5804" y="1856"/>
                    </a:cubicBezTo>
                    <a:cubicBezTo>
                      <a:pt x="6171" y="2256"/>
                      <a:pt x="6405" y="2890"/>
                      <a:pt x="6472" y="3724"/>
                    </a:cubicBezTo>
                    <a:lnTo>
                      <a:pt x="7005" y="9161"/>
                    </a:lnTo>
                    <a:lnTo>
                      <a:pt x="8473" y="9028"/>
                    </a:lnTo>
                    <a:lnTo>
                      <a:pt x="7973" y="3557"/>
                    </a:lnTo>
                    <a:cubicBezTo>
                      <a:pt x="7839" y="2290"/>
                      <a:pt x="7506" y="1356"/>
                      <a:pt x="6905" y="755"/>
                    </a:cubicBezTo>
                    <a:cubicBezTo>
                      <a:pt x="6388" y="266"/>
                      <a:pt x="5697" y="1"/>
                      <a:pt x="48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474;p20">
                <a:extLst>
                  <a:ext uri="{FF2B5EF4-FFF2-40B4-BE49-F238E27FC236}">
                    <a16:creationId xmlns:a16="http://schemas.microsoft.com/office/drawing/2014/main" id="{FBFBDA9A-FD01-184C-9C50-0EBECF4319A8}"/>
                  </a:ext>
                </a:extLst>
              </p:cNvPr>
              <p:cNvSpPr/>
              <p:nvPr/>
            </p:nvSpPr>
            <p:spPr>
              <a:xfrm>
                <a:off x="5541327" y="2254365"/>
                <a:ext cx="148148" cy="165085"/>
              </a:xfrm>
              <a:custGeom>
                <a:avLst/>
                <a:gdLst/>
                <a:ahLst/>
                <a:cxnLst/>
                <a:rect l="l" t="t" r="r" b="b"/>
                <a:pathLst>
                  <a:path w="8607" h="9591" extrusionOk="0">
                    <a:moveTo>
                      <a:pt x="4542" y="1274"/>
                    </a:moveTo>
                    <a:cubicBezTo>
                      <a:pt x="5161" y="1274"/>
                      <a:pt x="5696" y="1475"/>
                      <a:pt x="6105" y="1854"/>
                    </a:cubicBezTo>
                    <a:cubicBezTo>
                      <a:pt x="6605" y="2321"/>
                      <a:pt x="6905" y="2921"/>
                      <a:pt x="6972" y="3755"/>
                    </a:cubicBezTo>
                    <a:lnTo>
                      <a:pt x="1668" y="4256"/>
                    </a:lnTo>
                    <a:cubicBezTo>
                      <a:pt x="1668" y="3388"/>
                      <a:pt x="1868" y="2721"/>
                      <a:pt x="2335" y="2187"/>
                    </a:cubicBezTo>
                    <a:cubicBezTo>
                      <a:pt x="2802" y="1687"/>
                      <a:pt x="3436" y="1387"/>
                      <a:pt x="4270" y="1287"/>
                    </a:cubicBezTo>
                    <a:cubicBezTo>
                      <a:pt x="4362" y="1278"/>
                      <a:pt x="4453" y="1274"/>
                      <a:pt x="4542" y="1274"/>
                    </a:cubicBezTo>
                    <a:close/>
                    <a:moveTo>
                      <a:pt x="4586" y="1"/>
                    </a:moveTo>
                    <a:cubicBezTo>
                      <a:pt x="4440" y="1"/>
                      <a:pt x="4290" y="7"/>
                      <a:pt x="4136" y="19"/>
                    </a:cubicBezTo>
                    <a:cubicBezTo>
                      <a:pt x="2769" y="153"/>
                      <a:pt x="1735" y="686"/>
                      <a:pt x="1001" y="1654"/>
                    </a:cubicBezTo>
                    <a:cubicBezTo>
                      <a:pt x="300" y="2588"/>
                      <a:pt x="0" y="3822"/>
                      <a:pt x="134" y="5323"/>
                    </a:cubicBezTo>
                    <a:cubicBezTo>
                      <a:pt x="267" y="6757"/>
                      <a:pt x="801" y="7858"/>
                      <a:pt x="1735" y="8625"/>
                    </a:cubicBezTo>
                    <a:cubicBezTo>
                      <a:pt x="2526" y="9275"/>
                      <a:pt x="3485" y="9590"/>
                      <a:pt x="4651" y="9590"/>
                    </a:cubicBezTo>
                    <a:cubicBezTo>
                      <a:pt x="4862" y="9590"/>
                      <a:pt x="5080" y="9580"/>
                      <a:pt x="5304" y="9559"/>
                    </a:cubicBezTo>
                    <a:cubicBezTo>
                      <a:pt x="5871" y="9493"/>
                      <a:pt x="6438" y="9393"/>
                      <a:pt x="7005" y="9226"/>
                    </a:cubicBezTo>
                    <a:cubicBezTo>
                      <a:pt x="7539" y="9059"/>
                      <a:pt x="8073" y="8826"/>
                      <a:pt x="8606" y="8559"/>
                    </a:cubicBezTo>
                    <a:lnTo>
                      <a:pt x="8473" y="7124"/>
                    </a:lnTo>
                    <a:cubicBezTo>
                      <a:pt x="7973" y="7458"/>
                      <a:pt x="7439" y="7725"/>
                      <a:pt x="6905" y="7925"/>
                    </a:cubicBezTo>
                    <a:cubicBezTo>
                      <a:pt x="6405" y="8092"/>
                      <a:pt x="5838" y="8225"/>
                      <a:pt x="5271" y="8292"/>
                    </a:cubicBezTo>
                    <a:cubicBezTo>
                      <a:pt x="5104" y="8309"/>
                      <a:pt x="4943" y="8317"/>
                      <a:pt x="4787" y="8317"/>
                    </a:cubicBezTo>
                    <a:cubicBezTo>
                      <a:pt x="4009" y="8317"/>
                      <a:pt x="3369" y="8108"/>
                      <a:pt x="2869" y="7691"/>
                    </a:cubicBezTo>
                    <a:cubicBezTo>
                      <a:pt x="2268" y="7224"/>
                      <a:pt x="1868" y="6457"/>
                      <a:pt x="1735" y="5423"/>
                    </a:cubicBezTo>
                    <a:lnTo>
                      <a:pt x="8606" y="4789"/>
                    </a:lnTo>
                    <a:lnTo>
                      <a:pt x="8506" y="4055"/>
                    </a:lnTo>
                    <a:cubicBezTo>
                      <a:pt x="8406" y="2688"/>
                      <a:pt x="7939" y="1654"/>
                      <a:pt x="7139" y="953"/>
                    </a:cubicBezTo>
                    <a:cubicBezTo>
                      <a:pt x="6467" y="311"/>
                      <a:pt x="5616" y="1"/>
                      <a:pt x="45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475;p20">
                <a:extLst>
                  <a:ext uri="{FF2B5EF4-FFF2-40B4-BE49-F238E27FC236}">
                    <a16:creationId xmlns:a16="http://schemas.microsoft.com/office/drawing/2014/main" id="{C4B3A709-5E7B-8F41-AE68-3010F35777C4}"/>
                  </a:ext>
                </a:extLst>
              </p:cNvPr>
              <p:cNvSpPr/>
              <p:nvPr/>
            </p:nvSpPr>
            <p:spPr>
              <a:xfrm>
                <a:off x="5722745" y="2228274"/>
                <a:ext cx="210147" cy="172848"/>
              </a:xfrm>
              <a:custGeom>
                <a:avLst/>
                <a:gdLst/>
                <a:ahLst/>
                <a:cxnLst/>
                <a:rect l="l" t="t" r="r" b="b"/>
                <a:pathLst>
                  <a:path w="12209" h="10042" extrusionOk="0">
                    <a:moveTo>
                      <a:pt x="12209" y="1"/>
                    </a:moveTo>
                    <a:lnTo>
                      <a:pt x="10708" y="168"/>
                    </a:lnTo>
                    <a:lnTo>
                      <a:pt x="9507" y="7439"/>
                    </a:lnTo>
                    <a:lnTo>
                      <a:pt x="6972" y="501"/>
                    </a:lnTo>
                    <a:lnTo>
                      <a:pt x="5237" y="668"/>
                    </a:lnTo>
                    <a:lnTo>
                      <a:pt x="4036" y="7940"/>
                    </a:lnTo>
                    <a:lnTo>
                      <a:pt x="1501" y="1035"/>
                    </a:lnTo>
                    <a:lnTo>
                      <a:pt x="0" y="1168"/>
                    </a:lnTo>
                    <a:lnTo>
                      <a:pt x="3236" y="10041"/>
                    </a:lnTo>
                    <a:lnTo>
                      <a:pt x="5004" y="9875"/>
                    </a:lnTo>
                    <a:lnTo>
                      <a:pt x="6271" y="2236"/>
                    </a:lnTo>
                    <a:lnTo>
                      <a:pt x="8940" y="9508"/>
                    </a:lnTo>
                    <a:lnTo>
                      <a:pt x="10674" y="9341"/>
                    </a:lnTo>
                    <a:lnTo>
                      <a:pt x="122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476;p20">
                <a:extLst>
                  <a:ext uri="{FF2B5EF4-FFF2-40B4-BE49-F238E27FC236}">
                    <a16:creationId xmlns:a16="http://schemas.microsoft.com/office/drawing/2014/main" id="{CD96844C-96C2-BE4C-981A-AC6F119DD684}"/>
                  </a:ext>
                </a:extLst>
              </p:cNvPr>
              <p:cNvSpPr/>
              <p:nvPr/>
            </p:nvSpPr>
            <p:spPr>
              <a:xfrm>
                <a:off x="5978789" y="2214127"/>
                <a:ext cx="127476" cy="166617"/>
              </a:xfrm>
              <a:custGeom>
                <a:avLst/>
                <a:gdLst/>
                <a:ahLst/>
                <a:cxnLst/>
                <a:rect l="l" t="t" r="r" b="b"/>
                <a:pathLst>
                  <a:path w="7406" h="9680" extrusionOk="0">
                    <a:moveTo>
                      <a:pt x="4244" y="0"/>
                    </a:moveTo>
                    <a:cubicBezTo>
                      <a:pt x="3944" y="0"/>
                      <a:pt x="3635" y="17"/>
                      <a:pt x="3303" y="56"/>
                    </a:cubicBezTo>
                    <a:cubicBezTo>
                      <a:pt x="2202" y="156"/>
                      <a:pt x="1335" y="456"/>
                      <a:pt x="801" y="990"/>
                    </a:cubicBezTo>
                    <a:cubicBezTo>
                      <a:pt x="234" y="1523"/>
                      <a:pt x="0" y="2190"/>
                      <a:pt x="67" y="3058"/>
                    </a:cubicBezTo>
                    <a:cubicBezTo>
                      <a:pt x="134" y="3758"/>
                      <a:pt x="401" y="4292"/>
                      <a:pt x="834" y="4659"/>
                    </a:cubicBezTo>
                    <a:cubicBezTo>
                      <a:pt x="1301" y="5026"/>
                      <a:pt x="2002" y="5259"/>
                      <a:pt x="2936" y="5359"/>
                    </a:cubicBezTo>
                    <a:lnTo>
                      <a:pt x="3469" y="5426"/>
                    </a:lnTo>
                    <a:cubicBezTo>
                      <a:pt x="4403" y="5560"/>
                      <a:pt x="5037" y="5693"/>
                      <a:pt x="5304" y="5893"/>
                    </a:cubicBezTo>
                    <a:cubicBezTo>
                      <a:pt x="5604" y="6093"/>
                      <a:pt x="5771" y="6393"/>
                      <a:pt x="5804" y="6794"/>
                    </a:cubicBezTo>
                    <a:cubicBezTo>
                      <a:pt x="5871" y="7227"/>
                      <a:pt x="5704" y="7594"/>
                      <a:pt x="5337" y="7861"/>
                    </a:cubicBezTo>
                    <a:cubicBezTo>
                      <a:pt x="5004" y="8128"/>
                      <a:pt x="4470" y="8328"/>
                      <a:pt x="3770" y="8395"/>
                    </a:cubicBezTo>
                    <a:cubicBezTo>
                      <a:pt x="3627" y="8404"/>
                      <a:pt x="3484" y="8408"/>
                      <a:pt x="3340" y="8408"/>
                    </a:cubicBezTo>
                    <a:cubicBezTo>
                      <a:pt x="2948" y="8408"/>
                      <a:pt x="2550" y="8377"/>
                      <a:pt x="2135" y="8328"/>
                    </a:cubicBezTo>
                    <a:cubicBezTo>
                      <a:pt x="1601" y="8228"/>
                      <a:pt x="1034" y="8061"/>
                      <a:pt x="434" y="7828"/>
                    </a:cubicBezTo>
                    <a:lnTo>
                      <a:pt x="434" y="7828"/>
                    </a:lnTo>
                    <a:lnTo>
                      <a:pt x="601" y="9362"/>
                    </a:lnTo>
                    <a:cubicBezTo>
                      <a:pt x="1201" y="9496"/>
                      <a:pt x="1768" y="9596"/>
                      <a:pt x="2302" y="9629"/>
                    </a:cubicBezTo>
                    <a:cubicBezTo>
                      <a:pt x="2569" y="9662"/>
                      <a:pt x="2836" y="9679"/>
                      <a:pt x="3094" y="9679"/>
                    </a:cubicBezTo>
                    <a:cubicBezTo>
                      <a:pt x="3353" y="9679"/>
                      <a:pt x="3603" y="9662"/>
                      <a:pt x="3836" y="9629"/>
                    </a:cubicBezTo>
                    <a:cubicBezTo>
                      <a:pt x="5004" y="9529"/>
                      <a:pt x="5905" y="9195"/>
                      <a:pt x="6538" y="8628"/>
                    </a:cubicBezTo>
                    <a:cubicBezTo>
                      <a:pt x="7139" y="8095"/>
                      <a:pt x="7406" y="7394"/>
                      <a:pt x="7339" y="6527"/>
                    </a:cubicBezTo>
                    <a:cubicBezTo>
                      <a:pt x="7272" y="5793"/>
                      <a:pt x="7005" y="5226"/>
                      <a:pt x="6505" y="4859"/>
                    </a:cubicBezTo>
                    <a:cubicBezTo>
                      <a:pt x="6005" y="4492"/>
                      <a:pt x="5237" y="4259"/>
                      <a:pt x="4170" y="4125"/>
                    </a:cubicBezTo>
                    <a:lnTo>
                      <a:pt x="3636" y="4058"/>
                    </a:lnTo>
                    <a:cubicBezTo>
                      <a:pt x="2802" y="3958"/>
                      <a:pt x="2269" y="3825"/>
                      <a:pt x="1968" y="3625"/>
                    </a:cubicBezTo>
                    <a:cubicBezTo>
                      <a:pt x="1702" y="3458"/>
                      <a:pt x="1535" y="3191"/>
                      <a:pt x="1501" y="2858"/>
                    </a:cubicBezTo>
                    <a:cubicBezTo>
                      <a:pt x="1468" y="2391"/>
                      <a:pt x="1601" y="2057"/>
                      <a:pt x="1968" y="1790"/>
                    </a:cubicBezTo>
                    <a:cubicBezTo>
                      <a:pt x="2302" y="1523"/>
                      <a:pt x="2869" y="1357"/>
                      <a:pt x="3603" y="1290"/>
                    </a:cubicBezTo>
                    <a:cubicBezTo>
                      <a:pt x="3794" y="1264"/>
                      <a:pt x="3980" y="1253"/>
                      <a:pt x="4164" y="1253"/>
                    </a:cubicBezTo>
                    <a:cubicBezTo>
                      <a:pt x="4460" y="1253"/>
                      <a:pt x="4749" y="1282"/>
                      <a:pt x="5037" y="1323"/>
                    </a:cubicBezTo>
                    <a:cubicBezTo>
                      <a:pt x="5504" y="1390"/>
                      <a:pt x="5938" y="1490"/>
                      <a:pt x="6405" y="1690"/>
                    </a:cubicBezTo>
                    <a:lnTo>
                      <a:pt x="6271" y="256"/>
                    </a:lnTo>
                    <a:cubicBezTo>
                      <a:pt x="5838" y="122"/>
                      <a:pt x="5371" y="56"/>
                      <a:pt x="4870" y="22"/>
                    </a:cubicBezTo>
                    <a:cubicBezTo>
                      <a:pt x="4663" y="8"/>
                      <a:pt x="4456" y="0"/>
                      <a:pt x="42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3" name="Google Shape;529;p35">
            <a:extLst>
              <a:ext uri="{FF2B5EF4-FFF2-40B4-BE49-F238E27FC236}">
                <a16:creationId xmlns:a16="http://schemas.microsoft.com/office/drawing/2014/main" id="{27DA2FE8-ED26-D941-8616-9A7E1256FA00}"/>
              </a:ext>
            </a:extLst>
          </p:cNvPr>
          <p:cNvSpPr txBox="1">
            <a:spLocks/>
          </p:cNvSpPr>
          <p:nvPr/>
        </p:nvSpPr>
        <p:spPr>
          <a:xfrm>
            <a:off x="3152575" y="940268"/>
            <a:ext cx="5700106" cy="276670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1800"/>
              <a:buFont typeface="Abril Fatface"/>
              <a:buNone/>
              <a:defRPr sz="1800" b="0" i="0" u="none" strike="noStrike" cap="none">
                <a:solidFill>
                  <a:schemeClr val="accent2"/>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2pPr>
            <a:lvl3pPr marR="0" lvl="2" algn="ctr"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3pPr>
            <a:lvl4pPr marR="0" lvl="3" algn="ctr"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4pPr>
            <a:lvl5pPr marR="0" lvl="4" algn="ctr"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5pPr>
            <a:lvl6pPr marR="0" lvl="5" algn="ctr"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6pPr>
            <a:lvl7pPr marR="0" lvl="6" algn="ctr"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7pPr>
            <a:lvl8pPr marR="0" lvl="7" algn="ctr"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8pPr>
            <a:lvl9pPr marR="0" lvl="8" algn="ctr"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9pPr>
          </a:lstStyle>
          <a:p>
            <a:pPr algn="l"/>
            <a:endParaRPr lang="en-US" sz="6000" dirty="0"/>
          </a:p>
        </p:txBody>
      </p:sp>
      <p:sp>
        <p:nvSpPr>
          <p:cNvPr id="160" name="Google Shape;529;p35">
            <a:extLst>
              <a:ext uri="{FF2B5EF4-FFF2-40B4-BE49-F238E27FC236}">
                <a16:creationId xmlns:a16="http://schemas.microsoft.com/office/drawing/2014/main" id="{2F1843D1-586A-BD4F-8438-BCD42B466F33}"/>
              </a:ext>
            </a:extLst>
          </p:cNvPr>
          <p:cNvSpPr txBox="1">
            <a:spLocks/>
          </p:cNvSpPr>
          <p:nvPr/>
        </p:nvSpPr>
        <p:spPr>
          <a:xfrm>
            <a:off x="2700256" y="1110443"/>
            <a:ext cx="6225316" cy="276670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1800"/>
              <a:buFont typeface="Abril Fatface"/>
              <a:buNone/>
              <a:defRPr sz="1800" b="0" i="0" u="none" strike="noStrike" cap="none">
                <a:solidFill>
                  <a:schemeClr val="accent2"/>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2pPr>
            <a:lvl3pPr marR="0" lvl="2" algn="ctr"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3pPr>
            <a:lvl4pPr marR="0" lvl="3" algn="ctr"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4pPr>
            <a:lvl5pPr marR="0" lvl="4" algn="ctr"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5pPr>
            <a:lvl6pPr marR="0" lvl="5" algn="ctr"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6pPr>
            <a:lvl7pPr marR="0" lvl="6" algn="ctr"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7pPr>
            <a:lvl8pPr marR="0" lvl="7" algn="ctr"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8pPr>
            <a:lvl9pPr marR="0" lvl="8" algn="ctr" rtl="0">
              <a:lnSpc>
                <a:spcPct val="100000"/>
              </a:lnSpc>
              <a:spcBef>
                <a:spcPts val="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9pPr>
          </a:lstStyle>
          <a:p>
            <a:pPr algn="l"/>
            <a:r>
              <a:rPr lang="en-US" sz="3600" dirty="0"/>
              <a:t>What Internet has changed our news outlet?</a:t>
            </a:r>
          </a:p>
        </p:txBody>
      </p:sp>
    </p:spTree>
    <p:extLst>
      <p:ext uri="{BB962C8B-B14F-4D97-AF65-F5344CB8AC3E}">
        <p14:creationId xmlns:p14="http://schemas.microsoft.com/office/powerpoint/2010/main" val="2140577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743524" y="1204098"/>
            <a:ext cx="7743527" cy="3811785"/>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1800" dirty="0"/>
              <a:t>Sociological:</a:t>
            </a:r>
          </a:p>
          <a:p>
            <a:pPr marL="628650" lvl="1" indent="-171450">
              <a:spcBef>
                <a:spcPts val="0"/>
              </a:spcBef>
              <a:buClr>
                <a:schemeClr val="dk1"/>
              </a:buClr>
              <a:buSzPts val="1100"/>
            </a:pPr>
            <a:r>
              <a:rPr lang="en-US" sz="1600" dirty="0"/>
              <a:t>The lowered threshold for generating and distributing news</a:t>
            </a:r>
          </a:p>
          <a:p>
            <a:pPr marL="628650" lvl="1" indent="-171450">
              <a:spcBef>
                <a:spcPts val="0"/>
              </a:spcBef>
              <a:buClr>
                <a:schemeClr val="dk1"/>
              </a:buClr>
              <a:buSzPts val="1100"/>
            </a:pPr>
            <a:r>
              <a:rPr lang="en-US" sz="1600" dirty="0"/>
              <a:t>The content appealed to sub-groups at the expense of wider social cohesion</a:t>
            </a:r>
            <a:endParaRPr lang="en-US" sz="1800" dirty="0"/>
          </a:p>
          <a:p>
            <a:pPr marL="171450" indent="-171450">
              <a:buClr>
                <a:schemeClr val="dk1"/>
              </a:buClr>
              <a:buSzPts val="1100"/>
            </a:pPr>
            <a:r>
              <a:rPr lang="en-US" sz="1800" dirty="0"/>
              <a:t>Political:</a:t>
            </a:r>
          </a:p>
          <a:p>
            <a:pPr marL="628650" lvl="1" indent="-171450">
              <a:spcBef>
                <a:spcPts val="0"/>
              </a:spcBef>
              <a:buClr>
                <a:schemeClr val="dk1"/>
              </a:buClr>
              <a:buSzPts val="1100"/>
            </a:pPr>
            <a:r>
              <a:rPr lang="en-US" sz="1600" dirty="0"/>
              <a:t> Public engagement at a personal level</a:t>
            </a:r>
            <a:endParaRPr lang="en-US" sz="1400" dirty="0"/>
          </a:p>
          <a:p>
            <a:pPr marL="1085850" lvl="2" indent="-171450">
              <a:spcBef>
                <a:spcPts val="0"/>
              </a:spcBef>
              <a:buClr>
                <a:schemeClr val="dk1"/>
              </a:buClr>
              <a:buSzPts val="1100"/>
            </a:pPr>
            <a:r>
              <a:rPr lang="en-US" sz="1400" dirty="0"/>
              <a:t> ”In a mobile era, consumption of news and engagement in politically inclined activities all occur within specific social contexts that blur the boundaries between the personal and the political.” (Duffy et al., 2020)</a:t>
            </a:r>
          </a:p>
          <a:p>
            <a:pPr marL="171450" indent="-171450">
              <a:buClr>
                <a:schemeClr val="dk1"/>
              </a:buClr>
              <a:buSzPts val="1100"/>
            </a:pPr>
            <a:r>
              <a:rPr lang="en-US" sz="1800" dirty="0"/>
              <a:t>Socio-technological:</a:t>
            </a:r>
          </a:p>
          <a:p>
            <a:pPr marL="628650" lvl="1" indent="-171450">
              <a:spcBef>
                <a:spcPts val="0"/>
              </a:spcBef>
              <a:buClr>
                <a:schemeClr val="dk1"/>
              </a:buClr>
              <a:buSzPts val="1100"/>
            </a:pPr>
            <a:r>
              <a:rPr lang="en-US" sz="1600" dirty="0"/>
              <a:t>The changing definition of a journalist and the performance of journalistic act</a:t>
            </a:r>
          </a:p>
          <a:p>
            <a:pPr marL="1085850" lvl="2" indent="-171450">
              <a:spcBef>
                <a:spcPts val="0"/>
              </a:spcBef>
              <a:buClr>
                <a:schemeClr val="dk1"/>
              </a:buClr>
              <a:buSzPts val="1100"/>
            </a:pPr>
            <a:r>
              <a:rPr lang="en-US" sz="1400" dirty="0"/>
              <a:t>“Moving from a we-tell-you-what-is-important function to providing spaces for non-journalists to engage in determining what is important and discuss why it is important” .” (Duffy et al., 2020)</a:t>
            </a:r>
          </a:p>
          <a:p>
            <a:pPr marL="914400" lvl="2" indent="0">
              <a:spcBef>
                <a:spcPts val="0"/>
              </a:spcBef>
              <a:buClr>
                <a:schemeClr val="dk1"/>
              </a:buClr>
              <a:buSzPts val="1100"/>
              <a:buNone/>
            </a:pPr>
            <a:endParaRPr lang="en-US" sz="1400" dirty="0"/>
          </a:p>
          <a:p>
            <a:pPr marL="0" lvl="0" indent="0" algn="l" rtl="0">
              <a:spcBef>
                <a:spcPts val="0"/>
              </a:spcBef>
              <a:spcAft>
                <a:spcPts val="1600"/>
              </a:spcAft>
              <a:buNone/>
            </a:pPr>
            <a:endParaRPr sz="1100" dirty="0"/>
          </a:p>
        </p:txBody>
      </p:sp>
      <p:sp>
        <p:nvSpPr>
          <p:cNvPr id="432" name="Google Shape;432;p32"/>
          <p:cNvSpPr txBox="1">
            <a:spLocks noGrp="1"/>
          </p:cNvSpPr>
          <p:nvPr>
            <p:ph type="title"/>
          </p:nvPr>
        </p:nvSpPr>
        <p:spPr>
          <a:xfrm>
            <a:off x="1413647" y="510197"/>
            <a:ext cx="7378107" cy="416805"/>
          </a:xfrm>
          <a:prstGeom prst="rect">
            <a:avLst/>
          </a:prstGeom>
        </p:spPr>
        <p:txBody>
          <a:bodyPr spcFirstLastPara="1" wrap="square" lIns="91425" tIns="91425" rIns="91425" bIns="91425" anchor="t" anchorCtr="0">
            <a:noAutofit/>
          </a:bodyPr>
          <a:lstStyle/>
          <a:p>
            <a:r>
              <a:rPr lang="en-US" sz="2400" dirty="0"/>
              <a:t>Mobilized/digitalized news</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696336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743524" y="1204098"/>
            <a:ext cx="7743527" cy="2639933"/>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1800" dirty="0"/>
              <a:t>Machine-generated news</a:t>
            </a:r>
          </a:p>
          <a:p>
            <a:pPr marL="628650" lvl="1" indent="-171450">
              <a:spcBef>
                <a:spcPts val="0"/>
              </a:spcBef>
              <a:buClr>
                <a:schemeClr val="dk1"/>
              </a:buClr>
              <a:buSzPts val="1100"/>
            </a:pPr>
            <a:r>
              <a:rPr lang="en-US" sz="1600" dirty="0"/>
              <a:t>Natural language generation (Example: </a:t>
            </a:r>
            <a:r>
              <a:rPr lang="en-US" sz="1600" dirty="0">
                <a:hlinkClick r:id="rId3"/>
              </a:rPr>
              <a:t>the Guardian) </a:t>
            </a:r>
            <a:endParaRPr lang="en-US" sz="1600" dirty="0"/>
          </a:p>
          <a:p>
            <a:pPr marL="171450" indent="-171450">
              <a:buClr>
                <a:schemeClr val="dk1"/>
              </a:buClr>
              <a:buSzPts val="1100"/>
            </a:pPr>
            <a:endParaRPr lang="en-US" sz="1800" dirty="0"/>
          </a:p>
          <a:p>
            <a:pPr marL="171450" indent="-171450">
              <a:buClr>
                <a:schemeClr val="dk1"/>
              </a:buClr>
              <a:buSzPts val="1100"/>
            </a:pPr>
            <a:r>
              <a:rPr lang="en-US" sz="1800" dirty="0"/>
              <a:t>Machine-driven news (</a:t>
            </a:r>
            <a:r>
              <a:rPr lang="en-US" sz="1800" dirty="0" err="1"/>
              <a:t>Feezell</a:t>
            </a:r>
            <a:r>
              <a:rPr lang="en-US" sz="1800" dirty="0"/>
              <a:t> et al., 2021)</a:t>
            </a:r>
          </a:p>
          <a:p>
            <a:pPr marL="628650" lvl="1" indent="-171450">
              <a:spcBef>
                <a:spcPts val="0"/>
              </a:spcBef>
              <a:buClr>
                <a:schemeClr val="dk1"/>
              </a:buClr>
              <a:buSzPts val="1100"/>
            </a:pPr>
            <a:r>
              <a:rPr lang="en-US" sz="1600" dirty="0"/>
              <a:t>User-driven algorithms</a:t>
            </a:r>
          </a:p>
          <a:p>
            <a:pPr marL="1085850" lvl="2" indent="-171450">
              <a:spcBef>
                <a:spcPts val="0"/>
              </a:spcBef>
              <a:buClr>
                <a:schemeClr val="dk1"/>
              </a:buClr>
              <a:buSzPts val="1100"/>
            </a:pPr>
            <a:r>
              <a:rPr lang="en-US" sz="1400" dirty="0"/>
              <a:t>based on past selections and assumed preferences of the individual user and has no known social network-related input</a:t>
            </a:r>
          </a:p>
          <a:p>
            <a:pPr marL="914400" lvl="2" indent="0">
              <a:spcBef>
                <a:spcPts val="0"/>
              </a:spcBef>
              <a:buClr>
                <a:schemeClr val="dk1"/>
              </a:buClr>
              <a:buSzPts val="1100"/>
              <a:buNone/>
            </a:pPr>
            <a:endParaRPr lang="en-US" sz="1400" dirty="0"/>
          </a:p>
          <a:p>
            <a:pPr marL="628650" lvl="1" indent="-171450">
              <a:spcBef>
                <a:spcPts val="0"/>
              </a:spcBef>
              <a:buClr>
                <a:schemeClr val="dk1"/>
              </a:buClr>
              <a:buSzPts val="1100"/>
            </a:pPr>
            <a:r>
              <a:rPr lang="en-US" sz="1600" dirty="0"/>
              <a:t>Socially driven algorithms</a:t>
            </a:r>
          </a:p>
          <a:p>
            <a:pPr marL="1085850" lvl="2" indent="-171450">
              <a:spcBef>
                <a:spcPts val="0"/>
              </a:spcBef>
              <a:buClr>
                <a:schemeClr val="dk1"/>
              </a:buClr>
              <a:buSzPts val="1100"/>
            </a:pPr>
            <a:r>
              <a:rPr lang="en-US" sz="1400" dirty="0"/>
              <a:t>news contents based on both the user as well as their network. </a:t>
            </a:r>
          </a:p>
          <a:p>
            <a:pPr marL="1085850" lvl="2" indent="-171450">
              <a:spcBef>
                <a:spcPts val="0"/>
              </a:spcBef>
              <a:buClr>
                <a:schemeClr val="dk1"/>
              </a:buClr>
              <a:buSzPts val="1100"/>
            </a:pPr>
            <a:endParaRPr lang="en-US" sz="1600" dirty="0"/>
          </a:p>
          <a:p>
            <a:pPr marL="628650" lvl="1" indent="-171450">
              <a:buClr>
                <a:schemeClr val="dk1"/>
              </a:buClr>
              <a:buSzPts val="1100"/>
            </a:pPr>
            <a:endParaRPr lang="en-US" sz="1600" dirty="0"/>
          </a:p>
          <a:p>
            <a:pPr marL="171450" indent="-171450">
              <a:buClr>
                <a:schemeClr val="dk1"/>
              </a:buClr>
              <a:buSzPts val="1100"/>
            </a:pPr>
            <a:endParaRPr lang="en-US" sz="2000" dirty="0"/>
          </a:p>
          <a:p>
            <a:pPr marL="0" lvl="0" indent="0" algn="l" rtl="0">
              <a:spcBef>
                <a:spcPts val="0"/>
              </a:spcBef>
              <a:spcAft>
                <a:spcPts val="1600"/>
              </a:spcAft>
              <a:buNone/>
            </a:pPr>
            <a:endParaRPr sz="1100" dirty="0"/>
          </a:p>
        </p:txBody>
      </p:sp>
      <p:sp>
        <p:nvSpPr>
          <p:cNvPr id="432" name="Google Shape;432;p32"/>
          <p:cNvSpPr txBox="1">
            <a:spLocks noGrp="1"/>
          </p:cNvSpPr>
          <p:nvPr>
            <p:ph type="title"/>
          </p:nvPr>
        </p:nvSpPr>
        <p:spPr>
          <a:xfrm>
            <a:off x="1413647" y="510197"/>
            <a:ext cx="7378107" cy="416805"/>
          </a:xfrm>
          <a:prstGeom prst="rect">
            <a:avLst/>
          </a:prstGeom>
        </p:spPr>
        <p:txBody>
          <a:bodyPr spcFirstLastPara="1" wrap="square" lIns="91425" tIns="91425" rIns="91425" bIns="91425" anchor="t" anchorCtr="0">
            <a:noAutofit/>
          </a:bodyPr>
          <a:lstStyle/>
          <a:p>
            <a:r>
              <a:rPr lang="en-US" sz="2400" dirty="0"/>
              <a:t>Algorithmic news/journalism</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728276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743524" y="1204098"/>
            <a:ext cx="7743527" cy="3939401"/>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1800" dirty="0"/>
              <a:t>Machine-driven news (</a:t>
            </a:r>
            <a:r>
              <a:rPr lang="en-US" sz="1800" dirty="0" err="1"/>
              <a:t>Feezell</a:t>
            </a:r>
            <a:r>
              <a:rPr lang="en-US" sz="1800" dirty="0"/>
              <a:t> et al., 2021)</a:t>
            </a:r>
          </a:p>
          <a:p>
            <a:pPr marL="628650" lvl="1" indent="-171450">
              <a:spcBef>
                <a:spcPts val="0"/>
              </a:spcBef>
              <a:buClr>
                <a:schemeClr val="dk1"/>
              </a:buClr>
              <a:buSzPts val="1100"/>
            </a:pPr>
            <a:r>
              <a:rPr lang="en-US" sz="1600" dirty="0"/>
              <a:t>User-driven algorithms: emphasizes the personal attributes and biases of citizens rather than their ties to other citizens (e.g., YouTube). </a:t>
            </a:r>
          </a:p>
          <a:p>
            <a:pPr marL="1085850" lvl="2" indent="-171450">
              <a:spcBef>
                <a:spcPts val="0"/>
              </a:spcBef>
              <a:buClr>
                <a:schemeClr val="dk1"/>
              </a:buClr>
              <a:buSzPts val="1100"/>
            </a:pPr>
            <a:r>
              <a:rPr lang="en-US" sz="1400" dirty="0"/>
              <a:t>Users more likely to see news that’s seemingly popular, homogeneous across outlets, eschews public affairs, emphasizes national and business news, opinion pieces. </a:t>
            </a:r>
          </a:p>
          <a:p>
            <a:pPr marL="1085850" lvl="2" indent="-171450">
              <a:spcBef>
                <a:spcPts val="0"/>
              </a:spcBef>
              <a:buClr>
                <a:schemeClr val="dk1"/>
              </a:buClr>
              <a:buSzPts val="1100"/>
            </a:pPr>
            <a:r>
              <a:rPr lang="en-US" sz="1400" dirty="0"/>
              <a:t>Users see much narrower set of topics and perspectives. </a:t>
            </a:r>
          </a:p>
          <a:p>
            <a:pPr marL="1085850" lvl="2" indent="-171450">
              <a:spcBef>
                <a:spcPts val="0"/>
              </a:spcBef>
              <a:buClr>
                <a:schemeClr val="dk1"/>
              </a:buClr>
              <a:buSzPts val="1100"/>
            </a:pPr>
            <a:r>
              <a:rPr lang="en-US" sz="1400" dirty="0"/>
              <a:t>Expose users to increasingly negative and opinion-reinforcing information. </a:t>
            </a:r>
          </a:p>
          <a:p>
            <a:pPr marL="1085850" lvl="2" indent="-171450">
              <a:spcBef>
                <a:spcPts val="0"/>
              </a:spcBef>
              <a:buClr>
                <a:schemeClr val="dk1"/>
              </a:buClr>
              <a:buSzPts val="1100"/>
            </a:pPr>
            <a:endParaRPr lang="en-US" sz="1400" dirty="0"/>
          </a:p>
          <a:p>
            <a:pPr marL="628650" lvl="1" indent="-171450">
              <a:spcBef>
                <a:spcPts val="0"/>
              </a:spcBef>
              <a:buClr>
                <a:schemeClr val="dk1"/>
              </a:buClr>
              <a:buSzPts val="1100"/>
            </a:pPr>
            <a:r>
              <a:rPr lang="en-US" sz="1600" dirty="0"/>
              <a:t>Socially driven algorithms: it takes into account user’s activities on SNS, and their ties to others in their network (e.g., Facebook, Twitter)</a:t>
            </a:r>
          </a:p>
          <a:p>
            <a:pPr marL="1085850" lvl="2" indent="-171450">
              <a:spcBef>
                <a:spcPts val="0"/>
              </a:spcBef>
              <a:buClr>
                <a:schemeClr val="dk1"/>
              </a:buClr>
              <a:buSzPts val="1100"/>
            </a:pPr>
            <a:r>
              <a:rPr lang="en-US" sz="1400" dirty="0"/>
              <a:t>Depends on the ideological characteristics of user’s networks. </a:t>
            </a:r>
          </a:p>
          <a:p>
            <a:pPr marL="1085850" lvl="2" indent="-171450">
              <a:spcBef>
                <a:spcPts val="0"/>
              </a:spcBef>
              <a:buClr>
                <a:schemeClr val="dk1"/>
              </a:buClr>
              <a:buSzPts val="1100"/>
            </a:pPr>
            <a:r>
              <a:rPr lang="en-US" sz="1400" dirty="0"/>
              <a:t>Online network grows, information diversifies. </a:t>
            </a:r>
          </a:p>
          <a:p>
            <a:pPr marL="1085850" lvl="2" indent="-171450">
              <a:spcBef>
                <a:spcPts val="0"/>
              </a:spcBef>
              <a:buClr>
                <a:schemeClr val="dk1"/>
              </a:buClr>
              <a:buSzPts val="1100"/>
            </a:pPr>
            <a:r>
              <a:rPr lang="en-US" sz="1400" dirty="0"/>
              <a:t>Potential echo chamber? (still under debate)</a:t>
            </a:r>
          </a:p>
          <a:p>
            <a:pPr marL="1085850" lvl="2" indent="-171450">
              <a:spcBef>
                <a:spcPts val="0"/>
              </a:spcBef>
              <a:buClr>
                <a:schemeClr val="dk1"/>
              </a:buClr>
              <a:buSzPts val="1100"/>
            </a:pPr>
            <a:r>
              <a:rPr lang="en-US" sz="1400" dirty="0"/>
              <a:t>May lead to additional information seeking, mitigate polarization.</a:t>
            </a:r>
          </a:p>
          <a:p>
            <a:pPr marL="628650" lvl="1" indent="-171450">
              <a:spcBef>
                <a:spcPts val="0"/>
              </a:spcBef>
              <a:buClr>
                <a:schemeClr val="dk1"/>
              </a:buClr>
              <a:buSzPts val="1100"/>
            </a:pPr>
            <a:endParaRPr lang="en-US" sz="1600" dirty="0"/>
          </a:p>
          <a:p>
            <a:pPr marL="1085850" lvl="2" indent="-171450">
              <a:spcBef>
                <a:spcPts val="0"/>
              </a:spcBef>
              <a:buClr>
                <a:schemeClr val="dk1"/>
              </a:buClr>
              <a:buSzPts val="1100"/>
            </a:pPr>
            <a:endParaRPr lang="en-US" sz="1400" dirty="0"/>
          </a:p>
          <a:p>
            <a:pPr marL="1085850" lvl="2" indent="-171450">
              <a:spcBef>
                <a:spcPts val="0"/>
              </a:spcBef>
              <a:buClr>
                <a:schemeClr val="dk1"/>
              </a:buClr>
              <a:buSzPts val="1100"/>
            </a:pPr>
            <a:endParaRPr lang="en-US" sz="1600" dirty="0"/>
          </a:p>
          <a:p>
            <a:pPr marL="628650" lvl="1" indent="-171450">
              <a:buClr>
                <a:schemeClr val="dk1"/>
              </a:buClr>
              <a:buSzPts val="1100"/>
            </a:pPr>
            <a:endParaRPr lang="en-US" sz="1600" dirty="0"/>
          </a:p>
          <a:p>
            <a:pPr marL="171450" indent="-171450">
              <a:buClr>
                <a:schemeClr val="dk1"/>
              </a:buClr>
              <a:buSzPts val="1100"/>
            </a:pPr>
            <a:endParaRPr lang="en-US" sz="2000" dirty="0"/>
          </a:p>
          <a:p>
            <a:pPr marL="0" lvl="0" indent="0" algn="l" rtl="0">
              <a:spcBef>
                <a:spcPts val="0"/>
              </a:spcBef>
              <a:spcAft>
                <a:spcPts val="1600"/>
              </a:spcAft>
              <a:buNone/>
            </a:pPr>
            <a:endParaRPr sz="1100" dirty="0"/>
          </a:p>
        </p:txBody>
      </p:sp>
      <p:sp>
        <p:nvSpPr>
          <p:cNvPr id="432" name="Google Shape;432;p32"/>
          <p:cNvSpPr txBox="1">
            <a:spLocks noGrp="1"/>
          </p:cNvSpPr>
          <p:nvPr>
            <p:ph type="title"/>
          </p:nvPr>
        </p:nvSpPr>
        <p:spPr>
          <a:xfrm>
            <a:off x="1413647" y="510197"/>
            <a:ext cx="7378107" cy="416805"/>
          </a:xfrm>
          <a:prstGeom prst="rect">
            <a:avLst/>
          </a:prstGeom>
        </p:spPr>
        <p:txBody>
          <a:bodyPr spcFirstLastPara="1" wrap="square" lIns="91425" tIns="91425" rIns="91425" bIns="91425" anchor="t" anchorCtr="0">
            <a:noAutofit/>
          </a:bodyPr>
          <a:lstStyle/>
          <a:p>
            <a:r>
              <a:rPr lang="en-US" sz="2400" dirty="0"/>
              <a:t>Algorithmic news/journalism</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097654547"/>
      </p:ext>
    </p:extLst>
  </p:cSld>
  <p:clrMapOvr>
    <a:masterClrMapping/>
  </p:clrMapOvr>
</p:sld>
</file>

<file path=ppt/theme/theme1.xml><?xml version="1.0" encoding="utf-8"?>
<a:theme xmlns:a="http://schemas.openxmlformats.org/drawingml/2006/main" name="Mass Media Marketing Plan">
  <a:themeElements>
    <a:clrScheme name="Simple Light">
      <a:dk1>
        <a:srgbClr val="E79898"/>
      </a:dk1>
      <a:lt1>
        <a:srgbClr val="CE9FBC"/>
      </a:lt1>
      <a:dk2>
        <a:srgbClr val="92CCCA"/>
      </a:dk2>
      <a:lt2>
        <a:srgbClr val="224253"/>
      </a:lt2>
      <a:accent1>
        <a:srgbClr val="F8E6DC"/>
      </a:accent1>
      <a:accent2>
        <a:srgbClr val="224253"/>
      </a:accent2>
      <a:accent3>
        <a:srgbClr val="509195"/>
      </a:accent3>
      <a:accent4>
        <a:srgbClr val="92CCCA"/>
      </a:accent4>
      <a:accent5>
        <a:srgbClr val="CE9FBC"/>
      </a:accent5>
      <a:accent6>
        <a:srgbClr val="AA88A1"/>
      </a:accent6>
      <a:hlink>
        <a:srgbClr val="22425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5341</TotalTime>
  <Words>838</Words>
  <Application>Microsoft Macintosh PowerPoint</Application>
  <PresentationFormat>On-screen Show (16:9)</PresentationFormat>
  <Paragraphs>88</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DM Sans</vt:lpstr>
      <vt:lpstr>Fira Sans Extra Condensed</vt:lpstr>
      <vt:lpstr>Abril Fatface</vt:lpstr>
      <vt:lpstr>Mass Media Marketing Plan</vt:lpstr>
      <vt:lpstr>MEDIA &amp; THE PUBLIC</vt:lpstr>
      <vt:lpstr>PowerPoint Presentation</vt:lpstr>
      <vt:lpstr>The function of (mass) media</vt:lpstr>
      <vt:lpstr>What types of (mass) media?</vt:lpstr>
      <vt:lpstr>Typology of media outlet  (Humprecht &amp; Esser, 2016)   </vt:lpstr>
      <vt:lpstr>PowerPoint Presentation</vt:lpstr>
      <vt:lpstr>Mobilized/digitalized news</vt:lpstr>
      <vt:lpstr>Algorithmic news/journalism</vt:lpstr>
      <vt:lpstr>Algorithmic news/journalism</vt:lpstr>
      <vt:lpstr>Key takeaways of Pew report</vt:lpstr>
      <vt:lpstr>PowerPoint Presentation</vt:lpstr>
      <vt:lpstr>Key takeaways of Pew report</vt:lpstr>
      <vt:lpstr>PowerPoint Presentation</vt:lpstr>
      <vt:lpstr>PowerPoint Presentation</vt:lpstr>
      <vt:lpstr>Key takeaways of Pew report</vt:lpstr>
      <vt:lpstr>Key takeaways of Pew report</vt:lpstr>
      <vt:lpstr>PowerPoint Presentation</vt:lpstr>
      <vt:lpstr>How do we fix 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 &amp; THE PUBLIC</dc:title>
  <cp:lastModifiedBy>Wang, Ryan Y.</cp:lastModifiedBy>
  <cp:revision>25</cp:revision>
  <dcterms:modified xsi:type="dcterms:W3CDTF">2022-01-26T08:08:29Z</dcterms:modified>
</cp:coreProperties>
</file>