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256" r:id="rId2"/>
    <p:sldId id="319" r:id="rId3"/>
    <p:sldId id="403" r:id="rId4"/>
    <p:sldId id="408" r:id="rId5"/>
    <p:sldId id="407" r:id="rId6"/>
    <p:sldId id="409" r:id="rId7"/>
    <p:sldId id="410" r:id="rId8"/>
    <p:sldId id="260" r:id="rId9"/>
    <p:sldId id="400" r:id="rId10"/>
    <p:sldId id="411" r:id="rId11"/>
    <p:sldId id="412" r:id="rId12"/>
    <p:sldId id="413" r:id="rId13"/>
    <p:sldId id="414" r:id="rId14"/>
    <p:sldId id="416" r:id="rId15"/>
    <p:sldId id="415" r:id="rId16"/>
    <p:sldId id="417" r:id="rId17"/>
    <p:sldId id="405" r:id="rId18"/>
  </p:sldIdLst>
  <p:sldSz cx="9144000" cy="5143500" type="screen16x9"/>
  <p:notesSz cx="6858000" cy="9144000"/>
  <p:embeddedFontLst>
    <p:embeddedFont>
      <p:font typeface="Abril Fatface" panose="02000503000000020003" pitchFamily="2" charset="77"/>
      <p:regular r:id="rId20"/>
    </p:embeddedFont>
    <p:embeddedFont>
      <p:font typeface="Cambria Math" panose="02040503050406030204" pitchFamily="18" charset="0"/>
      <p:regular r:id="rId21"/>
    </p:embeddedFont>
    <p:embeddedFont>
      <p:font typeface="DM Sans"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497FD4-CC46-4E56-8FCD-425BDC88EA98}">
  <a:tblStyle styleId="{31497FD4-CC46-4E56-8FCD-425BDC88EA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18"/>
    <p:restoredTop sz="88571"/>
  </p:normalViewPr>
  <p:slideViewPr>
    <p:cSldViewPr snapToGrid="0" snapToObjects="1">
      <p:cViewPr varScale="1">
        <p:scale>
          <a:sx n="144" d="100"/>
          <a:sy n="144" d="100"/>
        </p:scale>
        <p:origin x="9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89F6B-6C62-DB42-9584-1CF5D3720B3D}" type="doc">
      <dgm:prSet loTypeId="urn:microsoft.com/office/officeart/2005/8/layout/process3" loCatId="" qsTypeId="urn:microsoft.com/office/officeart/2005/8/quickstyle/simple4" qsCatId="simple" csTypeId="urn:microsoft.com/office/officeart/2005/8/colors/accent1_2" csCatId="accent1" phldr="1"/>
      <dgm:spPr/>
    </dgm:pt>
    <dgm:pt modelId="{F7F963D7-A6C1-7547-BB6D-9A6B114D1CDE}">
      <dgm:prSet phldrT="[Text]"/>
      <dgm:spPr/>
      <dgm:t>
        <a:bodyPr/>
        <a:lstStyle/>
        <a:p>
          <a:r>
            <a:rPr lang="en-US" b="0" dirty="0">
              <a:latin typeface="DM Sans" pitchFamily="2" charset="77"/>
            </a:rPr>
            <a:t>WWI - 1930s</a:t>
          </a:r>
        </a:p>
      </dgm:t>
    </dgm:pt>
    <dgm:pt modelId="{F81F794A-9C1B-1443-9993-64B5FB9BE284}" type="parTrans" cxnId="{6E690E80-C62B-324F-A3F9-A669584E4890}">
      <dgm:prSet/>
      <dgm:spPr/>
      <dgm:t>
        <a:bodyPr/>
        <a:lstStyle/>
        <a:p>
          <a:endParaRPr lang="en-US" b="0">
            <a:latin typeface="DM Sans" pitchFamily="2" charset="77"/>
          </a:endParaRPr>
        </a:p>
      </dgm:t>
    </dgm:pt>
    <dgm:pt modelId="{7BD0F9F5-FB64-8C46-95A8-B4D922420840}" type="sibTrans" cxnId="{6E690E80-C62B-324F-A3F9-A669584E4890}">
      <dgm:prSet/>
      <dgm:spPr/>
      <dgm:t>
        <a:bodyPr/>
        <a:lstStyle/>
        <a:p>
          <a:endParaRPr lang="en-US" b="0">
            <a:latin typeface="DM Sans" pitchFamily="2" charset="77"/>
          </a:endParaRPr>
        </a:p>
      </dgm:t>
    </dgm:pt>
    <dgm:pt modelId="{D20B3919-7AE0-7540-A6E4-BD0CCEE2D683}">
      <dgm:prSet phldrT="[Text]"/>
      <dgm:spPr/>
      <dgm:t>
        <a:bodyPr/>
        <a:lstStyle/>
        <a:p>
          <a:r>
            <a:rPr lang="en-US" b="0" dirty="0">
              <a:latin typeface="DM Sans" pitchFamily="2" charset="77"/>
            </a:rPr>
            <a:t>1930s – 1960s</a:t>
          </a:r>
        </a:p>
      </dgm:t>
    </dgm:pt>
    <dgm:pt modelId="{9D81BB6C-6DFE-044D-9709-4492EBFD60AE}" type="parTrans" cxnId="{62078D5F-3785-5B49-9E82-3A4A77D27EF2}">
      <dgm:prSet/>
      <dgm:spPr/>
      <dgm:t>
        <a:bodyPr/>
        <a:lstStyle/>
        <a:p>
          <a:endParaRPr lang="en-US" b="0">
            <a:latin typeface="DM Sans" pitchFamily="2" charset="77"/>
          </a:endParaRPr>
        </a:p>
      </dgm:t>
    </dgm:pt>
    <dgm:pt modelId="{F46561A4-4E53-2445-8F99-057C9C20A947}" type="sibTrans" cxnId="{62078D5F-3785-5B49-9E82-3A4A77D27EF2}">
      <dgm:prSet/>
      <dgm:spPr/>
      <dgm:t>
        <a:bodyPr/>
        <a:lstStyle/>
        <a:p>
          <a:endParaRPr lang="en-US" b="0">
            <a:latin typeface="DM Sans" pitchFamily="2" charset="77"/>
          </a:endParaRPr>
        </a:p>
      </dgm:t>
    </dgm:pt>
    <dgm:pt modelId="{5331D7B1-B2B5-9148-B59C-597BE8EBAFEA}">
      <dgm:prSet phldrT="[Text]"/>
      <dgm:spPr/>
      <dgm:t>
        <a:bodyPr/>
        <a:lstStyle/>
        <a:p>
          <a:r>
            <a:rPr lang="en-US" b="0" dirty="0">
              <a:solidFill>
                <a:schemeClr val="tx2"/>
              </a:solidFill>
              <a:latin typeface="DM Sans" pitchFamily="2" charset="77"/>
            </a:rPr>
            <a:t>Selective exposure</a:t>
          </a:r>
        </a:p>
      </dgm:t>
    </dgm:pt>
    <dgm:pt modelId="{A901FC3B-78C4-4745-8ED3-8D79891AA97A}" type="parTrans" cxnId="{929E1BB0-70AE-6C41-8C46-87168EEC8CC0}">
      <dgm:prSet/>
      <dgm:spPr/>
      <dgm:t>
        <a:bodyPr/>
        <a:lstStyle/>
        <a:p>
          <a:endParaRPr lang="en-US" b="0">
            <a:latin typeface="DM Sans" pitchFamily="2" charset="77"/>
          </a:endParaRPr>
        </a:p>
      </dgm:t>
    </dgm:pt>
    <dgm:pt modelId="{0E7BD3D2-41E6-3142-85B7-B1800BCB4C59}" type="sibTrans" cxnId="{929E1BB0-70AE-6C41-8C46-87168EEC8CC0}">
      <dgm:prSet/>
      <dgm:spPr/>
      <dgm:t>
        <a:bodyPr/>
        <a:lstStyle/>
        <a:p>
          <a:endParaRPr lang="en-US" b="0">
            <a:latin typeface="DM Sans" pitchFamily="2" charset="77"/>
          </a:endParaRPr>
        </a:p>
      </dgm:t>
    </dgm:pt>
    <dgm:pt modelId="{A8F6C9EB-1D4C-034A-A7C5-CE239CBDBDAA}">
      <dgm:prSet/>
      <dgm:spPr/>
      <dgm:t>
        <a:bodyPr/>
        <a:lstStyle/>
        <a:p>
          <a:r>
            <a:rPr lang="en-US" b="0" dirty="0">
              <a:solidFill>
                <a:schemeClr val="tx2"/>
              </a:solidFill>
              <a:latin typeface="DM Sans" pitchFamily="2" charset="77"/>
            </a:rPr>
            <a:t>Magic Bullet</a:t>
          </a:r>
        </a:p>
      </dgm:t>
    </dgm:pt>
    <dgm:pt modelId="{49E8F7D4-E49E-EA40-A963-289E9CBB364A}" type="parTrans" cxnId="{CAB55521-028D-F54D-9B58-C66FEB2DF614}">
      <dgm:prSet/>
      <dgm:spPr/>
      <dgm:t>
        <a:bodyPr/>
        <a:lstStyle/>
        <a:p>
          <a:endParaRPr lang="en-US" b="0">
            <a:latin typeface="DM Sans" pitchFamily="2" charset="77"/>
          </a:endParaRPr>
        </a:p>
      </dgm:t>
    </dgm:pt>
    <dgm:pt modelId="{418ABD0A-6001-6640-9823-7B9D372E5D49}" type="sibTrans" cxnId="{CAB55521-028D-F54D-9B58-C66FEB2DF614}">
      <dgm:prSet/>
      <dgm:spPr/>
      <dgm:t>
        <a:bodyPr/>
        <a:lstStyle/>
        <a:p>
          <a:endParaRPr lang="en-US" b="0">
            <a:latin typeface="DM Sans" pitchFamily="2" charset="77"/>
          </a:endParaRPr>
        </a:p>
      </dgm:t>
    </dgm:pt>
    <dgm:pt modelId="{7B7AE7EE-6449-AA49-8420-CA9C7F9B1A3A}">
      <dgm:prSet/>
      <dgm:spPr/>
      <dgm:t>
        <a:bodyPr/>
        <a:lstStyle/>
        <a:p>
          <a:r>
            <a:rPr lang="en-US" b="0" i="0" dirty="0">
              <a:solidFill>
                <a:schemeClr val="tx2"/>
              </a:solidFill>
              <a:latin typeface="DM Sans" pitchFamily="2" charset="77"/>
            </a:rPr>
            <a:t>Hypodermic Needle</a:t>
          </a:r>
          <a:endParaRPr lang="en-US" b="0" dirty="0">
            <a:solidFill>
              <a:schemeClr val="tx2"/>
            </a:solidFill>
            <a:latin typeface="DM Sans" pitchFamily="2" charset="77"/>
          </a:endParaRPr>
        </a:p>
      </dgm:t>
    </dgm:pt>
    <dgm:pt modelId="{15DDDC0C-9C50-4F45-9F48-813946A4B092}" type="parTrans" cxnId="{B07B2E7F-E185-B643-8BAA-F79E26021981}">
      <dgm:prSet/>
      <dgm:spPr/>
      <dgm:t>
        <a:bodyPr/>
        <a:lstStyle/>
        <a:p>
          <a:endParaRPr lang="en-US" b="0">
            <a:latin typeface="DM Sans" pitchFamily="2" charset="77"/>
          </a:endParaRPr>
        </a:p>
      </dgm:t>
    </dgm:pt>
    <dgm:pt modelId="{3FCD5EA6-9D72-934E-A073-423E8D2FEED2}" type="sibTrans" cxnId="{B07B2E7F-E185-B643-8BAA-F79E26021981}">
      <dgm:prSet/>
      <dgm:spPr/>
      <dgm:t>
        <a:bodyPr/>
        <a:lstStyle/>
        <a:p>
          <a:endParaRPr lang="en-US" b="0">
            <a:latin typeface="DM Sans" pitchFamily="2" charset="77"/>
          </a:endParaRPr>
        </a:p>
      </dgm:t>
    </dgm:pt>
    <dgm:pt modelId="{641C6805-6B31-6D4A-9508-B8E2C6299C8D}">
      <dgm:prSet/>
      <dgm:spPr/>
      <dgm:t>
        <a:bodyPr/>
        <a:lstStyle/>
        <a:p>
          <a:r>
            <a:rPr lang="en-US" b="0" dirty="0">
              <a:latin typeface="DM Sans" pitchFamily="2" charset="77"/>
            </a:rPr>
            <a:t>1960s – 1970s</a:t>
          </a:r>
        </a:p>
      </dgm:t>
    </dgm:pt>
    <dgm:pt modelId="{E67B677B-22BF-1E40-BA0B-02CAE6371845}" type="parTrans" cxnId="{75667FD4-2F6D-C747-93E4-1501AD9932A2}">
      <dgm:prSet/>
      <dgm:spPr/>
      <dgm:t>
        <a:bodyPr/>
        <a:lstStyle/>
        <a:p>
          <a:endParaRPr lang="en-US" b="0">
            <a:latin typeface="DM Sans" pitchFamily="2" charset="77"/>
          </a:endParaRPr>
        </a:p>
      </dgm:t>
    </dgm:pt>
    <dgm:pt modelId="{B29A31D8-9D94-3045-AADF-BBB7BBF21A27}" type="sibTrans" cxnId="{75667FD4-2F6D-C747-93E4-1501AD9932A2}">
      <dgm:prSet/>
      <dgm:spPr/>
      <dgm:t>
        <a:bodyPr/>
        <a:lstStyle/>
        <a:p>
          <a:endParaRPr lang="en-US" b="0">
            <a:latin typeface="DM Sans" pitchFamily="2" charset="77"/>
          </a:endParaRPr>
        </a:p>
      </dgm:t>
    </dgm:pt>
    <dgm:pt modelId="{35870CBC-0BEE-CD42-96FA-56100141E39A}">
      <dgm:prSet phldrT="[Text]"/>
      <dgm:spPr/>
      <dgm:t>
        <a:bodyPr/>
        <a:lstStyle/>
        <a:p>
          <a:r>
            <a:rPr lang="en-US" b="0" dirty="0">
              <a:solidFill>
                <a:schemeClr val="tx2"/>
              </a:solidFill>
              <a:latin typeface="DM Sans" pitchFamily="2" charset="77"/>
            </a:rPr>
            <a:t>Two-step flow</a:t>
          </a:r>
        </a:p>
      </dgm:t>
    </dgm:pt>
    <dgm:pt modelId="{F73EDC8E-C637-3A44-9BD8-E5217E1D7F73}" type="parTrans" cxnId="{B7D17E0F-C466-9742-8E36-E7E19E1C8C2F}">
      <dgm:prSet/>
      <dgm:spPr/>
      <dgm:t>
        <a:bodyPr/>
        <a:lstStyle/>
        <a:p>
          <a:endParaRPr lang="en-US" b="0">
            <a:latin typeface="DM Sans" pitchFamily="2" charset="77"/>
          </a:endParaRPr>
        </a:p>
      </dgm:t>
    </dgm:pt>
    <dgm:pt modelId="{A3C3DA9D-0787-5742-9B03-2A5009291FCB}" type="sibTrans" cxnId="{B7D17E0F-C466-9742-8E36-E7E19E1C8C2F}">
      <dgm:prSet/>
      <dgm:spPr/>
      <dgm:t>
        <a:bodyPr/>
        <a:lstStyle/>
        <a:p>
          <a:endParaRPr lang="en-US" b="0">
            <a:latin typeface="DM Sans" pitchFamily="2" charset="77"/>
          </a:endParaRPr>
        </a:p>
      </dgm:t>
    </dgm:pt>
    <dgm:pt modelId="{C77B4E9D-8833-C54D-97A6-B2AE9BBEF984}">
      <dgm:prSet/>
      <dgm:spPr/>
      <dgm:t>
        <a:bodyPr/>
        <a:lstStyle/>
        <a:p>
          <a:r>
            <a:rPr lang="en-US" b="0" dirty="0">
              <a:latin typeface="DM Sans" pitchFamily="2" charset="77"/>
            </a:rPr>
            <a:t>1970s - </a:t>
          </a:r>
        </a:p>
      </dgm:t>
    </dgm:pt>
    <dgm:pt modelId="{4620067B-0ABC-BC48-965F-028B74F333E1}" type="parTrans" cxnId="{B8C4EEE5-AA80-F443-9196-066B4248838C}">
      <dgm:prSet/>
      <dgm:spPr/>
      <dgm:t>
        <a:bodyPr/>
        <a:lstStyle/>
        <a:p>
          <a:endParaRPr lang="en-US" b="0">
            <a:latin typeface="DM Sans" pitchFamily="2" charset="77"/>
          </a:endParaRPr>
        </a:p>
      </dgm:t>
    </dgm:pt>
    <dgm:pt modelId="{EBC2FCFC-7705-F340-9BFC-0CD8B2E2526C}" type="sibTrans" cxnId="{B8C4EEE5-AA80-F443-9196-066B4248838C}">
      <dgm:prSet/>
      <dgm:spPr/>
      <dgm:t>
        <a:bodyPr/>
        <a:lstStyle/>
        <a:p>
          <a:endParaRPr lang="en-US" b="0">
            <a:latin typeface="DM Sans" pitchFamily="2" charset="77"/>
          </a:endParaRPr>
        </a:p>
      </dgm:t>
    </dgm:pt>
    <dgm:pt modelId="{71BCCF30-72A0-1648-BB2C-8DDCE804D574}">
      <dgm:prSet/>
      <dgm:spPr/>
      <dgm:t>
        <a:bodyPr/>
        <a:lstStyle/>
        <a:p>
          <a:r>
            <a:rPr lang="en-US" b="0" dirty="0">
              <a:solidFill>
                <a:schemeClr val="tx2"/>
              </a:solidFill>
              <a:latin typeface="DM Sans" pitchFamily="2" charset="77"/>
            </a:rPr>
            <a:t>Spiral of silence</a:t>
          </a:r>
        </a:p>
      </dgm:t>
    </dgm:pt>
    <dgm:pt modelId="{314A9014-035C-3A4D-BF0D-141B6B03E3DC}" type="parTrans" cxnId="{26DAF072-66D0-6846-B832-309AE157CCCC}">
      <dgm:prSet/>
      <dgm:spPr/>
      <dgm:t>
        <a:bodyPr/>
        <a:lstStyle/>
        <a:p>
          <a:endParaRPr lang="en-US" b="0"/>
        </a:p>
      </dgm:t>
    </dgm:pt>
    <dgm:pt modelId="{E9784639-232F-A547-BB31-3C8C42F81C8C}" type="sibTrans" cxnId="{26DAF072-66D0-6846-B832-309AE157CCCC}">
      <dgm:prSet/>
      <dgm:spPr/>
      <dgm:t>
        <a:bodyPr/>
        <a:lstStyle/>
        <a:p>
          <a:endParaRPr lang="en-US" b="0"/>
        </a:p>
      </dgm:t>
    </dgm:pt>
    <dgm:pt modelId="{40DAC8C7-993E-6941-BED1-50BE882BF6D3}">
      <dgm:prSet/>
      <dgm:spPr/>
      <dgm:t>
        <a:bodyPr/>
        <a:lstStyle/>
        <a:p>
          <a:r>
            <a:rPr lang="en-US" b="0" dirty="0">
              <a:solidFill>
                <a:schemeClr val="tx2"/>
              </a:solidFill>
              <a:latin typeface="DM Sans" pitchFamily="2" charset="77"/>
            </a:rPr>
            <a:t>Cultivation</a:t>
          </a:r>
        </a:p>
      </dgm:t>
    </dgm:pt>
    <dgm:pt modelId="{4BFB965C-E6A6-5542-96B1-1BDD44769B4D}" type="parTrans" cxnId="{AAF1AA12-FFCC-0C4B-ADDB-BA0740255B5F}">
      <dgm:prSet/>
      <dgm:spPr/>
      <dgm:t>
        <a:bodyPr/>
        <a:lstStyle/>
        <a:p>
          <a:endParaRPr lang="en-US" b="0"/>
        </a:p>
      </dgm:t>
    </dgm:pt>
    <dgm:pt modelId="{6FA7BAD4-B6AD-6A4F-A02A-BB707EB63076}" type="sibTrans" cxnId="{AAF1AA12-FFCC-0C4B-ADDB-BA0740255B5F}">
      <dgm:prSet/>
      <dgm:spPr/>
      <dgm:t>
        <a:bodyPr/>
        <a:lstStyle/>
        <a:p>
          <a:endParaRPr lang="en-US" b="0"/>
        </a:p>
      </dgm:t>
    </dgm:pt>
    <dgm:pt modelId="{AED79992-FCCF-4E42-8129-3E64D14D7DE7}">
      <dgm:prSet/>
      <dgm:spPr/>
      <dgm:t>
        <a:bodyPr/>
        <a:lstStyle/>
        <a:p>
          <a:r>
            <a:rPr lang="en-US" b="0" dirty="0">
              <a:solidFill>
                <a:schemeClr val="tx2"/>
              </a:solidFill>
              <a:latin typeface="DM Sans" pitchFamily="2" charset="77"/>
            </a:rPr>
            <a:t>Social constructivism</a:t>
          </a:r>
        </a:p>
      </dgm:t>
    </dgm:pt>
    <dgm:pt modelId="{C2827219-F1F2-7943-8388-206B8A16F8E8}" type="parTrans" cxnId="{50228B27-0ECC-BA41-ABDE-90BC95531BE0}">
      <dgm:prSet/>
      <dgm:spPr/>
      <dgm:t>
        <a:bodyPr/>
        <a:lstStyle/>
        <a:p>
          <a:endParaRPr lang="en-US" b="0"/>
        </a:p>
      </dgm:t>
    </dgm:pt>
    <dgm:pt modelId="{056B32B0-AB0D-E448-B1C7-93041A0748A5}" type="sibTrans" cxnId="{50228B27-0ECC-BA41-ABDE-90BC95531BE0}">
      <dgm:prSet/>
      <dgm:spPr/>
      <dgm:t>
        <a:bodyPr/>
        <a:lstStyle/>
        <a:p>
          <a:endParaRPr lang="en-US" b="0"/>
        </a:p>
      </dgm:t>
    </dgm:pt>
    <dgm:pt modelId="{02DBB6EE-8F72-2345-BFB1-3C096E82A57F}">
      <dgm:prSet/>
      <dgm:spPr/>
      <dgm:t>
        <a:bodyPr/>
        <a:lstStyle/>
        <a:p>
          <a:r>
            <a:rPr lang="en-US" b="0" dirty="0">
              <a:solidFill>
                <a:schemeClr val="tx2"/>
              </a:solidFill>
              <a:latin typeface="DM Sans" pitchFamily="2" charset="77"/>
            </a:rPr>
            <a:t>Framing</a:t>
          </a:r>
        </a:p>
      </dgm:t>
    </dgm:pt>
    <dgm:pt modelId="{DF4E9D5B-00AF-834B-98B8-0745446BDBBD}" type="parTrans" cxnId="{3DABBC0E-9F31-984D-9255-2B8E8459AB83}">
      <dgm:prSet/>
      <dgm:spPr/>
      <dgm:t>
        <a:bodyPr/>
        <a:lstStyle/>
        <a:p>
          <a:endParaRPr lang="en-US"/>
        </a:p>
      </dgm:t>
    </dgm:pt>
    <dgm:pt modelId="{8E8FFA5A-16D3-2047-9A3F-81D1F98992AE}" type="sibTrans" cxnId="{3DABBC0E-9F31-984D-9255-2B8E8459AB83}">
      <dgm:prSet/>
      <dgm:spPr/>
      <dgm:t>
        <a:bodyPr/>
        <a:lstStyle/>
        <a:p>
          <a:endParaRPr lang="en-US"/>
        </a:p>
      </dgm:t>
    </dgm:pt>
    <dgm:pt modelId="{925663C3-7394-934C-8D56-98D146E28BFA}">
      <dgm:prSet/>
      <dgm:spPr/>
      <dgm:t>
        <a:bodyPr/>
        <a:lstStyle/>
        <a:p>
          <a:r>
            <a:rPr lang="en-US" b="0" dirty="0">
              <a:solidFill>
                <a:schemeClr val="tx2"/>
              </a:solidFill>
              <a:latin typeface="DM Sans" pitchFamily="2" charset="77"/>
            </a:rPr>
            <a:t>Agenda setting</a:t>
          </a:r>
        </a:p>
      </dgm:t>
    </dgm:pt>
    <dgm:pt modelId="{B71C178D-09D3-9C40-B03B-648E829B49A6}" type="parTrans" cxnId="{658AF64D-B5B0-3B48-B7D5-6D093039541C}">
      <dgm:prSet/>
      <dgm:spPr/>
      <dgm:t>
        <a:bodyPr/>
        <a:lstStyle/>
        <a:p>
          <a:endParaRPr lang="en-US"/>
        </a:p>
      </dgm:t>
    </dgm:pt>
    <dgm:pt modelId="{F5E69539-AE3A-EE44-B1F4-BFCCF127182E}" type="sibTrans" cxnId="{658AF64D-B5B0-3B48-B7D5-6D093039541C}">
      <dgm:prSet/>
      <dgm:spPr/>
      <dgm:t>
        <a:bodyPr/>
        <a:lstStyle/>
        <a:p>
          <a:endParaRPr lang="en-US"/>
        </a:p>
      </dgm:t>
    </dgm:pt>
    <dgm:pt modelId="{1384AD0E-49BC-C449-822E-ABBD8F518D0D}" type="pres">
      <dgm:prSet presAssocID="{8FF89F6B-6C62-DB42-9584-1CF5D3720B3D}" presName="linearFlow" presStyleCnt="0">
        <dgm:presLayoutVars>
          <dgm:dir/>
          <dgm:animLvl val="lvl"/>
          <dgm:resizeHandles val="exact"/>
        </dgm:presLayoutVars>
      </dgm:prSet>
      <dgm:spPr/>
    </dgm:pt>
    <dgm:pt modelId="{E07EEEEC-C7F8-8C4B-A314-4AB97A1A9576}" type="pres">
      <dgm:prSet presAssocID="{F7F963D7-A6C1-7547-BB6D-9A6B114D1CDE}" presName="composite" presStyleCnt="0"/>
      <dgm:spPr/>
    </dgm:pt>
    <dgm:pt modelId="{52B26118-9AEE-3943-8F7F-1B0AB20F4067}" type="pres">
      <dgm:prSet presAssocID="{F7F963D7-A6C1-7547-BB6D-9A6B114D1CDE}" presName="parTx" presStyleLbl="node1" presStyleIdx="0" presStyleCnt="4">
        <dgm:presLayoutVars>
          <dgm:chMax val="0"/>
          <dgm:chPref val="0"/>
          <dgm:bulletEnabled val="1"/>
        </dgm:presLayoutVars>
      </dgm:prSet>
      <dgm:spPr/>
    </dgm:pt>
    <dgm:pt modelId="{2761E611-0BD5-5740-8822-6013F3D030F9}" type="pres">
      <dgm:prSet presAssocID="{F7F963D7-A6C1-7547-BB6D-9A6B114D1CDE}" presName="parSh" presStyleLbl="node1" presStyleIdx="0" presStyleCnt="4"/>
      <dgm:spPr/>
    </dgm:pt>
    <dgm:pt modelId="{C5BE0302-3584-2242-9CB4-043FB4AC6E1F}" type="pres">
      <dgm:prSet presAssocID="{F7F963D7-A6C1-7547-BB6D-9A6B114D1CDE}" presName="desTx" presStyleLbl="fgAcc1" presStyleIdx="0" presStyleCnt="4">
        <dgm:presLayoutVars>
          <dgm:bulletEnabled val="1"/>
        </dgm:presLayoutVars>
      </dgm:prSet>
      <dgm:spPr/>
    </dgm:pt>
    <dgm:pt modelId="{9F0EE7D9-C918-874E-8468-FF4147B78316}" type="pres">
      <dgm:prSet presAssocID="{7BD0F9F5-FB64-8C46-95A8-B4D922420840}" presName="sibTrans" presStyleLbl="sibTrans2D1" presStyleIdx="0" presStyleCnt="3"/>
      <dgm:spPr/>
    </dgm:pt>
    <dgm:pt modelId="{77F85637-4375-7246-8FD0-D52217D99173}" type="pres">
      <dgm:prSet presAssocID="{7BD0F9F5-FB64-8C46-95A8-B4D922420840}" presName="connTx" presStyleLbl="sibTrans2D1" presStyleIdx="0" presStyleCnt="3"/>
      <dgm:spPr/>
    </dgm:pt>
    <dgm:pt modelId="{D448C78F-7BA9-6043-BB6B-F77E1D6AEB06}" type="pres">
      <dgm:prSet presAssocID="{D20B3919-7AE0-7540-A6E4-BD0CCEE2D683}" presName="composite" presStyleCnt="0"/>
      <dgm:spPr/>
    </dgm:pt>
    <dgm:pt modelId="{6B9CBB0F-633A-464B-9DAC-23354A0CD34C}" type="pres">
      <dgm:prSet presAssocID="{D20B3919-7AE0-7540-A6E4-BD0CCEE2D683}" presName="parTx" presStyleLbl="node1" presStyleIdx="0" presStyleCnt="4">
        <dgm:presLayoutVars>
          <dgm:chMax val="0"/>
          <dgm:chPref val="0"/>
          <dgm:bulletEnabled val="1"/>
        </dgm:presLayoutVars>
      </dgm:prSet>
      <dgm:spPr/>
    </dgm:pt>
    <dgm:pt modelId="{FD2B8C27-549D-B14E-B524-FB480A7904C7}" type="pres">
      <dgm:prSet presAssocID="{D20B3919-7AE0-7540-A6E4-BD0CCEE2D683}" presName="parSh" presStyleLbl="node1" presStyleIdx="1" presStyleCnt="4"/>
      <dgm:spPr/>
    </dgm:pt>
    <dgm:pt modelId="{619DAD4F-195C-5A49-ADDC-4F44C3A5D0AD}" type="pres">
      <dgm:prSet presAssocID="{D20B3919-7AE0-7540-A6E4-BD0CCEE2D683}" presName="desTx" presStyleLbl="fgAcc1" presStyleIdx="1" presStyleCnt="4">
        <dgm:presLayoutVars>
          <dgm:bulletEnabled val="1"/>
        </dgm:presLayoutVars>
      </dgm:prSet>
      <dgm:spPr/>
    </dgm:pt>
    <dgm:pt modelId="{61C36ADC-8342-B04D-A994-DC153505DAE1}" type="pres">
      <dgm:prSet presAssocID="{F46561A4-4E53-2445-8F99-057C9C20A947}" presName="sibTrans" presStyleLbl="sibTrans2D1" presStyleIdx="1" presStyleCnt="3"/>
      <dgm:spPr/>
    </dgm:pt>
    <dgm:pt modelId="{216A1CE7-C27B-9640-9E0C-88EAF914539F}" type="pres">
      <dgm:prSet presAssocID="{F46561A4-4E53-2445-8F99-057C9C20A947}" presName="connTx" presStyleLbl="sibTrans2D1" presStyleIdx="1" presStyleCnt="3"/>
      <dgm:spPr/>
    </dgm:pt>
    <dgm:pt modelId="{071A4DF5-F029-6147-86ED-16E372C3DBAD}" type="pres">
      <dgm:prSet presAssocID="{641C6805-6B31-6D4A-9508-B8E2C6299C8D}" presName="composite" presStyleCnt="0"/>
      <dgm:spPr/>
    </dgm:pt>
    <dgm:pt modelId="{BEBA4DE8-4456-C347-A120-7B0EEFFE04B9}" type="pres">
      <dgm:prSet presAssocID="{641C6805-6B31-6D4A-9508-B8E2C6299C8D}" presName="parTx" presStyleLbl="node1" presStyleIdx="1" presStyleCnt="4">
        <dgm:presLayoutVars>
          <dgm:chMax val="0"/>
          <dgm:chPref val="0"/>
          <dgm:bulletEnabled val="1"/>
        </dgm:presLayoutVars>
      </dgm:prSet>
      <dgm:spPr/>
    </dgm:pt>
    <dgm:pt modelId="{198FD84E-4F38-D64C-8C4B-F0F9DBD40E64}" type="pres">
      <dgm:prSet presAssocID="{641C6805-6B31-6D4A-9508-B8E2C6299C8D}" presName="parSh" presStyleLbl="node1" presStyleIdx="2" presStyleCnt="4"/>
      <dgm:spPr/>
    </dgm:pt>
    <dgm:pt modelId="{FC42C0EA-B8F2-7644-9AC0-B883D4315AB9}" type="pres">
      <dgm:prSet presAssocID="{641C6805-6B31-6D4A-9508-B8E2C6299C8D}" presName="desTx" presStyleLbl="fgAcc1" presStyleIdx="2" presStyleCnt="4">
        <dgm:presLayoutVars>
          <dgm:bulletEnabled val="1"/>
        </dgm:presLayoutVars>
      </dgm:prSet>
      <dgm:spPr/>
    </dgm:pt>
    <dgm:pt modelId="{33FD85D3-BFDE-B643-B3D0-2D24B77F4E33}" type="pres">
      <dgm:prSet presAssocID="{B29A31D8-9D94-3045-AADF-BBB7BBF21A27}" presName="sibTrans" presStyleLbl="sibTrans2D1" presStyleIdx="2" presStyleCnt="3"/>
      <dgm:spPr/>
    </dgm:pt>
    <dgm:pt modelId="{F9E8E1A4-8DD5-E14C-B703-9911674664E5}" type="pres">
      <dgm:prSet presAssocID="{B29A31D8-9D94-3045-AADF-BBB7BBF21A27}" presName="connTx" presStyleLbl="sibTrans2D1" presStyleIdx="2" presStyleCnt="3"/>
      <dgm:spPr/>
    </dgm:pt>
    <dgm:pt modelId="{E8AAB4DC-7870-8B4D-97D6-0177FA579071}" type="pres">
      <dgm:prSet presAssocID="{C77B4E9D-8833-C54D-97A6-B2AE9BBEF984}" presName="composite" presStyleCnt="0"/>
      <dgm:spPr/>
    </dgm:pt>
    <dgm:pt modelId="{361A8BBA-1927-F14D-B628-F1CCCA327B05}" type="pres">
      <dgm:prSet presAssocID="{C77B4E9D-8833-C54D-97A6-B2AE9BBEF984}" presName="parTx" presStyleLbl="node1" presStyleIdx="2" presStyleCnt="4">
        <dgm:presLayoutVars>
          <dgm:chMax val="0"/>
          <dgm:chPref val="0"/>
          <dgm:bulletEnabled val="1"/>
        </dgm:presLayoutVars>
      </dgm:prSet>
      <dgm:spPr/>
    </dgm:pt>
    <dgm:pt modelId="{4504ABD7-E3EB-1948-BB64-23DD8F1CCBC0}" type="pres">
      <dgm:prSet presAssocID="{C77B4E9D-8833-C54D-97A6-B2AE9BBEF984}" presName="parSh" presStyleLbl="node1" presStyleIdx="3" presStyleCnt="4"/>
      <dgm:spPr/>
    </dgm:pt>
    <dgm:pt modelId="{C64E5B70-4A9C-FE4C-8B6F-0B2F2426A2C2}" type="pres">
      <dgm:prSet presAssocID="{C77B4E9D-8833-C54D-97A6-B2AE9BBEF984}" presName="desTx" presStyleLbl="fgAcc1" presStyleIdx="3" presStyleCnt="4">
        <dgm:presLayoutVars>
          <dgm:bulletEnabled val="1"/>
        </dgm:presLayoutVars>
      </dgm:prSet>
      <dgm:spPr/>
    </dgm:pt>
  </dgm:ptLst>
  <dgm:cxnLst>
    <dgm:cxn modelId="{A8B42B06-E396-AB47-B44E-01175F87D0FF}" type="presOf" srcId="{D20B3919-7AE0-7540-A6E4-BD0CCEE2D683}" destId="{FD2B8C27-549D-B14E-B524-FB480A7904C7}" srcOrd="1" destOrd="0" presId="urn:microsoft.com/office/officeart/2005/8/layout/process3"/>
    <dgm:cxn modelId="{2F24E70D-75AC-E24E-B91C-B335B80963BD}" type="presOf" srcId="{A8F6C9EB-1D4C-034A-A7C5-CE239CBDBDAA}" destId="{C5BE0302-3584-2242-9CB4-043FB4AC6E1F}" srcOrd="0" destOrd="0" presId="urn:microsoft.com/office/officeart/2005/8/layout/process3"/>
    <dgm:cxn modelId="{3DABBC0E-9F31-984D-9255-2B8E8459AB83}" srcId="{641C6805-6B31-6D4A-9508-B8E2C6299C8D}" destId="{02DBB6EE-8F72-2345-BFB1-3C096E82A57F}" srcOrd="2" destOrd="0" parTransId="{DF4E9D5B-00AF-834B-98B8-0745446BDBBD}" sibTransId="{8E8FFA5A-16D3-2047-9A3F-81D1F98992AE}"/>
    <dgm:cxn modelId="{B7D17E0F-C466-9742-8E36-E7E19E1C8C2F}" srcId="{D20B3919-7AE0-7540-A6E4-BD0CCEE2D683}" destId="{35870CBC-0BEE-CD42-96FA-56100141E39A}" srcOrd="1" destOrd="0" parTransId="{F73EDC8E-C637-3A44-9BD8-E5217E1D7F73}" sibTransId="{A3C3DA9D-0787-5742-9B03-2A5009291FCB}"/>
    <dgm:cxn modelId="{AAF1AA12-FFCC-0C4B-ADDB-BA0740255B5F}" srcId="{641C6805-6B31-6D4A-9508-B8E2C6299C8D}" destId="{40DAC8C7-993E-6941-BED1-50BE882BF6D3}" srcOrd="1" destOrd="0" parTransId="{4BFB965C-E6A6-5542-96B1-1BDD44769B4D}" sibTransId="{6FA7BAD4-B6AD-6A4F-A02A-BB707EB63076}"/>
    <dgm:cxn modelId="{E9013E1F-A8D4-8645-8B12-6E284DD209A1}" type="presOf" srcId="{7BD0F9F5-FB64-8C46-95A8-B4D922420840}" destId="{77F85637-4375-7246-8FD0-D52217D99173}" srcOrd="1" destOrd="0" presId="urn:microsoft.com/office/officeart/2005/8/layout/process3"/>
    <dgm:cxn modelId="{CAB55521-028D-F54D-9B58-C66FEB2DF614}" srcId="{F7F963D7-A6C1-7547-BB6D-9A6B114D1CDE}" destId="{A8F6C9EB-1D4C-034A-A7C5-CE239CBDBDAA}" srcOrd="0" destOrd="0" parTransId="{49E8F7D4-E49E-EA40-A963-289E9CBB364A}" sibTransId="{418ABD0A-6001-6640-9823-7B9D372E5D49}"/>
    <dgm:cxn modelId="{F2471726-15E7-CB46-B0AC-08E512A2781E}" type="presOf" srcId="{35870CBC-0BEE-CD42-96FA-56100141E39A}" destId="{619DAD4F-195C-5A49-ADDC-4F44C3A5D0AD}" srcOrd="0" destOrd="1" presId="urn:microsoft.com/office/officeart/2005/8/layout/process3"/>
    <dgm:cxn modelId="{39302326-4AD9-1949-A227-56167E738C45}" type="presOf" srcId="{40DAC8C7-993E-6941-BED1-50BE882BF6D3}" destId="{FC42C0EA-B8F2-7644-9AC0-B883D4315AB9}" srcOrd="0" destOrd="1" presId="urn:microsoft.com/office/officeart/2005/8/layout/process3"/>
    <dgm:cxn modelId="{50228B27-0ECC-BA41-ABDE-90BC95531BE0}" srcId="{C77B4E9D-8833-C54D-97A6-B2AE9BBEF984}" destId="{AED79992-FCCF-4E42-8129-3E64D14D7DE7}" srcOrd="0" destOrd="0" parTransId="{C2827219-F1F2-7943-8388-206B8A16F8E8}" sibTransId="{056B32B0-AB0D-E448-B1C7-93041A0748A5}"/>
    <dgm:cxn modelId="{60FF0A2A-9C6C-4246-9268-43A4F41C8087}" type="presOf" srcId="{641C6805-6B31-6D4A-9508-B8E2C6299C8D}" destId="{BEBA4DE8-4456-C347-A120-7B0EEFFE04B9}" srcOrd="0" destOrd="0" presId="urn:microsoft.com/office/officeart/2005/8/layout/process3"/>
    <dgm:cxn modelId="{F4BD1D2D-6990-124F-85E9-5DA83A0BEBC5}" type="presOf" srcId="{7B7AE7EE-6449-AA49-8420-CA9C7F9B1A3A}" destId="{C5BE0302-3584-2242-9CB4-043FB4AC6E1F}" srcOrd="0" destOrd="1" presId="urn:microsoft.com/office/officeart/2005/8/layout/process3"/>
    <dgm:cxn modelId="{658AF64D-B5B0-3B48-B7D5-6D093039541C}" srcId="{641C6805-6B31-6D4A-9508-B8E2C6299C8D}" destId="{925663C3-7394-934C-8D56-98D146E28BFA}" srcOrd="3" destOrd="0" parTransId="{B71C178D-09D3-9C40-B03B-648E829B49A6}" sibTransId="{F5E69539-AE3A-EE44-B1F4-BFCCF127182E}"/>
    <dgm:cxn modelId="{62078D5F-3785-5B49-9E82-3A4A77D27EF2}" srcId="{8FF89F6B-6C62-DB42-9584-1CF5D3720B3D}" destId="{D20B3919-7AE0-7540-A6E4-BD0CCEE2D683}" srcOrd="1" destOrd="0" parTransId="{9D81BB6C-6DFE-044D-9709-4492EBFD60AE}" sibTransId="{F46561A4-4E53-2445-8F99-057C9C20A947}"/>
    <dgm:cxn modelId="{9F20916B-9592-C34B-84C3-FD6242D252A0}" type="presOf" srcId="{C77B4E9D-8833-C54D-97A6-B2AE9BBEF984}" destId="{361A8BBA-1927-F14D-B628-F1CCCA327B05}" srcOrd="0" destOrd="0" presId="urn:microsoft.com/office/officeart/2005/8/layout/process3"/>
    <dgm:cxn modelId="{E252846D-954B-D349-9142-0682A51E64E4}" type="presOf" srcId="{925663C3-7394-934C-8D56-98D146E28BFA}" destId="{FC42C0EA-B8F2-7644-9AC0-B883D4315AB9}" srcOrd="0" destOrd="3" presId="urn:microsoft.com/office/officeart/2005/8/layout/process3"/>
    <dgm:cxn modelId="{26DAF072-66D0-6846-B832-309AE157CCCC}" srcId="{641C6805-6B31-6D4A-9508-B8E2C6299C8D}" destId="{71BCCF30-72A0-1648-BB2C-8DDCE804D574}" srcOrd="0" destOrd="0" parTransId="{314A9014-035C-3A4D-BF0D-141B6B03E3DC}" sibTransId="{E9784639-232F-A547-BB31-3C8C42F81C8C}"/>
    <dgm:cxn modelId="{231F5E75-E7DA-1047-BBA4-7E396171CB0F}" type="presOf" srcId="{B29A31D8-9D94-3045-AADF-BBB7BBF21A27}" destId="{33FD85D3-BFDE-B643-B3D0-2D24B77F4E33}" srcOrd="0" destOrd="0" presId="urn:microsoft.com/office/officeart/2005/8/layout/process3"/>
    <dgm:cxn modelId="{B07B2E7F-E185-B643-8BAA-F79E26021981}" srcId="{F7F963D7-A6C1-7547-BB6D-9A6B114D1CDE}" destId="{7B7AE7EE-6449-AA49-8420-CA9C7F9B1A3A}" srcOrd="1" destOrd="0" parTransId="{15DDDC0C-9C50-4F45-9F48-813946A4B092}" sibTransId="{3FCD5EA6-9D72-934E-A073-423E8D2FEED2}"/>
    <dgm:cxn modelId="{6E690E80-C62B-324F-A3F9-A669584E4890}" srcId="{8FF89F6B-6C62-DB42-9584-1CF5D3720B3D}" destId="{F7F963D7-A6C1-7547-BB6D-9A6B114D1CDE}" srcOrd="0" destOrd="0" parTransId="{F81F794A-9C1B-1443-9993-64B5FB9BE284}" sibTransId="{7BD0F9F5-FB64-8C46-95A8-B4D922420840}"/>
    <dgm:cxn modelId="{5C345689-C1E8-3849-9097-19DA05822B17}" type="presOf" srcId="{B29A31D8-9D94-3045-AADF-BBB7BBF21A27}" destId="{F9E8E1A4-8DD5-E14C-B703-9911674664E5}" srcOrd="1" destOrd="0" presId="urn:microsoft.com/office/officeart/2005/8/layout/process3"/>
    <dgm:cxn modelId="{A2DD3D8E-CD19-B042-A339-59A6C676DD66}" type="presOf" srcId="{F46561A4-4E53-2445-8F99-057C9C20A947}" destId="{216A1CE7-C27B-9640-9E0C-88EAF914539F}" srcOrd="1" destOrd="0" presId="urn:microsoft.com/office/officeart/2005/8/layout/process3"/>
    <dgm:cxn modelId="{D6886793-7FCD-944E-94A1-7DCAD45B7C88}" type="presOf" srcId="{641C6805-6B31-6D4A-9508-B8E2C6299C8D}" destId="{198FD84E-4F38-D64C-8C4B-F0F9DBD40E64}" srcOrd="1" destOrd="0" presId="urn:microsoft.com/office/officeart/2005/8/layout/process3"/>
    <dgm:cxn modelId="{43927098-B045-B34A-A352-B24AE569468D}" type="presOf" srcId="{F7F963D7-A6C1-7547-BB6D-9A6B114D1CDE}" destId="{2761E611-0BD5-5740-8822-6013F3D030F9}" srcOrd="1" destOrd="0" presId="urn:microsoft.com/office/officeart/2005/8/layout/process3"/>
    <dgm:cxn modelId="{DC94DFA6-881B-AE44-B577-309311F889CA}" type="presOf" srcId="{8FF89F6B-6C62-DB42-9584-1CF5D3720B3D}" destId="{1384AD0E-49BC-C449-822E-ABBD8F518D0D}" srcOrd="0" destOrd="0" presId="urn:microsoft.com/office/officeart/2005/8/layout/process3"/>
    <dgm:cxn modelId="{929E1BB0-70AE-6C41-8C46-87168EEC8CC0}" srcId="{D20B3919-7AE0-7540-A6E4-BD0CCEE2D683}" destId="{5331D7B1-B2B5-9148-B59C-597BE8EBAFEA}" srcOrd="0" destOrd="0" parTransId="{A901FC3B-78C4-4745-8ED3-8D79891AA97A}" sibTransId="{0E7BD3D2-41E6-3142-85B7-B1800BCB4C59}"/>
    <dgm:cxn modelId="{41C528C0-BF2D-FF4C-850F-14D42FC74913}" type="presOf" srcId="{71BCCF30-72A0-1648-BB2C-8DDCE804D574}" destId="{FC42C0EA-B8F2-7644-9AC0-B883D4315AB9}" srcOrd="0" destOrd="0" presId="urn:microsoft.com/office/officeart/2005/8/layout/process3"/>
    <dgm:cxn modelId="{BB5CC5C1-B074-D440-A89B-37BCD90BE717}" type="presOf" srcId="{C77B4E9D-8833-C54D-97A6-B2AE9BBEF984}" destId="{4504ABD7-E3EB-1948-BB64-23DD8F1CCBC0}" srcOrd="1" destOrd="0" presId="urn:microsoft.com/office/officeart/2005/8/layout/process3"/>
    <dgm:cxn modelId="{D5C0FDC6-7E7F-D342-97C0-DE17E7628E6B}" type="presOf" srcId="{7BD0F9F5-FB64-8C46-95A8-B4D922420840}" destId="{9F0EE7D9-C918-874E-8468-FF4147B78316}" srcOrd="0" destOrd="0" presId="urn:microsoft.com/office/officeart/2005/8/layout/process3"/>
    <dgm:cxn modelId="{73FF15CF-39EB-C74C-9856-44BAE791DE95}" type="presOf" srcId="{D20B3919-7AE0-7540-A6E4-BD0CCEE2D683}" destId="{6B9CBB0F-633A-464B-9DAC-23354A0CD34C}" srcOrd="0" destOrd="0" presId="urn:microsoft.com/office/officeart/2005/8/layout/process3"/>
    <dgm:cxn modelId="{91D0ADD1-EAD4-FD4C-9D7C-0D25E4AAC003}" type="presOf" srcId="{AED79992-FCCF-4E42-8129-3E64D14D7DE7}" destId="{C64E5B70-4A9C-FE4C-8B6F-0B2F2426A2C2}" srcOrd="0" destOrd="0" presId="urn:microsoft.com/office/officeart/2005/8/layout/process3"/>
    <dgm:cxn modelId="{75667FD4-2F6D-C747-93E4-1501AD9932A2}" srcId="{8FF89F6B-6C62-DB42-9584-1CF5D3720B3D}" destId="{641C6805-6B31-6D4A-9508-B8E2C6299C8D}" srcOrd="2" destOrd="0" parTransId="{E67B677B-22BF-1E40-BA0B-02CAE6371845}" sibTransId="{B29A31D8-9D94-3045-AADF-BBB7BBF21A27}"/>
    <dgm:cxn modelId="{F41C6FDC-9B81-1B4B-A74D-7D6B7309229C}" type="presOf" srcId="{F7F963D7-A6C1-7547-BB6D-9A6B114D1CDE}" destId="{52B26118-9AEE-3943-8F7F-1B0AB20F4067}" srcOrd="0" destOrd="0" presId="urn:microsoft.com/office/officeart/2005/8/layout/process3"/>
    <dgm:cxn modelId="{89C2DFE3-97E7-154B-B3B0-BDEB944BCBF3}" type="presOf" srcId="{F46561A4-4E53-2445-8F99-057C9C20A947}" destId="{61C36ADC-8342-B04D-A994-DC153505DAE1}" srcOrd="0" destOrd="0" presId="urn:microsoft.com/office/officeart/2005/8/layout/process3"/>
    <dgm:cxn modelId="{B8C4EEE5-AA80-F443-9196-066B4248838C}" srcId="{8FF89F6B-6C62-DB42-9584-1CF5D3720B3D}" destId="{C77B4E9D-8833-C54D-97A6-B2AE9BBEF984}" srcOrd="3" destOrd="0" parTransId="{4620067B-0ABC-BC48-965F-028B74F333E1}" sibTransId="{EBC2FCFC-7705-F340-9BFC-0CD8B2E2526C}"/>
    <dgm:cxn modelId="{B1F4A8E9-08D8-D94F-9DCD-D81AD433CC72}" type="presOf" srcId="{5331D7B1-B2B5-9148-B59C-597BE8EBAFEA}" destId="{619DAD4F-195C-5A49-ADDC-4F44C3A5D0AD}" srcOrd="0" destOrd="0" presId="urn:microsoft.com/office/officeart/2005/8/layout/process3"/>
    <dgm:cxn modelId="{B019B9EF-5ACF-0C42-BC85-D6A32E931780}" type="presOf" srcId="{02DBB6EE-8F72-2345-BFB1-3C096E82A57F}" destId="{FC42C0EA-B8F2-7644-9AC0-B883D4315AB9}" srcOrd="0" destOrd="2" presId="urn:microsoft.com/office/officeart/2005/8/layout/process3"/>
    <dgm:cxn modelId="{1CCCDC65-512E-D24C-B69E-E4687C4CD8E7}" type="presParOf" srcId="{1384AD0E-49BC-C449-822E-ABBD8F518D0D}" destId="{E07EEEEC-C7F8-8C4B-A314-4AB97A1A9576}" srcOrd="0" destOrd="0" presId="urn:microsoft.com/office/officeart/2005/8/layout/process3"/>
    <dgm:cxn modelId="{44287184-1A66-C647-BE99-D060D4D795AE}" type="presParOf" srcId="{E07EEEEC-C7F8-8C4B-A314-4AB97A1A9576}" destId="{52B26118-9AEE-3943-8F7F-1B0AB20F4067}" srcOrd="0" destOrd="0" presId="urn:microsoft.com/office/officeart/2005/8/layout/process3"/>
    <dgm:cxn modelId="{329E7759-0968-BF47-AA48-8F726D913C99}" type="presParOf" srcId="{E07EEEEC-C7F8-8C4B-A314-4AB97A1A9576}" destId="{2761E611-0BD5-5740-8822-6013F3D030F9}" srcOrd="1" destOrd="0" presId="urn:microsoft.com/office/officeart/2005/8/layout/process3"/>
    <dgm:cxn modelId="{AD054A0E-03D1-DD43-9CBE-60B81ED4B4F9}" type="presParOf" srcId="{E07EEEEC-C7F8-8C4B-A314-4AB97A1A9576}" destId="{C5BE0302-3584-2242-9CB4-043FB4AC6E1F}" srcOrd="2" destOrd="0" presId="urn:microsoft.com/office/officeart/2005/8/layout/process3"/>
    <dgm:cxn modelId="{E78FBEEB-E97D-9E40-8D23-534769A96250}" type="presParOf" srcId="{1384AD0E-49BC-C449-822E-ABBD8F518D0D}" destId="{9F0EE7D9-C918-874E-8468-FF4147B78316}" srcOrd="1" destOrd="0" presId="urn:microsoft.com/office/officeart/2005/8/layout/process3"/>
    <dgm:cxn modelId="{9B0DED8B-782B-2347-AE4A-BA5A70B31A72}" type="presParOf" srcId="{9F0EE7D9-C918-874E-8468-FF4147B78316}" destId="{77F85637-4375-7246-8FD0-D52217D99173}" srcOrd="0" destOrd="0" presId="urn:microsoft.com/office/officeart/2005/8/layout/process3"/>
    <dgm:cxn modelId="{A2308C19-9AC3-9C4A-B614-5F2227E95F49}" type="presParOf" srcId="{1384AD0E-49BC-C449-822E-ABBD8F518D0D}" destId="{D448C78F-7BA9-6043-BB6B-F77E1D6AEB06}" srcOrd="2" destOrd="0" presId="urn:microsoft.com/office/officeart/2005/8/layout/process3"/>
    <dgm:cxn modelId="{966B7B57-6796-C74F-B80B-EBCF57643664}" type="presParOf" srcId="{D448C78F-7BA9-6043-BB6B-F77E1D6AEB06}" destId="{6B9CBB0F-633A-464B-9DAC-23354A0CD34C}" srcOrd="0" destOrd="0" presId="urn:microsoft.com/office/officeart/2005/8/layout/process3"/>
    <dgm:cxn modelId="{A6E7DEC6-9F01-6943-A737-1ABF2A964003}" type="presParOf" srcId="{D448C78F-7BA9-6043-BB6B-F77E1D6AEB06}" destId="{FD2B8C27-549D-B14E-B524-FB480A7904C7}" srcOrd="1" destOrd="0" presId="urn:microsoft.com/office/officeart/2005/8/layout/process3"/>
    <dgm:cxn modelId="{50879640-4D7C-9C41-B615-8D8B893742E4}" type="presParOf" srcId="{D448C78F-7BA9-6043-BB6B-F77E1D6AEB06}" destId="{619DAD4F-195C-5A49-ADDC-4F44C3A5D0AD}" srcOrd="2" destOrd="0" presId="urn:microsoft.com/office/officeart/2005/8/layout/process3"/>
    <dgm:cxn modelId="{0676979C-2FD8-C243-9B6B-E6477BE664F7}" type="presParOf" srcId="{1384AD0E-49BC-C449-822E-ABBD8F518D0D}" destId="{61C36ADC-8342-B04D-A994-DC153505DAE1}" srcOrd="3" destOrd="0" presId="urn:microsoft.com/office/officeart/2005/8/layout/process3"/>
    <dgm:cxn modelId="{BF85BAD1-5E7F-624C-B861-AAC98740940F}" type="presParOf" srcId="{61C36ADC-8342-B04D-A994-DC153505DAE1}" destId="{216A1CE7-C27B-9640-9E0C-88EAF914539F}" srcOrd="0" destOrd="0" presId="urn:microsoft.com/office/officeart/2005/8/layout/process3"/>
    <dgm:cxn modelId="{92C93933-D378-1D40-B7A1-12CCC350740A}" type="presParOf" srcId="{1384AD0E-49BC-C449-822E-ABBD8F518D0D}" destId="{071A4DF5-F029-6147-86ED-16E372C3DBAD}" srcOrd="4" destOrd="0" presId="urn:microsoft.com/office/officeart/2005/8/layout/process3"/>
    <dgm:cxn modelId="{FFF8EFB9-88CB-224F-9AED-9CA02F180BE7}" type="presParOf" srcId="{071A4DF5-F029-6147-86ED-16E372C3DBAD}" destId="{BEBA4DE8-4456-C347-A120-7B0EEFFE04B9}" srcOrd="0" destOrd="0" presId="urn:microsoft.com/office/officeart/2005/8/layout/process3"/>
    <dgm:cxn modelId="{E381405D-0275-824B-8D2B-AAF4ACEEE60B}" type="presParOf" srcId="{071A4DF5-F029-6147-86ED-16E372C3DBAD}" destId="{198FD84E-4F38-D64C-8C4B-F0F9DBD40E64}" srcOrd="1" destOrd="0" presId="urn:microsoft.com/office/officeart/2005/8/layout/process3"/>
    <dgm:cxn modelId="{E9E601B7-FF09-5E40-BB73-B710C056ECED}" type="presParOf" srcId="{071A4DF5-F029-6147-86ED-16E372C3DBAD}" destId="{FC42C0EA-B8F2-7644-9AC0-B883D4315AB9}" srcOrd="2" destOrd="0" presId="urn:microsoft.com/office/officeart/2005/8/layout/process3"/>
    <dgm:cxn modelId="{A3800147-D63C-0044-9710-AD0F724D3662}" type="presParOf" srcId="{1384AD0E-49BC-C449-822E-ABBD8F518D0D}" destId="{33FD85D3-BFDE-B643-B3D0-2D24B77F4E33}" srcOrd="5" destOrd="0" presId="urn:microsoft.com/office/officeart/2005/8/layout/process3"/>
    <dgm:cxn modelId="{5D6A16D3-75B4-3647-8313-E1A61AAEAA90}" type="presParOf" srcId="{33FD85D3-BFDE-B643-B3D0-2D24B77F4E33}" destId="{F9E8E1A4-8DD5-E14C-B703-9911674664E5}" srcOrd="0" destOrd="0" presId="urn:microsoft.com/office/officeart/2005/8/layout/process3"/>
    <dgm:cxn modelId="{953B0CD3-0C3B-B14B-AAC6-83DBA73CE765}" type="presParOf" srcId="{1384AD0E-49BC-C449-822E-ABBD8F518D0D}" destId="{E8AAB4DC-7870-8B4D-97D6-0177FA579071}" srcOrd="6" destOrd="0" presId="urn:microsoft.com/office/officeart/2005/8/layout/process3"/>
    <dgm:cxn modelId="{7B14480D-8DCF-0941-95CB-A445E3E0D7CA}" type="presParOf" srcId="{E8AAB4DC-7870-8B4D-97D6-0177FA579071}" destId="{361A8BBA-1927-F14D-B628-F1CCCA327B05}" srcOrd="0" destOrd="0" presId="urn:microsoft.com/office/officeart/2005/8/layout/process3"/>
    <dgm:cxn modelId="{94776DB4-E78A-6D4B-8F12-5621DE523667}" type="presParOf" srcId="{E8AAB4DC-7870-8B4D-97D6-0177FA579071}" destId="{4504ABD7-E3EB-1948-BB64-23DD8F1CCBC0}" srcOrd="1" destOrd="0" presId="urn:microsoft.com/office/officeart/2005/8/layout/process3"/>
    <dgm:cxn modelId="{180388D1-7C58-A841-93AF-C4110C983E10}" type="presParOf" srcId="{E8AAB4DC-7870-8B4D-97D6-0177FA579071}" destId="{C64E5B70-4A9C-FE4C-8B6F-0B2F2426A2C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1E611-0BD5-5740-8822-6013F3D030F9}">
      <dsp:nvSpPr>
        <dsp:cNvPr id="0" name=""/>
        <dsp:cNvSpPr/>
      </dsp:nvSpPr>
      <dsp:spPr>
        <a:xfrm>
          <a:off x="1098" y="1173540"/>
          <a:ext cx="1380292" cy="4752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DM Sans" pitchFamily="2" charset="77"/>
            </a:rPr>
            <a:t>WWI - 1930s</a:t>
          </a:r>
        </a:p>
      </dsp:txBody>
      <dsp:txXfrm>
        <a:off x="1098" y="1173540"/>
        <a:ext cx="1380292" cy="316800"/>
      </dsp:txXfrm>
    </dsp:sp>
    <dsp:sp modelId="{C5BE0302-3584-2242-9CB4-043FB4AC6E1F}">
      <dsp:nvSpPr>
        <dsp:cNvPr id="0" name=""/>
        <dsp:cNvSpPr/>
      </dsp:nvSpPr>
      <dsp:spPr>
        <a:xfrm>
          <a:off x="283808" y="1490340"/>
          <a:ext cx="1380292" cy="9615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Magic Bullet</a:t>
          </a:r>
        </a:p>
        <a:p>
          <a:pPr marL="57150" lvl="1" indent="-57150" algn="l" defTabSz="488950">
            <a:lnSpc>
              <a:spcPct val="90000"/>
            </a:lnSpc>
            <a:spcBef>
              <a:spcPct val="0"/>
            </a:spcBef>
            <a:spcAft>
              <a:spcPct val="15000"/>
            </a:spcAft>
            <a:buChar char="•"/>
          </a:pPr>
          <a:r>
            <a:rPr lang="en-US" sz="1100" b="0" i="0" kern="1200" dirty="0">
              <a:solidFill>
                <a:schemeClr val="tx2"/>
              </a:solidFill>
              <a:latin typeface="DM Sans" pitchFamily="2" charset="77"/>
            </a:rPr>
            <a:t>Hypodermic Needle</a:t>
          </a:r>
          <a:endParaRPr lang="en-US" sz="1100" b="0" kern="1200" dirty="0">
            <a:solidFill>
              <a:schemeClr val="tx2"/>
            </a:solidFill>
            <a:latin typeface="DM Sans" pitchFamily="2" charset="77"/>
          </a:endParaRPr>
        </a:p>
      </dsp:txBody>
      <dsp:txXfrm>
        <a:off x="311970" y="1518502"/>
        <a:ext cx="1323968" cy="905213"/>
      </dsp:txXfrm>
    </dsp:sp>
    <dsp:sp modelId="{9F0EE7D9-C918-874E-8468-FF4147B78316}">
      <dsp:nvSpPr>
        <dsp:cNvPr id="0" name=""/>
        <dsp:cNvSpPr/>
      </dsp:nvSpPr>
      <dsp:spPr>
        <a:xfrm>
          <a:off x="1590638" y="1160113"/>
          <a:ext cx="443604" cy="343652"/>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0" kern="1200">
            <a:latin typeface="DM Sans" pitchFamily="2" charset="77"/>
          </a:endParaRPr>
        </a:p>
      </dsp:txBody>
      <dsp:txXfrm>
        <a:off x="1590638" y="1228843"/>
        <a:ext cx="340508" cy="206192"/>
      </dsp:txXfrm>
    </dsp:sp>
    <dsp:sp modelId="{FD2B8C27-549D-B14E-B524-FB480A7904C7}">
      <dsp:nvSpPr>
        <dsp:cNvPr id="0" name=""/>
        <dsp:cNvSpPr/>
      </dsp:nvSpPr>
      <dsp:spPr>
        <a:xfrm>
          <a:off x="2218380" y="1173540"/>
          <a:ext cx="1380292" cy="4752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DM Sans" pitchFamily="2" charset="77"/>
            </a:rPr>
            <a:t>1930s – 1960s</a:t>
          </a:r>
        </a:p>
      </dsp:txBody>
      <dsp:txXfrm>
        <a:off x="2218380" y="1173540"/>
        <a:ext cx="1380292" cy="316800"/>
      </dsp:txXfrm>
    </dsp:sp>
    <dsp:sp modelId="{619DAD4F-195C-5A49-ADDC-4F44C3A5D0AD}">
      <dsp:nvSpPr>
        <dsp:cNvPr id="0" name=""/>
        <dsp:cNvSpPr/>
      </dsp:nvSpPr>
      <dsp:spPr>
        <a:xfrm>
          <a:off x="2501090" y="1490340"/>
          <a:ext cx="1380292" cy="9615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Selective exposure</a:t>
          </a:r>
        </a:p>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Two-step flow</a:t>
          </a:r>
        </a:p>
      </dsp:txBody>
      <dsp:txXfrm>
        <a:off x="2529252" y="1518502"/>
        <a:ext cx="1323968" cy="905213"/>
      </dsp:txXfrm>
    </dsp:sp>
    <dsp:sp modelId="{61C36ADC-8342-B04D-A994-DC153505DAE1}">
      <dsp:nvSpPr>
        <dsp:cNvPr id="0" name=""/>
        <dsp:cNvSpPr/>
      </dsp:nvSpPr>
      <dsp:spPr>
        <a:xfrm>
          <a:off x="3807920" y="1160113"/>
          <a:ext cx="443604" cy="343652"/>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0" kern="1200">
            <a:latin typeface="DM Sans" pitchFamily="2" charset="77"/>
          </a:endParaRPr>
        </a:p>
      </dsp:txBody>
      <dsp:txXfrm>
        <a:off x="3807920" y="1228843"/>
        <a:ext cx="340508" cy="206192"/>
      </dsp:txXfrm>
    </dsp:sp>
    <dsp:sp modelId="{198FD84E-4F38-D64C-8C4B-F0F9DBD40E64}">
      <dsp:nvSpPr>
        <dsp:cNvPr id="0" name=""/>
        <dsp:cNvSpPr/>
      </dsp:nvSpPr>
      <dsp:spPr>
        <a:xfrm>
          <a:off x="4435662" y="1173540"/>
          <a:ext cx="1380292" cy="4752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DM Sans" pitchFamily="2" charset="77"/>
            </a:rPr>
            <a:t>1960s – 1970s</a:t>
          </a:r>
        </a:p>
      </dsp:txBody>
      <dsp:txXfrm>
        <a:off x="4435662" y="1173540"/>
        <a:ext cx="1380292" cy="316800"/>
      </dsp:txXfrm>
    </dsp:sp>
    <dsp:sp modelId="{FC42C0EA-B8F2-7644-9AC0-B883D4315AB9}">
      <dsp:nvSpPr>
        <dsp:cNvPr id="0" name=""/>
        <dsp:cNvSpPr/>
      </dsp:nvSpPr>
      <dsp:spPr>
        <a:xfrm>
          <a:off x="4718372" y="1490340"/>
          <a:ext cx="1380292" cy="9615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Spiral of silence</a:t>
          </a:r>
        </a:p>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Cultivation</a:t>
          </a:r>
        </a:p>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Framing</a:t>
          </a:r>
        </a:p>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Agenda setting</a:t>
          </a:r>
        </a:p>
      </dsp:txBody>
      <dsp:txXfrm>
        <a:off x="4746534" y="1518502"/>
        <a:ext cx="1323968" cy="905213"/>
      </dsp:txXfrm>
    </dsp:sp>
    <dsp:sp modelId="{33FD85D3-BFDE-B643-B3D0-2D24B77F4E33}">
      <dsp:nvSpPr>
        <dsp:cNvPr id="0" name=""/>
        <dsp:cNvSpPr/>
      </dsp:nvSpPr>
      <dsp:spPr>
        <a:xfrm>
          <a:off x="6025202" y="1160113"/>
          <a:ext cx="443604" cy="343652"/>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0" kern="1200">
            <a:latin typeface="DM Sans" pitchFamily="2" charset="77"/>
          </a:endParaRPr>
        </a:p>
      </dsp:txBody>
      <dsp:txXfrm>
        <a:off x="6025202" y="1228843"/>
        <a:ext cx="340508" cy="206192"/>
      </dsp:txXfrm>
    </dsp:sp>
    <dsp:sp modelId="{4504ABD7-E3EB-1948-BB64-23DD8F1CCBC0}">
      <dsp:nvSpPr>
        <dsp:cNvPr id="0" name=""/>
        <dsp:cNvSpPr/>
      </dsp:nvSpPr>
      <dsp:spPr>
        <a:xfrm>
          <a:off x="6652944" y="1173540"/>
          <a:ext cx="1380292" cy="4752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DM Sans" pitchFamily="2" charset="77"/>
            </a:rPr>
            <a:t>1970s - </a:t>
          </a:r>
        </a:p>
      </dsp:txBody>
      <dsp:txXfrm>
        <a:off x="6652944" y="1173540"/>
        <a:ext cx="1380292" cy="316800"/>
      </dsp:txXfrm>
    </dsp:sp>
    <dsp:sp modelId="{C64E5B70-4A9C-FE4C-8B6F-0B2F2426A2C2}">
      <dsp:nvSpPr>
        <dsp:cNvPr id="0" name=""/>
        <dsp:cNvSpPr/>
      </dsp:nvSpPr>
      <dsp:spPr>
        <a:xfrm>
          <a:off x="6935655" y="1490340"/>
          <a:ext cx="1380292" cy="9615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Social constructivism</a:t>
          </a:r>
        </a:p>
      </dsp:txBody>
      <dsp:txXfrm>
        <a:off x="6963817" y="1518502"/>
        <a:ext cx="1323968" cy="9052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215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36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07302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5373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564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2224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0432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835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Importantly, the spiral of silence occurs only in connection with controversial issues that have a strong moral component. What triggers a person’s fear of isolation is the belief that others will consider him or her not merely mistaken but morally bad. Accordingly, issues that lack a moral component or on which there is general consensus leave no room for a spiral of silence.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4065600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861165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18124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7168c7e9a0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7168c7e9a0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6868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Manipulation check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6558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5750" y="1214125"/>
            <a:ext cx="2854500" cy="2052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None/>
              <a:defRPr sz="5200"/>
            </a:lvl1pPr>
            <a:lvl2pPr lvl="1">
              <a:lnSpc>
                <a:spcPct val="80000"/>
              </a:lnSpc>
              <a:spcBef>
                <a:spcPts val="0"/>
              </a:spcBef>
              <a:spcAft>
                <a:spcPts val="0"/>
              </a:spcAft>
              <a:buSzPts val="5200"/>
              <a:buNone/>
              <a:defRPr sz="5200"/>
            </a:lvl2pPr>
            <a:lvl3pPr lvl="2">
              <a:lnSpc>
                <a:spcPct val="80000"/>
              </a:lnSpc>
              <a:spcBef>
                <a:spcPts val="0"/>
              </a:spcBef>
              <a:spcAft>
                <a:spcPts val="0"/>
              </a:spcAft>
              <a:buSzPts val="5200"/>
              <a:buNone/>
              <a:defRPr sz="5200"/>
            </a:lvl3pPr>
            <a:lvl4pPr lvl="3">
              <a:lnSpc>
                <a:spcPct val="80000"/>
              </a:lnSpc>
              <a:spcBef>
                <a:spcPts val="0"/>
              </a:spcBef>
              <a:spcAft>
                <a:spcPts val="0"/>
              </a:spcAft>
              <a:buSzPts val="5200"/>
              <a:buNone/>
              <a:defRPr sz="5200"/>
            </a:lvl4pPr>
            <a:lvl5pPr lvl="4">
              <a:lnSpc>
                <a:spcPct val="80000"/>
              </a:lnSpc>
              <a:spcBef>
                <a:spcPts val="0"/>
              </a:spcBef>
              <a:spcAft>
                <a:spcPts val="0"/>
              </a:spcAft>
              <a:buSzPts val="5200"/>
              <a:buNone/>
              <a:defRPr sz="5200"/>
            </a:lvl5pPr>
            <a:lvl6pPr lvl="5">
              <a:lnSpc>
                <a:spcPct val="80000"/>
              </a:lnSpc>
              <a:spcBef>
                <a:spcPts val="0"/>
              </a:spcBef>
              <a:spcAft>
                <a:spcPts val="0"/>
              </a:spcAft>
              <a:buSzPts val="5200"/>
              <a:buNone/>
              <a:defRPr sz="5200"/>
            </a:lvl6pPr>
            <a:lvl7pPr lvl="6">
              <a:lnSpc>
                <a:spcPct val="80000"/>
              </a:lnSpc>
              <a:spcBef>
                <a:spcPts val="0"/>
              </a:spcBef>
              <a:spcAft>
                <a:spcPts val="0"/>
              </a:spcAft>
              <a:buSzPts val="5200"/>
              <a:buNone/>
              <a:defRPr sz="5200"/>
            </a:lvl7pPr>
            <a:lvl8pPr lvl="7">
              <a:lnSpc>
                <a:spcPct val="80000"/>
              </a:lnSpc>
              <a:spcBef>
                <a:spcPts val="0"/>
              </a:spcBef>
              <a:spcAft>
                <a:spcPts val="0"/>
              </a:spcAft>
              <a:buSzPts val="5200"/>
              <a:buNone/>
              <a:defRPr sz="5200"/>
            </a:lvl8pPr>
            <a:lvl9pPr lvl="8">
              <a:lnSpc>
                <a:spcPct val="8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05750" y="3367525"/>
            <a:ext cx="31098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idx="2"/>
          </p:nvPr>
        </p:nvSpPr>
        <p:spPr>
          <a:xfrm>
            <a:off x="805750" y="2575000"/>
            <a:ext cx="3347100" cy="573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6"/>
              </a:buClr>
              <a:buSzPts val="3000"/>
              <a:buNone/>
              <a:defRPr sz="3000">
                <a:solidFill>
                  <a:schemeClr val="accent6"/>
                </a:solidFill>
              </a:defRPr>
            </a:lvl1pPr>
            <a:lvl2pPr lvl="1" rtl="0">
              <a:lnSpc>
                <a:spcPct val="80000"/>
              </a:lnSpc>
              <a:spcBef>
                <a:spcPts val="0"/>
              </a:spcBef>
              <a:spcAft>
                <a:spcPts val="0"/>
              </a:spcAft>
              <a:buClr>
                <a:schemeClr val="accent6"/>
              </a:buClr>
              <a:buSzPts val="3000"/>
              <a:buNone/>
              <a:defRPr sz="3000">
                <a:solidFill>
                  <a:schemeClr val="accent6"/>
                </a:solidFill>
              </a:defRPr>
            </a:lvl2pPr>
            <a:lvl3pPr lvl="2" rtl="0">
              <a:lnSpc>
                <a:spcPct val="80000"/>
              </a:lnSpc>
              <a:spcBef>
                <a:spcPts val="0"/>
              </a:spcBef>
              <a:spcAft>
                <a:spcPts val="0"/>
              </a:spcAft>
              <a:buClr>
                <a:schemeClr val="accent6"/>
              </a:buClr>
              <a:buSzPts val="3000"/>
              <a:buNone/>
              <a:defRPr sz="3000">
                <a:solidFill>
                  <a:schemeClr val="accent6"/>
                </a:solidFill>
              </a:defRPr>
            </a:lvl3pPr>
            <a:lvl4pPr lvl="3" rtl="0">
              <a:lnSpc>
                <a:spcPct val="80000"/>
              </a:lnSpc>
              <a:spcBef>
                <a:spcPts val="0"/>
              </a:spcBef>
              <a:spcAft>
                <a:spcPts val="0"/>
              </a:spcAft>
              <a:buClr>
                <a:schemeClr val="accent6"/>
              </a:buClr>
              <a:buSzPts val="3000"/>
              <a:buNone/>
              <a:defRPr sz="3000">
                <a:solidFill>
                  <a:schemeClr val="accent6"/>
                </a:solidFill>
              </a:defRPr>
            </a:lvl4pPr>
            <a:lvl5pPr lvl="4" rtl="0">
              <a:lnSpc>
                <a:spcPct val="80000"/>
              </a:lnSpc>
              <a:spcBef>
                <a:spcPts val="0"/>
              </a:spcBef>
              <a:spcAft>
                <a:spcPts val="0"/>
              </a:spcAft>
              <a:buClr>
                <a:schemeClr val="accent6"/>
              </a:buClr>
              <a:buSzPts val="3000"/>
              <a:buNone/>
              <a:defRPr sz="3000">
                <a:solidFill>
                  <a:schemeClr val="accent6"/>
                </a:solidFill>
              </a:defRPr>
            </a:lvl5pPr>
            <a:lvl6pPr lvl="5" rtl="0">
              <a:lnSpc>
                <a:spcPct val="80000"/>
              </a:lnSpc>
              <a:spcBef>
                <a:spcPts val="0"/>
              </a:spcBef>
              <a:spcAft>
                <a:spcPts val="0"/>
              </a:spcAft>
              <a:buClr>
                <a:schemeClr val="accent6"/>
              </a:buClr>
              <a:buSzPts val="3000"/>
              <a:buNone/>
              <a:defRPr sz="3000">
                <a:solidFill>
                  <a:schemeClr val="accent6"/>
                </a:solidFill>
              </a:defRPr>
            </a:lvl6pPr>
            <a:lvl7pPr lvl="6" rtl="0">
              <a:lnSpc>
                <a:spcPct val="80000"/>
              </a:lnSpc>
              <a:spcBef>
                <a:spcPts val="0"/>
              </a:spcBef>
              <a:spcAft>
                <a:spcPts val="0"/>
              </a:spcAft>
              <a:buClr>
                <a:schemeClr val="accent6"/>
              </a:buClr>
              <a:buSzPts val="3000"/>
              <a:buNone/>
              <a:defRPr sz="3000">
                <a:solidFill>
                  <a:schemeClr val="accent6"/>
                </a:solidFill>
              </a:defRPr>
            </a:lvl7pPr>
            <a:lvl8pPr lvl="7" rtl="0">
              <a:lnSpc>
                <a:spcPct val="80000"/>
              </a:lnSpc>
              <a:spcBef>
                <a:spcPts val="0"/>
              </a:spcBef>
              <a:spcAft>
                <a:spcPts val="0"/>
              </a:spcAft>
              <a:buClr>
                <a:schemeClr val="accent6"/>
              </a:buClr>
              <a:buSzPts val="3000"/>
              <a:buNone/>
              <a:defRPr sz="3000">
                <a:solidFill>
                  <a:schemeClr val="accent6"/>
                </a:solidFill>
              </a:defRPr>
            </a:lvl8pPr>
            <a:lvl9pPr lvl="8" rtl="0">
              <a:lnSpc>
                <a:spcPct val="80000"/>
              </a:lnSpc>
              <a:spcBef>
                <a:spcPts val="0"/>
              </a:spcBef>
              <a:spcAft>
                <a:spcPts val="0"/>
              </a:spcAft>
              <a:buClr>
                <a:schemeClr val="accent6"/>
              </a:buClr>
              <a:buSzPts val="3000"/>
              <a:buNone/>
              <a:defRPr sz="3000">
                <a:solidFill>
                  <a:schemeClr val="accent6"/>
                </a:solidFill>
              </a:defRPr>
            </a:lvl9pPr>
          </a:lstStyle>
          <a:p>
            <a:endParaRPr/>
          </a:p>
        </p:txBody>
      </p:sp>
      <p:sp>
        <p:nvSpPr>
          <p:cNvPr id="12" name="Google Shape;12;p2"/>
          <p:cNvSpPr/>
          <p:nvPr/>
        </p:nvSpPr>
        <p:spPr>
          <a:xfrm>
            <a:off x="4143095" y="16"/>
            <a:ext cx="5001120" cy="4610752"/>
          </a:xfrm>
          <a:custGeom>
            <a:avLst/>
            <a:gdLst/>
            <a:ahLst/>
            <a:cxnLst/>
            <a:rect l="l" t="t" r="r" b="b"/>
            <a:pathLst>
              <a:path w="227272" h="209532" extrusionOk="0">
                <a:moveTo>
                  <a:pt x="76464" y="0"/>
                </a:moveTo>
                <a:cubicBezTo>
                  <a:pt x="16774" y="52437"/>
                  <a:pt x="1" y="131312"/>
                  <a:pt x="39210" y="177376"/>
                </a:cubicBezTo>
                <a:cubicBezTo>
                  <a:pt x="57561" y="198930"/>
                  <a:pt x="84958" y="209532"/>
                  <a:pt x="115199" y="209532"/>
                </a:cubicBezTo>
                <a:cubicBezTo>
                  <a:pt x="150420" y="209532"/>
                  <a:pt x="189498" y="195150"/>
                  <a:pt x="222630" y="166944"/>
                </a:cubicBezTo>
                <a:cubicBezTo>
                  <a:pt x="224206" y="165606"/>
                  <a:pt x="225754" y="164243"/>
                  <a:pt x="227272" y="162860"/>
                </a:cubicBezTo>
                <a:lnTo>
                  <a:pt x="227272" y="0"/>
                </a:lnTo>
                <a:close/>
              </a:path>
            </a:pathLst>
          </a:custGeom>
          <a:solidFill>
            <a:srgbClr val="92C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011909" y="526475"/>
            <a:ext cx="1132324" cy="50312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94913" y="356500"/>
            <a:ext cx="1349675" cy="431400"/>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60238" y="4260925"/>
            <a:ext cx="1768225" cy="356725"/>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58888" y="915250"/>
            <a:ext cx="51300" cy="51275"/>
          </a:xfrm>
          <a:custGeom>
            <a:avLst/>
            <a:gdLst/>
            <a:ahLst/>
            <a:cxnLst/>
            <a:rect l="l" t="t" r="r" b="b"/>
            <a:pathLst>
              <a:path w="2052" h="2051" fill="none" extrusionOk="0">
                <a:moveTo>
                  <a:pt x="2052" y="987"/>
                </a:moveTo>
                <a:cubicBezTo>
                  <a:pt x="2052" y="1387"/>
                  <a:pt x="1812" y="1747"/>
                  <a:pt x="1443" y="1900"/>
                </a:cubicBezTo>
                <a:cubicBezTo>
                  <a:pt x="1073" y="2051"/>
                  <a:pt x="649" y="1967"/>
                  <a:pt x="368" y="1685"/>
                </a:cubicBezTo>
                <a:cubicBezTo>
                  <a:pt x="85" y="1403"/>
                  <a:pt x="1" y="978"/>
                  <a:pt x="154" y="610"/>
                </a:cubicBezTo>
                <a:cubicBezTo>
                  <a:pt x="306" y="240"/>
                  <a:pt x="666" y="0"/>
                  <a:pt x="1065" y="0"/>
                </a:cubicBezTo>
                <a:cubicBezTo>
                  <a:pt x="1610" y="0"/>
                  <a:pt x="2052" y="441"/>
                  <a:pt x="2052" y="987"/>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11613" y="453400"/>
            <a:ext cx="476175" cy="25"/>
          </a:xfrm>
          <a:custGeom>
            <a:avLst/>
            <a:gdLst/>
            <a:ahLst/>
            <a:cxnLst/>
            <a:rect l="l" t="t" r="r" b="b"/>
            <a:pathLst>
              <a:path w="19047" h="1" fill="none" extrusionOk="0">
                <a:moveTo>
                  <a:pt x="1" y="0"/>
                </a:moveTo>
                <a:lnTo>
                  <a:pt x="19047"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01588" y="453400"/>
            <a:ext cx="188975" cy="25"/>
          </a:xfrm>
          <a:custGeom>
            <a:avLst/>
            <a:gdLst/>
            <a:ahLst/>
            <a:cxnLst/>
            <a:rect l="l" t="t" r="r" b="b"/>
            <a:pathLst>
              <a:path w="7559" h="1" fill="none" extrusionOk="0">
                <a:moveTo>
                  <a:pt x="1" y="0"/>
                </a:moveTo>
                <a:lnTo>
                  <a:pt x="7559"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24088" y="4760825"/>
            <a:ext cx="189000" cy="25"/>
          </a:xfrm>
          <a:custGeom>
            <a:avLst/>
            <a:gdLst/>
            <a:ahLst/>
            <a:cxnLst/>
            <a:rect l="l" t="t" r="r" b="b"/>
            <a:pathLst>
              <a:path w="7560" h="1" fill="none" extrusionOk="0">
                <a:moveTo>
                  <a:pt x="0" y="0"/>
                </a:moveTo>
                <a:lnTo>
                  <a:pt x="7559" y="0"/>
                </a:lnTo>
              </a:path>
            </a:pathLst>
          </a:custGeom>
          <a:solidFill>
            <a:schemeClr val="accent2"/>
          </a:solid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3046138" y="601325"/>
            <a:ext cx="68950" cy="68900"/>
            <a:chOff x="5627413" y="1896725"/>
            <a:chExt cx="68950" cy="68900"/>
          </a:xfrm>
        </p:grpSpPr>
        <p:sp>
          <p:nvSpPr>
            <p:cNvPr id="21" name="Google Shape;21;p2"/>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743525" y="1204100"/>
            <a:ext cx="7377000" cy="322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4"/>
          <p:cNvSpPr/>
          <p:nvPr/>
        </p:nvSpPr>
        <p:spPr>
          <a:xfrm>
            <a:off x="8310012" y="794052"/>
            <a:ext cx="879783" cy="39091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951541" y="91771"/>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2975211" y="268525"/>
            <a:ext cx="641646" cy="34"/>
          </a:xfrm>
          <a:custGeom>
            <a:avLst/>
            <a:gdLst/>
            <a:ahLst/>
            <a:cxnLst/>
            <a:rect l="l" t="t" r="r" b="b"/>
            <a:pathLst>
              <a:path w="19047" h="1" fill="none" extrusionOk="0">
                <a:moveTo>
                  <a:pt x="1" y="0"/>
                </a:moveTo>
                <a:lnTo>
                  <a:pt x="19047"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3282227" y="366425"/>
            <a:ext cx="254644" cy="34"/>
          </a:xfrm>
          <a:custGeom>
            <a:avLst/>
            <a:gdLst/>
            <a:ahLst/>
            <a:cxnLst/>
            <a:rect l="l" t="t" r="r" b="b"/>
            <a:pathLst>
              <a:path w="7559" h="1" fill="none" extrusionOk="0">
                <a:moveTo>
                  <a:pt x="1" y="0"/>
                </a:moveTo>
                <a:lnTo>
                  <a:pt x="7559"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a:off x="8940450" y="2987037"/>
            <a:ext cx="92876" cy="92876"/>
            <a:chOff x="18635775" y="3220037"/>
            <a:chExt cx="92876" cy="92876"/>
          </a:xfrm>
        </p:grpSpPr>
        <p:sp>
          <p:nvSpPr>
            <p:cNvPr id="36" name="Google Shape;36;p4"/>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a:off x="324508" y="1328629"/>
            <a:ext cx="92910" cy="92843"/>
            <a:chOff x="5627413" y="1896725"/>
            <a:chExt cx="68950" cy="68900"/>
          </a:xfrm>
        </p:grpSpPr>
        <p:sp>
          <p:nvSpPr>
            <p:cNvPr id="39" name="Google Shape;39;p4"/>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txBox="1">
            <a:spLocks noGrp="1"/>
          </p:cNvSpPr>
          <p:nvPr>
            <p:ph type="title"/>
          </p:nvPr>
        </p:nvSpPr>
        <p:spPr>
          <a:xfrm>
            <a:off x="743525" y="520675"/>
            <a:ext cx="5094300" cy="683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3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ONE_COLUMN_TEXT_2_1">
    <p:spTree>
      <p:nvGrpSpPr>
        <p:cNvPr id="1" name="Shape 314"/>
        <p:cNvGrpSpPr/>
        <p:nvPr/>
      </p:nvGrpSpPr>
      <p:grpSpPr>
        <a:xfrm>
          <a:off x="0" y="0"/>
          <a:ext cx="0" cy="0"/>
          <a:chOff x="0" y="0"/>
          <a:chExt cx="0" cy="0"/>
        </a:xfrm>
      </p:grpSpPr>
      <p:sp>
        <p:nvSpPr>
          <p:cNvPr id="315" name="Google Shape;315;p26"/>
          <p:cNvSpPr/>
          <p:nvPr/>
        </p:nvSpPr>
        <p:spPr>
          <a:xfrm>
            <a:off x="4000707" y="-128674"/>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6"/>
          <p:cNvGrpSpPr/>
          <p:nvPr/>
        </p:nvGrpSpPr>
        <p:grpSpPr>
          <a:xfrm rot="10800000">
            <a:off x="-1135854" y="-493775"/>
            <a:ext cx="6398896" cy="6254243"/>
            <a:chOff x="4526596" y="-33950"/>
            <a:chExt cx="6398896" cy="6254243"/>
          </a:xfrm>
        </p:grpSpPr>
        <p:sp>
          <p:nvSpPr>
            <p:cNvPr id="317" name="Google Shape;317;p26"/>
            <p:cNvSpPr/>
            <p:nvPr/>
          </p:nvSpPr>
          <p:spPr>
            <a:xfrm rot="-2124055">
              <a:off x="5593290" y="1783739"/>
              <a:ext cx="1570708" cy="1237509"/>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rot="2969057">
              <a:off x="5809454" y="522465"/>
              <a:ext cx="3833180" cy="5141413"/>
            </a:xfrm>
            <a:custGeom>
              <a:avLst/>
              <a:gdLst/>
              <a:ahLst/>
              <a:cxnLst/>
              <a:rect l="l" t="t" r="r" b="b"/>
              <a:pathLst>
                <a:path w="29948" h="40169" extrusionOk="0">
                  <a:moveTo>
                    <a:pt x="8382" y="1"/>
                  </a:moveTo>
                  <a:cubicBezTo>
                    <a:pt x="6298" y="1"/>
                    <a:pt x="4274" y="675"/>
                    <a:pt x="2612" y="2368"/>
                  </a:cubicBezTo>
                  <a:cubicBezTo>
                    <a:pt x="689" y="4357"/>
                    <a:pt x="1" y="7241"/>
                    <a:pt x="809" y="9885"/>
                  </a:cubicBezTo>
                  <a:cubicBezTo>
                    <a:pt x="1902" y="13305"/>
                    <a:pt x="5223" y="15435"/>
                    <a:pt x="7539" y="18177"/>
                  </a:cubicBezTo>
                  <a:cubicBezTo>
                    <a:pt x="9320" y="20286"/>
                    <a:pt x="10544" y="22810"/>
                    <a:pt x="11090" y="25519"/>
                  </a:cubicBezTo>
                  <a:cubicBezTo>
                    <a:pt x="11593" y="28010"/>
                    <a:pt x="11516" y="30589"/>
                    <a:pt x="11975" y="33091"/>
                  </a:cubicBezTo>
                  <a:cubicBezTo>
                    <a:pt x="12434" y="35593"/>
                    <a:pt x="13581" y="38160"/>
                    <a:pt x="15799" y="39406"/>
                  </a:cubicBezTo>
                  <a:cubicBezTo>
                    <a:pt x="16729" y="39929"/>
                    <a:pt x="17782" y="40169"/>
                    <a:pt x="18847" y="40169"/>
                  </a:cubicBezTo>
                  <a:cubicBezTo>
                    <a:pt x="20071" y="40169"/>
                    <a:pt x="21311" y="39852"/>
                    <a:pt x="22398" y="39285"/>
                  </a:cubicBezTo>
                  <a:cubicBezTo>
                    <a:pt x="24430" y="38226"/>
                    <a:pt x="25981" y="36390"/>
                    <a:pt x="27074" y="34380"/>
                  </a:cubicBezTo>
                  <a:cubicBezTo>
                    <a:pt x="29947" y="29136"/>
                    <a:pt x="29947" y="22613"/>
                    <a:pt x="27828" y="17030"/>
                  </a:cubicBezTo>
                  <a:cubicBezTo>
                    <a:pt x="25708" y="11436"/>
                    <a:pt x="21622" y="6749"/>
                    <a:pt x="16848" y="3155"/>
                  </a:cubicBezTo>
                  <a:cubicBezTo>
                    <a:pt x="14502" y="1395"/>
                    <a:pt x="11380" y="1"/>
                    <a:pt x="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26"/>
          <p:cNvSpPr/>
          <p:nvPr/>
        </p:nvSpPr>
        <p:spPr>
          <a:xfrm>
            <a:off x="-789359" y="352009"/>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26"/>
          <p:cNvGrpSpPr/>
          <p:nvPr/>
        </p:nvGrpSpPr>
        <p:grpSpPr>
          <a:xfrm>
            <a:off x="6539758" y="4931704"/>
            <a:ext cx="92910" cy="92843"/>
            <a:chOff x="5627413" y="1896725"/>
            <a:chExt cx="68950" cy="68900"/>
          </a:xfrm>
        </p:grpSpPr>
        <p:sp>
          <p:nvSpPr>
            <p:cNvPr id="321" name="Google Shape;321;p26"/>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26"/>
          <p:cNvSpPr/>
          <p:nvPr/>
        </p:nvSpPr>
        <p:spPr>
          <a:xfrm>
            <a:off x="2580922" y="47688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4231022" y="88300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26"/>
          <p:cNvGrpSpPr/>
          <p:nvPr/>
        </p:nvGrpSpPr>
        <p:grpSpPr>
          <a:xfrm>
            <a:off x="4219133" y="2786279"/>
            <a:ext cx="92910" cy="92843"/>
            <a:chOff x="5627413" y="1896725"/>
            <a:chExt cx="68950" cy="68900"/>
          </a:xfrm>
        </p:grpSpPr>
        <p:sp>
          <p:nvSpPr>
            <p:cNvPr id="326" name="Google Shape;326;p26"/>
            <p:cNvSpPr/>
            <p:nvPr/>
          </p:nvSpPr>
          <p:spPr>
            <a:xfrm>
              <a:off x="5661888" y="1896725"/>
              <a:ext cx="25" cy="68900"/>
            </a:xfrm>
            <a:custGeom>
              <a:avLst/>
              <a:gdLst/>
              <a:ahLst/>
              <a:cxnLst/>
              <a:rect l="l" t="t" r="r" b="b"/>
              <a:pathLst>
                <a:path w="1" h="2756" fill="none" extrusionOk="0">
                  <a:moveTo>
                    <a:pt x="0" y="0"/>
                  </a:moveTo>
                  <a:lnTo>
                    <a:pt x="0" y="2755"/>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627413" y="1931150"/>
              <a:ext cx="68950" cy="25"/>
            </a:xfrm>
            <a:custGeom>
              <a:avLst/>
              <a:gdLst/>
              <a:ahLst/>
              <a:cxnLst/>
              <a:rect l="l" t="t" r="r" b="b"/>
              <a:pathLst>
                <a:path w="2758" h="1" fill="none" extrusionOk="0">
                  <a:moveTo>
                    <a:pt x="2757" y="0"/>
                  </a:moveTo>
                  <a:lnTo>
                    <a:pt x="1" y="0"/>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26"/>
          <p:cNvSpPr/>
          <p:nvPr/>
        </p:nvSpPr>
        <p:spPr>
          <a:xfrm>
            <a:off x="5545472" y="4247682"/>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APTION_ONLY_1_2_2">
    <p:spTree>
      <p:nvGrpSpPr>
        <p:cNvPr id="1" name="Shape 329"/>
        <p:cNvGrpSpPr/>
        <p:nvPr/>
      </p:nvGrpSpPr>
      <p:grpSpPr>
        <a:xfrm>
          <a:off x="0" y="0"/>
          <a:ext cx="0" cy="0"/>
          <a:chOff x="0" y="0"/>
          <a:chExt cx="0" cy="0"/>
        </a:xfrm>
      </p:grpSpPr>
      <p:sp>
        <p:nvSpPr>
          <p:cNvPr id="330" name="Google Shape;330;p27"/>
          <p:cNvSpPr/>
          <p:nvPr/>
        </p:nvSpPr>
        <p:spPr>
          <a:xfrm>
            <a:off x="0" y="2349862"/>
            <a:ext cx="9144005" cy="2793640"/>
          </a:xfrm>
          <a:custGeom>
            <a:avLst/>
            <a:gdLst/>
            <a:ahLst/>
            <a:cxnLst/>
            <a:rect l="l" t="t" r="r" b="b"/>
            <a:pathLst>
              <a:path w="268310" h="81973" extrusionOk="0">
                <a:moveTo>
                  <a:pt x="102356" y="0"/>
                </a:moveTo>
                <a:cubicBezTo>
                  <a:pt x="93483" y="0"/>
                  <a:pt x="84343" y="4733"/>
                  <a:pt x="79028" y="11723"/>
                </a:cubicBezTo>
                <a:cubicBezTo>
                  <a:pt x="73107" y="19513"/>
                  <a:pt x="72184" y="29777"/>
                  <a:pt x="66914" y="37814"/>
                </a:cubicBezTo>
                <a:cubicBezTo>
                  <a:pt x="61686" y="45788"/>
                  <a:pt x="52668" y="51450"/>
                  <a:pt x="43041" y="51802"/>
                </a:cubicBezTo>
                <a:cubicBezTo>
                  <a:pt x="42550" y="51820"/>
                  <a:pt x="42054" y="51826"/>
                  <a:pt x="41555" y="51826"/>
                </a:cubicBezTo>
                <a:cubicBezTo>
                  <a:pt x="40018" y="51826"/>
                  <a:pt x="38455" y="51762"/>
                  <a:pt x="36910" y="51762"/>
                </a:cubicBezTo>
                <a:cubicBezTo>
                  <a:pt x="33705" y="51762"/>
                  <a:pt x="30581" y="52040"/>
                  <a:pt x="27940" y="53748"/>
                </a:cubicBezTo>
                <a:cubicBezTo>
                  <a:pt x="21854" y="57686"/>
                  <a:pt x="21242" y="67343"/>
                  <a:pt x="19922" y="70936"/>
                </a:cubicBezTo>
                <a:cubicBezTo>
                  <a:pt x="17318" y="78034"/>
                  <a:pt x="5972" y="71533"/>
                  <a:pt x="1" y="81973"/>
                </a:cubicBezTo>
                <a:lnTo>
                  <a:pt x="268109" y="81973"/>
                </a:lnTo>
                <a:cubicBezTo>
                  <a:pt x="268310" y="76971"/>
                  <a:pt x="266606" y="61374"/>
                  <a:pt x="265391" y="59518"/>
                </a:cubicBezTo>
                <a:cubicBezTo>
                  <a:pt x="260152" y="51515"/>
                  <a:pt x="248029" y="47996"/>
                  <a:pt x="239376" y="46445"/>
                </a:cubicBezTo>
                <a:cubicBezTo>
                  <a:pt x="230038" y="44769"/>
                  <a:pt x="218642" y="44685"/>
                  <a:pt x="210905" y="39114"/>
                </a:cubicBezTo>
                <a:cubicBezTo>
                  <a:pt x="202473" y="33041"/>
                  <a:pt x="198759" y="21039"/>
                  <a:pt x="188746" y="18441"/>
                </a:cubicBezTo>
                <a:cubicBezTo>
                  <a:pt x="187196" y="18039"/>
                  <a:pt x="185636" y="17874"/>
                  <a:pt x="184068" y="17874"/>
                </a:cubicBezTo>
                <a:cubicBezTo>
                  <a:pt x="178713" y="17874"/>
                  <a:pt x="173274" y="19804"/>
                  <a:pt x="167905" y="20824"/>
                </a:cubicBezTo>
                <a:cubicBezTo>
                  <a:pt x="164949" y="21385"/>
                  <a:pt x="161942" y="21663"/>
                  <a:pt x="158936" y="21663"/>
                </a:cubicBezTo>
                <a:cubicBezTo>
                  <a:pt x="151713" y="21663"/>
                  <a:pt x="144488" y="20061"/>
                  <a:pt x="137946" y="16946"/>
                </a:cubicBezTo>
                <a:cubicBezTo>
                  <a:pt x="127519" y="11982"/>
                  <a:pt x="118536" y="2766"/>
                  <a:pt x="106975" y="450"/>
                </a:cubicBezTo>
                <a:cubicBezTo>
                  <a:pt x="105459" y="145"/>
                  <a:pt x="103911" y="0"/>
                  <a:pt x="102356" y="0"/>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flipH="1">
            <a:off x="4073382" y="936888"/>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56033" y="3047978"/>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7"/>
          <p:cNvGrpSpPr/>
          <p:nvPr/>
        </p:nvGrpSpPr>
        <p:grpSpPr>
          <a:xfrm>
            <a:off x="8940450" y="2987037"/>
            <a:ext cx="92876" cy="92876"/>
            <a:chOff x="18635775" y="3220037"/>
            <a:chExt cx="92876" cy="92876"/>
          </a:xfrm>
        </p:grpSpPr>
        <p:sp>
          <p:nvSpPr>
            <p:cNvPr id="335" name="Google Shape;335;p27"/>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7"/>
          <p:cNvGrpSpPr/>
          <p:nvPr/>
        </p:nvGrpSpPr>
        <p:grpSpPr>
          <a:xfrm>
            <a:off x="655108" y="1150954"/>
            <a:ext cx="92910" cy="92843"/>
            <a:chOff x="5627413" y="1896725"/>
            <a:chExt cx="68950" cy="68900"/>
          </a:xfrm>
        </p:grpSpPr>
        <p:sp>
          <p:nvSpPr>
            <p:cNvPr id="338" name="Google Shape;338;p27"/>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27"/>
          <p:cNvSpPr/>
          <p:nvPr/>
        </p:nvSpPr>
        <p:spPr>
          <a:xfrm flipH="1">
            <a:off x="7460032" y="456213"/>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APTION_ONLY_2">
    <p:spTree>
      <p:nvGrpSpPr>
        <p:cNvPr id="1" name="Shape 341"/>
        <p:cNvGrpSpPr/>
        <p:nvPr/>
      </p:nvGrpSpPr>
      <p:grpSpPr>
        <a:xfrm>
          <a:off x="0" y="0"/>
          <a:ext cx="0" cy="0"/>
          <a:chOff x="0" y="0"/>
          <a:chExt cx="0" cy="0"/>
        </a:xfrm>
      </p:grpSpPr>
      <p:sp>
        <p:nvSpPr>
          <p:cNvPr id="342" name="Google Shape;342;p28"/>
          <p:cNvSpPr/>
          <p:nvPr/>
        </p:nvSpPr>
        <p:spPr>
          <a:xfrm rot="7882444">
            <a:off x="6589885" y="-1137348"/>
            <a:ext cx="3103938" cy="4188230"/>
          </a:xfrm>
          <a:custGeom>
            <a:avLst/>
            <a:gdLst/>
            <a:ahLst/>
            <a:cxnLst/>
            <a:rect l="l" t="t" r="r" b="b"/>
            <a:pathLst>
              <a:path w="17110" h="23087" extrusionOk="0">
                <a:moveTo>
                  <a:pt x="11060" y="0"/>
                </a:moveTo>
                <a:cubicBezTo>
                  <a:pt x="8458" y="0"/>
                  <a:pt x="4658" y="1566"/>
                  <a:pt x="3223" y="2864"/>
                </a:cubicBezTo>
                <a:cubicBezTo>
                  <a:pt x="252" y="5519"/>
                  <a:pt x="0" y="12336"/>
                  <a:pt x="732" y="15865"/>
                </a:cubicBezTo>
                <a:cubicBezTo>
                  <a:pt x="1322" y="18750"/>
                  <a:pt x="3136" y="21525"/>
                  <a:pt x="5878" y="22606"/>
                </a:cubicBezTo>
                <a:cubicBezTo>
                  <a:pt x="6704" y="22933"/>
                  <a:pt x="7578" y="23086"/>
                  <a:pt x="8457" y="23086"/>
                </a:cubicBezTo>
                <a:cubicBezTo>
                  <a:pt x="10604" y="23086"/>
                  <a:pt x="12780" y="22176"/>
                  <a:pt x="14346" y="20673"/>
                </a:cubicBezTo>
                <a:cubicBezTo>
                  <a:pt x="15241" y="19809"/>
                  <a:pt x="15973" y="18739"/>
                  <a:pt x="16279" y="17526"/>
                </a:cubicBezTo>
                <a:cubicBezTo>
                  <a:pt x="17110" y="14248"/>
                  <a:pt x="14651" y="11047"/>
                  <a:pt x="14422" y="7671"/>
                </a:cubicBezTo>
                <a:cubicBezTo>
                  <a:pt x="14335" y="6371"/>
                  <a:pt x="14586" y="5071"/>
                  <a:pt x="14520" y="3771"/>
                </a:cubicBezTo>
                <a:cubicBezTo>
                  <a:pt x="14444" y="2482"/>
                  <a:pt x="13985" y="1094"/>
                  <a:pt x="12882" y="406"/>
                </a:cubicBezTo>
                <a:cubicBezTo>
                  <a:pt x="12419" y="122"/>
                  <a:pt x="11786" y="0"/>
                  <a:pt x="1106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5868148" y="382100"/>
            <a:ext cx="1811016" cy="365358"/>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922759" y="4065521"/>
            <a:ext cx="1818687" cy="581311"/>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28"/>
          <p:cNvGrpSpPr/>
          <p:nvPr/>
        </p:nvGrpSpPr>
        <p:grpSpPr>
          <a:xfrm>
            <a:off x="3424008" y="1130804"/>
            <a:ext cx="92910" cy="92843"/>
            <a:chOff x="5627413" y="1896725"/>
            <a:chExt cx="68950" cy="68900"/>
          </a:xfrm>
        </p:grpSpPr>
        <p:sp>
          <p:nvSpPr>
            <p:cNvPr id="346" name="Google Shape;346;p28"/>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8"/>
          <p:cNvSpPr/>
          <p:nvPr/>
        </p:nvSpPr>
        <p:spPr>
          <a:xfrm>
            <a:off x="8846822" y="25187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0"/>
        <p:cNvGrpSpPr/>
        <p:nvPr/>
      </p:nvGrpSpPr>
      <p:grpSpPr>
        <a:xfrm>
          <a:off x="0" y="0"/>
          <a:ext cx="0" cy="0"/>
          <a:chOff x="0" y="0"/>
          <a:chExt cx="0" cy="0"/>
        </a:xfrm>
      </p:grpSpPr>
      <p:sp>
        <p:nvSpPr>
          <p:cNvPr id="121" name="Google Shape;121;p13"/>
          <p:cNvSpPr/>
          <p:nvPr/>
        </p:nvSpPr>
        <p:spPr>
          <a:xfrm>
            <a:off x="0" y="2349862"/>
            <a:ext cx="9144005" cy="2793640"/>
          </a:xfrm>
          <a:custGeom>
            <a:avLst/>
            <a:gdLst/>
            <a:ahLst/>
            <a:cxnLst/>
            <a:rect l="l" t="t" r="r" b="b"/>
            <a:pathLst>
              <a:path w="268310" h="81973" extrusionOk="0">
                <a:moveTo>
                  <a:pt x="102356" y="0"/>
                </a:moveTo>
                <a:cubicBezTo>
                  <a:pt x="93483" y="0"/>
                  <a:pt x="84343" y="4733"/>
                  <a:pt x="79028" y="11723"/>
                </a:cubicBezTo>
                <a:cubicBezTo>
                  <a:pt x="73107" y="19513"/>
                  <a:pt x="72184" y="29777"/>
                  <a:pt x="66914" y="37814"/>
                </a:cubicBezTo>
                <a:cubicBezTo>
                  <a:pt x="61686" y="45788"/>
                  <a:pt x="52668" y="51450"/>
                  <a:pt x="43041" y="51802"/>
                </a:cubicBezTo>
                <a:cubicBezTo>
                  <a:pt x="42550" y="51820"/>
                  <a:pt x="42054" y="51826"/>
                  <a:pt x="41555" y="51826"/>
                </a:cubicBezTo>
                <a:cubicBezTo>
                  <a:pt x="40018" y="51826"/>
                  <a:pt x="38455" y="51762"/>
                  <a:pt x="36910" y="51762"/>
                </a:cubicBezTo>
                <a:cubicBezTo>
                  <a:pt x="33705" y="51762"/>
                  <a:pt x="30581" y="52040"/>
                  <a:pt x="27940" y="53748"/>
                </a:cubicBezTo>
                <a:cubicBezTo>
                  <a:pt x="21854" y="57686"/>
                  <a:pt x="21242" y="67343"/>
                  <a:pt x="19922" y="70936"/>
                </a:cubicBezTo>
                <a:cubicBezTo>
                  <a:pt x="17318" y="78034"/>
                  <a:pt x="5972" y="71533"/>
                  <a:pt x="1" y="81973"/>
                </a:cubicBezTo>
                <a:lnTo>
                  <a:pt x="268109" y="81973"/>
                </a:lnTo>
                <a:cubicBezTo>
                  <a:pt x="268310" y="76971"/>
                  <a:pt x="266606" y="61374"/>
                  <a:pt x="265391" y="59518"/>
                </a:cubicBezTo>
                <a:cubicBezTo>
                  <a:pt x="260152" y="51515"/>
                  <a:pt x="248029" y="47996"/>
                  <a:pt x="239376" y="46445"/>
                </a:cubicBezTo>
                <a:cubicBezTo>
                  <a:pt x="230038" y="44769"/>
                  <a:pt x="218642" y="44685"/>
                  <a:pt x="210905" y="39114"/>
                </a:cubicBezTo>
                <a:cubicBezTo>
                  <a:pt x="202473" y="33041"/>
                  <a:pt x="198759" y="21039"/>
                  <a:pt x="188746" y="18441"/>
                </a:cubicBezTo>
                <a:cubicBezTo>
                  <a:pt x="187196" y="18039"/>
                  <a:pt x="185636" y="17874"/>
                  <a:pt x="184068" y="17874"/>
                </a:cubicBezTo>
                <a:cubicBezTo>
                  <a:pt x="178713" y="17874"/>
                  <a:pt x="173274" y="19804"/>
                  <a:pt x="167905" y="20824"/>
                </a:cubicBezTo>
                <a:cubicBezTo>
                  <a:pt x="164949" y="21385"/>
                  <a:pt x="161942" y="21663"/>
                  <a:pt x="158936" y="21663"/>
                </a:cubicBezTo>
                <a:cubicBezTo>
                  <a:pt x="151713" y="21663"/>
                  <a:pt x="144488" y="20061"/>
                  <a:pt x="137946" y="16946"/>
                </a:cubicBezTo>
                <a:cubicBezTo>
                  <a:pt x="127519" y="11982"/>
                  <a:pt x="118536" y="2766"/>
                  <a:pt x="106975" y="450"/>
                </a:cubicBezTo>
                <a:cubicBezTo>
                  <a:pt x="105459" y="145"/>
                  <a:pt x="103911" y="0"/>
                  <a:pt x="102356" y="0"/>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213784" y="2366902"/>
            <a:ext cx="2144280" cy="1263039"/>
          </a:xfrm>
          <a:custGeom>
            <a:avLst/>
            <a:gdLst/>
            <a:ahLst/>
            <a:cxnLst/>
            <a:rect l="l" t="t" r="r" b="b"/>
            <a:pathLst>
              <a:path w="62919" h="37061" extrusionOk="0">
                <a:moveTo>
                  <a:pt x="45468" y="1"/>
                </a:moveTo>
                <a:cubicBezTo>
                  <a:pt x="43021" y="1"/>
                  <a:pt x="40378" y="386"/>
                  <a:pt x="37588" y="1232"/>
                </a:cubicBezTo>
                <a:cubicBezTo>
                  <a:pt x="31011" y="3227"/>
                  <a:pt x="26967" y="8179"/>
                  <a:pt x="21378" y="11475"/>
                </a:cubicBezTo>
                <a:cubicBezTo>
                  <a:pt x="17091" y="14005"/>
                  <a:pt x="11899" y="15549"/>
                  <a:pt x="7634" y="18101"/>
                </a:cubicBezTo>
                <a:cubicBezTo>
                  <a:pt x="3368" y="20652"/>
                  <a:pt x="0" y="24817"/>
                  <a:pt x="1544" y="28758"/>
                </a:cubicBezTo>
                <a:cubicBezTo>
                  <a:pt x="3109" y="32756"/>
                  <a:pt x="8913" y="34815"/>
                  <a:pt x="14263" y="35828"/>
                </a:cubicBezTo>
                <a:cubicBezTo>
                  <a:pt x="18454" y="36621"/>
                  <a:pt x="22811" y="37061"/>
                  <a:pt x="27144" y="37061"/>
                </a:cubicBezTo>
                <a:cubicBezTo>
                  <a:pt x="33427" y="37061"/>
                  <a:pt x="39660" y="36136"/>
                  <a:pt x="45267" y="34024"/>
                </a:cubicBezTo>
                <a:cubicBezTo>
                  <a:pt x="52922" y="31139"/>
                  <a:pt x="59287" y="25669"/>
                  <a:pt x="61502" y="19372"/>
                </a:cubicBezTo>
                <a:cubicBezTo>
                  <a:pt x="62919" y="15351"/>
                  <a:pt x="62533" y="11382"/>
                  <a:pt x="60751" y="8096"/>
                </a:cubicBezTo>
                <a:cubicBezTo>
                  <a:pt x="58171" y="3333"/>
                  <a:pt x="52665" y="1"/>
                  <a:pt x="45468" y="1"/>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8262287" y="1179602"/>
            <a:ext cx="879783" cy="39091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7938816" y="295921"/>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928993" y="507101"/>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8680787" y="3366190"/>
            <a:ext cx="69194" cy="69160"/>
          </a:xfrm>
          <a:custGeom>
            <a:avLst/>
            <a:gdLst/>
            <a:ahLst/>
            <a:cxnLst/>
            <a:rect l="l" t="t" r="r" b="b"/>
            <a:pathLst>
              <a:path w="2054" h="2053" fill="none" extrusionOk="0">
                <a:moveTo>
                  <a:pt x="2053" y="987"/>
                </a:moveTo>
                <a:cubicBezTo>
                  <a:pt x="2053" y="1387"/>
                  <a:pt x="1813" y="1747"/>
                  <a:pt x="1443" y="1900"/>
                </a:cubicBezTo>
                <a:cubicBezTo>
                  <a:pt x="1075" y="2053"/>
                  <a:pt x="651" y="1968"/>
                  <a:pt x="368" y="1686"/>
                </a:cubicBezTo>
                <a:cubicBezTo>
                  <a:pt x="86" y="1403"/>
                  <a:pt x="1" y="979"/>
                  <a:pt x="154" y="610"/>
                </a:cubicBezTo>
                <a:cubicBezTo>
                  <a:pt x="306" y="242"/>
                  <a:pt x="666" y="0"/>
                  <a:pt x="1066" y="0"/>
                </a:cubicBezTo>
                <a:cubicBezTo>
                  <a:pt x="1612" y="0"/>
                  <a:pt x="2053" y="443"/>
                  <a:pt x="2053" y="987"/>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536872" y="48109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2975211" y="268525"/>
            <a:ext cx="641646" cy="34"/>
          </a:xfrm>
          <a:custGeom>
            <a:avLst/>
            <a:gdLst/>
            <a:ahLst/>
            <a:cxnLst/>
            <a:rect l="l" t="t" r="r" b="b"/>
            <a:pathLst>
              <a:path w="19047" h="1" fill="none" extrusionOk="0">
                <a:moveTo>
                  <a:pt x="1" y="0"/>
                </a:moveTo>
                <a:lnTo>
                  <a:pt x="19047"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282227" y="366425"/>
            <a:ext cx="254644" cy="34"/>
          </a:xfrm>
          <a:custGeom>
            <a:avLst/>
            <a:gdLst/>
            <a:ahLst/>
            <a:cxnLst/>
            <a:rect l="l" t="t" r="r" b="b"/>
            <a:pathLst>
              <a:path w="7559" h="1" fill="none" extrusionOk="0">
                <a:moveTo>
                  <a:pt x="1" y="0"/>
                </a:moveTo>
                <a:lnTo>
                  <a:pt x="7559"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56033" y="3047978"/>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3130632" y="4714642"/>
            <a:ext cx="474017" cy="34"/>
          </a:xfrm>
          <a:custGeom>
            <a:avLst/>
            <a:gdLst/>
            <a:ahLst/>
            <a:cxnLst/>
            <a:rect l="l" t="t" r="r" b="b"/>
            <a:pathLst>
              <a:path w="14071" h="1" fill="none" extrusionOk="0">
                <a:moveTo>
                  <a:pt x="0" y="0"/>
                </a:moveTo>
                <a:lnTo>
                  <a:pt x="14070"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229843" y="4845542"/>
            <a:ext cx="148259" cy="34"/>
          </a:xfrm>
          <a:custGeom>
            <a:avLst/>
            <a:gdLst/>
            <a:ahLst/>
            <a:cxnLst/>
            <a:rect l="l" t="t" r="r" b="b"/>
            <a:pathLst>
              <a:path w="4401" h="1" fill="none" extrusionOk="0">
                <a:moveTo>
                  <a:pt x="0" y="0"/>
                </a:moveTo>
                <a:lnTo>
                  <a:pt x="4401"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4422114" y="634067"/>
            <a:ext cx="92876" cy="34"/>
          </a:xfrm>
          <a:custGeom>
            <a:avLst/>
            <a:gdLst/>
            <a:ahLst/>
            <a:cxnLst/>
            <a:rect l="l" t="t" r="r" b="b"/>
            <a:pathLst>
              <a:path w="2757" h="1" fill="none" extrusionOk="0">
                <a:moveTo>
                  <a:pt x="2756" y="1"/>
                </a:moveTo>
                <a:lnTo>
                  <a:pt x="0" y="1"/>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3"/>
          <p:cNvGrpSpPr/>
          <p:nvPr/>
        </p:nvGrpSpPr>
        <p:grpSpPr>
          <a:xfrm>
            <a:off x="8940450" y="2987037"/>
            <a:ext cx="92876" cy="92876"/>
            <a:chOff x="18635775" y="3220037"/>
            <a:chExt cx="92876" cy="92876"/>
          </a:xfrm>
        </p:grpSpPr>
        <p:sp>
          <p:nvSpPr>
            <p:cNvPr id="136" name="Google Shape;136;p13"/>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3"/>
          <p:cNvGrpSpPr/>
          <p:nvPr/>
        </p:nvGrpSpPr>
        <p:grpSpPr>
          <a:xfrm>
            <a:off x="655108" y="1150954"/>
            <a:ext cx="92910" cy="92843"/>
            <a:chOff x="5627413" y="1896725"/>
            <a:chExt cx="68950" cy="68900"/>
          </a:xfrm>
        </p:grpSpPr>
        <p:sp>
          <p:nvSpPr>
            <p:cNvPr id="139" name="Google Shape;139;p13"/>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3"/>
          <p:cNvSpPr txBox="1">
            <a:spLocks noGrp="1"/>
          </p:cNvSpPr>
          <p:nvPr>
            <p:ph type="title"/>
          </p:nvPr>
        </p:nvSpPr>
        <p:spPr>
          <a:xfrm>
            <a:off x="862475" y="12263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2" name="Google Shape;142;p13"/>
          <p:cNvSpPr txBox="1">
            <a:spLocks noGrp="1"/>
          </p:cNvSpPr>
          <p:nvPr>
            <p:ph type="subTitle" idx="1"/>
          </p:nvPr>
        </p:nvSpPr>
        <p:spPr>
          <a:xfrm>
            <a:off x="862475" y="16870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3"/>
          <p:cNvSpPr txBox="1">
            <a:spLocks noGrp="1"/>
          </p:cNvSpPr>
          <p:nvPr>
            <p:ph type="title" idx="2" hasCustomPrompt="1"/>
          </p:nvPr>
        </p:nvSpPr>
        <p:spPr>
          <a:xfrm>
            <a:off x="862475" y="6707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4" name="Google Shape;144;p13"/>
          <p:cNvSpPr txBox="1">
            <a:spLocks noGrp="1"/>
          </p:cNvSpPr>
          <p:nvPr>
            <p:ph type="title" idx="3"/>
          </p:nvPr>
        </p:nvSpPr>
        <p:spPr>
          <a:xfrm>
            <a:off x="3406800" y="12263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5" name="Google Shape;145;p13"/>
          <p:cNvSpPr txBox="1">
            <a:spLocks noGrp="1"/>
          </p:cNvSpPr>
          <p:nvPr>
            <p:ph type="subTitle" idx="4"/>
          </p:nvPr>
        </p:nvSpPr>
        <p:spPr>
          <a:xfrm>
            <a:off x="3406800" y="16870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13"/>
          <p:cNvSpPr txBox="1">
            <a:spLocks noGrp="1"/>
          </p:cNvSpPr>
          <p:nvPr>
            <p:ph type="title" idx="5" hasCustomPrompt="1"/>
          </p:nvPr>
        </p:nvSpPr>
        <p:spPr>
          <a:xfrm>
            <a:off x="3406800" y="6707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7" name="Google Shape;147;p13"/>
          <p:cNvSpPr txBox="1">
            <a:spLocks noGrp="1"/>
          </p:cNvSpPr>
          <p:nvPr>
            <p:ph type="title" idx="6"/>
          </p:nvPr>
        </p:nvSpPr>
        <p:spPr>
          <a:xfrm>
            <a:off x="5951125" y="12263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8" name="Google Shape;148;p13"/>
          <p:cNvSpPr txBox="1">
            <a:spLocks noGrp="1"/>
          </p:cNvSpPr>
          <p:nvPr>
            <p:ph type="subTitle" idx="7"/>
          </p:nvPr>
        </p:nvSpPr>
        <p:spPr>
          <a:xfrm>
            <a:off x="5951125" y="16870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13"/>
          <p:cNvSpPr txBox="1">
            <a:spLocks noGrp="1"/>
          </p:cNvSpPr>
          <p:nvPr>
            <p:ph type="title" idx="8" hasCustomPrompt="1"/>
          </p:nvPr>
        </p:nvSpPr>
        <p:spPr>
          <a:xfrm>
            <a:off x="5951125" y="6707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50" name="Google Shape;150;p13"/>
          <p:cNvSpPr txBox="1">
            <a:spLocks noGrp="1"/>
          </p:cNvSpPr>
          <p:nvPr>
            <p:ph type="title" idx="9"/>
          </p:nvPr>
        </p:nvSpPr>
        <p:spPr>
          <a:xfrm>
            <a:off x="862475" y="34885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1" name="Google Shape;151;p13"/>
          <p:cNvSpPr txBox="1">
            <a:spLocks noGrp="1"/>
          </p:cNvSpPr>
          <p:nvPr>
            <p:ph type="subTitle" idx="13"/>
          </p:nvPr>
        </p:nvSpPr>
        <p:spPr>
          <a:xfrm>
            <a:off x="862475" y="39492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13"/>
          <p:cNvSpPr txBox="1">
            <a:spLocks noGrp="1"/>
          </p:cNvSpPr>
          <p:nvPr>
            <p:ph type="title" idx="14" hasCustomPrompt="1"/>
          </p:nvPr>
        </p:nvSpPr>
        <p:spPr>
          <a:xfrm>
            <a:off x="862475" y="29329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53" name="Google Shape;153;p13"/>
          <p:cNvSpPr txBox="1">
            <a:spLocks noGrp="1"/>
          </p:cNvSpPr>
          <p:nvPr>
            <p:ph type="title" idx="15"/>
          </p:nvPr>
        </p:nvSpPr>
        <p:spPr>
          <a:xfrm>
            <a:off x="3406800" y="34885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4" name="Google Shape;154;p13"/>
          <p:cNvSpPr txBox="1">
            <a:spLocks noGrp="1"/>
          </p:cNvSpPr>
          <p:nvPr>
            <p:ph type="subTitle" idx="16"/>
          </p:nvPr>
        </p:nvSpPr>
        <p:spPr>
          <a:xfrm>
            <a:off x="3406800" y="39492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3"/>
          <p:cNvSpPr txBox="1">
            <a:spLocks noGrp="1"/>
          </p:cNvSpPr>
          <p:nvPr>
            <p:ph type="title" idx="17" hasCustomPrompt="1"/>
          </p:nvPr>
        </p:nvSpPr>
        <p:spPr>
          <a:xfrm>
            <a:off x="3406800" y="29329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56" name="Google Shape;156;p13"/>
          <p:cNvSpPr txBox="1">
            <a:spLocks noGrp="1"/>
          </p:cNvSpPr>
          <p:nvPr>
            <p:ph type="title" idx="18"/>
          </p:nvPr>
        </p:nvSpPr>
        <p:spPr>
          <a:xfrm>
            <a:off x="5951125" y="34885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7" name="Google Shape;157;p13"/>
          <p:cNvSpPr txBox="1">
            <a:spLocks noGrp="1"/>
          </p:cNvSpPr>
          <p:nvPr>
            <p:ph type="subTitle" idx="19"/>
          </p:nvPr>
        </p:nvSpPr>
        <p:spPr>
          <a:xfrm>
            <a:off x="5951125" y="39492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3"/>
          <p:cNvSpPr txBox="1">
            <a:spLocks noGrp="1"/>
          </p:cNvSpPr>
          <p:nvPr>
            <p:ph type="title" idx="20" hasCustomPrompt="1"/>
          </p:nvPr>
        </p:nvSpPr>
        <p:spPr>
          <a:xfrm>
            <a:off x="5951125" y="29329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extLst>
      <p:ext uri="{BB962C8B-B14F-4D97-AF65-F5344CB8AC3E}">
        <p14:creationId xmlns:p14="http://schemas.microsoft.com/office/powerpoint/2010/main" val="116743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648325" y="2303250"/>
            <a:ext cx="24408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5648325" y="1192975"/>
            <a:ext cx="1917000" cy="11973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26" name="Google Shape;26;p3"/>
          <p:cNvSpPr txBox="1">
            <a:spLocks noGrp="1"/>
          </p:cNvSpPr>
          <p:nvPr>
            <p:ph type="subTitle" idx="1"/>
          </p:nvPr>
        </p:nvSpPr>
        <p:spPr>
          <a:xfrm>
            <a:off x="5648325" y="2992650"/>
            <a:ext cx="2440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3"/>
          <p:cNvSpPr/>
          <p:nvPr/>
        </p:nvSpPr>
        <p:spPr>
          <a:xfrm flipH="1">
            <a:off x="-5" y="-9"/>
            <a:ext cx="5001120" cy="4610752"/>
          </a:xfrm>
          <a:custGeom>
            <a:avLst/>
            <a:gdLst/>
            <a:ahLst/>
            <a:cxnLst/>
            <a:rect l="l" t="t" r="r" b="b"/>
            <a:pathLst>
              <a:path w="227272" h="209532" extrusionOk="0">
                <a:moveTo>
                  <a:pt x="76464" y="0"/>
                </a:moveTo>
                <a:cubicBezTo>
                  <a:pt x="16774" y="52437"/>
                  <a:pt x="1" y="131312"/>
                  <a:pt x="39210" y="177376"/>
                </a:cubicBezTo>
                <a:cubicBezTo>
                  <a:pt x="57561" y="198930"/>
                  <a:pt x="84958" y="209532"/>
                  <a:pt x="115199" y="209532"/>
                </a:cubicBezTo>
                <a:cubicBezTo>
                  <a:pt x="150420" y="209532"/>
                  <a:pt x="189498" y="195150"/>
                  <a:pt x="222630" y="166944"/>
                </a:cubicBezTo>
                <a:cubicBezTo>
                  <a:pt x="224206" y="165606"/>
                  <a:pt x="225754" y="164243"/>
                  <a:pt x="227272" y="162860"/>
                </a:cubicBezTo>
                <a:lnTo>
                  <a:pt x="227272" y="0"/>
                </a:ln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71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Abril Fatface"/>
              <a:buNone/>
              <a:defRPr sz="2800">
                <a:solidFill>
                  <a:schemeClr val="accent2"/>
                </a:solidFill>
                <a:latin typeface="Abril Fatface"/>
                <a:ea typeface="Abril Fatface"/>
                <a:cs typeface="Abril Fatface"/>
                <a:sym typeface="Abril Fatfac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DM Sans"/>
              <a:buChar char="●"/>
              <a:defRPr sz="1800">
                <a:solidFill>
                  <a:schemeClr val="accent2"/>
                </a:solidFill>
                <a:latin typeface="DM Sans"/>
                <a:ea typeface="DM Sans"/>
                <a:cs typeface="DM Sans"/>
                <a:sym typeface="DM Sans"/>
              </a:defRPr>
            </a:lvl1pPr>
            <a:lvl2pPr marL="914400" lvl="1"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2pPr>
            <a:lvl3pPr marL="1371600" lvl="2"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3pPr>
            <a:lvl4pPr marL="1828800" lvl="3"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4pPr>
            <a:lvl5pPr marL="2286000" lvl="4"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5pPr>
            <a:lvl6pPr marL="2743200" lvl="5"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6pPr>
            <a:lvl7pPr marL="3200400" lvl="6"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7pPr>
            <a:lvl8pPr marL="3657600" lvl="7"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8pPr>
            <a:lvl9pPr marL="4114800" lvl="8" indent="-317500">
              <a:lnSpc>
                <a:spcPct val="100000"/>
              </a:lnSpc>
              <a:spcBef>
                <a:spcPts val="1600"/>
              </a:spcBef>
              <a:spcAft>
                <a:spcPts val="1600"/>
              </a:spcAft>
              <a:buClr>
                <a:schemeClr val="accent2"/>
              </a:buClr>
              <a:buSzPts val="1400"/>
              <a:buFont typeface="DM Sans"/>
              <a:buChar char="■"/>
              <a:defRPr>
                <a:solidFill>
                  <a:schemeClr val="accen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1" r:id="rId4"/>
    <p:sldLayoutId id="2147483672" r:id="rId5"/>
    <p:sldLayoutId id="2147483673" r:id="rId6"/>
    <p:sldLayoutId id="2147483674" r:id="rId7"/>
    <p:sldLayoutId id="2147483677" r:id="rId8"/>
    <p:sldLayoutId id="214748367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ctrTitle"/>
          </p:nvPr>
        </p:nvSpPr>
        <p:spPr>
          <a:xfrm>
            <a:off x="388340" y="741384"/>
            <a:ext cx="4180004" cy="198085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000" dirty="0"/>
              <a:t>MEDIA</a:t>
            </a:r>
            <a:br>
              <a:rPr lang="en" sz="4000" dirty="0"/>
            </a:br>
            <a:r>
              <a:rPr lang="en" sz="4000" dirty="0"/>
              <a:t>&amp;</a:t>
            </a:r>
            <a:br>
              <a:rPr lang="en-US" altLang="zh-TW" sz="4000" dirty="0"/>
            </a:br>
            <a:r>
              <a:rPr lang="en-US" altLang="zh-TW" sz="4000" dirty="0"/>
              <a:t>THE PUBLIC</a:t>
            </a:r>
            <a:endParaRPr sz="4000" dirty="0"/>
          </a:p>
        </p:txBody>
      </p:sp>
      <p:sp>
        <p:nvSpPr>
          <p:cNvPr id="358" name="Google Shape;358;p31"/>
          <p:cNvSpPr txBox="1">
            <a:spLocks noGrp="1"/>
          </p:cNvSpPr>
          <p:nvPr>
            <p:ph type="subTitle" idx="1"/>
          </p:nvPr>
        </p:nvSpPr>
        <p:spPr>
          <a:xfrm>
            <a:off x="877174" y="4010085"/>
            <a:ext cx="3109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Ryan Wang</a:t>
            </a:r>
          </a:p>
          <a:p>
            <a:pPr marL="0" lvl="0" indent="0" algn="ctr" rtl="0">
              <a:spcBef>
                <a:spcPts val="0"/>
              </a:spcBef>
              <a:spcAft>
                <a:spcPts val="0"/>
              </a:spcAft>
              <a:buNone/>
            </a:pPr>
            <a:r>
              <a:rPr lang="en" dirty="0" err="1"/>
              <a:t>ryanyang@psu.edu</a:t>
            </a:r>
            <a:endParaRPr dirty="0"/>
          </a:p>
        </p:txBody>
      </p:sp>
      <p:sp>
        <p:nvSpPr>
          <p:cNvPr id="359" name="Google Shape;359;p31"/>
          <p:cNvSpPr txBox="1">
            <a:spLocks noGrp="1"/>
          </p:cNvSpPr>
          <p:nvPr>
            <p:ph type="ctrTitle" idx="2"/>
          </p:nvPr>
        </p:nvSpPr>
        <p:spPr>
          <a:xfrm>
            <a:off x="470619" y="2870854"/>
            <a:ext cx="4054044" cy="8737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Week 8</a:t>
            </a:r>
            <a:br>
              <a:rPr lang="en" sz="3200" dirty="0"/>
            </a:br>
            <a:r>
              <a:rPr lang="en" sz="3200" dirty="0"/>
              <a:t>Spiral of silence</a:t>
            </a:r>
            <a:endParaRPr sz="3200" dirty="0"/>
          </a:p>
        </p:txBody>
      </p:sp>
      <p:grpSp>
        <p:nvGrpSpPr>
          <p:cNvPr id="360" name="Google Shape;360;p31"/>
          <p:cNvGrpSpPr/>
          <p:nvPr/>
        </p:nvGrpSpPr>
        <p:grpSpPr>
          <a:xfrm>
            <a:off x="4409422" y="1072165"/>
            <a:ext cx="4211075" cy="3193388"/>
            <a:chOff x="4409422" y="1072165"/>
            <a:chExt cx="4211075" cy="3193388"/>
          </a:xfrm>
        </p:grpSpPr>
        <p:sp>
          <p:nvSpPr>
            <p:cNvPr id="361" name="Google Shape;361;p31"/>
            <p:cNvSpPr/>
            <p:nvPr/>
          </p:nvSpPr>
          <p:spPr>
            <a:xfrm>
              <a:off x="6297473" y="1641853"/>
              <a:ext cx="614468" cy="461357"/>
            </a:xfrm>
            <a:custGeom>
              <a:avLst/>
              <a:gdLst/>
              <a:ahLst/>
              <a:cxnLst/>
              <a:rect l="l" t="t" r="r" b="b"/>
              <a:pathLst>
                <a:path w="27924" h="20966" extrusionOk="0">
                  <a:moveTo>
                    <a:pt x="8999" y="0"/>
                  </a:moveTo>
                  <a:cubicBezTo>
                    <a:pt x="4014" y="0"/>
                    <a:pt x="1" y="4014"/>
                    <a:pt x="1" y="9000"/>
                  </a:cubicBezTo>
                  <a:lnTo>
                    <a:pt x="1" y="11966"/>
                  </a:lnTo>
                  <a:cubicBezTo>
                    <a:pt x="1" y="16952"/>
                    <a:pt x="4014" y="20965"/>
                    <a:pt x="8999" y="20965"/>
                  </a:cubicBezTo>
                  <a:lnTo>
                    <a:pt x="18924" y="20965"/>
                  </a:lnTo>
                  <a:cubicBezTo>
                    <a:pt x="23910" y="20965"/>
                    <a:pt x="27924" y="16952"/>
                    <a:pt x="27924" y="11966"/>
                  </a:cubicBezTo>
                  <a:lnTo>
                    <a:pt x="27924" y="9000"/>
                  </a:lnTo>
                  <a:cubicBezTo>
                    <a:pt x="27924" y="4014"/>
                    <a:pt x="23910" y="0"/>
                    <a:pt x="189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446887" y="1924089"/>
              <a:ext cx="212656" cy="258075"/>
            </a:xfrm>
            <a:custGeom>
              <a:avLst/>
              <a:gdLst/>
              <a:ahLst/>
              <a:cxnLst/>
              <a:rect l="l" t="t" r="r" b="b"/>
              <a:pathLst>
                <a:path w="9664" h="11728" extrusionOk="0">
                  <a:moveTo>
                    <a:pt x="1" y="0"/>
                  </a:moveTo>
                  <a:cubicBezTo>
                    <a:pt x="3146" y="2545"/>
                    <a:pt x="4628" y="6113"/>
                    <a:pt x="3421" y="9078"/>
                  </a:cubicBezTo>
                  <a:cubicBezTo>
                    <a:pt x="3012" y="10085"/>
                    <a:pt x="2328" y="10923"/>
                    <a:pt x="1449" y="11580"/>
                  </a:cubicBezTo>
                  <a:cubicBezTo>
                    <a:pt x="2010" y="11679"/>
                    <a:pt x="2564" y="11727"/>
                    <a:pt x="3100" y="11727"/>
                  </a:cubicBezTo>
                  <a:cubicBezTo>
                    <a:pt x="5612" y="11727"/>
                    <a:pt x="7742" y="10662"/>
                    <a:pt x="8516" y="8759"/>
                  </a:cubicBezTo>
                  <a:cubicBezTo>
                    <a:pt x="9664" y="5941"/>
                    <a:pt x="7404" y="2357"/>
                    <a:pt x="3469" y="756"/>
                  </a:cubicBezTo>
                  <a:cubicBezTo>
                    <a:pt x="2301" y="282"/>
                    <a:pt x="1119" y="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386549" y="1836597"/>
              <a:ext cx="74707" cy="71846"/>
            </a:xfrm>
            <a:custGeom>
              <a:avLst/>
              <a:gdLst/>
              <a:ahLst/>
              <a:cxnLst/>
              <a:rect l="l" t="t" r="r" b="b"/>
              <a:pathLst>
                <a:path w="3395" h="3265" extrusionOk="0">
                  <a:moveTo>
                    <a:pt x="1762" y="0"/>
                  </a:moveTo>
                  <a:cubicBezTo>
                    <a:pt x="1102" y="0"/>
                    <a:pt x="506" y="397"/>
                    <a:pt x="254" y="1008"/>
                  </a:cubicBezTo>
                  <a:cubicBezTo>
                    <a:pt x="1" y="1618"/>
                    <a:pt x="142" y="2320"/>
                    <a:pt x="607" y="2786"/>
                  </a:cubicBezTo>
                  <a:cubicBezTo>
                    <a:pt x="920" y="3098"/>
                    <a:pt x="1338" y="3265"/>
                    <a:pt x="1763" y="3265"/>
                  </a:cubicBezTo>
                  <a:cubicBezTo>
                    <a:pt x="1973" y="3265"/>
                    <a:pt x="2185" y="3224"/>
                    <a:pt x="2387" y="3141"/>
                  </a:cubicBezTo>
                  <a:cubicBezTo>
                    <a:pt x="2996" y="2888"/>
                    <a:pt x="3394" y="2293"/>
                    <a:pt x="3394" y="1633"/>
                  </a:cubicBezTo>
                  <a:cubicBezTo>
                    <a:pt x="3394"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565956" y="1836597"/>
              <a:ext cx="74685" cy="71846"/>
            </a:xfrm>
            <a:custGeom>
              <a:avLst/>
              <a:gdLst/>
              <a:ahLst/>
              <a:cxnLst/>
              <a:rect l="l" t="t" r="r" b="b"/>
              <a:pathLst>
                <a:path w="3394" h="3265" extrusionOk="0">
                  <a:moveTo>
                    <a:pt x="1761" y="0"/>
                  </a:moveTo>
                  <a:cubicBezTo>
                    <a:pt x="1101" y="0"/>
                    <a:pt x="506" y="397"/>
                    <a:pt x="253" y="1008"/>
                  </a:cubicBezTo>
                  <a:cubicBezTo>
                    <a:pt x="0" y="1618"/>
                    <a:pt x="140" y="2319"/>
                    <a:pt x="607" y="2786"/>
                  </a:cubicBezTo>
                  <a:cubicBezTo>
                    <a:pt x="919" y="3098"/>
                    <a:pt x="1337" y="3265"/>
                    <a:pt x="1762" y="3265"/>
                  </a:cubicBezTo>
                  <a:cubicBezTo>
                    <a:pt x="1972" y="3265"/>
                    <a:pt x="2183" y="3224"/>
                    <a:pt x="2385" y="3141"/>
                  </a:cubicBezTo>
                  <a:cubicBezTo>
                    <a:pt x="2995" y="2888"/>
                    <a:pt x="3394" y="2293"/>
                    <a:pt x="3394" y="1633"/>
                  </a:cubicBezTo>
                  <a:cubicBezTo>
                    <a:pt x="3394" y="731"/>
                    <a:pt x="2663"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6745340" y="1836597"/>
              <a:ext cx="74663" cy="71846"/>
            </a:xfrm>
            <a:custGeom>
              <a:avLst/>
              <a:gdLst/>
              <a:ahLst/>
              <a:cxnLst/>
              <a:rect l="l" t="t" r="r" b="b"/>
              <a:pathLst>
                <a:path w="3393" h="3265" extrusionOk="0">
                  <a:moveTo>
                    <a:pt x="1762" y="0"/>
                  </a:moveTo>
                  <a:cubicBezTo>
                    <a:pt x="1100" y="0"/>
                    <a:pt x="505" y="397"/>
                    <a:pt x="254" y="1008"/>
                  </a:cubicBezTo>
                  <a:cubicBezTo>
                    <a:pt x="1" y="1618"/>
                    <a:pt x="140" y="2320"/>
                    <a:pt x="607" y="2786"/>
                  </a:cubicBezTo>
                  <a:cubicBezTo>
                    <a:pt x="919" y="3098"/>
                    <a:pt x="1337" y="3265"/>
                    <a:pt x="1762" y="3265"/>
                  </a:cubicBezTo>
                  <a:cubicBezTo>
                    <a:pt x="1972" y="3265"/>
                    <a:pt x="2184" y="3224"/>
                    <a:pt x="2386" y="3141"/>
                  </a:cubicBezTo>
                  <a:cubicBezTo>
                    <a:pt x="2996" y="2888"/>
                    <a:pt x="3393" y="2293"/>
                    <a:pt x="3393" y="1633"/>
                  </a:cubicBezTo>
                  <a:cubicBezTo>
                    <a:pt x="3393"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6769744" y="2023134"/>
              <a:ext cx="1282914" cy="2242420"/>
            </a:xfrm>
            <a:custGeom>
              <a:avLst/>
              <a:gdLst/>
              <a:ahLst/>
              <a:cxnLst/>
              <a:rect l="l" t="t" r="r" b="b"/>
              <a:pathLst>
                <a:path w="58301" h="101905" extrusionOk="0">
                  <a:moveTo>
                    <a:pt x="58301" y="1"/>
                  </a:moveTo>
                  <a:lnTo>
                    <a:pt x="0" y="12686"/>
                  </a:lnTo>
                  <a:lnTo>
                    <a:pt x="0" y="101905"/>
                  </a:lnTo>
                  <a:lnTo>
                    <a:pt x="58301" y="89220"/>
                  </a:lnTo>
                  <a:lnTo>
                    <a:pt x="583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6757179" y="2135931"/>
              <a:ext cx="1440029" cy="2129622"/>
            </a:xfrm>
            <a:custGeom>
              <a:avLst/>
              <a:gdLst/>
              <a:ahLst/>
              <a:cxnLst/>
              <a:rect l="l" t="t" r="r" b="b"/>
              <a:pathLst>
                <a:path w="65441" h="96779" extrusionOk="0">
                  <a:moveTo>
                    <a:pt x="65440" y="0"/>
                  </a:moveTo>
                  <a:lnTo>
                    <a:pt x="1" y="7560"/>
                  </a:lnTo>
                  <a:lnTo>
                    <a:pt x="1" y="96779"/>
                  </a:lnTo>
                  <a:lnTo>
                    <a:pt x="65440" y="89220"/>
                  </a:lnTo>
                  <a:lnTo>
                    <a:pt x="654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6913679" y="3517471"/>
              <a:ext cx="563658" cy="244674"/>
            </a:xfrm>
            <a:custGeom>
              <a:avLst/>
              <a:gdLst/>
              <a:ahLst/>
              <a:cxnLst/>
              <a:rect l="l" t="t" r="r" b="b"/>
              <a:pathLst>
                <a:path w="25615" h="11119" extrusionOk="0">
                  <a:moveTo>
                    <a:pt x="25615" y="1"/>
                  </a:moveTo>
                  <a:lnTo>
                    <a:pt x="0" y="2959"/>
                  </a:lnTo>
                  <a:lnTo>
                    <a:pt x="0" y="11118"/>
                  </a:lnTo>
                  <a:lnTo>
                    <a:pt x="25615" y="8160"/>
                  </a:lnTo>
                  <a:lnTo>
                    <a:pt x="256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7609477" y="3180156"/>
              <a:ext cx="431210" cy="121732"/>
            </a:xfrm>
            <a:custGeom>
              <a:avLst/>
              <a:gdLst/>
              <a:ahLst/>
              <a:cxnLst/>
              <a:rect l="l" t="t" r="r" b="b"/>
              <a:pathLst>
                <a:path w="19596" h="5532" extrusionOk="0">
                  <a:moveTo>
                    <a:pt x="19596" y="1"/>
                  </a:moveTo>
                  <a:lnTo>
                    <a:pt x="2" y="2264"/>
                  </a:lnTo>
                  <a:lnTo>
                    <a:pt x="1" y="5531"/>
                  </a:lnTo>
                  <a:lnTo>
                    <a:pt x="19596" y="3267"/>
                  </a:lnTo>
                  <a:lnTo>
                    <a:pt x="19596"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6913679" y="3751626"/>
              <a:ext cx="431232" cy="121732"/>
            </a:xfrm>
            <a:custGeom>
              <a:avLst/>
              <a:gdLst/>
              <a:ahLst/>
              <a:cxnLst/>
              <a:rect l="l" t="t" r="r" b="b"/>
              <a:pathLst>
                <a:path w="19597" h="5532" extrusionOk="0">
                  <a:moveTo>
                    <a:pt x="19597" y="0"/>
                  </a:moveTo>
                  <a:lnTo>
                    <a:pt x="2" y="2264"/>
                  </a:lnTo>
                  <a:lnTo>
                    <a:pt x="0" y="5532"/>
                  </a:lnTo>
                  <a:lnTo>
                    <a:pt x="19597" y="3268"/>
                  </a:lnTo>
                  <a:lnTo>
                    <a:pt x="19597"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6913679" y="3873512"/>
              <a:ext cx="264500" cy="102477"/>
            </a:xfrm>
            <a:custGeom>
              <a:avLst/>
              <a:gdLst/>
              <a:ahLst/>
              <a:cxnLst/>
              <a:rect l="l" t="t" r="r" b="b"/>
              <a:pathLst>
                <a:path w="12020" h="4657" extrusionOk="0">
                  <a:moveTo>
                    <a:pt x="12019" y="0"/>
                  </a:moveTo>
                  <a:lnTo>
                    <a:pt x="2" y="1389"/>
                  </a:lnTo>
                  <a:lnTo>
                    <a:pt x="0" y="4656"/>
                  </a:lnTo>
                  <a:lnTo>
                    <a:pt x="0" y="4656"/>
                  </a:lnTo>
                  <a:lnTo>
                    <a:pt x="12019" y="3268"/>
                  </a:lnTo>
                  <a:lnTo>
                    <a:pt x="1201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913679" y="3941573"/>
              <a:ext cx="563658" cy="137025"/>
            </a:xfrm>
            <a:custGeom>
              <a:avLst/>
              <a:gdLst/>
              <a:ahLst/>
              <a:cxnLst/>
              <a:rect l="l" t="t" r="r" b="b"/>
              <a:pathLst>
                <a:path w="25615" h="6227" extrusionOk="0">
                  <a:moveTo>
                    <a:pt x="25615" y="0"/>
                  </a:moveTo>
                  <a:lnTo>
                    <a:pt x="3" y="2959"/>
                  </a:lnTo>
                  <a:lnTo>
                    <a:pt x="0" y="6227"/>
                  </a:lnTo>
                  <a:lnTo>
                    <a:pt x="0" y="6227"/>
                  </a:lnTo>
                  <a:lnTo>
                    <a:pt x="25615" y="3268"/>
                  </a:lnTo>
                  <a:lnTo>
                    <a:pt x="25615"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7704692" y="3452424"/>
              <a:ext cx="335994" cy="534810"/>
            </a:xfrm>
            <a:custGeom>
              <a:avLst/>
              <a:gdLst/>
              <a:ahLst/>
              <a:cxnLst/>
              <a:rect l="l" t="t" r="r" b="b"/>
              <a:pathLst>
                <a:path w="15269" h="24304" extrusionOk="0">
                  <a:moveTo>
                    <a:pt x="15269" y="1"/>
                  </a:moveTo>
                  <a:lnTo>
                    <a:pt x="2" y="1764"/>
                  </a:lnTo>
                  <a:lnTo>
                    <a:pt x="1" y="24304"/>
                  </a:lnTo>
                  <a:lnTo>
                    <a:pt x="15269" y="22539"/>
                  </a:lnTo>
                  <a:lnTo>
                    <a:pt x="152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7819316" y="3305937"/>
              <a:ext cx="221370" cy="97482"/>
            </a:xfrm>
            <a:custGeom>
              <a:avLst/>
              <a:gdLst/>
              <a:ahLst/>
              <a:cxnLst/>
              <a:rect l="l" t="t" r="r" b="b"/>
              <a:pathLst>
                <a:path w="10060" h="4430" extrusionOk="0">
                  <a:moveTo>
                    <a:pt x="10060" y="1"/>
                  </a:moveTo>
                  <a:lnTo>
                    <a:pt x="2" y="1162"/>
                  </a:lnTo>
                  <a:lnTo>
                    <a:pt x="1" y="4430"/>
                  </a:lnTo>
                  <a:lnTo>
                    <a:pt x="10060" y="3268"/>
                  </a:lnTo>
                  <a:lnTo>
                    <a:pt x="10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913679" y="2525728"/>
              <a:ext cx="1127008" cy="709793"/>
            </a:xfrm>
            <a:custGeom>
              <a:avLst/>
              <a:gdLst/>
              <a:ahLst/>
              <a:cxnLst/>
              <a:rect l="l" t="t" r="r" b="b"/>
              <a:pathLst>
                <a:path w="51216" h="32256" extrusionOk="0">
                  <a:moveTo>
                    <a:pt x="51216" y="1"/>
                  </a:moveTo>
                  <a:lnTo>
                    <a:pt x="0" y="5917"/>
                  </a:lnTo>
                  <a:lnTo>
                    <a:pt x="0" y="32255"/>
                  </a:lnTo>
                  <a:lnTo>
                    <a:pt x="51216" y="26339"/>
                  </a:lnTo>
                  <a:lnTo>
                    <a:pt x="51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913679" y="3605931"/>
              <a:ext cx="695820" cy="156213"/>
            </a:xfrm>
            <a:custGeom>
              <a:avLst/>
              <a:gdLst/>
              <a:ahLst/>
              <a:cxnLst/>
              <a:rect l="l" t="t" r="r" b="b"/>
              <a:pathLst>
                <a:path w="31621" h="7099" extrusionOk="0">
                  <a:moveTo>
                    <a:pt x="31621" y="0"/>
                  </a:moveTo>
                  <a:lnTo>
                    <a:pt x="0" y="3653"/>
                  </a:lnTo>
                  <a:lnTo>
                    <a:pt x="0" y="7098"/>
                  </a:lnTo>
                  <a:lnTo>
                    <a:pt x="31621" y="3446"/>
                  </a:lnTo>
                  <a:lnTo>
                    <a:pt x="316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6913679" y="3245247"/>
              <a:ext cx="563526" cy="262762"/>
            </a:xfrm>
            <a:custGeom>
              <a:avLst/>
              <a:gdLst/>
              <a:ahLst/>
              <a:cxnLst/>
              <a:rect l="l" t="t" r="r" b="b"/>
              <a:pathLst>
                <a:path w="25609" h="11941" extrusionOk="0">
                  <a:moveTo>
                    <a:pt x="25609" y="0"/>
                  </a:moveTo>
                  <a:lnTo>
                    <a:pt x="0" y="2959"/>
                  </a:lnTo>
                  <a:lnTo>
                    <a:pt x="0" y="11941"/>
                  </a:lnTo>
                  <a:lnTo>
                    <a:pt x="25609" y="8984"/>
                  </a:lnTo>
                  <a:lnTo>
                    <a:pt x="2560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6913679" y="2322886"/>
              <a:ext cx="1127008" cy="244256"/>
            </a:xfrm>
            <a:custGeom>
              <a:avLst/>
              <a:gdLst/>
              <a:ahLst/>
              <a:cxnLst/>
              <a:rect l="l" t="t" r="r" b="b"/>
              <a:pathLst>
                <a:path w="51216" h="11100" extrusionOk="0">
                  <a:moveTo>
                    <a:pt x="51216" y="0"/>
                  </a:moveTo>
                  <a:lnTo>
                    <a:pt x="0" y="5917"/>
                  </a:lnTo>
                  <a:lnTo>
                    <a:pt x="0" y="11099"/>
                  </a:lnTo>
                  <a:lnTo>
                    <a:pt x="51216" y="5183"/>
                  </a:lnTo>
                  <a:lnTo>
                    <a:pt x="51216"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5474288" y="2023134"/>
              <a:ext cx="1282914" cy="2242420"/>
            </a:xfrm>
            <a:custGeom>
              <a:avLst/>
              <a:gdLst/>
              <a:ahLst/>
              <a:cxnLst/>
              <a:rect l="l" t="t" r="r" b="b"/>
              <a:pathLst>
                <a:path w="58301" h="101905" extrusionOk="0">
                  <a:moveTo>
                    <a:pt x="0" y="1"/>
                  </a:moveTo>
                  <a:lnTo>
                    <a:pt x="0" y="89220"/>
                  </a:lnTo>
                  <a:lnTo>
                    <a:pt x="58301" y="101905"/>
                  </a:lnTo>
                  <a:lnTo>
                    <a:pt x="58301" y="1268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5317194" y="2135447"/>
              <a:ext cx="1440007" cy="2130106"/>
            </a:xfrm>
            <a:custGeom>
              <a:avLst/>
              <a:gdLst/>
              <a:ahLst/>
              <a:cxnLst/>
              <a:rect l="l" t="t" r="r" b="b"/>
              <a:pathLst>
                <a:path w="65440" h="96801" extrusionOk="0">
                  <a:moveTo>
                    <a:pt x="0" y="1"/>
                  </a:moveTo>
                  <a:lnTo>
                    <a:pt x="0" y="89221"/>
                  </a:lnTo>
                  <a:lnTo>
                    <a:pt x="65440" y="96801"/>
                  </a:lnTo>
                  <a:lnTo>
                    <a:pt x="65440" y="7582"/>
                  </a:lnTo>
                  <a:lnTo>
                    <a:pt x="0"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191783" y="3262917"/>
              <a:ext cx="431232" cy="121886"/>
            </a:xfrm>
            <a:custGeom>
              <a:avLst/>
              <a:gdLst/>
              <a:ahLst/>
              <a:cxnLst/>
              <a:rect l="l" t="t" r="r" b="b"/>
              <a:pathLst>
                <a:path w="19597" h="5539" extrusionOk="0">
                  <a:moveTo>
                    <a:pt x="1" y="1"/>
                  </a:moveTo>
                  <a:lnTo>
                    <a:pt x="1" y="3268"/>
                  </a:lnTo>
                  <a:lnTo>
                    <a:pt x="19597" y="5538"/>
                  </a:lnTo>
                  <a:lnTo>
                    <a:pt x="19597" y="5538"/>
                  </a:lnTo>
                  <a:lnTo>
                    <a:pt x="19596" y="22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358515" y="3384847"/>
              <a:ext cx="264500" cy="102565"/>
            </a:xfrm>
            <a:custGeom>
              <a:avLst/>
              <a:gdLst/>
              <a:ahLst/>
              <a:cxnLst/>
              <a:rect l="l" t="t" r="r" b="b"/>
              <a:pathLst>
                <a:path w="12020" h="4661" extrusionOk="0">
                  <a:moveTo>
                    <a:pt x="1" y="1"/>
                  </a:moveTo>
                  <a:lnTo>
                    <a:pt x="1" y="3268"/>
                  </a:lnTo>
                  <a:lnTo>
                    <a:pt x="12020" y="4661"/>
                  </a:lnTo>
                  <a:lnTo>
                    <a:pt x="12019" y="139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6059357" y="3452842"/>
              <a:ext cx="563658" cy="137179"/>
            </a:xfrm>
            <a:custGeom>
              <a:avLst/>
              <a:gdLst/>
              <a:ahLst/>
              <a:cxnLst/>
              <a:rect l="l" t="t" r="r" b="b"/>
              <a:pathLst>
                <a:path w="25615" h="6234" extrusionOk="0">
                  <a:moveTo>
                    <a:pt x="0" y="0"/>
                  </a:moveTo>
                  <a:lnTo>
                    <a:pt x="0" y="3268"/>
                  </a:lnTo>
                  <a:lnTo>
                    <a:pt x="25615" y="6234"/>
                  </a:lnTo>
                  <a:lnTo>
                    <a:pt x="25612" y="29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451380" y="2319893"/>
              <a:ext cx="228060" cy="1651959"/>
            </a:xfrm>
            <a:custGeom>
              <a:avLst/>
              <a:gdLst/>
              <a:ahLst/>
              <a:cxnLst/>
              <a:rect l="l" t="t" r="r" b="b"/>
              <a:pathLst>
                <a:path w="10364" h="75072" extrusionOk="0">
                  <a:moveTo>
                    <a:pt x="0" y="1"/>
                  </a:moveTo>
                  <a:lnTo>
                    <a:pt x="0" y="73871"/>
                  </a:lnTo>
                  <a:lnTo>
                    <a:pt x="10363" y="75071"/>
                  </a:lnTo>
                  <a:lnTo>
                    <a:pt x="10363" y="120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754521" y="2354991"/>
              <a:ext cx="285647" cy="148336"/>
            </a:xfrm>
            <a:custGeom>
              <a:avLst/>
              <a:gdLst/>
              <a:ahLst/>
              <a:cxnLst/>
              <a:rect l="l" t="t" r="r" b="b"/>
              <a:pathLst>
                <a:path w="12981" h="6741" extrusionOk="0">
                  <a:moveTo>
                    <a:pt x="0" y="1"/>
                  </a:moveTo>
                  <a:lnTo>
                    <a:pt x="0" y="5237"/>
                  </a:lnTo>
                  <a:lnTo>
                    <a:pt x="12981" y="6740"/>
                  </a:lnTo>
                  <a:lnTo>
                    <a:pt x="12981" y="150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754521" y="2440524"/>
              <a:ext cx="513619" cy="89208"/>
            </a:xfrm>
            <a:custGeom>
              <a:avLst/>
              <a:gdLst/>
              <a:ahLst/>
              <a:cxnLst/>
              <a:rect l="l" t="t" r="r" b="b"/>
              <a:pathLst>
                <a:path w="23341" h="4054" extrusionOk="0">
                  <a:moveTo>
                    <a:pt x="0" y="0"/>
                  </a:moveTo>
                  <a:lnTo>
                    <a:pt x="0" y="1350"/>
                  </a:lnTo>
                  <a:lnTo>
                    <a:pt x="23341" y="4053"/>
                  </a:lnTo>
                  <a:lnTo>
                    <a:pt x="23341" y="270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754521" y="2537434"/>
              <a:ext cx="142834" cy="96404"/>
            </a:xfrm>
            <a:custGeom>
              <a:avLst/>
              <a:gdLst/>
              <a:ahLst/>
              <a:cxnLst/>
              <a:rect l="l" t="t" r="r" b="b"/>
              <a:pathLst>
                <a:path w="6491" h="4381" extrusionOk="0">
                  <a:moveTo>
                    <a:pt x="0" y="1"/>
                  </a:moveTo>
                  <a:lnTo>
                    <a:pt x="0" y="3628"/>
                  </a:lnTo>
                  <a:lnTo>
                    <a:pt x="6490" y="4380"/>
                  </a:lnTo>
                  <a:lnTo>
                    <a:pt x="6490" y="75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5754521" y="2580806"/>
              <a:ext cx="403220" cy="121336"/>
            </a:xfrm>
            <a:custGeom>
              <a:avLst/>
              <a:gdLst/>
              <a:ahLst/>
              <a:cxnLst/>
              <a:rect l="l" t="t" r="r" b="b"/>
              <a:pathLst>
                <a:path w="18324" h="5514" extrusionOk="0">
                  <a:moveTo>
                    <a:pt x="0" y="1"/>
                  </a:moveTo>
                  <a:lnTo>
                    <a:pt x="0" y="3392"/>
                  </a:lnTo>
                  <a:lnTo>
                    <a:pt x="18324" y="5513"/>
                  </a:lnTo>
                  <a:lnTo>
                    <a:pt x="18324" y="212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5754521" y="2763030"/>
              <a:ext cx="868493" cy="475000"/>
            </a:xfrm>
            <a:custGeom>
              <a:avLst/>
              <a:gdLst/>
              <a:ahLst/>
              <a:cxnLst/>
              <a:rect l="l" t="t" r="r" b="b"/>
              <a:pathLst>
                <a:path w="39468" h="21586" extrusionOk="0">
                  <a:moveTo>
                    <a:pt x="0" y="1"/>
                  </a:moveTo>
                  <a:lnTo>
                    <a:pt x="0" y="17014"/>
                  </a:lnTo>
                  <a:lnTo>
                    <a:pt x="39468" y="21586"/>
                  </a:lnTo>
                  <a:lnTo>
                    <a:pt x="39468" y="457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6365600" y="2425781"/>
              <a:ext cx="257414" cy="330251"/>
            </a:xfrm>
            <a:custGeom>
              <a:avLst/>
              <a:gdLst/>
              <a:ahLst/>
              <a:cxnLst/>
              <a:rect l="l" t="t" r="r" b="b"/>
              <a:pathLst>
                <a:path w="11698" h="15008" extrusionOk="0">
                  <a:moveTo>
                    <a:pt x="0" y="0"/>
                  </a:moveTo>
                  <a:lnTo>
                    <a:pt x="0" y="13653"/>
                  </a:lnTo>
                  <a:lnTo>
                    <a:pt x="11698" y="15008"/>
                  </a:lnTo>
                  <a:lnTo>
                    <a:pt x="11698" y="135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5754521" y="3557652"/>
              <a:ext cx="468552" cy="477156"/>
            </a:xfrm>
            <a:custGeom>
              <a:avLst/>
              <a:gdLst/>
              <a:ahLst/>
              <a:cxnLst/>
              <a:rect l="l" t="t" r="r" b="b"/>
              <a:pathLst>
                <a:path w="21293" h="21684" extrusionOk="0">
                  <a:moveTo>
                    <a:pt x="0" y="0"/>
                  </a:moveTo>
                  <a:lnTo>
                    <a:pt x="0" y="19217"/>
                  </a:lnTo>
                  <a:lnTo>
                    <a:pt x="21293" y="21684"/>
                  </a:lnTo>
                  <a:lnTo>
                    <a:pt x="21293" y="2467"/>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6288649" y="3619530"/>
              <a:ext cx="334366" cy="461621"/>
            </a:xfrm>
            <a:custGeom>
              <a:avLst/>
              <a:gdLst/>
              <a:ahLst/>
              <a:cxnLst/>
              <a:rect l="l" t="t" r="r" b="b"/>
              <a:pathLst>
                <a:path w="15195" h="20978" extrusionOk="0">
                  <a:moveTo>
                    <a:pt x="1" y="0"/>
                  </a:moveTo>
                  <a:lnTo>
                    <a:pt x="1" y="19217"/>
                  </a:lnTo>
                  <a:lnTo>
                    <a:pt x="15195" y="20977"/>
                  </a:lnTo>
                  <a:lnTo>
                    <a:pt x="15195" y="176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8069755" y="2710812"/>
              <a:ext cx="477464" cy="1210011"/>
            </a:xfrm>
            <a:custGeom>
              <a:avLst/>
              <a:gdLst/>
              <a:ahLst/>
              <a:cxnLst/>
              <a:rect l="l" t="t" r="r" b="b"/>
              <a:pathLst>
                <a:path w="21698" h="54988" extrusionOk="0">
                  <a:moveTo>
                    <a:pt x="3432" y="0"/>
                  </a:moveTo>
                  <a:cubicBezTo>
                    <a:pt x="1605" y="0"/>
                    <a:pt x="1" y="3050"/>
                    <a:pt x="647" y="6395"/>
                  </a:cubicBezTo>
                  <a:cubicBezTo>
                    <a:pt x="1361" y="10077"/>
                    <a:pt x="5779" y="17148"/>
                    <a:pt x="5779" y="17148"/>
                  </a:cubicBezTo>
                  <a:lnTo>
                    <a:pt x="5779" y="34852"/>
                  </a:lnTo>
                  <a:cubicBezTo>
                    <a:pt x="5779" y="41387"/>
                    <a:pt x="8631" y="43763"/>
                    <a:pt x="8631" y="43763"/>
                  </a:cubicBezTo>
                  <a:lnTo>
                    <a:pt x="10249" y="54987"/>
                  </a:lnTo>
                  <a:lnTo>
                    <a:pt x="21698" y="54987"/>
                  </a:lnTo>
                  <a:lnTo>
                    <a:pt x="13879" y="19578"/>
                  </a:lnTo>
                  <a:lnTo>
                    <a:pt x="3992" y="97"/>
                  </a:lnTo>
                  <a:cubicBezTo>
                    <a:pt x="3804" y="32"/>
                    <a:pt x="3617" y="0"/>
                    <a:pt x="3432"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7966816" y="3077393"/>
              <a:ext cx="381545" cy="271850"/>
            </a:xfrm>
            <a:custGeom>
              <a:avLst/>
              <a:gdLst/>
              <a:ahLst/>
              <a:cxnLst/>
              <a:rect l="l" t="t" r="r" b="b"/>
              <a:pathLst>
                <a:path w="17339" h="12354" extrusionOk="0">
                  <a:moveTo>
                    <a:pt x="8539" y="0"/>
                  </a:moveTo>
                  <a:cubicBezTo>
                    <a:pt x="7195" y="0"/>
                    <a:pt x="5900" y="712"/>
                    <a:pt x="5205" y="1953"/>
                  </a:cubicBezTo>
                  <a:lnTo>
                    <a:pt x="1" y="11240"/>
                  </a:lnTo>
                  <a:cubicBezTo>
                    <a:pt x="1" y="11240"/>
                    <a:pt x="1210" y="12353"/>
                    <a:pt x="2546" y="12353"/>
                  </a:cubicBezTo>
                  <a:cubicBezTo>
                    <a:pt x="2903" y="12353"/>
                    <a:pt x="3270" y="12274"/>
                    <a:pt x="3624" y="12071"/>
                  </a:cubicBezTo>
                  <a:cubicBezTo>
                    <a:pt x="5217" y="11164"/>
                    <a:pt x="6976" y="8768"/>
                    <a:pt x="8318" y="6546"/>
                  </a:cubicBezTo>
                  <a:lnTo>
                    <a:pt x="13629" y="8653"/>
                  </a:lnTo>
                  <a:lnTo>
                    <a:pt x="17338" y="3477"/>
                  </a:lnTo>
                  <a:lnTo>
                    <a:pt x="10057" y="316"/>
                  </a:lnTo>
                  <a:cubicBezTo>
                    <a:pt x="9564" y="102"/>
                    <a:pt x="9048" y="0"/>
                    <a:pt x="8539"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7933984" y="3222186"/>
              <a:ext cx="414376" cy="231427"/>
            </a:xfrm>
            <a:custGeom>
              <a:avLst/>
              <a:gdLst/>
              <a:ahLst/>
              <a:cxnLst/>
              <a:rect l="l" t="t" r="r" b="b"/>
              <a:pathLst>
                <a:path w="18831" h="10517" extrusionOk="0">
                  <a:moveTo>
                    <a:pt x="10275" y="0"/>
                  </a:moveTo>
                  <a:cubicBezTo>
                    <a:pt x="9403" y="0"/>
                    <a:pt x="8533" y="329"/>
                    <a:pt x="7865" y="979"/>
                  </a:cubicBezTo>
                  <a:lnTo>
                    <a:pt x="1" y="8633"/>
                  </a:lnTo>
                  <a:cubicBezTo>
                    <a:pt x="1" y="8633"/>
                    <a:pt x="1125" y="10517"/>
                    <a:pt x="2751" y="10517"/>
                  </a:cubicBezTo>
                  <a:cubicBezTo>
                    <a:pt x="2909" y="10517"/>
                    <a:pt x="3072" y="10499"/>
                    <a:pt x="3239" y="10460"/>
                  </a:cubicBezTo>
                  <a:cubicBezTo>
                    <a:pt x="5022" y="10043"/>
                    <a:pt x="7391" y="8246"/>
                    <a:pt x="9308" y="6498"/>
                  </a:cubicBezTo>
                  <a:lnTo>
                    <a:pt x="13801" y="10027"/>
                  </a:lnTo>
                  <a:lnTo>
                    <a:pt x="18830" y="6118"/>
                  </a:lnTo>
                  <a:lnTo>
                    <a:pt x="12496" y="808"/>
                  </a:lnTo>
                  <a:cubicBezTo>
                    <a:pt x="11851" y="268"/>
                    <a:pt x="11062" y="0"/>
                    <a:pt x="1027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8002398" y="3214880"/>
              <a:ext cx="265666" cy="130754"/>
            </a:xfrm>
            <a:custGeom>
              <a:avLst/>
              <a:gdLst/>
              <a:ahLst/>
              <a:cxnLst/>
              <a:rect l="l" t="t" r="r" b="b"/>
              <a:pathLst>
                <a:path w="12073" h="5942" fill="none" extrusionOk="0">
                  <a:moveTo>
                    <a:pt x="12073" y="3391"/>
                  </a:moveTo>
                  <a:lnTo>
                    <a:pt x="9388" y="1140"/>
                  </a:lnTo>
                  <a:cubicBezTo>
                    <a:pt x="8028" y="1"/>
                    <a:pt x="6028" y="74"/>
                    <a:pt x="4757" y="1312"/>
                  </a:cubicBezTo>
                  <a:lnTo>
                    <a:pt x="0"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8196878" y="3088153"/>
              <a:ext cx="66719" cy="28981"/>
            </a:xfrm>
            <a:custGeom>
              <a:avLst/>
              <a:gdLst/>
              <a:ahLst/>
              <a:cxnLst/>
              <a:rect l="l" t="t" r="r" b="b"/>
              <a:pathLst>
                <a:path w="3032" h="1317" fill="none" extrusionOk="0">
                  <a:moveTo>
                    <a:pt x="1" y="0"/>
                  </a:moveTo>
                  <a:lnTo>
                    <a:pt x="3032"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8259658" y="3673795"/>
              <a:ext cx="100827" cy="42228"/>
            </a:xfrm>
            <a:custGeom>
              <a:avLst/>
              <a:gdLst/>
              <a:ahLst/>
              <a:cxnLst/>
              <a:rect l="l" t="t" r="r" b="b"/>
              <a:pathLst>
                <a:path w="4582" h="1919" fill="none" extrusionOk="0">
                  <a:moveTo>
                    <a:pt x="1" y="1"/>
                  </a:moveTo>
                  <a:cubicBezTo>
                    <a:pt x="1" y="1"/>
                    <a:pt x="1848" y="1919"/>
                    <a:pt x="4582"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8102345" y="2742983"/>
              <a:ext cx="117243" cy="127871"/>
            </a:xfrm>
            <a:custGeom>
              <a:avLst/>
              <a:gdLst/>
              <a:ahLst/>
              <a:cxnLst/>
              <a:rect l="l" t="t" r="r" b="b"/>
              <a:pathLst>
                <a:path w="5328" h="5811" fill="none" extrusionOk="0">
                  <a:moveTo>
                    <a:pt x="3203" y="0"/>
                  </a:moveTo>
                  <a:cubicBezTo>
                    <a:pt x="3203" y="0"/>
                    <a:pt x="1" y="1004"/>
                    <a:pt x="2511" y="5810"/>
                  </a:cubicBezTo>
                  <a:lnTo>
                    <a:pt x="5328"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8138829" y="3365152"/>
              <a:ext cx="98868" cy="77678"/>
            </a:xfrm>
            <a:custGeom>
              <a:avLst/>
              <a:gdLst/>
              <a:ahLst/>
              <a:cxnLst/>
              <a:rect l="l" t="t" r="r" b="b"/>
              <a:pathLst>
                <a:path w="4493" h="3530" fill="none" extrusionOk="0">
                  <a:moveTo>
                    <a:pt x="0" y="1"/>
                  </a:moveTo>
                  <a:lnTo>
                    <a:pt x="4493"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237675" y="3739920"/>
              <a:ext cx="337205" cy="236070"/>
            </a:xfrm>
            <a:custGeom>
              <a:avLst/>
              <a:gdLst/>
              <a:ahLst/>
              <a:cxnLst/>
              <a:rect l="l" t="t" r="r" b="b"/>
              <a:pathLst>
                <a:path w="15324" h="10728" extrusionOk="0">
                  <a:moveTo>
                    <a:pt x="14067" y="1"/>
                  </a:moveTo>
                  <a:lnTo>
                    <a:pt x="1" y="3298"/>
                  </a:lnTo>
                  <a:lnTo>
                    <a:pt x="1381" y="10727"/>
                  </a:lnTo>
                  <a:lnTo>
                    <a:pt x="15323" y="6995"/>
                  </a:lnTo>
                  <a:lnTo>
                    <a:pt x="14067"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230238" y="3811216"/>
              <a:ext cx="390259" cy="373007"/>
            </a:xfrm>
            <a:custGeom>
              <a:avLst/>
              <a:gdLst/>
              <a:ahLst/>
              <a:cxnLst/>
              <a:rect l="l" t="t" r="r" b="b"/>
              <a:pathLst>
                <a:path w="17735" h="16951" extrusionOk="0">
                  <a:moveTo>
                    <a:pt x="16049" y="1"/>
                  </a:moveTo>
                  <a:lnTo>
                    <a:pt x="0" y="3499"/>
                  </a:lnTo>
                  <a:lnTo>
                    <a:pt x="2844" y="16951"/>
                  </a:lnTo>
                  <a:cubicBezTo>
                    <a:pt x="7876" y="14281"/>
                    <a:pt x="12840" y="11339"/>
                    <a:pt x="17735" y="8126"/>
                  </a:cubicBezTo>
                  <a:lnTo>
                    <a:pt x="160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4967226" y="2710812"/>
              <a:ext cx="477508" cy="1210011"/>
            </a:xfrm>
            <a:custGeom>
              <a:avLst/>
              <a:gdLst/>
              <a:ahLst/>
              <a:cxnLst/>
              <a:rect l="l" t="t" r="r" b="b"/>
              <a:pathLst>
                <a:path w="21700" h="54988" extrusionOk="0">
                  <a:moveTo>
                    <a:pt x="18268" y="0"/>
                  </a:moveTo>
                  <a:cubicBezTo>
                    <a:pt x="18083" y="0"/>
                    <a:pt x="17895" y="32"/>
                    <a:pt x="17707" y="97"/>
                  </a:cubicBezTo>
                  <a:lnTo>
                    <a:pt x="7819" y="19578"/>
                  </a:lnTo>
                  <a:lnTo>
                    <a:pt x="0" y="54987"/>
                  </a:lnTo>
                  <a:lnTo>
                    <a:pt x="11451" y="54987"/>
                  </a:lnTo>
                  <a:lnTo>
                    <a:pt x="13070" y="43763"/>
                  </a:lnTo>
                  <a:cubicBezTo>
                    <a:pt x="13070" y="43763"/>
                    <a:pt x="15922" y="41387"/>
                    <a:pt x="15922" y="34852"/>
                  </a:cubicBezTo>
                  <a:lnTo>
                    <a:pt x="15922" y="17148"/>
                  </a:lnTo>
                  <a:cubicBezTo>
                    <a:pt x="15922" y="17148"/>
                    <a:pt x="20340" y="10077"/>
                    <a:pt x="21052" y="6395"/>
                  </a:cubicBezTo>
                  <a:cubicBezTo>
                    <a:pt x="21700" y="3050"/>
                    <a:pt x="20095" y="0"/>
                    <a:pt x="18268"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166108" y="3077393"/>
              <a:ext cx="381523" cy="271850"/>
            </a:xfrm>
            <a:custGeom>
              <a:avLst/>
              <a:gdLst/>
              <a:ahLst/>
              <a:cxnLst/>
              <a:rect l="l" t="t" r="r" b="b"/>
              <a:pathLst>
                <a:path w="17338" h="12354" extrusionOk="0">
                  <a:moveTo>
                    <a:pt x="8801" y="0"/>
                  </a:moveTo>
                  <a:cubicBezTo>
                    <a:pt x="8292" y="0"/>
                    <a:pt x="7776" y="102"/>
                    <a:pt x="7282" y="316"/>
                  </a:cubicBezTo>
                  <a:lnTo>
                    <a:pt x="0" y="3477"/>
                  </a:lnTo>
                  <a:lnTo>
                    <a:pt x="3711" y="8653"/>
                  </a:lnTo>
                  <a:lnTo>
                    <a:pt x="9022" y="6546"/>
                  </a:lnTo>
                  <a:cubicBezTo>
                    <a:pt x="10362" y="8768"/>
                    <a:pt x="12122" y="11164"/>
                    <a:pt x="13714" y="12071"/>
                  </a:cubicBezTo>
                  <a:cubicBezTo>
                    <a:pt x="14069" y="12274"/>
                    <a:pt x="14435" y="12353"/>
                    <a:pt x="14793" y="12353"/>
                  </a:cubicBezTo>
                  <a:cubicBezTo>
                    <a:pt x="16129" y="12353"/>
                    <a:pt x="17338" y="11240"/>
                    <a:pt x="17338" y="11240"/>
                  </a:cubicBezTo>
                  <a:lnTo>
                    <a:pt x="12134" y="1953"/>
                  </a:lnTo>
                  <a:cubicBezTo>
                    <a:pt x="11439" y="712"/>
                    <a:pt x="10145" y="0"/>
                    <a:pt x="8801"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166108" y="3222186"/>
              <a:ext cx="414354" cy="231427"/>
            </a:xfrm>
            <a:custGeom>
              <a:avLst/>
              <a:gdLst/>
              <a:ahLst/>
              <a:cxnLst/>
              <a:rect l="l" t="t" r="r" b="b"/>
              <a:pathLst>
                <a:path w="18830" h="10517" extrusionOk="0">
                  <a:moveTo>
                    <a:pt x="8555" y="0"/>
                  </a:moveTo>
                  <a:cubicBezTo>
                    <a:pt x="7768" y="0"/>
                    <a:pt x="6979" y="268"/>
                    <a:pt x="6335" y="808"/>
                  </a:cubicBezTo>
                  <a:lnTo>
                    <a:pt x="0" y="6118"/>
                  </a:lnTo>
                  <a:lnTo>
                    <a:pt x="5030" y="10027"/>
                  </a:lnTo>
                  <a:lnTo>
                    <a:pt x="9522" y="6498"/>
                  </a:lnTo>
                  <a:cubicBezTo>
                    <a:pt x="11439" y="8246"/>
                    <a:pt x="13809" y="10043"/>
                    <a:pt x="15592" y="10460"/>
                  </a:cubicBezTo>
                  <a:cubicBezTo>
                    <a:pt x="15759" y="10499"/>
                    <a:pt x="15921" y="10517"/>
                    <a:pt x="16079" y="10517"/>
                  </a:cubicBezTo>
                  <a:cubicBezTo>
                    <a:pt x="17705" y="10517"/>
                    <a:pt x="18829" y="8633"/>
                    <a:pt x="18829" y="8633"/>
                  </a:cubicBezTo>
                  <a:lnTo>
                    <a:pt x="10966" y="979"/>
                  </a:lnTo>
                  <a:cubicBezTo>
                    <a:pt x="10297" y="329"/>
                    <a:pt x="9427" y="0"/>
                    <a:pt x="855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246404" y="3214880"/>
              <a:ext cx="265688" cy="130754"/>
            </a:xfrm>
            <a:custGeom>
              <a:avLst/>
              <a:gdLst/>
              <a:ahLst/>
              <a:cxnLst/>
              <a:rect l="l" t="t" r="r" b="b"/>
              <a:pathLst>
                <a:path w="12074" h="5942" fill="none" extrusionOk="0">
                  <a:moveTo>
                    <a:pt x="1" y="3391"/>
                  </a:moveTo>
                  <a:lnTo>
                    <a:pt x="2686" y="1140"/>
                  </a:lnTo>
                  <a:cubicBezTo>
                    <a:pt x="4044" y="1"/>
                    <a:pt x="6045" y="74"/>
                    <a:pt x="7317" y="1312"/>
                  </a:cubicBezTo>
                  <a:lnTo>
                    <a:pt x="12073"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5250849" y="3088153"/>
              <a:ext cx="66719" cy="28981"/>
            </a:xfrm>
            <a:custGeom>
              <a:avLst/>
              <a:gdLst/>
              <a:ahLst/>
              <a:cxnLst/>
              <a:rect l="l" t="t" r="r" b="b"/>
              <a:pathLst>
                <a:path w="3032" h="1317" fill="none" extrusionOk="0">
                  <a:moveTo>
                    <a:pt x="3032" y="0"/>
                  </a:moveTo>
                  <a:lnTo>
                    <a:pt x="1"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153983" y="3673795"/>
              <a:ext cx="100827" cy="42228"/>
            </a:xfrm>
            <a:custGeom>
              <a:avLst/>
              <a:gdLst/>
              <a:ahLst/>
              <a:cxnLst/>
              <a:rect l="l" t="t" r="r" b="b"/>
              <a:pathLst>
                <a:path w="4582" h="1919" fill="none" extrusionOk="0">
                  <a:moveTo>
                    <a:pt x="4582" y="1"/>
                  </a:moveTo>
                  <a:cubicBezTo>
                    <a:pt x="4582" y="1"/>
                    <a:pt x="2734" y="1919"/>
                    <a:pt x="1"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5294859" y="2742983"/>
              <a:ext cx="117265" cy="127871"/>
            </a:xfrm>
            <a:custGeom>
              <a:avLst/>
              <a:gdLst/>
              <a:ahLst/>
              <a:cxnLst/>
              <a:rect l="l" t="t" r="r" b="b"/>
              <a:pathLst>
                <a:path w="5329" h="5811" fill="none" extrusionOk="0">
                  <a:moveTo>
                    <a:pt x="2126" y="0"/>
                  </a:moveTo>
                  <a:cubicBezTo>
                    <a:pt x="2126" y="0"/>
                    <a:pt x="5329" y="1004"/>
                    <a:pt x="2818" y="5810"/>
                  </a:cubicBezTo>
                  <a:lnTo>
                    <a:pt x="0"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5276771" y="3365152"/>
              <a:ext cx="98890" cy="77678"/>
            </a:xfrm>
            <a:custGeom>
              <a:avLst/>
              <a:gdLst/>
              <a:ahLst/>
              <a:cxnLst/>
              <a:rect l="l" t="t" r="r" b="b"/>
              <a:pathLst>
                <a:path w="4494" h="3530" fill="none" extrusionOk="0">
                  <a:moveTo>
                    <a:pt x="4493" y="1"/>
                  </a:moveTo>
                  <a:lnTo>
                    <a:pt x="1"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rot="223929">
              <a:off x="4943418" y="3751537"/>
              <a:ext cx="337223" cy="121883"/>
            </a:xfrm>
            <a:custGeom>
              <a:avLst/>
              <a:gdLst/>
              <a:ahLst/>
              <a:cxnLst/>
              <a:rect l="l" t="t" r="r" b="b"/>
              <a:pathLst>
                <a:path w="15323" h="10728" extrusionOk="0">
                  <a:moveTo>
                    <a:pt x="1255" y="1"/>
                  </a:moveTo>
                  <a:lnTo>
                    <a:pt x="0" y="6995"/>
                  </a:lnTo>
                  <a:lnTo>
                    <a:pt x="13943" y="10727"/>
                  </a:lnTo>
                  <a:lnTo>
                    <a:pt x="15323" y="3298"/>
                  </a:lnTo>
                  <a:lnTo>
                    <a:pt x="1255"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4932767" y="3811568"/>
              <a:ext cx="351486" cy="316850"/>
            </a:xfrm>
            <a:custGeom>
              <a:avLst/>
              <a:gdLst/>
              <a:ahLst/>
              <a:cxnLst/>
              <a:rect l="l" t="t" r="r" b="b"/>
              <a:pathLst>
                <a:path w="15973" h="14399" extrusionOk="0">
                  <a:moveTo>
                    <a:pt x="1" y="1"/>
                  </a:moveTo>
                  <a:lnTo>
                    <a:pt x="1" y="1"/>
                  </a:lnTo>
                  <a:cubicBezTo>
                    <a:pt x="1061" y="1418"/>
                    <a:pt x="2168" y="2805"/>
                    <a:pt x="3326" y="4163"/>
                  </a:cubicBezTo>
                  <a:cubicBezTo>
                    <a:pt x="6472" y="7863"/>
                    <a:pt x="9930" y="11288"/>
                    <a:pt x="13662" y="14398"/>
                  </a:cubicBezTo>
                  <a:lnTo>
                    <a:pt x="15972" y="348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4409422" y="1072165"/>
              <a:ext cx="1178808" cy="811742"/>
            </a:xfrm>
            <a:custGeom>
              <a:avLst/>
              <a:gdLst/>
              <a:ahLst/>
              <a:cxnLst/>
              <a:rect l="l" t="t" r="r" b="b"/>
              <a:pathLst>
                <a:path w="53570" h="36889" extrusionOk="0">
                  <a:moveTo>
                    <a:pt x="26785" y="1"/>
                  </a:moveTo>
                  <a:cubicBezTo>
                    <a:pt x="19681" y="1"/>
                    <a:pt x="12868" y="1945"/>
                    <a:pt x="7845" y="5403"/>
                  </a:cubicBezTo>
                  <a:cubicBezTo>
                    <a:pt x="2822" y="8862"/>
                    <a:pt x="0" y="13553"/>
                    <a:pt x="0" y="18445"/>
                  </a:cubicBezTo>
                  <a:cubicBezTo>
                    <a:pt x="0" y="23336"/>
                    <a:pt x="2822" y="28027"/>
                    <a:pt x="7845" y="31487"/>
                  </a:cubicBezTo>
                  <a:cubicBezTo>
                    <a:pt x="12868" y="34945"/>
                    <a:pt x="19681" y="36888"/>
                    <a:pt x="26785" y="36888"/>
                  </a:cubicBezTo>
                  <a:cubicBezTo>
                    <a:pt x="33889" y="36888"/>
                    <a:pt x="40702" y="34945"/>
                    <a:pt x="45725" y="31487"/>
                  </a:cubicBezTo>
                  <a:cubicBezTo>
                    <a:pt x="50748" y="28027"/>
                    <a:pt x="53570" y="23336"/>
                    <a:pt x="53570" y="18445"/>
                  </a:cubicBezTo>
                  <a:cubicBezTo>
                    <a:pt x="53570" y="13553"/>
                    <a:pt x="50748" y="8862"/>
                    <a:pt x="45725" y="5403"/>
                  </a:cubicBezTo>
                  <a:cubicBezTo>
                    <a:pt x="40702" y="1945"/>
                    <a:pt x="33889" y="1"/>
                    <a:pt x="26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5156843" y="1641897"/>
              <a:ext cx="415520" cy="457022"/>
            </a:xfrm>
            <a:custGeom>
              <a:avLst/>
              <a:gdLst/>
              <a:ahLst/>
              <a:cxnLst/>
              <a:rect l="l" t="t" r="r" b="b"/>
              <a:pathLst>
                <a:path w="18883" h="20769" extrusionOk="0">
                  <a:moveTo>
                    <a:pt x="12199" y="1"/>
                  </a:moveTo>
                  <a:lnTo>
                    <a:pt x="0" y="5638"/>
                  </a:lnTo>
                  <a:lnTo>
                    <a:pt x="18883" y="20769"/>
                  </a:lnTo>
                  <a:lnTo>
                    <a:pt x="121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4564579" y="1072165"/>
              <a:ext cx="1178852" cy="811742"/>
            </a:xfrm>
            <a:custGeom>
              <a:avLst/>
              <a:gdLst/>
              <a:ahLst/>
              <a:cxnLst/>
              <a:rect l="l" t="t" r="r" b="b"/>
              <a:pathLst>
                <a:path w="53572" h="36889" extrusionOk="0">
                  <a:moveTo>
                    <a:pt x="26786" y="1"/>
                  </a:moveTo>
                  <a:cubicBezTo>
                    <a:pt x="19683" y="1"/>
                    <a:pt x="12869" y="1945"/>
                    <a:pt x="7846" y="5403"/>
                  </a:cubicBezTo>
                  <a:cubicBezTo>
                    <a:pt x="2822" y="8862"/>
                    <a:pt x="1" y="13553"/>
                    <a:pt x="1" y="18445"/>
                  </a:cubicBezTo>
                  <a:cubicBezTo>
                    <a:pt x="1" y="23336"/>
                    <a:pt x="2822" y="28027"/>
                    <a:pt x="7846" y="31487"/>
                  </a:cubicBezTo>
                  <a:cubicBezTo>
                    <a:pt x="12869" y="34945"/>
                    <a:pt x="19683" y="36888"/>
                    <a:pt x="26786" y="36888"/>
                  </a:cubicBezTo>
                  <a:cubicBezTo>
                    <a:pt x="33890" y="36888"/>
                    <a:pt x="40702" y="34945"/>
                    <a:pt x="45726" y="31487"/>
                  </a:cubicBezTo>
                  <a:cubicBezTo>
                    <a:pt x="50749" y="28027"/>
                    <a:pt x="53572" y="23336"/>
                    <a:pt x="53572" y="18445"/>
                  </a:cubicBezTo>
                  <a:cubicBezTo>
                    <a:pt x="53572" y="13553"/>
                    <a:pt x="50749" y="8862"/>
                    <a:pt x="45726" y="5403"/>
                  </a:cubicBezTo>
                  <a:cubicBezTo>
                    <a:pt x="40702" y="1945"/>
                    <a:pt x="33890" y="1"/>
                    <a:pt x="26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5312001" y="1641897"/>
              <a:ext cx="415542" cy="457022"/>
            </a:xfrm>
            <a:custGeom>
              <a:avLst/>
              <a:gdLst/>
              <a:ahLst/>
              <a:cxnLst/>
              <a:rect l="l" t="t" r="r" b="b"/>
              <a:pathLst>
                <a:path w="18884" h="20769" extrusionOk="0">
                  <a:moveTo>
                    <a:pt x="12199" y="1"/>
                  </a:moveTo>
                  <a:lnTo>
                    <a:pt x="1" y="5638"/>
                  </a:lnTo>
                  <a:lnTo>
                    <a:pt x="18884" y="20769"/>
                  </a:lnTo>
                  <a:lnTo>
                    <a:pt x="121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6848962" y="1478048"/>
              <a:ext cx="676038" cy="507567"/>
            </a:xfrm>
            <a:custGeom>
              <a:avLst/>
              <a:gdLst/>
              <a:ahLst/>
              <a:cxnLst/>
              <a:rect l="l" t="t" r="r" b="b"/>
              <a:pathLst>
                <a:path w="30722" h="23066" extrusionOk="0">
                  <a:moveTo>
                    <a:pt x="8211" y="0"/>
                  </a:moveTo>
                  <a:cubicBezTo>
                    <a:pt x="3676" y="0"/>
                    <a:pt x="0" y="3676"/>
                    <a:pt x="0" y="8210"/>
                  </a:cubicBezTo>
                  <a:lnTo>
                    <a:pt x="0" y="14855"/>
                  </a:lnTo>
                  <a:cubicBezTo>
                    <a:pt x="0" y="19389"/>
                    <a:pt x="3676" y="23066"/>
                    <a:pt x="8211" y="23066"/>
                  </a:cubicBezTo>
                  <a:lnTo>
                    <a:pt x="22510" y="23066"/>
                  </a:lnTo>
                  <a:cubicBezTo>
                    <a:pt x="27044" y="23066"/>
                    <a:pt x="30721" y="19389"/>
                    <a:pt x="30721" y="14853"/>
                  </a:cubicBezTo>
                  <a:lnTo>
                    <a:pt x="30721" y="8210"/>
                  </a:lnTo>
                  <a:cubicBezTo>
                    <a:pt x="30721" y="3676"/>
                    <a:pt x="27045"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029975" y="1889827"/>
              <a:ext cx="314011" cy="204448"/>
            </a:xfrm>
            <a:custGeom>
              <a:avLst/>
              <a:gdLst/>
              <a:ahLst/>
              <a:cxnLst/>
              <a:rect l="l" t="t" r="r" b="b"/>
              <a:pathLst>
                <a:path w="14270" h="9291" extrusionOk="0">
                  <a:moveTo>
                    <a:pt x="0" y="1"/>
                  </a:moveTo>
                  <a:lnTo>
                    <a:pt x="3568" y="4645"/>
                  </a:lnTo>
                  <a:lnTo>
                    <a:pt x="7135" y="9290"/>
                  </a:lnTo>
                  <a:lnTo>
                    <a:pt x="10702" y="4645"/>
                  </a:lnTo>
                  <a:lnTo>
                    <a:pt x="14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6959163" y="1686479"/>
              <a:ext cx="94225" cy="90661"/>
            </a:xfrm>
            <a:custGeom>
              <a:avLst/>
              <a:gdLst/>
              <a:ahLst/>
              <a:cxnLst/>
              <a:rect l="l" t="t" r="r" b="b"/>
              <a:pathLst>
                <a:path w="4282" h="4120" extrusionOk="0">
                  <a:moveTo>
                    <a:pt x="2222" y="1"/>
                  </a:moveTo>
                  <a:cubicBezTo>
                    <a:pt x="1389" y="1"/>
                    <a:pt x="638" y="503"/>
                    <a:pt x="319" y="1272"/>
                  </a:cubicBezTo>
                  <a:cubicBezTo>
                    <a:pt x="0" y="2042"/>
                    <a:pt x="177" y="2927"/>
                    <a:pt x="766" y="3516"/>
                  </a:cubicBezTo>
                  <a:cubicBezTo>
                    <a:pt x="1160" y="3910"/>
                    <a:pt x="1687" y="4120"/>
                    <a:pt x="2223" y="4120"/>
                  </a:cubicBezTo>
                  <a:cubicBezTo>
                    <a:pt x="2488" y="4120"/>
                    <a:pt x="2756" y="4069"/>
                    <a:pt x="3010" y="3963"/>
                  </a:cubicBezTo>
                  <a:cubicBezTo>
                    <a:pt x="3780" y="3644"/>
                    <a:pt x="4282" y="2893"/>
                    <a:pt x="4282" y="2060"/>
                  </a:cubicBezTo>
                  <a:cubicBezTo>
                    <a:pt x="4282" y="922"/>
                    <a:pt x="3360"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141650" y="1686479"/>
              <a:ext cx="90639" cy="90661"/>
            </a:xfrm>
            <a:custGeom>
              <a:avLst/>
              <a:gdLst/>
              <a:ahLst/>
              <a:cxnLst/>
              <a:rect l="l" t="t" r="r" b="b"/>
              <a:pathLst>
                <a:path w="4119" h="4120" extrusionOk="0">
                  <a:moveTo>
                    <a:pt x="2060" y="1"/>
                  </a:moveTo>
                  <a:cubicBezTo>
                    <a:pt x="922" y="1"/>
                    <a:pt x="1" y="922"/>
                    <a:pt x="1" y="2060"/>
                  </a:cubicBezTo>
                  <a:cubicBezTo>
                    <a:pt x="1" y="3197"/>
                    <a:pt x="922" y="4120"/>
                    <a:pt x="2060" y="4120"/>
                  </a:cubicBezTo>
                  <a:cubicBezTo>
                    <a:pt x="3197" y="4120"/>
                    <a:pt x="4119" y="3197"/>
                    <a:pt x="4119" y="2060"/>
                  </a:cubicBezTo>
                  <a:cubicBezTo>
                    <a:pt x="4119" y="922"/>
                    <a:pt x="3197" y="1"/>
                    <a:pt x="2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7316986" y="1686479"/>
              <a:ext cx="94203" cy="90661"/>
            </a:xfrm>
            <a:custGeom>
              <a:avLst/>
              <a:gdLst/>
              <a:ahLst/>
              <a:cxnLst/>
              <a:rect l="l" t="t" r="r" b="b"/>
              <a:pathLst>
                <a:path w="4281" h="4120" extrusionOk="0">
                  <a:moveTo>
                    <a:pt x="2222" y="1"/>
                  </a:moveTo>
                  <a:cubicBezTo>
                    <a:pt x="1389" y="1"/>
                    <a:pt x="639" y="503"/>
                    <a:pt x="320" y="1272"/>
                  </a:cubicBezTo>
                  <a:cubicBezTo>
                    <a:pt x="1" y="2042"/>
                    <a:pt x="177" y="2927"/>
                    <a:pt x="766" y="3516"/>
                  </a:cubicBezTo>
                  <a:cubicBezTo>
                    <a:pt x="1160" y="3910"/>
                    <a:pt x="1687" y="4120"/>
                    <a:pt x="2223" y="4120"/>
                  </a:cubicBezTo>
                  <a:cubicBezTo>
                    <a:pt x="2488" y="4120"/>
                    <a:pt x="2755" y="4069"/>
                    <a:pt x="3009" y="3963"/>
                  </a:cubicBezTo>
                  <a:cubicBezTo>
                    <a:pt x="3779" y="3644"/>
                    <a:pt x="4281" y="2893"/>
                    <a:pt x="4281" y="2060"/>
                  </a:cubicBezTo>
                  <a:cubicBezTo>
                    <a:pt x="4281" y="922"/>
                    <a:pt x="3359"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5974087" y="1467551"/>
              <a:ext cx="327082" cy="131964"/>
            </a:xfrm>
            <a:custGeom>
              <a:avLst/>
              <a:gdLst/>
              <a:ahLst/>
              <a:cxnLst/>
              <a:rect l="l" t="t" r="r" b="b"/>
              <a:pathLst>
                <a:path w="14864" h="5997" extrusionOk="0">
                  <a:moveTo>
                    <a:pt x="0" y="0"/>
                  </a:moveTo>
                  <a:lnTo>
                    <a:pt x="0" y="5996"/>
                  </a:lnTo>
                  <a:lnTo>
                    <a:pt x="14863" y="5996"/>
                  </a:lnTo>
                  <a:lnTo>
                    <a:pt x="14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5974087" y="1356580"/>
              <a:ext cx="588128" cy="34020"/>
            </a:xfrm>
            <a:custGeom>
              <a:avLst/>
              <a:gdLst/>
              <a:ahLst/>
              <a:cxnLst/>
              <a:rect l="l" t="t" r="r" b="b"/>
              <a:pathLst>
                <a:path w="26727" h="1546" extrusionOk="0">
                  <a:moveTo>
                    <a:pt x="0" y="0"/>
                  </a:moveTo>
                  <a:lnTo>
                    <a:pt x="0" y="1545"/>
                  </a:lnTo>
                  <a:lnTo>
                    <a:pt x="26727" y="1545"/>
                  </a:lnTo>
                  <a:lnTo>
                    <a:pt x="26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8385769" y="1977429"/>
              <a:ext cx="222295" cy="45704"/>
            </a:xfrm>
            <a:custGeom>
              <a:avLst/>
              <a:gdLst/>
              <a:ahLst/>
              <a:cxnLst/>
              <a:rect l="l" t="t" r="r" b="b"/>
              <a:pathLst>
                <a:path w="10102" h="2077" extrusionOk="0">
                  <a:moveTo>
                    <a:pt x="0" y="1"/>
                  </a:moveTo>
                  <a:lnTo>
                    <a:pt x="0" y="2076"/>
                  </a:lnTo>
                  <a:lnTo>
                    <a:pt x="10101" y="2076"/>
                  </a:lnTo>
                  <a:lnTo>
                    <a:pt x="10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8146333" y="1843331"/>
              <a:ext cx="461731" cy="85467"/>
            </a:xfrm>
            <a:custGeom>
              <a:avLst/>
              <a:gdLst/>
              <a:ahLst/>
              <a:cxnLst/>
              <a:rect l="l" t="t" r="r" b="b"/>
              <a:pathLst>
                <a:path w="20983" h="3884" extrusionOk="0">
                  <a:moveTo>
                    <a:pt x="0" y="0"/>
                  </a:moveTo>
                  <a:lnTo>
                    <a:pt x="0" y="3883"/>
                  </a:lnTo>
                  <a:lnTo>
                    <a:pt x="20982" y="3883"/>
                  </a:lnTo>
                  <a:lnTo>
                    <a:pt x="209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4963125" y="3868075"/>
              <a:ext cx="60125" cy="55375"/>
            </a:xfrm>
            <a:custGeom>
              <a:avLst/>
              <a:gdLst/>
              <a:ahLst/>
              <a:cxnLst/>
              <a:rect l="l" t="t" r="r" b="b"/>
              <a:pathLst>
                <a:path w="2405" h="2215" extrusionOk="0">
                  <a:moveTo>
                    <a:pt x="548" y="0"/>
                  </a:moveTo>
                  <a:lnTo>
                    <a:pt x="0" y="2167"/>
                  </a:lnTo>
                  <a:lnTo>
                    <a:pt x="2405" y="2215"/>
                  </a:lnTo>
                  <a:close/>
                </a:path>
              </a:pathLst>
            </a:custGeom>
            <a:solidFill>
              <a:schemeClr val="accent1"/>
            </a:solidFill>
            <a:ln>
              <a:noFill/>
            </a:ln>
          </p:spPr>
        </p:sp>
      </p:grpSp>
      <p:pic>
        <p:nvPicPr>
          <p:cNvPr id="1030" name="Picture 6" descr="Penn State Logo - GBSN">
            <a:extLst>
              <a:ext uri="{FF2B5EF4-FFF2-40B4-BE49-F238E27FC236}">
                <a16:creationId xmlns:a16="http://schemas.microsoft.com/office/drawing/2014/main" id="{C8DD8986-7E18-DF44-8BAF-CDC59B032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048" y="4617854"/>
            <a:ext cx="1522409" cy="521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19376"/>
            <a:ext cx="7743527" cy="3873928"/>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Between-subjects multifactorial design </a:t>
            </a:r>
          </a:p>
          <a:p>
            <a:pPr marL="628650" lvl="1" indent="-171450">
              <a:spcBef>
                <a:spcPts val="0"/>
              </a:spcBef>
              <a:buClr>
                <a:schemeClr val="dk1"/>
              </a:buClr>
              <a:buSzPts val="1100"/>
            </a:pPr>
            <a:r>
              <a:rPr lang="en-US" sz="1400" b="1" dirty="0">
                <a:solidFill>
                  <a:srgbClr val="FF0000"/>
                </a:solidFill>
              </a:rPr>
              <a:t>2 (tone: civil vs uncivil)</a:t>
            </a:r>
          </a:p>
          <a:p>
            <a:pPr marL="628650" lvl="1" indent="-171450">
              <a:spcBef>
                <a:spcPts val="0"/>
              </a:spcBef>
              <a:buClr>
                <a:schemeClr val="dk1"/>
              </a:buClr>
              <a:buSzPts val="1100"/>
            </a:pPr>
            <a:r>
              <a:rPr lang="en-US" sz="1400" b="1" dirty="0">
                <a:solidFill>
                  <a:srgbClr val="FF0000"/>
                </a:solidFill>
              </a:rPr>
              <a:t>2 (opinion climate: friendly vs hostile)</a:t>
            </a:r>
          </a:p>
          <a:p>
            <a:pPr marL="628650" lvl="1" indent="-171450">
              <a:spcBef>
                <a:spcPts val="0"/>
              </a:spcBef>
              <a:buClr>
                <a:schemeClr val="dk1"/>
              </a:buClr>
              <a:buSzPts val="1100"/>
            </a:pPr>
            <a:r>
              <a:rPr lang="en-US" sz="1400" dirty="0"/>
              <a:t>2 (stance: pro or anti the topic)</a:t>
            </a:r>
          </a:p>
          <a:p>
            <a:pPr marL="628650" lvl="1" indent="-171450">
              <a:spcBef>
                <a:spcPts val="0"/>
              </a:spcBef>
              <a:buClr>
                <a:schemeClr val="dk1"/>
              </a:buClr>
              <a:buSzPts val="1100"/>
            </a:pPr>
            <a:r>
              <a:rPr lang="en-US" sz="1400" dirty="0"/>
              <a:t>4 (topic: childhood vaccines, HPV vaccine, immigration, climate change) </a:t>
            </a:r>
          </a:p>
          <a:p>
            <a:pPr marL="628650" lvl="1" indent="-171450">
              <a:spcBef>
                <a:spcPts val="0"/>
              </a:spcBef>
              <a:buClr>
                <a:schemeClr val="dk1"/>
              </a:buClr>
              <a:buSzPts val="1100"/>
            </a:pPr>
            <a:endParaRPr lang="en-US" sz="1400" dirty="0"/>
          </a:p>
          <a:p>
            <a:pPr marL="171450" indent="-171450">
              <a:buClr>
                <a:schemeClr val="dk1"/>
              </a:buClr>
              <a:buSzPts val="1100"/>
            </a:pPr>
            <a:r>
              <a:rPr lang="en-US" sz="1600" dirty="0"/>
              <a:t>Mediator: emotions (7-point Likert scale)</a:t>
            </a:r>
          </a:p>
          <a:p>
            <a:pPr marL="628650" lvl="1" indent="-171450">
              <a:spcBef>
                <a:spcPts val="0"/>
              </a:spcBef>
              <a:buClr>
                <a:schemeClr val="dk1"/>
              </a:buClr>
              <a:buSzPts val="1100"/>
            </a:pPr>
            <a:r>
              <a:rPr lang="en-US" sz="1400" dirty="0"/>
              <a:t>Angry</a:t>
            </a:r>
          </a:p>
          <a:p>
            <a:pPr marL="628650" lvl="1" indent="-171450">
              <a:spcBef>
                <a:spcPts val="0"/>
              </a:spcBef>
              <a:buClr>
                <a:schemeClr val="dk1"/>
              </a:buClr>
              <a:buSzPts val="1100"/>
            </a:pPr>
            <a:r>
              <a:rPr lang="en-US" sz="1400" dirty="0"/>
              <a:t>Depress</a:t>
            </a:r>
          </a:p>
          <a:p>
            <a:pPr marL="171450" indent="-171450">
              <a:buClr>
                <a:schemeClr val="dk1"/>
              </a:buClr>
              <a:buSzPts val="1100"/>
            </a:pPr>
            <a:endParaRPr lang="en-US" sz="1400" dirty="0"/>
          </a:p>
          <a:p>
            <a:pPr marL="171450" indent="-171450">
              <a:buClr>
                <a:schemeClr val="dk1"/>
              </a:buClr>
              <a:buSzPts val="1100"/>
            </a:pPr>
            <a:r>
              <a:rPr lang="en-US" sz="1600" dirty="0"/>
              <a:t>Dependent variables: </a:t>
            </a:r>
          </a:p>
          <a:p>
            <a:pPr marL="628650" lvl="1" indent="-171450">
              <a:spcBef>
                <a:spcPts val="0"/>
              </a:spcBef>
              <a:buClr>
                <a:schemeClr val="dk1"/>
              </a:buClr>
              <a:buSzPts val="1100"/>
            </a:pPr>
            <a:r>
              <a:rPr lang="en-US" sz="1400" dirty="0"/>
              <a:t>Willingness to speak-out	(seven statements; 7-points Likert scale)</a:t>
            </a:r>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Experiment design</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88827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Stimuli</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 name="Picture 13" descr="A screenshot of a computer&#10;&#10;Description automatically generated with medium confidence">
            <a:extLst>
              <a:ext uri="{FF2B5EF4-FFF2-40B4-BE49-F238E27FC236}">
                <a16:creationId xmlns:a16="http://schemas.microsoft.com/office/drawing/2014/main" id="{02EE2688-6B04-5E41-8950-51CD4C9371C5}"/>
              </a:ext>
            </a:extLst>
          </p:cNvPr>
          <p:cNvPicPr>
            <a:picLocks noChangeAspect="1"/>
          </p:cNvPicPr>
          <p:nvPr/>
        </p:nvPicPr>
        <p:blipFill rotWithShape="1">
          <a:blip r:embed="rId3"/>
          <a:srcRect b="30615"/>
          <a:stretch/>
        </p:blipFill>
        <p:spPr>
          <a:xfrm>
            <a:off x="177681" y="1140304"/>
            <a:ext cx="8788638" cy="35688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962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31" name="Google Shape;431;p32"/>
              <p:cNvSpPr txBox="1">
                <a:spLocks noGrp="1"/>
              </p:cNvSpPr>
              <p:nvPr>
                <p:ph type="body" idx="1"/>
              </p:nvPr>
            </p:nvSpPr>
            <p:spPr>
              <a:xfrm>
                <a:off x="815647" y="1119376"/>
                <a:ext cx="7743527" cy="3873928"/>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a:t>Before hypothesis testing: there are no significant differences across topics and stances on DV</a:t>
                </a:r>
              </a:p>
              <a:p>
                <a:pPr marL="628650" lvl="1" indent="-171450">
                  <a:spcBef>
                    <a:spcPts val="0"/>
                  </a:spcBef>
                  <a:buClr>
                    <a:schemeClr val="dk1"/>
                  </a:buClr>
                  <a:buSzPts val="1100"/>
                </a:pPr>
                <a:r>
                  <a:rPr lang="en-US" sz="1600" dirty="0"/>
                  <a:t>Multifactorial ANOVA</a:t>
                </a:r>
              </a:p>
              <a:p>
                <a:pPr marL="1085850" lvl="2" indent="-171450">
                  <a:spcBef>
                    <a:spcPts val="0"/>
                  </a:spcBef>
                  <a:buClr>
                    <a:schemeClr val="dk1"/>
                  </a:buClr>
                  <a:buSzPts val="1100"/>
                </a:pPr>
                <a:r>
                  <a:rPr lang="en-US" sz="1400" dirty="0"/>
                  <a:t>Topics: </a:t>
                </a:r>
                <a:r>
                  <a:rPr lang="en-US" sz="1400" i="1" dirty="0"/>
                  <a:t>F</a:t>
                </a:r>
                <a:r>
                  <a:rPr lang="en-US" sz="1400" dirty="0"/>
                  <a:t> (3, 1123) = 2.29, </a:t>
                </a:r>
                <a:r>
                  <a:rPr lang="en-US" sz="1400" i="1" dirty="0"/>
                  <a:t>p</a:t>
                </a:r>
                <a:r>
                  <a:rPr lang="en-US" sz="1400" dirty="0"/>
                  <a:t> = .08, </a:t>
                </a:r>
                <a14:m>
                  <m:oMath xmlns:m="http://schemas.openxmlformats.org/officeDocument/2006/math">
                    <m:sSup>
                      <m:sSupPr>
                        <m:ctrlPr>
                          <a:rPr lang="el-GR" sz="1400" i="1" dirty="0" smtClean="0">
                            <a:latin typeface="Cambria Math" panose="02040503050406030204" pitchFamily="18" charset="0"/>
                          </a:rPr>
                        </m:ctrlPr>
                      </m:sSupPr>
                      <m:e>
                        <m:r>
                          <a:rPr lang="el-GR" sz="1400" i="1" dirty="0">
                            <a:latin typeface="Cambria Math" panose="02040503050406030204" pitchFamily="18" charset="0"/>
                          </a:rPr>
                          <m:t>𝜂</m:t>
                        </m:r>
                      </m:e>
                      <m:sup>
                        <m:r>
                          <a:rPr lang="en-US" sz="1400" b="0" i="1" dirty="0" smtClean="0">
                            <a:latin typeface="Cambria Math" panose="02040503050406030204" pitchFamily="18" charset="0"/>
                          </a:rPr>
                          <m:t>2</m:t>
                        </m:r>
                      </m:sup>
                    </m:sSup>
                    <m:r>
                      <a:rPr lang="el-GR" sz="1400" i="1" dirty="0" smtClean="0">
                        <a:latin typeface="Cambria Math" panose="02040503050406030204" pitchFamily="18" charset="0"/>
                      </a:rPr>
                      <m:t> </m:t>
                    </m:r>
                  </m:oMath>
                </a14:m>
                <a:r>
                  <a:rPr lang="el-GR" sz="1400" dirty="0"/>
                  <a:t>= .006</a:t>
                </a:r>
                <a:endParaRPr lang="en-US" sz="1400" dirty="0"/>
              </a:p>
              <a:p>
                <a:pPr marL="1085850" lvl="2" indent="-171450">
                  <a:spcBef>
                    <a:spcPts val="0"/>
                  </a:spcBef>
                  <a:buClr>
                    <a:schemeClr val="dk1"/>
                  </a:buClr>
                  <a:buSzPts val="1100"/>
                </a:pPr>
                <a:r>
                  <a:rPr lang="en-US" sz="1400" dirty="0"/>
                  <a:t>Stances: </a:t>
                </a:r>
                <a:r>
                  <a:rPr lang="en-US" sz="1400" i="1" dirty="0"/>
                  <a:t>F</a:t>
                </a:r>
                <a:r>
                  <a:rPr lang="en-US" sz="1400" dirty="0"/>
                  <a:t> (1, 1123) = 1.94, </a:t>
                </a:r>
                <a:r>
                  <a:rPr lang="en-US" sz="1400" i="1" dirty="0"/>
                  <a:t>p</a:t>
                </a:r>
                <a:r>
                  <a:rPr lang="en-US" sz="1400" dirty="0"/>
                  <a:t> = .16, </a:t>
                </a:r>
                <a14:m>
                  <m:oMath xmlns:m="http://schemas.openxmlformats.org/officeDocument/2006/math">
                    <m:sSup>
                      <m:sSupPr>
                        <m:ctrlPr>
                          <a:rPr lang="el-GR" sz="1400" i="1" dirty="0">
                            <a:latin typeface="Cambria Math" panose="02040503050406030204" pitchFamily="18" charset="0"/>
                          </a:rPr>
                        </m:ctrlPr>
                      </m:sSupPr>
                      <m:e>
                        <m:r>
                          <a:rPr lang="el-GR" sz="1400" i="1" dirty="0">
                            <a:latin typeface="Cambria Math" panose="02040503050406030204" pitchFamily="18" charset="0"/>
                          </a:rPr>
                          <m:t>𝜂</m:t>
                        </m:r>
                      </m:e>
                      <m:sup>
                        <m:r>
                          <a:rPr lang="en-US" sz="1400" i="1" dirty="0">
                            <a:latin typeface="Cambria Math" panose="02040503050406030204" pitchFamily="18" charset="0"/>
                          </a:rPr>
                          <m:t>2</m:t>
                        </m:r>
                      </m:sup>
                    </m:sSup>
                  </m:oMath>
                </a14:m>
                <a:r>
                  <a:rPr lang="el-GR" sz="1400" dirty="0"/>
                  <a:t> = .002. </a:t>
                </a:r>
                <a:endParaRPr lang="en-US" sz="1400" dirty="0"/>
              </a:p>
              <a:p>
                <a:pPr marL="628650" lvl="1" indent="-171450">
                  <a:spcBef>
                    <a:spcPts val="0"/>
                  </a:spcBef>
                  <a:buClr>
                    <a:schemeClr val="dk1"/>
                  </a:buClr>
                  <a:buSzPts val="1100"/>
                </a:pPr>
                <a:r>
                  <a:rPr lang="en-US" sz="1600" dirty="0"/>
                  <a:t>Results: Topic or stance did not confound our subsequent findings </a:t>
                </a:r>
              </a:p>
              <a:p>
                <a:pPr marL="628650" lvl="1" indent="-171450">
                  <a:spcBef>
                    <a:spcPts val="0"/>
                  </a:spcBef>
                  <a:buClr>
                    <a:schemeClr val="dk1"/>
                  </a:buClr>
                  <a:buSzPts val="1100"/>
                </a:pPr>
                <a:endParaRPr lang="en-US" dirty="0"/>
              </a:p>
              <a:p>
                <a:pPr marL="0" lvl="0" indent="0" algn="l" rtl="0">
                  <a:spcBef>
                    <a:spcPts val="0"/>
                  </a:spcBef>
                  <a:spcAft>
                    <a:spcPts val="1600"/>
                  </a:spcAft>
                  <a:buNone/>
                </a:pPr>
                <a:r>
                  <a:rPr lang="en-US" sz="1100" dirty="0"/>
                  <a:t>	</a:t>
                </a:r>
                <a:endParaRPr sz="1100" dirty="0"/>
              </a:p>
            </p:txBody>
          </p:sp>
        </mc:Choice>
        <mc:Fallback>
          <p:sp>
            <p:nvSpPr>
              <p:cNvPr id="431" name="Google Shape;431;p32"/>
              <p:cNvSpPr txBox="1">
                <a:spLocks noGrp="1" noRot="1" noChangeAspect="1" noMove="1" noResize="1" noEditPoints="1" noAdjustHandles="1" noChangeArrowheads="1" noChangeShapeType="1" noTextEdit="1"/>
              </p:cNvSpPr>
              <p:nvPr>
                <p:ph type="body" idx="1"/>
              </p:nvPr>
            </p:nvSpPr>
            <p:spPr>
              <a:xfrm>
                <a:off x="815647" y="1119376"/>
                <a:ext cx="7743527" cy="3873928"/>
              </a:xfrm>
              <a:prstGeom prst="rect">
                <a:avLst/>
              </a:prstGeom>
              <a:blipFill>
                <a:blip r:embed="rId3"/>
                <a:stretch>
                  <a:fillRect/>
                </a:stretch>
              </a:blipFill>
            </p:spPr>
            <p:txBody>
              <a:bodyPr/>
              <a:lstStyle/>
              <a:p>
                <a:r>
                  <a:rPr lang="en-US">
                    <a:noFill/>
                  </a:rPr>
                  <a:t> </a:t>
                </a:r>
              </a:p>
            </p:txBody>
          </p:sp>
        </mc:Fallback>
      </mc:AlternateContent>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Results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9452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Results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 name="Picture 13" descr="Diagram&#10;&#10;Description automatically generated">
            <a:extLst>
              <a:ext uri="{FF2B5EF4-FFF2-40B4-BE49-F238E27FC236}">
                <a16:creationId xmlns:a16="http://schemas.microsoft.com/office/drawing/2014/main" id="{F320B1AD-F685-CC4F-B3BA-9D5CEF99DB8D}"/>
              </a:ext>
            </a:extLst>
          </p:cNvPr>
          <p:cNvPicPr>
            <a:picLocks noChangeAspect="1"/>
          </p:cNvPicPr>
          <p:nvPr/>
        </p:nvPicPr>
        <p:blipFill>
          <a:blip r:embed="rId3"/>
          <a:stretch>
            <a:fillRect/>
          </a:stretch>
        </p:blipFill>
        <p:spPr>
          <a:xfrm>
            <a:off x="1367813" y="0"/>
            <a:ext cx="6637421" cy="514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785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919116"/>
            <a:ext cx="7743527" cy="4224383"/>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i="1" dirty="0"/>
              <a:t>H1: </a:t>
            </a:r>
            <a:r>
              <a:rPr lang="en-US" sz="1600" dirty="0"/>
              <a:t>People who read uncivil comments will be more likely to speak out if the comments make them angry. (Supported)</a:t>
            </a:r>
          </a:p>
          <a:p>
            <a:pPr marL="628650" lvl="1" indent="-171450">
              <a:spcBef>
                <a:spcPts val="0"/>
              </a:spcBef>
              <a:buClr>
                <a:schemeClr val="dk1"/>
              </a:buClr>
              <a:buSzPts val="1100"/>
            </a:pPr>
            <a:r>
              <a:rPr lang="en-US" sz="1400" dirty="0"/>
              <a:t>Incivility had an indirect effect on speaking out, mediated through anger for both friendly and hostile opinion climates</a:t>
            </a:r>
          </a:p>
          <a:p>
            <a:pPr marL="628650" lvl="1" indent="-171450">
              <a:spcBef>
                <a:spcPts val="0"/>
              </a:spcBef>
              <a:buClr>
                <a:schemeClr val="dk1"/>
              </a:buClr>
              <a:buSzPts val="1100"/>
            </a:pPr>
            <a:r>
              <a:rPr lang="en-US" sz="1400" dirty="0"/>
              <a:t>However, here was no significant difference between the hostile and friendly conditions </a:t>
            </a:r>
          </a:p>
          <a:p>
            <a:pPr marL="628650" lvl="1" indent="-171450">
              <a:spcBef>
                <a:spcPts val="0"/>
              </a:spcBef>
              <a:buClr>
                <a:schemeClr val="dk1"/>
              </a:buClr>
              <a:buSzPts val="1100"/>
            </a:pPr>
            <a:endParaRPr lang="en-US" sz="1600" dirty="0"/>
          </a:p>
          <a:p>
            <a:pPr marL="171450" indent="-171450">
              <a:buClr>
                <a:schemeClr val="dk1"/>
              </a:buClr>
              <a:buSzPts val="1100"/>
            </a:pPr>
            <a:r>
              <a:rPr lang="en-US" sz="1600" i="1" dirty="0"/>
              <a:t>RQ1:</a:t>
            </a:r>
            <a:r>
              <a:rPr lang="en-US" sz="1600" dirty="0"/>
              <a:t> Will people who read uncivil comments be more likely to speak out if the comments make them depressed? (YES)</a:t>
            </a:r>
          </a:p>
          <a:p>
            <a:pPr marL="628650" lvl="1" indent="-171450">
              <a:spcBef>
                <a:spcPts val="0"/>
              </a:spcBef>
              <a:buClr>
                <a:schemeClr val="dk1"/>
              </a:buClr>
              <a:buSzPts val="1100"/>
            </a:pPr>
            <a:r>
              <a:rPr lang="en-US" sz="1400" dirty="0"/>
              <a:t>People exposed to uncivil comments had increased feelings of depression, which led to greater likelihood to speak out </a:t>
            </a:r>
          </a:p>
          <a:p>
            <a:pPr marL="628650" lvl="1" indent="-171450">
              <a:spcBef>
                <a:spcPts val="0"/>
              </a:spcBef>
              <a:buClr>
                <a:schemeClr val="dk1"/>
              </a:buClr>
              <a:buSzPts val="1100"/>
            </a:pPr>
            <a:r>
              <a:rPr lang="en-US" sz="1400" dirty="0"/>
              <a:t>The indirect effect only happened in the hostile condition</a:t>
            </a:r>
            <a:endParaRPr lang="en-US" sz="1600" dirty="0"/>
          </a:p>
          <a:p>
            <a:pPr marL="628650" lvl="1" indent="-171450">
              <a:spcBef>
                <a:spcPts val="0"/>
              </a:spcBef>
              <a:buClr>
                <a:schemeClr val="dk1"/>
              </a:buClr>
              <a:buSzPts val="1100"/>
            </a:pPr>
            <a:endParaRPr lang="en-US" sz="1600" dirty="0"/>
          </a:p>
          <a:p>
            <a:pPr marL="171450" indent="-171450">
              <a:buClr>
                <a:schemeClr val="dk1"/>
              </a:buClr>
              <a:buSzPts val="1100"/>
            </a:pPr>
            <a:r>
              <a:rPr lang="en-US" sz="1600" i="1" dirty="0"/>
              <a:t>H2: </a:t>
            </a:r>
            <a:r>
              <a:rPr lang="en-US" sz="1600" dirty="0"/>
              <a:t>People who read uncivil comments that make them either (a) angry or (b) depressed will be more likely to speak out regardless of opinion climate. (Supported)</a:t>
            </a:r>
          </a:p>
          <a:p>
            <a:pPr marL="628650" lvl="1" indent="-171450">
              <a:spcBef>
                <a:spcPts val="0"/>
              </a:spcBef>
              <a:buClr>
                <a:schemeClr val="dk1"/>
              </a:buClr>
              <a:buSzPts val="1100"/>
            </a:pPr>
            <a:r>
              <a:rPr lang="en-US" sz="1400" dirty="0"/>
              <a:t>Opinion climate does not moderate the relationship between (a) angry or (b) depressed and the willingness to speak out</a:t>
            </a:r>
            <a:endParaRPr lang="en-US" sz="1600" dirty="0"/>
          </a:p>
          <a:p>
            <a:pPr marL="171450" indent="-171450">
              <a:buClr>
                <a:schemeClr val="dk1"/>
              </a:buClr>
              <a:buSzPts val="1100"/>
            </a:pPr>
            <a:endParaRPr lang="en-US" sz="1400" dirty="0"/>
          </a:p>
          <a:p>
            <a:pPr marL="628650" lvl="1" indent="-171450">
              <a:spcBef>
                <a:spcPts val="0"/>
              </a:spcBef>
              <a:buClr>
                <a:schemeClr val="dk1"/>
              </a:buClr>
              <a:buSzPts val="1100"/>
            </a:pPr>
            <a:endParaRPr lang="en-US" sz="1600" dirty="0"/>
          </a:p>
          <a:p>
            <a:pPr marL="1085850" lvl="2" indent="-171450">
              <a:spcBef>
                <a:spcPts val="0"/>
              </a:spcBef>
              <a:buClr>
                <a:schemeClr val="dk1"/>
              </a:buClr>
              <a:buSzPts val="1100"/>
            </a:pPr>
            <a:endParaRPr lang="en-US" sz="1600" dirty="0"/>
          </a:p>
          <a:p>
            <a:pPr marL="457200" lvl="1" indent="0">
              <a:spcBef>
                <a:spcPts val="0"/>
              </a:spcBef>
              <a:buClr>
                <a:schemeClr val="dk1"/>
              </a:buClr>
              <a:buSzPts val="1100"/>
              <a:buNone/>
            </a:pPr>
            <a:r>
              <a:rPr lang="en-US" sz="1600" dirty="0"/>
              <a:t>	</a:t>
            </a:r>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Results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14259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Results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7" name="Picture 16" descr="Chart, scatter chart&#10;&#10;Description automatically generated">
            <a:extLst>
              <a:ext uri="{FF2B5EF4-FFF2-40B4-BE49-F238E27FC236}">
                <a16:creationId xmlns:a16="http://schemas.microsoft.com/office/drawing/2014/main" id="{F921A920-60B2-1743-8869-5D0F1729F909}"/>
              </a:ext>
            </a:extLst>
          </p:cNvPr>
          <p:cNvPicPr>
            <a:picLocks noChangeAspect="1"/>
          </p:cNvPicPr>
          <p:nvPr/>
        </p:nvPicPr>
        <p:blipFill rotWithShape="1">
          <a:blip r:embed="rId3"/>
          <a:srcRect b="50000"/>
          <a:stretch/>
        </p:blipFill>
        <p:spPr>
          <a:xfrm>
            <a:off x="362750" y="1503828"/>
            <a:ext cx="4299438" cy="2571750"/>
          </a:xfrm>
          <a:prstGeom prst="rect">
            <a:avLst/>
          </a:prstGeom>
          <a:ln>
            <a:noFill/>
          </a:ln>
          <a:effectLst>
            <a:outerShdw blurRad="292100" dist="139700" dir="2700000" algn="tl" rotWithShape="0">
              <a:srgbClr val="333333">
                <a:alpha val="65000"/>
              </a:srgbClr>
            </a:outerShdw>
          </a:effectLst>
        </p:spPr>
      </p:pic>
      <p:pic>
        <p:nvPicPr>
          <p:cNvPr id="14" name="Picture 13" descr="Chart, scatter chart&#10;&#10;Description automatically generated">
            <a:extLst>
              <a:ext uri="{FF2B5EF4-FFF2-40B4-BE49-F238E27FC236}">
                <a16:creationId xmlns:a16="http://schemas.microsoft.com/office/drawing/2014/main" id="{334C5AFC-5483-D047-A945-79F1BECCDC0C}"/>
              </a:ext>
            </a:extLst>
          </p:cNvPr>
          <p:cNvPicPr>
            <a:picLocks noChangeAspect="1"/>
          </p:cNvPicPr>
          <p:nvPr/>
        </p:nvPicPr>
        <p:blipFill rotWithShape="1">
          <a:blip r:embed="rId3"/>
          <a:srcRect t="50000"/>
          <a:stretch/>
        </p:blipFill>
        <p:spPr>
          <a:xfrm>
            <a:off x="4662188" y="1503828"/>
            <a:ext cx="4299438" cy="2571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8515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40304"/>
            <a:ext cx="7743527" cy="3694453"/>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A new exception of Spiral of Silence theory?</a:t>
            </a:r>
          </a:p>
          <a:p>
            <a:pPr marL="628650" lvl="1" indent="-171450">
              <a:buClr>
                <a:schemeClr val="dk1"/>
              </a:buClr>
              <a:buSzPts val="1100"/>
            </a:pPr>
            <a:r>
              <a:rPr lang="en-US" sz="1400" dirty="0"/>
              <a:t>When people were exposed to uncivil online comments, they got both angry and depressed, and they were more likely to have an intention to speak out regarding the topic of the comments </a:t>
            </a:r>
          </a:p>
          <a:p>
            <a:pPr marL="628650" lvl="1" indent="-171450">
              <a:buClr>
                <a:schemeClr val="dk1"/>
              </a:buClr>
              <a:buSzPts val="1100"/>
            </a:pPr>
            <a:r>
              <a:rPr lang="en-US" sz="1400" dirty="0"/>
              <a:t>If people felt intense feelings of anger or depression, that made them more likely to speak out, regardless of the opinion climate. </a:t>
            </a:r>
          </a:p>
          <a:p>
            <a:pPr marL="628650" lvl="1" indent="-171450">
              <a:buClr>
                <a:schemeClr val="dk1"/>
              </a:buClr>
              <a:buSzPts val="1100"/>
            </a:pPr>
            <a:r>
              <a:rPr lang="en-US" sz="1400" dirty="0"/>
              <a:t>When emotional responses to incivility were mild, intentions to speak out were lower. But when emotional responses were stronger, intentions to speak out were higher </a:t>
            </a:r>
          </a:p>
          <a:p>
            <a:pPr marL="1085850" lvl="2" indent="-171450">
              <a:spcBef>
                <a:spcPts val="0"/>
              </a:spcBef>
              <a:buClr>
                <a:schemeClr val="dk1"/>
              </a:buClr>
              <a:buSzPts val="1100"/>
            </a:pPr>
            <a:endParaRPr lang="en-US" sz="1600" dirty="0"/>
          </a:p>
          <a:p>
            <a:pPr marL="457200" lvl="1" indent="0">
              <a:spcBef>
                <a:spcPts val="0"/>
              </a:spcBef>
              <a:buClr>
                <a:schemeClr val="dk1"/>
              </a:buClr>
              <a:buSzPts val="1100"/>
              <a:buNone/>
            </a:pPr>
            <a:r>
              <a:rPr lang="en-US" sz="1600" dirty="0"/>
              <a:t>	</a:t>
            </a:r>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Key takeaways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5247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E4AD34-0A76-AA48-8D8A-EABA9A1E2805}"/>
              </a:ext>
            </a:extLst>
          </p:cNvPr>
          <p:cNvSpPr>
            <a:spLocks noGrp="1"/>
          </p:cNvSpPr>
          <p:nvPr>
            <p:ph type="body" idx="1"/>
          </p:nvPr>
        </p:nvSpPr>
        <p:spPr>
          <a:xfrm>
            <a:off x="743525" y="999912"/>
            <a:ext cx="7377000" cy="3939401"/>
          </a:xfrm>
        </p:spPr>
        <p:txBody>
          <a:bodyPr/>
          <a:lstStyle/>
          <a:p>
            <a:r>
              <a:rPr lang="en-US" dirty="0"/>
              <a:t>Coe, K., </a:t>
            </a:r>
            <a:r>
              <a:rPr lang="en-US" dirty="0" err="1"/>
              <a:t>Kenski</a:t>
            </a:r>
            <a:r>
              <a:rPr lang="en-US" dirty="0"/>
              <a:t>, K., &amp; Rains, S. A. (2014). Online and uncivil? Patterns and determinants https://</a:t>
            </a:r>
            <a:r>
              <a:rPr lang="en-US" dirty="0" err="1"/>
              <a:t>doi.org</a:t>
            </a:r>
            <a:r>
              <a:rPr lang="en-US" dirty="0"/>
              <a:t>/10.1111/jcom.12104 of incivility in newspaper website comments. </a:t>
            </a:r>
            <a:r>
              <a:rPr lang="en-US" i="1" dirty="0"/>
              <a:t>Journal of Communication</a:t>
            </a:r>
            <a:r>
              <a:rPr lang="en-US" dirty="0"/>
              <a:t>, </a:t>
            </a:r>
            <a:r>
              <a:rPr lang="en-US" i="1" dirty="0"/>
              <a:t>64</a:t>
            </a:r>
            <a:r>
              <a:rPr lang="en-US" dirty="0"/>
              <a:t>(4), 658-679.</a:t>
            </a:r>
          </a:p>
          <a:p>
            <a:r>
              <a:rPr lang="en-US" dirty="0"/>
              <a:t>Hampton, K., Rainie, L., Lu, X., Dwyer, M., Shin, I., &amp; Purcell, K. (2014). Social Media and the ‘Spiral of Silence’. </a:t>
            </a:r>
            <a:r>
              <a:rPr lang="en-US" i="1" dirty="0"/>
              <a:t>Pew Research Center</a:t>
            </a:r>
            <a:r>
              <a:rPr lang="en-US" dirty="0"/>
              <a:t>. https://</a:t>
            </a:r>
            <a:r>
              <a:rPr lang="en-US" dirty="0" err="1"/>
              <a:t>www.pewresearch.org</a:t>
            </a:r>
            <a:r>
              <a:rPr lang="en-US" dirty="0"/>
              <a:t>/internet/2014/08/26/social-media-and-the-spiral-of-silence/</a:t>
            </a:r>
          </a:p>
          <a:p>
            <a:r>
              <a:rPr lang="en-US" dirty="0"/>
              <a:t>Liu, X., &amp; Fahmy, S. (2011). Exploring the spiral of silence in the virtual world: individuals willingness to express personal opinions in online versus offline settings. </a:t>
            </a:r>
            <a:r>
              <a:rPr lang="en-US" i="1" dirty="0"/>
              <a:t>Journal of Media and Communication Studies</a:t>
            </a:r>
            <a:r>
              <a:rPr lang="en-US" dirty="0"/>
              <a:t>, </a:t>
            </a:r>
            <a:r>
              <a:rPr lang="en-US" i="1" dirty="0"/>
              <a:t>3</a:t>
            </a:r>
            <a:r>
              <a:rPr lang="en-US" dirty="0"/>
              <a:t>(2), 45-57. https://</a:t>
            </a:r>
            <a:r>
              <a:rPr lang="en-US" dirty="0" err="1"/>
              <a:t>doi.org</a:t>
            </a:r>
            <a:r>
              <a:rPr lang="en-US" dirty="0"/>
              <a:t>/10.5897/JMCS.9000031</a:t>
            </a:r>
          </a:p>
          <a:p>
            <a:r>
              <a:rPr lang="en-US" dirty="0" err="1"/>
              <a:t>Muddiman</a:t>
            </a:r>
            <a:r>
              <a:rPr lang="en-US" dirty="0"/>
              <a:t>, A. (2017). Personal and public levels of political incivility. </a:t>
            </a:r>
            <a:r>
              <a:rPr lang="en-US" i="1" dirty="0"/>
              <a:t>International Journal of Communication</a:t>
            </a:r>
            <a:r>
              <a:rPr lang="en-US" dirty="0"/>
              <a:t>, </a:t>
            </a:r>
            <a:r>
              <a:rPr lang="en-US" i="1" dirty="0"/>
              <a:t>11</a:t>
            </a:r>
            <a:r>
              <a:rPr lang="en-US" dirty="0"/>
              <a:t>, 21. https://</a:t>
            </a:r>
            <a:r>
              <a:rPr lang="en-US" dirty="0" err="1"/>
              <a:t>ijoc.org</a:t>
            </a:r>
            <a:r>
              <a:rPr lang="en-US" dirty="0"/>
              <a:t>/</a:t>
            </a:r>
            <a:r>
              <a:rPr lang="en-US" dirty="0" err="1"/>
              <a:t>index.php</a:t>
            </a:r>
            <a:r>
              <a:rPr lang="en-US" dirty="0"/>
              <a:t>/</a:t>
            </a:r>
            <a:r>
              <a:rPr lang="en-US" dirty="0" err="1"/>
              <a:t>ijoc</a:t>
            </a:r>
            <a:r>
              <a:rPr lang="en-US" dirty="0"/>
              <a:t>/article/view/6137/2106</a:t>
            </a:r>
          </a:p>
          <a:p>
            <a:r>
              <a:rPr lang="en-US" dirty="0"/>
              <a:t>Mutz, D.C. (2015) </a:t>
            </a:r>
            <a:r>
              <a:rPr lang="en-US" i="1" dirty="0"/>
              <a:t>In-Your-Face Politics: The Consequences of Uncivil Media</a:t>
            </a:r>
            <a:r>
              <a:rPr lang="en-US" dirty="0"/>
              <a:t>. Princeton University Press.</a:t>
            </a:r>
          </a:p>
          <a:p>
            <a:r>
              <a:rPr lang="en-US" dirty="0"/>
              <a:t>Neuwirth, K., &amp; Frederick, E. (2004). Peer and social influence on opinion expression: Combining the theories of planned behavior and the spiral of silence. </a:t>
            </a:r>
            <a:r>
              <a:rPr lang="en-US" i="1" dirty="0"/>
              <a:t>Communication Research</a:t>
            </a:r>
            <a:r>
              <a:rPr lang="en-US" dirty="0"/>
              <a:t>, </a:t>
            </a:r>
            <a:r>
              <a:rPr lang="en-US" i="1" dirty="0"/>
              <a:t>31</a:t>
            </a:r>
            <a:r>
              <a:rPr lang="en-US" dirty="0"/>
              <a:t>(6), 669-703. https://</a:t>
            </a:r>
            <a:r>
              <a:rPr lang="en-US" dirty="0" err="1"/>
              <a:t>doi.org</a:t>
            </a:r>
            <a:r>
              <a:rPr lang="en-US" dirty="0"/>
              <a:t>/10.1177%2F0093650204269388</a:t>
            </a:r>
          </a:p>
          <a:p>
            <a:r>
              <a:rPr lang="en-US" dirty="0" err="1"/>
              <a:t>Papacharissi</a:t>
            </a:r>
            <a:r>
              <a:rPr lang="en-US" dirty="0"/>
              <a:t>, Z. (2004). Democracy online: Civility, politeness, and the democratic potential of online political discussion groups. </a:t>
            </a:r>
            <a:r>
              <a:rPr lang="en-US" i="1" dirty="0"/>
              <a:t>New media &amp; society</a:t>
            </a:r>
            <a:r>
              <a:rPr lang="en-US" dirty="0"/>
              <a:t>, </a:t>
            </a:r>
            <a:r>
              <a:rPr lang="en-US" i="1" dirty="0"/>
              <a:t>6</a:t>
            </a:r>
            <a:r>
              <a:rPr lang="en-US" dirty="0"/>
              <a:t>(2), 259-283. https://</a:t>
            </a:r>
            <a:r>
              <a:rPr lang="en-US" dirty="0" err="1"/>
              <a:t>doi.org</a:t>
            </a:r>
            <a:r>
              <a:rPr lang="en-US" dirty="0"/>
              <a:t>/10.1177%2F1461444804041444</a:t>
            </a:r>
          </a:p>
          <a:p>
            <a:r>
              <a:rPr lang="en-US" dirty="0"/>
              <a:t>Rossini, P. (2020). Beyond incivility: Understanding patterns of uncivil and intolerant discourse in online political talk. </a:t>
            </a:r>
            <a:r>
              <a:rPr lang="en-US" i="1" dirty="0"/>
              <a:t>Communication Research. </a:t>
            </a:r>
            <a:r>
              <a:rPr lang="en-US" dirty="0"/>
              <a:t>https://</a:t>
            </a:r>
            <a:r>
              <a:rPr lang="en-US" dirty="0" err="1"/>
              <a:t>doi.org</a:t>
            </a:r>
            <a:r>
              <a:rPr lang="en-US" dirty="0"/>
              <a:t>/10.1177/0093650220921314</a:t>
            </a:r>
          </a:p>
          <a:p>
            <a:endParaRPr lang="en-US" dirty="0"/>
          </a:p>
          <a:p>
            <a:endParaRPr lang="en-US" dirty="0"/>
          </a:p>
        </p:txBody>
      </p:sp>
      <p:sp>
        <p:nvSpPr>
          <p:cNvPr id="3" name="Title 2">
            <a:extLst>
              <a:ext uri="{FF2B5EF4-FFF2-40B4-BE49-F238E27FC236}">
                <a16:creationId xmlns:a16="http://schemas.microsoft.com/office/drawing/2014/main" id="{FB37E163-B3BF-2146-B962-2BA5C44BFD35}"/>
              </a:ext>
            </a:extLst>
          </p:cNvPr>
          <p:cNvSpPr>
            <a:spLocks noGrp="1"/>
          </p:cNvSpPr>
          <p:nvPr>
            <p:ph type="title"/>
          </p:nvPr>
        </p:nvSpPr>
        <p:spPr/>
        <p:txBody>
          <a:bodyPr/>
          <a:lstStyle/>
          <a:p>
            <a:r>
              <a:rPr lang="en-US" dirty="0"/>
              <a:t>Reference</a:t>
            </a:r>
          </a:p>
        </p:txBody>
      </p:sp>
    </p:spTree>
    <p:extLst>
      <p:ext uri="{BB962C8B-B14F-4D97-AF65-F5344CB8AC3E}">
        <p14:creationId xmlns:p14="http://schemas.microsoft.com/office/powerpoint/2010/main" val="107956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5B1298E3-7218-9E4E-9CF2-8C4A803B7EA5}"/>
              </a:ext>
            </a:extLst>
          </p:cNvPr>
          <p:cNvGraphicFramePr/>
          <p:nvPr/>
        </p:nvGraphicFramePr>
        <p:xfrm>
          <a:off x="479394" y="1074198"/>
          <a:ext cx="8317046" cy="3625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Google Shape;439;p33">
            <a:extLst>
              <a:ext uri="{FF2B5EF4-FFF2-40B4-BE49-F238E27FC236}">
                <a16:creationId xmlns:a16="http://schemas.microsoft.com/office/drawing/2014/main" id="{CF8851B9-ADD3-334C-8126-74D772F573FB}"/>
              </a:ext>
            </a:extLst>
          </p:cNvPr>
          <p:cNvSpPr txBox="1">
            <a:spLocks noGrp="1"/>
          </p:cNvSpPr>
          <p:nvPr>
            <p:ph type="title"/>
          </p:nvPr>
        </p:nvSpPr>
        <p:spPr>
          <a:xfrm>
            <a:off x="347560" y="1321915"/>
            <a:ext cx="1917577" cy="555600"/>
          </a:xfrm>
          <a:prstGeom prst="rect">
            <a:avLst/>
          </a:prstGeom>
        </p:spPr>
        <p:txBody>
          <a:bodyPr spcFirstLastPara="1" wrap="square" lIns="91425" tIns="91425" rIns="91425" bIns="91425" anchor="b" anchorCtr="0">
            <a:noAutofit/>
          </a:bodyPr>
          <a:lstStyle/>
          <a:p>
            <a:pPr lvl="0"/>
            <a:r>
              <a:rPr lang="en-US" sz="1600" b="1" i="1" dirty="0">
                <a:solidFill>
                  <a:schemeClr val="tx2"/>
                </a:solidFill>
                <a:latin typeface="DM Sans" pitchFamily="2" charset="77"/>
              </a:rPr>
              <a:t>Strong/Powerful media effect</a:t>
            </a:r>
          </a:p>
        </p:txBody>
      </p:sp>
      <p:sp>
        <p:nvSpPr>
          <p:cNvPr id="4" name="Google Shape;439;p33">
            <a:extLst>
              <a:ext uri="{FF2B5EF4-FFF2-40B4-BE49-F238E27FC236}">
                <a16:creationId xmlns:a16="http://schemas.microsoft.com/office/drawing/2014/main" id="{22588C95-85B1-A84B-9C16-39C5EB1D066A}"/>
              </a:ext>
            </a:extLst>
          </p:cNvPr>
          <p:cNvSpPr txBox="1">
            <a:spLocks/>
          </p:cNvSpPr>
          <p:nvPr/>
        </p:nvSpPr>
        <p:spPr>
          <a:xfrm>
            <a:off x="2396971" y="1321915"/>
            <a:ext cx="1917577" cy="55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Abril Fatface"/>
              <a:buNone/>
              <a:defRPr sz="24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Limited media effect</a:t>
            </a:r>
          </a:p>
        </p:txBody>
      </p:sp>
      <p:sp>
        <p:nvSpPr>
          <p:cNvPr id="5" name="Google Shape;439;p33">
            <a:extLst>
              <a:ext uri="{FF2B5EF4-FFF2-40B4-BE49-F238E27FC236}">
                <a16:creationId xmlns:a16="http://schemas.microsoft.com/office/drawing/2014/main" id="{901102A1-C43A-A146-92D3-B316F8F833F4}"/>
              </a:ext>
            </a:extLst>
          </p:cNvPr>
          <p:cNvSpPr txBox="1">
            <a:spLocks/>
          </p:cNvSpPr>
          <p:nvPr/>
        </p:nvSpPr>
        <p:spPr>
          <a:xfrm>
            <a:off x="4637916" y="1321915"/>
            <a:ext cx="1917577" cy="55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Abril Fatface"/>
              <a:buNone/>
              <a:defRPr sz="24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Revisit of strong media effect</a:t>
            </a:r>
          </a:p>
        </p:txBody>
      </p:sp>
      <p:sp>
        <p:nvSpPr>
          <p:cNvPr id="6" name="Google Shape;439;p33">
            <a:extLst>
              <a:ext uri="{FF2B5EF4-FFF2-40B4-BE49-F238E27FC236}">
                <a16:creationId xmlns:a16="http://schemas.microsoft.com/office/drawing/2014/main" id="{BAC19404-9626-DD4E-81A6-D832311CE0C6}"/>
              </a:ext>
            </a:extLst>
          </p:cNvPr>
          <p:cNvSpPr txBox="1">
            <a:spLocks/>
          </p:cNvSpPr>
          <p:nvPr/>
        </p:nvSpPr>
        <p:spPr>
          <a:xfrm>
            <a:off x="6555493" y="1321915"/>
            <a:ext cx="2564315" cy="55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Abril Fatface"/>
              <a:buNone/>
              <a:defRPr sz="24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Negotiated/transactional media effect</a:t>
            </a:r>
          </a:p>
        </p:txBody>
      </p:sp>
      <p:sp>
        <p:nvSpPr>
          <p:cNvPr id="7" name="Google Shape;432;p32">
            <a:extLst>
              <a:ext uri="{FF2B5EF4-FFF2-40B4-BE49-F238E27FC236}">
                <a16:creationId xmlns:a16="http://schemas.microsoft.com/office/drawing/2014/main" id="{904A87F1-92BE-AA47-9F2A-ABF9DA28B8A2}"/>
              </a:ext>
            </a:extLst>
          </p:cNvPr>
          <p:cNvSpPr txBox="1">
            <a:spLocks/>
          </p:cNvSpPr>
          <p:nvPr/>
        </p:nvSpPr>
        <p:spPr>
          <a:xfrm>
            <a:off x="1442969" y="503059"/>
            <a:ext cx="6045613" cy="4310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Abril Fatface"/>
              <a:buNone/>
              <a:defRPr sz="24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dirty="0" err="1"/>
              <a:t>McQuail’s</a:t>
            </a:r>
            <a:r>
              <a:rPr lang="en-US" dirty="0"/>
              <a:t> four phrases model (2005)</a:t>
            </a:r>
          </a:p>
        </p:txBody>
      </p:sp>
      <p:sp>
        <p:nvSpPr>
          <p:cNvPr id="2" name="Rounded Rectangle 1">
            <a:extLst>
              <a:ext uri="{FF2B5EF4-FFF2-40B4-BE49-F238E27FC236}">
                <a16:creationId xmlns:a16="http://schemas.microsoft.com/office/drawing/2014/main" id="{718F5285-D1B1-654A-A9C1-C00843199648}"/>
              </a:ext>
            </a:extLst>
          </p:cNvPr>
          <p:cNvSpPr/>
          <p:nvPr/>
        </p:nvSpPr>
        <p:spPr>
          <a:xfrm>
            <a:off x="4838330" y="2068497"/>
            <a:ext cx="1846555" cy="1535837"/>
          </a:xfrm>
          <a:prstGeom prst="roundRect">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477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Spiral of Silence Theory</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431;p32">
            <a:extLst>
              <a:ext uri="{FF2B5EF4-FFF2-40B4-BE49-F238E27FC236}">
                <a16:creationId xmlns:a16="http://schemas.microsoft.com/office/drawing/2014/main" id="{B03EEA06-A83A-5440-BBA7-EF034FA2F45B}"/>
              </a:ext>
            </a:extLst>
          </p:cNvPr>
          <p:cNvSpPr txBox="1">
            <a:spLocks/>
          </p:cNvSpPr>
          <p:nvPr/>
        </p:nvSpPr>
        <p:spPr>
          <a:xfrm>
            <a:off x="5247780" y="813083"/>
            <a:ext cx="3422616" cy="3688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0" indent="0">
              <a:spcAft>
                <a:spcPts val="1600"/>
              </a:spcAft>
              <a:buNone/>
            </a:pPr>
            <a:endParaRPr lang="en-US" dirty="0"/>
          </a:p>
        </p:txBody>
      </p:sp>
      <p:pic>
        <p:nvPicPr>
          <p:cNvPr id="1026" name="Picture 2" descr="Elisabeth Noelle Neumann by IG on Dribbble">
            <a:extLst>
              <a:ext uri="{FF2B5EF4-FFF2-40B4-BE49-F238E27FC236}">
                <a16:creationId xmlns:a16="http://schemas.microsoft.com/office/drawing/2014/main" id="{B3A28CB6-FED4-844B-B256-C5F3B9690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20" r="10534"/>
          <a:stretch/>
        </p:blipFill>
        <p:spPr bwMode="auto">
          <a:xfrm>
            <a:off x="3645136" y="1178679"/>
            <a:ext cx="1853726" cy="17390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1" name="Google Shape;439;p33">
            <a:extLst>
              <a:ext uri="{FF2B5EF4-FFF2-40B4-BE49-F238E27FC236}">
                <a16:creationId xmlns:a16="http://schemas.microsoft.com/office/drawing/2014/main" id="{E6548D78-BB69-B143-BAA0-A75E690E44D3}"/>
              </a:ext>
            </a:extLst>
          </p:cNvPr>
          <p:cNvSpPr txBox="1">
            <a:spLocks/>
          </p:cNvSpPr>
          <p:nvPr/>
        </p:nvSpPr>
        <p:spPr>
          <a:xfrm>
            <a:off x="3262542" y="2909138"/>
            <a:ext cx="2618914" cy="55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Abril Fatface"/>
              <a:buNone/>
              <a:defRPr sz="24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dirty="0">
                <a:solidFill>
                  <a:schemeClr val="tx2"/>
                </a:solidFill>
                <a:latin typeface="DM Sans" pitchFamily="2" charset="77"/>
              </a:rPr>
              <a:t>Elisabeth Noelle-Neuman</a:t>
            </a:r>
          </a:p>
        </p:txBody>
      </p:sp>
      <p:sp>
        <p:nvSpPr>
          <p:cNvPr id="22" name="Google Shape;431;p32">
            <a:extLst>
              <a:ext uri="{FF2B5EF4-FFF2-40B4-BE49-F238E27FC236}">
                <a16:creationId xmlns:a16="http://schemas.microsoft.com/office/drawing/2014/main" id="{2D6F8757-65AF-AE41-A607-0E418806AEF4}"/>
              </a:ext>
            </a:extLst>
          </p:cNvPr>
          <p:cNvSpPr txBox="1">
            <a:spLocks/>
          </p:cNvSpPr>
          <p:nvPr/>
        </p:nvSpPr>
        <p:spPr>
          <a:xfrm>
            <a:off x="815647" y="3464738"/>
            <a:ext cx="7377000" cy="1678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171450" indent="-171450">
              <a:buClr>
                <a:schemeClr val="dk1"/>
              </a:buClr>
              <a:buSzPts val="1100"/>
            </a:pPr>
            <a:r>
              <a:rPr lang="en-US" sz="1800" dirty="0"/>
              <a:t>What is the spiral of silence?</a:t>
            </a:r>
          </a:p>
          <a:p>
            <a:pPr marL="628650" lvl="1" indent="-171450">
              <a:spcBef>
                <a:spcPts val="0"/>
              </a:spcBef>
              <a:buClr>
                <a:schemeClr val="dk1"/>
              </a:buClr>
              <a:buSzPts val="1100"/>
            </a:pPr>
            <a:r>
              <a:rPr lang="en-US" sz="1600" dirty="0"/>
              <a:t>The spiral of silence theory posits that people would be more likely to stay silent about their beliefs if they hold a minority opinion. If minority voices continue to stay silent, the minority opinions will end up extinguishing in public debate, which is known as the process of the spiral of silence (Noelle-Neumann, </a:t>
            </a:r>
            <a:r>
              <a:rPr lang="en-US" altLang="zh-CN" sz="1600" dirty="0"/>
              <a:t>2</a:t>
            </a:r>
            <a:r>
              <a:rPr lang="en-US" sz="1600" dirty="0"/>
              <a:t>008) </a:t>
            </a:r>
          </a:p>
          <a:p>
            <a:pPr marL="628650" lvl="1" indent="-171450">
              <a:buClr>
                <a:schemeClr val="dk1"/>
              </a:buClr>
              <a:buSzPts val="1100"/>
            </a:pPr>
            <a:endParaRPr lang="en-US" sz="1800" dirty="0"/>
          </a:p>
          <a:p>
            <a:pPr marL="0" indent="0">
              <a:spcAft>
                <a:spcPts val="1600"/>
              </a:spcAft>
              <a:buFont typeface="DM Sans"/>
              <a:buNone/>
            </a:pPr>
            <a:endParaRPr lang="en-US" sz="1050" dirty="0"/>
          </a:p>
        </p:txBody>
      </p:sp>
    </p:spTree>
    <p:extLst>
      <p:ext uri="{BB962C8B-B14F-4D97-AF65-F5344CB8AC3E}">
        <p14:creationId xmlns:p14="http://schemas.microsoft.com/office/powerpoint/2010/main" val="286839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Spiral of Silence Theory</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431;p32">
            <a:extLst>
              <a:ext uri="{FF2B5EF4-FFF2-40B4-BE49-F238E27FC236}">
                <a16:creationId xmlns:a16="http://schemas.microsoft.com/office/drawing/2014/main" id="{B03EEA06-A83A-5440-BBA7-EF034FA2F45B}"/>
              </a:ext>
            </a:extLst>
          </p:cNvPr>
          <p:cNvSpPr txBox="1">
            <a:spLocks/>
          </p:cNvSpPr>
          <p:nvPr/>
        </p:nvSpPr>
        <p:spPr>
          <a:xfrm>
            <a:off x="5247780" y="813083"/>
            <a:ext cx="3422616" cy="3688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0" indent="0">
              <a:spcAft>
                <a:spcPts val="1600"/>
              </a:spcAft>
              <a:buNone/>
            </a:pPr>
            <a:endParaRPr lang="en-US" dirty="0"/>
          </a:p>
        </p:txBody>
      </p:sp>
      <p:sp>
        <p:nvSpPr>
          <p:cNvPr id="22" name="Google Shape;431;p32">
            <a:extLst>
              <a:ext uri="{FF2B5EF4-FFF2-40B4-BE49-F238E27FC236}">
                <a16:creationId xmlns:a16="http://schemas.microsoft.com/office/drawing/2014/main" id="{2D6F8757-65AF-AE41-A607-0E418806AEF4}"/>
              </a:ext>
            </a:extLst>
          </p:cNvPr>
          <p:cNvSpPr txBox="1">
            <a:spLocks/>
          </p:cNvSpPr>
          <p:nvPr/>
        </p:nvSpPr>
        <p:spPr>
          <a:xfrm>
            <a:off x="584828" y="3192234"/>
            <a:ext cx="8452640" cy="1951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0" indent="0">
              <a:buClr>
                <a:schemeClr val="dk1"/>
              </a:buClr>
              <a:buSzPts val="1100"/>
              <a:buNone/>
            </a:pPr>
            <a:r>
              <a:rPr lang="en-US" sz="1600" dirty="0"/>
              <a:t>Origins</a:t>
            </a:r>
          </a:p>
          <a:p>
            <a:pPr marL="171450" indent="-171450">
              <a:buClr>
                <a:schemeClr val="dk1"/>
              </a:buClr>
              <a:buSzPts val="1100"/>
            </a:pPr>
            <a:r>
              <a:rPr lang="en-US" dirty="0"/>
              <a:t>1965 German federal election campaign</a:t>
            </a:r>
          </a:p>
          <a:p>
            <a:pPr marL="171450" indent="-171450">
              <a:buClr>
                <a:schemeClr val="dk1"/>
              </a:buClr>
              <a:buSzPts val="1100"/>
            </a:pPr>
            <a:r>
              <a:rPr lang="en-US" dirty="0"/>
              <a:t>The governing Christian Democratic Union–Christian Social Union (CDU-CSU) and the opposing Social Democratic Party of Germany (SDP), were in a dead heat (45%)</a:t>
            </a:r>
          </a:p>
          <a:p>
            <a:pPr marL="171450" indent="-171450">
              <a:buClr>
                <a:schemeClr val="dk1"/>
              </a:buClr>
              <a:buSzPts val="1100"/>
            </a:pPr>
            <a:r>
              <a:rPr lang="en-US" dirty="0"/>
              <a:t>A last-minute swing in favor of the CDU-CSU (45% - 50%), and SDP support rate dropped to less than 40 percent.</a:t>
            </a:r>
          </a:p>
          <a:p>
            <a:pPr marL="171450" indent="-171450">
              <a:buClr>
                <a:schemeClr val="dk1"/>
              </a:buClr>
              <a:buSzPts val="1100"/>
            </a:pPr>
            <a:r>
              <a:rPr lang="en-US" dirty="0"/>
              <a:t>CDU-CSU won with 48 percent of the vote, as against 39 percent for the SDP.</a:t>
            </a:r>
          </a:p>
          <a:p>
            <a:pPr marL="171450" indent="-171450">
              <a:buClr>
                <a:schemeClr val="dk1"/>
              </a:buClr>
              <a:buSzPts val="1100"/>
            </a:pPr>
            <a:r>
              <a:rPr lang="en-US" dirty="0"/>
              <a:t>Noelle-Neumann: Queen Elizabeth II’s visit to Germany in May 1965, during which she was often accompanied by the Christian Democratic German chancellor, Ludwig Erhard.</a:t>
            </a:r>
          </a:p>
          <a:p>
            <a:pPr marL="0" indent="0">
              <a:spcAft>
                <a:spcPts val="1600"/>
              </a:spcAft>
              <a:buFont typeface="DM Sans"/>
              <a:buNone/>
            </a:pPr>
            <a:endParaRPr lang="en-US" sz="1050" dirty="0"/>
          </a:p>
        </p:txBody>
      </p:sp>
      <p:pic>
        <p:nvPicPr>
          <p:cNvPr id="3074" name="Picture 2" descr="The Spiral of Silence Theory">
            <a:extLst>
              <a:ext uri="{FF2B5EF4-FFF2-40B4-BE49-F238E27FC236}">
                <a16:creationId xmlns:a16="http://schemas.microsoft.com/office/drawing/2014/main" id="{6D570E6B-A807-7A42-9239-E924BF12D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670" y="997518"/>
            <a:ext cx="4786660" cy="21947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9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Key elements of Spiral of Silence</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431;p32">
            <a:extLst>
              <a:ext uri="{FF2B5EF4-FFF2-40B4-BE49-F238E27FC236}">
                <a16:creationId xmlns:a16="http://schemas.microsoft.com/office/drawing/2014/main" id="{2D6F8757-65AF-AE41-A607-0E418806AEF4}"/>
              </a:ext>
            </a:extLst>
          </p:cNvPr>
          <p:cNvSpPr txBox="1">
            <a:spLocks/>
          </p:cNvSpPr>
          <p:nvPr/>
        </p:nvSpPr>
        <p:spPr>
          <a:xfrm>
            <a:off x="2993251" y="909450"/>
            <a:ext cx="6070850" cy="37733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171450" indent="-171450">
              <a:buClr>
                <a:schemeClr val="dk1"/>
              </a:buClr>
              <a:buSzPts val="1100"/>
            </a:pPr>
            <a:r>
              <a:rPr lang="en-US" sz="1400" dirty="0"/>
              <a:t>We as human being are afraid of </a:t>
            </a:r>
            <a:r>
              <a:rPr lang="en-US" sz="1400" i="1" u="sng" dirty="0"/>
              <a:t>Fear of isolation </a:t>
            </a:r>
            <a:r>
              <a:rPr lang="en-US" sz="1400" dirty="0"/>
              <a:t>as being isolated from society and also of being ostracized or criticized for failing to go along with the majority relative to specific issues under debate</a:t>
            </a:r>
          </a:p>
          <a:p>
            <a:pPr marL="171450" indent="-171450">
              <a:buClr>
                <a:schemeClr val="dk1"/>
              </a:buClr>
              <a:buSzPts val="1100"/>
            </a:pPr>
            <a:r>
              <a:rPr lang="en-US" sz="1400" dirty="0"/>
              <a:t>People tend to monitor the environment and observe other people’s behavior to see whether their own views fit into </a:t>
            </a:r>
            <a:r>
              <a:rPr lang="en-US" sz="1400" i="1" u="sng" dirty="0"/>
              <a:t>Opinion climate </a:t>
            </a:r>
            <a:r>
              <a:rPr lang="en-US" sz="1400" dirty="0"/>
              <a:t>(especially on controversial topics)</a:t>
            </a:r>
          </a:p>
          <a:p>
            <a:pPr marL="171450" indent="-171450">
              <a:buClr>
                <a:schemeClr val="dk1"/>
              </a:buClr>
              <a:buSzPts val="1100"/>
            </a:pPr>
            <a:r>
              <a:rPr lang="en-US" sz="1400" dirty="0"/>
              <a:t>To avoid isolation, people tend to refrain from publicly stating their views on controversial matters when they perceive that doing so would attract criticism, scorn, laughter, or other signs of disapproval.</a:t>
            </a:r>
          </a:p>
          <a:p>
            <a:pPr marL="171450" indent="-171450">
              <a:buClr>
                <a:schemeClr val="dk1"/>
              </a:buClr>
              <a:buSzPts val="1100"/>
            </a:pPr>
            <a:r>
              <a:rPr lang="en-US" sz="1400" dirty="0"/>
              <a:t>Meanwhile, those who sense that their opinions will meet with approval tend to voice them fearlessly and at times vociferously</a:t>
            </a:r>
          </a:p>
          <a:p>
            <a:pPr marL="171450" indent="-171450">
              <a:buClr>
                <a:schemeClr val="dk1"/>
              </a:buClr>
              <a:buSzPts val="1100"/>
            </a:pPr>
            <a:r>
              <a:rPr lang="en-US" sz="1400" dirty="0"/>
              <a:t>A spiraling process begins, the dominant camp becoming ever louder and more self-confident while the other camp becomes increasingly silent.</a:t>
            </a:r>
          </a:p>
          <a:p>
            <a:pPr marL="171450" indent="-171450">
              <a:buClr>
                <a:schemeClr val="dk1"/>
              </a:buClr>
              <a:buSzPts val="1100"/>
            </a:pPr>
            <a:r>
              <a:rPr lang="en-US" sz="1400" dirty="0"/>
              <a:t>One might be encouraged by one peer to speak out personal opinions, even if he/she has the lone opinion toward an issue (Neuwirth &amp; Frederick, 2004). </a:t>
            </a:r>
          </a:p>
          <a:p>
            <a:pPr marL="171450" indent="-171450">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buClr>
                <a:schemeClr val="dk1"/>
              </a:buClr>
              <a:buSzPts val="1100"/>
            </a:pPr>
            <a:endParaRPr lang="en-US" sz="1400" dirty="0"/>
          </a:p>
          <a:p>
            <a:pPr marL="0" indent="0">
              <a:spcAft>
                <a:spcPts val="1600"/>
              </a:spcAft>
              <a:buFont typeface="DM Sans"/>
              <a:buNone/>
            </a:pPr>
            <a:endParaRPr lang="en-US" sz="1400" dirty="0"/>
          </a:p>
        </p:txBody>
      </p:sp>
      <p:pic>
        <p:nvPicPr>
          <p:cNvPr id="2050" name="Picture 2" descr="Spiral of Silence Theory - Businesstopia">
            <a:extLst>
              <a:ext uri="{FF2B5EF4-FFF2-40B4-BE49-F238E27FC236}">
                <a16:creationId xmlns:a16="http://schemas.microsoft.com/office/drawing/2014/main" id="{D57C97E0-C0D9-CC4C-9C60-CAE87EB1A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44" y="1347464"/>
            <a:ext cx="2651607" cy="299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55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Online versus offline Spiral of Silence</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431;p32">
            <a:extLst>
              <a:ext uri="{FF2B5EF4-FFF2-40B4-BE49-F238E27FC236}">
                <a16:creationId xmlns:a16="http://schemas.microsoft.com/office/drawing/2014/main" id="{2D6F8757-65AF-AE41-A607-0E418806AEF4}"/>
              </a:ext>
            </a:extLst>
          </p:cNvPr>
          <p:cNvSpPr txBox="1">
            <a:spLocks/>
          </p:cNvSpPr>
          <p:nvPr/>
        </p:nvSpPr>
        <p:spPr>
          <a:xfrm>
            <a:off x="438827" y="974294"/>
            <a:ext cx="8266345" cy="4169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171450" indent="-171450">
              <a:buClr>
                <a:schemeClr val="dk1"/>
              </a:buClr>
              <a:buSzPts val="1100"/>
            </a:pPr>
            <a:r>
              <a:rPr lang="en-US" sz="1600" dirty="0"/>
              <a:t>Whether Spiral of Silence operates differently in the offline and online world?</a:t>
            </a:r>
          </a:p>
          <a:p>
            <a:pPr marL="628650" lvl="1" indent="-171450">
              <a:spcBef>
                <a:spcPts val="0"/>
              </a:spcBef>
              <a:buClr>
                <a:schemeClr val="dk1"/>
              </a:buClr>
              <a:buSzPts val="1100"/>
            </a:pPr>
            <a:r>
              <a:rPr lang="en-US" sz="1400" dirty="0"/>
              <a:t>Mass(traditional) media has great authority in creating the information environment, in which people could perceive the opinion climate</a:t>
            </a:r>
          </a:p>
          <a:p>
            <a:pPr marL="628650" lvl="1" indent="-171450">
              <a:spcBef>
                <a:spcPts val="0"/>
              </a:spcBef>
              <a:buClr>
                <a:schemeClr val="dk1"/>
              </a:buClr>
              <a:buSzPts val="1100"/>
            </a:pPr>
            <a:r>
              <a:rPr lang="en-US" sz="1400" dirty="0"/>
              <a:t>Internet has fewer physical constraints, concrete punishment concerns, in an anonymized fashion</a:t>
            </a:r>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r>
              <a:rPr lang="en-US" sz="1400" dirty="0"/>
              <a:t>Liu &amp; Fahmy (2011): same-sex marriage</a:t>
            </a:r>
          </a:p>
          <a:p>
            <a:pPr marL="1085850" lvl="2" indent="-171450">
              <a:spcBef>
                <a:spcPts val="0"/>
              </a:spcBef>
              <a:buClr>
                <a:schemeClr val="dk1"/>
              </a:buClr>
              <a:buSzPts val="1100"/>
            </a:pPr>
            <a:r>
              <a:rPr lang="en-US" dirty="0"/>
              <a:t>Respondents were significantly more likely to report feeling less isolated online than in a real environment</a:t>
            </a:r>
          </a:p>
          <a:p>
            <a:pPr marL="1085850" lvl="2" indent="-171450">
              <a:spcBef>
                <a:spcPts val="0"/>
              </a:spcBef>
              <a:buClr>
                <a:schemeClr val="dk1"/>
              </a:buClr>
              <a:buSzPts val="1100"/>
            </a:pPr>
            <a:r>
              <a:rPr lang="en-US" dirty="0"/>
              <a:t>Experiencing fear of online isolation is negatively related to online outspokenness in a virtual environment</a:t>
            </a:r>
          </a:p>
          <a:p>
            <a:pPr marL="1085850" lvl="2" indent="-171450">
              <a:spcBef>
                <a:spcPts val="0"/>
              </a:spcBef>
              <a:buClr>
                <a:schemeClr val="dk1"/>
              </a:buClr>
              <a:buSzPts val="1100"/>
            </a:pPr>
            <a:r>
              <a:rPr lang="en-US" dirty="0"/>
              <a:t>Individuals are not necessarily like to speak out their opinions online compared to an offline setting </a:t>
            </a:r>
          </a:p>
          <a:p>
            <a:pPr marL="628650" lvl="1" indent="-171450">
              <a:spcBef>
                <a:spcPts val="0"/>
              </a:spcBef>
              <a:buClr>
                <a:schemeClr val="dk1"/>
              </a:buClr>
              <a:buSzPts val="1100"/>
            </a:pPr>
            <a:r>
              <a:rPr lang="en-US" sz="1400" dirty="0"/>
              <a:t>Hampton et al. (2014): Snowden-NSA story</a:t>
            </a:r>
          </a:p>
          <a:p>
            <a:pPr marL="1085850" lvl="2" indent="-171450">
              <a:spcBef>
                <a:spcPts val="0"/>
              </a:spcBef>
              <a:buClr>
                <a:schemeClr val="dk1"/>
              </a:buClr>
              <a:buSzPts val="1100"/>
            </a:pPr>
            <a:r>
              <a:rPr lang="en-US" dirty="0"/>
              <a:t>People were less willing to discuss the Snowden-NSA story in social media than they were in person. </a:t>
            </a:r>
          </a:p>
          <a:p>
            <a:pPr marL="1085850" lvl="2" indent="-171450">
              <a:spcBef>
                <a:spcPts val="0"/>
              </a:spcBef>
              <a:buClr>
                <a:schemeClr val="dk1"/>
              </a:buClr>
              <a:buSzPts val="1100"/>
            </a:pPr>
            <a:r>
              <a:rPr lang="en-US" dirty="0"/>
              <a:t>Social media did not provide an alternative discussion platform for those who were not willing to discuss the Snowden-NSA story</a:t>
            </a:r>
          </a:p>
          <a:p>
            <a:pPr marL="1085850" lvl="2" indent="-171450">
              <a:spcBef>
                <a:spcPts val="0"/>
              </a:spcBef>
              <a:buClr>
                <a:schemeClr val="dk1"/>
              </a:buClr>
              <a:buSzPts val="1100"/>
            </a:pPr>
            <a:r>
              <a:rPr lang="en-US" dirty="0"/>
              <a:t>In both personal settings and online settings, people were more willing to share their views if they thought their audience agreed with them</a:t>
            </a:r>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buClr>
                <a:schemeClr val="dk1"/>
              </a:buClr>
              <a:buSzPts val="1100"/>
            </a:pPr>
            <a:endParaRPr lang="en-US" sz="1600" dirty="0"/>
          </a:p>
          <a:p>
            <a:pPr marL="171450" indent="-171450">
              <a:buClr>
                <a:schemeClr val="dk1"/>
              </a:buClr>
              <a:buSzPts val="1100"/>
            </a:pPr>
            <a:endParaRPr lang="en-US" sz="1400" dirty="0"/>
          </a:p>
          <a:p>
            <a:pPr marL="171450" indent="-171450">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buClr>
                <a:schemeClr val="dk1"/>
              </a:buClr>
              <a:buSzPts val="1100"/>
            </a:pPr>
            <a:endParaRPr lang="en-US" sz="1400" dirty="0"/>
          </a:p>
          <a:p>
            <a:pPr marL="0" indent="0">
              <a:spcAft>
                <a:spcPts val="1600"/>
              </a:spcAft>
              <a:buFont typeface="DM Sans"/>
              <a:buNone/>
            </a:pPr>
            <a:endParaRPr lang="en-US" sz="1400" dirty="0"/>
          </a:p>
        </p:txBody>
      </p:sp>
    </p:spTree>
    <p:extLst>
      <p:ext uri="{BB962C8B-B14F-4D97-AF65-F5344CB8AC3E}">
        <p14:creationId xmlns:p14="http://schemas.microsoft.com/office/powerpoint/2010/main" val="425690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Online incivility</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431;p32">
            <a:extLst>
              <a:ext uri="{FF2B5EF4-FFF2-40B4-BE49-F238E27FC236}">
                <a16:creationId xmlns:a16="http://schemas.microsoft.com/office/drawing/2014/main" id="{2D6F8757-65AF-AE41-A607-0E418806AEF4}"/>
              </a:ext>
            </a:extLst>
          </p:cNvPr>
          <p:cNvSpPr txBox="1">
            <a:spLocks/>
          </p:cNvSpPr>
          <p:nvPr/>
        </p:nvSpPr>
        <p:spPr>
          <a:xfrm>
            <a:off x="1010248" y="974294"/>
            <a:ext cx="7414662" cy="4169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171450" indent="-171450">
              <a:buClr>
                <a:schemeClr val="dk1"/>
              </a:buClr>
              <a:buSzPts val="1100"/>
            </a:pPr>
            <a:r>
              <a:rPr lang="en-US" sz="1600" dirty="0" err="1"/>
              <a:t>Papacharissi</a:t>
            </a:r>
            <a:r>
              <a:rPr lang="en-US" sz="1600" dirty="0"/>
              <a:t> (2004): Incivility is speech that threatens democratic norms, such as stereotypes, slurs, and calls to overthrow the government. </a:t>
            </a:r>
          </a:p>
          <a:p>
            <a:pPr marL="171450" indent="-171450">
              <a:buClr>
                <a:schemeClr val="dk1"/>
              </a:buClr>
              <a:buSzPts val="1100"/>
            </a:pPr>
            <a:r>
              <a:rPr lang="en-US" sz="1600" dirty="0"/>
              <a:t>Coe et al. (2014); </a:t>
            </a:r>
            <a:r>
              <a:rPr lang="en-US" sz="1600" dirty="0" err="1"/>
              <a:t>Muddiman</a:t>
            </a:r>
            <a:r>
              <a:rPr lang="en-US" sz="1600" dirty="0"/>
              <a:t> (2017); Mutz (2015): Incivility as akin to impoliteness, marked by profanity, name-calling, or insults that make people feel diminished </a:t>
            </a:r>
          </a:p>
          <a:p>
            <a:pPr marL="171450" indent="-171450">
              <a:buClr>
                <a:schemeClr val="dk1"/>
              </a:buClr>
              <a:buSzPts val="1100"/>
            </a:pPr>
            <a:r>
              <a:rPr lang="en-US" sz="1600" dirty="0"/>
              <a:t>Rossini (2020): Uncivil discourse is content with foul language or a harsh tone, which she contrasts with the more virulent intolerant speech that attacks individuals or groups</a:t>
            </a:r>
          </a:p>
          <a:p>
            <a:pPr marL="171450" indent="-171450">
              <a:buClr>
                <a:schemeClr val="dk1"/>
              </a:buClr>
              <a:buSzPts val="1100"/>
            </a:pPr>
            <a:r>
              <a:rPr lang="en-US" sz="1600" dirty="0"/>
              <a:t>Current study: incivility - impoliteness</a:t>
            </a:r>
          </a:p>
          <a:p>
            <a:pPr marL="628650" lvl="1" indent="-171450">
              <a:spcBef>
                <a:spcPts val="0"/>
              </a:spcBef>
              <a:buClr>
                <a:schemeClr val="dk1"/>
              </a:buClr>
              <a:buSzPts val="1100"/>
            </a:pPr>
            <a:r>
              <a:rPr lang="en-US" sz="1400" dirty="0"/>
              <a:t>It is the most prevalent type of incivility (and more benign comparatively) online</a:t>
            </a:r>
          </a:p>
          <a:p>
            <a:pPr marL="628650" lvl="1" indent="-171450">
              <a:spcBef>
                <a:spcPts val="0"/>
              </a:spcBef>
              <a:buClr>
                <a:schemeClr val="dk1"/>
              </a:buClr>
              <a:buSzPts val="1100"/>
            </a:pPr>
            <a:r>
              <a:rPr lang="en-US" sz="1400" dirty="0"/>
              <a:t>It offers the potentials for discussions while other more virulent types are perceived more harmful and may derail conversations.</a:t>
            </a:r>
          </a:p>
          <a:p>
            <a:pPr marL="628650" lvl="1" indent="-171450">
              <a:spcBef>
                <a:spcPts val="0"/>
              </a:spcBef>
              <a:buClr>
                <a:schemeClr val="dk1"/>
              </a:buClr>
              <a:buSzPts val="1100"/>
            </a:pPr>
            <a:r>
              <a:rPr lang="en-US" sz="1400" dirty="0"/>
              <a:t>It cites negative emotional responses </a:t>
            </a:r>
          </a:p>
          <a:p>
            <a:pPr marL="628650" lvl="1" indent="-171450">
              <a:spcBef>
                <a:spcPts val="0"/>
              </a:spcBef>
              <a:buClr>
                <a:schemeClr val="dk1"/>
              </a:buClr>
              <a:buSzPts val="1100"/>
            </a:pPr>
            <a:endParaRPr lang="en-US" sz="14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buClr>
                <a:schemeClr val="dk1"/>
              </a:buClr>
              <a:buSzPts val="1100"/>
            </a:pPr>
            <a:endParaRPr lang="en-US" sz="1600" dirty="0"/>
          </a:p>
          <a:p>
            <a:pPr marL="171450" indent="-171450">
              <a:buClr>
                <a:schemeClr val="dk1"/>
              </a:buClr>
              <a:buSzPts val="1100"/>
            </a:pPr>
            <a:endParaRPr lang="en-US" sz="1400" dirty="0"/>
          </a:p>
          <a:p>
            <a:pPr marL="171450" indent="-171450">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buClr>
                <a:schemeClr val="dk1"/>
              </a:buClr>
              <a:buSzPts val="1100"/>
            </a:pPr>
            <a:endParaRPr lang="en-US" sz="1400" dirty="0"/>
          </a:p>
          <a:p>
            <a:pPr marL="0" indent="0">
              <a:spcAft>
                <a:spcPts val="1600"/>
              </a:spcAft>
              <a:buFont typeface="DM Sans"/>
              <a:buNone/>
            </a:pPr>
            <a:endParaRPr lang="en-US" sz="1400" dirty="0"/>
          </a:p>
        </p:txBody>
      </p:sp>
    </p:spTree>
    <p:extLst>
      <p:ext uri="{BB962C8B-B14F-4D97-AF65-F5344CB8AC3E}">
        <p14:creationId xmlns:p14="http://schemas.microsoft.com/office/powerpoint/2010/main" val="118860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5"/>
          <p:cNvSpPr txBox="1">
            <a:spLocks noGrp="1"/>
          </p:cNvSpPr>
          <p:nvPr>
            <p:ph type="title"/>
          </p:nvPr>
        </p:nvSpPr>
        <p:spPr>
          <a:xfrm>
            <a:off x="4714043" y="949912"/>
            <a:ext cx="4243526" cy="2716566"/>
          </a:xfrm>
          <a:prstGeom prst="rect">
            <a:avLst/>
          </a:prstGeom>
        </p:spPr>
        <p:txBody>
          <a:bodyPr spcFirstLastPara="1" wrap="square" lIns="91425" tIns="91425" rIns="91425" bIns="91425" anchor="ctr" anchorCtr="0">
            <a:noAutofit/>
          </a:bodyPr>
          <a:lstStyle/>
          <a:p>
            <a:r>
              <a:rPr lang="en-US" sz="1800" dirty="0"/>
              <a:t>Chung &amp; Kim (2020): </a:t>
            </a:r>
            <a:br>
              <a:rPr lang="en-US" sz="1800" dirty="0"/>
            </a:br>
            <a:br>
              <a:rPr lang="en-US" sz="1800" dirty="0"/>
            </a:br>
            <a:r>
              <a:rPr lang="en-US" sz="1800" dirty="0"/>
              <a:t>Does online incivility cancel out the spiral of silence? A moderated mediation model o willingness to speak out </a:t>
            </a:r>
            <a:br>
              <a:rPr lang="en-US" sz="1800" dirty="0"/>
            </a:br>
            <a:endParaRPr lang="en-US" sz="1800" dirty="0"/>
          </a:p>
        </p:txBody>
      </p:sp>
      <p:sp>
        <p:nvSpPr>
          <p:cNvPr id="530" name="Google Shape;530;p35"/>
          <p:cNvSpPr/>
          <p:nvPr/>
        </p:nvSpPr>
        <p:spPr>
          <a:xfrm>
            <a:off x="2799780" y="3094209"/>
            <a:ext cx="1179247" cy="1173432"/>
          </a:xfrm>
          <a:custGeom>
            <a:avLst/>
            <a:gdLst/>
            <a:ahLst/>
            <a:cxnLst/>
            <a:rect l="l" t="t" r="r" b="b"/>
            <a:pathLst>
              <a:path w="62868" h="62558" extrusionOk="0">
                <a:moveTo>
                  <a:pt x="9396" y="1"/>
                </a:moveTo>
                <a:cubicBezTo>
                  <a:pt x="6342" y="3"/>
                  <a:pt x="3807" y="2367"/>
                  <a:pt x="3592" y="5415"/>
                </a:cubicBezTo>
                <a:lnTo>
                  <a:pt x="2602" y="19411"/>
                </a:lnTo>
                <a:cubicBezTo>
                  <a:pt x="2569" y="19878"/>
                  <a:pt x="2723" y="20321"/>
                  <a:pt x="3037" y="20655"/>
                </a:cubicBezTo>
                <a:cubicBezTo>
                  <a:pt x="3354" y="20997"/>
                  <a:pt x="3799" y="21191"/>
                  <a:pt x="4266" y="21192"/>
                </a:cubicBezTo>
                <a:cubicBezTo>
                  <a:pt x="4612" y="21191"/>
                  <a:pt x="4950" y="21082"/>
                  <a:pt x="5232" y="20880"/>
                </a:cubicBezTo>
                <a:cubicBezTo>
                  <a:pt x="6700" y="19843"/>
                  <a:pt x="8378" y="19294"/>
                  <a:pt x="10085" y="19294"/>
                </a:cubicBezTo>
                <a:cubicBezTo>
                  <a:pt x="10276" y="19294"/>
                  <a:pt x="10467" y="19300"/>
                  <a:pt x="10656" y="19313"/>
                </a:cubicBezTo>
                <a:cubicBezTo>
                  <a:pt x="11883" y="19400"/>
                  <a:pt x="13054" y="19759"/>
                  <a:pt x="14136" y="20377"/>
                </a:cubicBezTo>
                <a:cubicBezTo>
                  <a:pt x="15185" y="20977"/>
                  <a:pt x="16107" y="21796"/>
                  <a:pt x="16879" y="22811"/>
                </a:cubicBezTo>
                <a:cubicBezTo>
                  <a:pt x="17652" y="23829"/>
                  <a:pt x="18235" y="24994"/>
                  <a:pt x="18608" y="26270"/>
                </a:cubicBezTo>
                <a:cubicBezTo>
                  <a:pt x="18997" y="27595"/>
                  <a:pt x="19143" y="28984"/>
                  <a:pt x="19043" y="30398"/>
                </a:cubicBezTo>
                <a:cubicBezTo>
                  <a:pt x="18854" y="33081"/>
                  <a:pt x="17785" y="35568"/>
                  <a:pt x="16036" y="37401"/>
                </a:cubicBezTo>
                <a:cubicBezTo>
                  <a:pt x="14303" y="39214"/>
                  <a:pt x="12072" y="40214"/>
                  <a:pt x="9753" y="40214"/>
                </a:cubicBezTo>
                <a:cubicBezTo>
                  <a:pt x="9563" y="40214"/>
                  <a:pt x="9371" y="40207"/>
                  <a:pt x="9180" y="40194"/>
                </a:cubicBezTo>
                <a:cubicBezTo>
                  <a:pt x="7271" y="40059"/>
                  <a:pt x="5491" y="39258"/>
                  <a:pt x="4031" y="37879"/>
                </a:cubicBezTo>
                <a:cubicBezTo>
                  <a:pt x="3708" y="37572"/>
                  <a:pt x="3294" y="37418"/>
                  <a:pt x="2878" y="37418"/>
                </a:cubicBezTo>
                <a:cubicBezTo>
                  <a:pt x="2484" y="37418"/>
                  <a:pt x="2090" y="37557"/>
                  <a:pt x="1773" y="37836"/>
                </a:cubicBezTo>
                <a:cubicBezTo>
                  <a:pt x="1446" y="38123"/>
                  <a:pt x="1248" y="38529"/>
                  <a:pt x="1221" y="38963"/>
                </a:cubicBezTo>
                <a:lnTo>
                  <a:pt x="231" y="52961"/>
                </a:lnTo>
                <a:cubicBezTo>
                  <a:pt x="1" y="56170"/>
                  <a:pt x="2419" y="58958"/>
                  <a:pt x="5630" y="59181"/>
                </a:cubicBezTo>
                <a:lnTo>
                  <a:pt x="53176" y="62544"/>
                </a:lnTo>
                <a:cubicBezTo>
                  <a:pt x="53314" y="62553"/>
                  <a:pt x="53454" y="62558"/>
                  <a:pt x="53592" y="62558"/>
                </a:cubicBezTo>
                <a:lnTo>
                  <a:pt x="53591" y="62557"/>
                </a:lnTo>
                <a:cubicBezTo>
                  <a:pt x="56646" y="62553"/>
                  <a:pt x="59181" y="60191"/>
                  <a:pt x="59395" y="57143"/>
                </a:cubicBezTo>
                <a:lnTo>
                  <a:pt x="62758" y="9597"/>
                </a:lnTo>
                <a:cubicBezTo>
                  <a:pt x="62868" y="8055"/>
                  <a:pt x="62361" y="6533"/>
                  <a:pt x="61347" y="5366"/>
                </a:cubicBezTo>
                <a:cubicBezTo>
                  <a:pt x="60335" y="4200"/>
                  <a:pt x="58900" y="3483"/>
                  <a:pt x="57358" y="3375"/>
                </a:cubicBezTo>
                <a:lnTo>
                  <a:pt x="42897" y="2352"/>
                </a:lnTo>
                <a:cubicBezTo>
                  <a:pt x="42854" y="2350"/>
                  <a:pt x="42813" y="2349"/>
                  <a:pt x="42773" y="2349"/>
                </a:cubicBezTo>
                <a:cubicBezTo>
                  <a:pt x="42127" y="2349"/>
                  <a:pt x="41553" y="2714"/>
                  <a:pt x="41273" y="3301"/>
                </a:cubicBezTo>
                <a:cubicBezTo>
                  <a:pt x="40996" y="3876"/>
                  <a:pt x="41077" y="4560"/>
                  <a:pt x="41482" y="5055"/>
                </a:cubicBezTo>
                <a:cubicBezTo>
                  <a:pt x="42170" y="5904"/>
                  <a:pt x="42687" y="6837"/>
                  <a:pt x="43018" y="7827"/>
                </a:cubicBezTo>
                <a:cubicBezTo>
                  <a:pt x="43360" y="8839"/>
                  <a:pt x="43497" y="9909"/>
                  <a:pt x="43421" y="10975"/>
                </a:cubicBezTo>
                <a:cubicBezTo>
                  <a:pt x="43258" y="13275"/>
                  <a:pt x="42121" y="15402"/>
                  <a:pt x="40217" y="16966"/>
                </a:cubicBezTo>
                <a:cubicBezTo>
                  <a:pt x="38313" y="18531"/>
                  <a:pt x="35819" y="19392"/>
                  <a:pt x="33192" y="19392"/>
                </a:cubicBezTo>
                <a:cubicBezTo>
                  <a:pt x="32909" y="19392"/>
                  <a:pt x="32621" y="19382"/>
                  <a:pt x="32336" y="19362"/>
                </a:cubicBezTo>
                <a:cubicBezTo>
                  <a:pt x="30922" y="19262"/>
                  <a:pt x="29567" y="18922"/>
                  <a:pt x="28310" y="18351"/>
                </a:cubicBezTo>
                <a:cubicBezTo>
                  <a:pt x="27099" y="17801"/>
                  <a:pt x="26028" y="17061"/>
                  <a:pt x="25129" y="16152"/>
                </a:cubicBezTo>
                <a:cubicBezTo>
                  <a:pt x="24232" y="15246"/>
                  <a:pt x="23552" y="14216"/>
                  <a:pt x="23105" y="13093"/>
                </a:cubicBezTo>
                <a:cubicBezTo>
                  <a:pt x="22645" y="11935"/>
                  <a:pt x="22456" y="10726"/>
                  <a:pt x="22542" y="9500"/>
                </a:cubicBezTo>
                <a:cubicBezTo>
                  <a:pt x="22617" y="8433"/>
                  <a:pt x="22903" y="7393"/>
                  <a:pt x="23384" y="6439"/>
                </a:cubicBezTo>
                <a:cubicBezTo>
                  <a:pt x="23851" y="5506"/>
                  <a:pt x="24493" y="4656"/>
                  <a:pt x="25296" y="3911"/>
                </a:cubicBezTo>
                <a:cubicBezTo>
                  <a:pt x="25785" y="3455"/>
                  <a:pt x="25952" y="2779"/>
                  <a:pt x="25729" y="2146"/>
                </a:cubicBezTo>
                <a:cubicBezTo>
                  <a:pt x="25504" y="1511"/>
                  <a:pt x="24946" y="1085"/>
                  <a:pt x="24274" y="1038"/>
                </a:cubicBezTo>
                <a:lnTo>
                  <a:pt x="9812" y="15"/>
                </a:lnTo>
                <a:cubicBezTo>
                  <a:pt x="9675" y="5"/>
                  <a:pt x="953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1533420" y="1859402"/>
            <a:ext cx="1226628" cy="1217118"/>
          </a:xfrm>
          <a:custGeom>
            <a:avLst/>
            <a:gdLst/>
            <a:ahLst/>
            <a:cxnLst/>
            <a:rect l="l" t="t" r="r" b="b"/>
            <a:pathLst>
              <a:path w="65394" h="64887" extrusionOk="0">
                <a:moveTo>
                  <a:pt x="12121" y="0"/>
                </a:moveTo>
                <a:cubicBezTo>
                  <a:pt x="9188" y="4"/>
                  <a:pt x="6714" y="2189"/>
                  <a:pt x="6349" y="5099"/>
                </a:cubicBezTo>
                <a:lnTo>
                  <a:pt x="403" y="52392"/>
                </a:lnTo>
                <a:cubicBezTo>
                  <a:pt x="0" y="55584"/>
                  <a:pt x="2264" y="58497"/>
                  <a:pt x="5456" y="58896"/>
                </a:cubicBezTo>
                <a:lnTo>
                  <a:pt x="19906" y="60712"/>
                </a:lnTo>
                <a:cubicBezTo>
                  <a:pt x="19978" y="60722"/>
                  <a:pt x="20052" y="60727"/>
                  <a:pt x="20124" y="60727"/>
                </a:cubicBezTo>
                <a:cubicBezTo>
                  <a:pt x="20749" y="60727"/>
                  <a:pt x="21315" y="60378"/>
                  <a:pt x="21603" y="59809"/>
                </a:cubicBezTo>
                <a:cubicBezTo>
                  <a:pt x="21890" y="59241"/>
                  <a:pt x="21835" y="58594"/>
                  <a:pt x="21458" y="58081"/>
                </a:cubicBezTo>
                <a:cubicBezTo>
                  <a:pt x="20800" y="57187"/>
                  <a:pt x="20322" y="56218"/>
                  <a:pt x="20036" y="55199"/>
                </a:cubicBezTo>
                <a:cubicBezTo>
                  <a:pt x="19432" y="53056"/>
                  <a:pt x="19737" y="50758"/>
                  <a:pt x="20879" y="48848"/>
                </a:cubicBezTo>
                <a:cubicBezTo>
                  <a:pt x="21440" y="47903"/>
                  <a:pt x="22184" y="47066"/>
                  <a:pt x="23092" y="46358"/>
                </a:cubicBezTo>
                <a:cubicBezTo>
                  <a:pt x="24937" y="44919"/>
                  <a:pt x="27325" y="44127"/>
                  <a:pt x="29819" y="44127"/>
                </a:cubicBezTo>
                <a:cubicBezTo>
                  <a:pt x="30320" y="44127"/>
                  <a:pt x="30823" y="44159"/>
                  <a:pt x="31321" y="44222"/>
                </a:cubicBezTo>
                <a:cubicBezTo>
                  <a:pt x="32728" y="44398"/>
                  <a:pt x="34062" y="44811"/>
                  <a:pt x="35286" y="45449"/>
                </a:cubicBezTo>
                <a:cubicBezTo>
                  <a:pt x="36467" y="46065"/>
                  <a:pt x="37495" y="46862"/>
                  <a:pt x="38343" y="47819"/>
                </a:cubicBezTo>
                <a:cubicBezTo>
                  <a:pt x="39189" y="48773"/>
                  <a:pt x="39812" y="49838"/>
                  <a:pt x="40197" y="50983"/>
                </a:cubicBezTo>
                <a:cubicBezTo>
                  <a:pt x="40595" y="52164"/>
                  <a:pt x="40718" y="53383"/>
                  <a:pt x="40565" y="54603"/>
                </a:cubicBezTo>
                <a:cubicBezTo>
                  <a:pt x="40429" y="55677"/>
                  <a:pt x="40080" y="56713"/>
                  <a:pt x="39538" y="57649"/>
                </a:cubicBezTo>
                <a:cubicBezTo>
                  <a:pt x="39009" y="58567"/>
                  <a:pt x="38306" y="59388"/>
                  <a:pt x="37447" y="60090"/>
                </a:cubicBezTo>
                <a:cubicBezTo>
                  <a:pt x="36926" y="60517"/>
                  <a:pt x="36719" y="61184"/>
                  <a:pt x="36905" y="61832"/>
                </a:cubicBezTo>
                <a:cubicBezTo>
                  <a:pt x="37093" y="62484"/>
                  <a:pt x="37627" y="62941"/>
                  <a:pt x="38300" y="63025"/>
                </a:cubicBezTo>
                <a:lnTo>
                  <a:pt x="52750" y="64841"/>
                </a:lnTo>
                <a:cubicBezTo>
                  <a:pt x="52993" y="64872"/>
                  <a:pt x="53238" y="64887"/>
                  <a:pt x="53483" y="64887"/>
                </a:cubicBezTo>
                <a:cubicBezTo>
                  <a:pt x="56416" y="64883"/>
                  <a:pt x="58889" y="62699"/>
                  <a:pt x="59255" y="59789"/>
                </a:cubicBezTo>
                <a:lnTo>
                  <a:pt x="61042" y="45575"/>
                </a:lnTo>
                <a:cubicBezTo>
                  <a:pt x="61102" y="45092"/>
                  <a:pt x="60961" y="44629"/>
                  <a:pt x="60643" y="44269"/>
                </a:cubicBezTo>
                <a:cubicBezTo>
                  <a:pt x="60326" y="43906"/>
                  <a:pt x="59868" y="43698"/>
                  <a:pt x="59386" y="43696"/>
                </a:cubicBezTo>
                <a:cubicBezTo>
                  <a:pt x="59053" y="43696"/>
                  <a:pt x="58727" y="43800"/>
                  <a:pt x="58454" y="43992"/>
                </a:cubicBezTo>
                <a:cubicBezTo>
                  <a:pt x="56981" y="45008"/>
                  <a:pt x="55310" y="45545"/>
                  <a:pt x="53621" y="45545"/>
                </a:cubicBezTo>
                <a:cubicBezTo>
                  <a:pt x="53284" y="45545"/>
                  <a:pt x="52948" y="45524"/>
                  <a:pt x="52615" y="45482"/>
                </a:cubicBezTo>
                <a:cubicBezTo>
                  <a:pt x="51395" y="45329"/>
                  <a:pt x="50246" y="44908"/>
                  <a:pt x="49199" y="44231"/>
                </a:cubicBezTo>
                <a:cubicBezTo>
                  <a:pt x="48184" y="43574"/>
                  <a:pt x="47307" y="42708"/>
                  <a:pt x="46593" y="41652"/>
                </a:cubicBezTo>
                <a:cubicBezTo>
                  <a:pt x="45875" y="40592"/>
                  <a:pt x="45357" y="39400"/>
                  <a:pt x="45053" y="38103"/>
                </a:cubicBezTo>
                <a:cubicBezTo>
                  <a:pt x="44738" y="36759"/>
                  <a:pt x="44668" y="35364"/>
                  <a:pt x="44844" y="33957"/>
                </a:cubicBezTo>
                <a:cubicBezTo>
                  <a:pt x="45168" y="31377"/>
                  <a:pt x="46313" y="29007"/>
                  <a:pt x="48066" y="27286"/>
                </a:cubicBezTo>
                <a:cubicBezTo>
                  <a:pt x="49797" y="25585"/>
                  <a:pt x="51980" y="24650"/>
                  <a:pt x="54215" y="24650"/>
                </a:cubicBezTo>
                <a:cubicBezTo>
                  <a:pt x="55590" y="24650"/>
                  <a:pt x="56941" y="25001"/>
                  <a:pt x="58143" y="25669"/>
                </a:cubicBezTo>
                <a:cubicBezTo>
                  <a:pt x="59024" y="26158"/>
                  <a:pt x="59822" y="26809"/>
                  <a:pt x="60514" y="27603"/>
                </a:cubicBezTo>
                <a:cubicBezTo>
                  <a:pt x="60833" y="27970"/>
                  <a:pt x="61272" y="28171"/>
                  <a:pt x="61750" y="28171"/>
                </a:cubicBezTo>
                <a:cubicBezTo>
                  <a:pt x="62144" y="28171"/>
                  <a:pt x="62526" y="28033"/>
                  <a:pt x="62830" y="27782"/>
                </a:cubicBezTo>
                <a:cubicBezTo>
                  <a:pt x="63153" y="27512"/>
                  <a:pt x="63362" y="27128"/>
                  <a:pt x="63413" y="26709"/>
                </a:cubicBezTo>
                <a:lnTo>
                  <a:pt x="65199" y="12495"/>
                </a:lnTo>
                <a:cubicBezTo>
                  <a:pt x="65393" y="10963"/>
                  <a:pt x="64969" y="9415"/>
                  <a:pt x="64023" y="8195"/>
                </a:cubicBezTo>
                <a:cubicBezTo>
                  <a:pt x="63075" y="6975"/>
                  <a:pt x="61680" y="6182"/>
                  <a:pt x="60148" y="5990"/>
                </a:cubicBezTo>
                <a:lnTo>
                  <a:pt x="12854" y="46"/>
                </a:lnTo>
                <a:cubicBezTo>
                  <a:pt x="12611" y="16"/>
                  <a:pt x="12365" y="0"/>
                  <a:pt x="12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2543440" y="2395961"/>
            <a:ext cx="51564" cy="48207"/>
          </a:xfrm>
          <a:custGeom>
            <a:avLst/>
            <a:gdLst/>
            <a:ahLst/>
            <a:cxnLst/>
            <a:rect l="l" t="t" r="r" b="b"/>
            <a:pathLst>
              <a:path w="2749" h="2570" extrusionOk="0">
                <a:moveTo>
                  <a:pt x="1363" y="0"/>
                </a:moveTo>
                <a:cubicBezTo>
                  <a:pt x="954" y="0"/>
                  <a:pt x="562" y="197"/>
                  <a:pt x="317" y="540"/>
                </a:cubicBezTo>
                <a:cubicBezTo>
                  <a:pt x="16" y="964"/>
                  <a:pt x="0" y="1526"/>
                  <a:pt x="276" y="1966"/>
                </a:cubicBezTo>
                <a:cubicBezTo>
                  <a:pt x="514" y="2346"/>
                  <a:pt x="928" y="2569"/>
                  <a:pt x="1365" y="2569"/>
                </a:cubicBezTo>
                <a:cubicBezTo>
                  <a:pt x="1435" y="2569"/>
                  <a:pt x="1506" y="2563"/>
                  <a:pt x="1577" y="2552"/>
                </a:cubicBezTo>
                <a:cubicBezTo>
                  <a:pt x="2277" y="2433"/>
                  <a:pt x="2749" y="1770"/>
                  <a:pt x="2630" y="1070"/>
                </a:cubicBezTo>
                <a:cubicBezTo>
                  <a:pt x="2544" y="558"/>
                  <a:pt x="2158" y="149"/>
                  <a:pt x="1651" y="33"/>
                </a:cubicBezTo>
                <a:cubicBezTo>
                  <a:pt x="1555" y="11"/>
                  <a:pt x="1459" y="0"/>
                  <a:pt x="13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35"/>
          <p:cNvGrpSpPr/>
          <p:nvPr/>
        </p:nvGrpSpPr>
        <p:grpSpPr>
          <a:xfrm>
            <a:off x="2476823" y="1904814"/>
            <a:ext cx="1462447" cy="1451193"/>
            <a:chOff x="3726600" y="1133825"/>
            <a:chExt cx="1949150" cy="1934150"/>
          </a:xfrm>
        </p:grpSpPr>
        <p:sp>
          <p:nvSpPr>
            <p:cNvPr id="534" name="Google Shape;534;p35"/>
            <p:cNvSpPr/>
            <p:nvPr/>
          </p:nvSpPr>
          <p:spPr>
            <a:xfrm>
              <a:off x="4772325" y="2322350"/>
              <a:ext cx="258475" cy="453125"/>
            </a:xfrm>
            <a:custGeom>
              <a:avLst/>
              <a:gdLst/>
              <a:ahLst/>
              <a:cxnLst/>
              <a:rect l="l" t="t" r="r" b="b"/>
              <a:pathLst>
                <a:path w="10339" h="18125" extrusionOk="0">
                  <a:moveTo>
                    <a:pt x="3934" y="0"/>
                  </a:moveTo>
                  <a:lnTo>
                    <a:pt x="2290" y="13638"/>
                  </a:lnTo>
                  <a:cubicBezTo>
                    <a:pt x="2202" y="14861"/>
                    <a:pt x="1065" y="16677"/>
                    <a:pt x="431" y="17578"/>
                  </a:cubicBezTo>
                  <a:lnTo>
                    <a:pt x="431" y="17578"/>
                  </a:lnTo>
                  <a:cubicBezTo>
                    <a:pt x="3783" y="16294"/>
                    <a:pt x="6919" y="14878"/>
                    <a:pt x="10339" y="13786"/>
                  </a:cubicBezTo>
                  <a:cubicBezTo>
                    <a:pt x="9280" y="11568"/>
                    <a:pt x="4993" y="2218"/>
                    <a:pt x="3934" y="0"/>
                  </a:cubicBezTo>
                  <a:close/>
                  <a:moveTo>
                    <a:pt x="431" y="17578"/>
                  </a:moveTo>
                  <a:lnTo>
                    <a:pt x="431" y="17578"/>
                  </a:lnTo>
                  <a:cubicBezTo>
                    <a:pt x="413" y="17585"/>
                    <a:pt x="396" y="17591"/>
                    <a:pt x="378" y="17598"/>
                  </a:cubicBezTo>
                  <a:cubicBezTo>
                    <a:pt x="104" y="17967"/>
                    <a:pt x="0" y="18125"/>
                    <a:pt x="12" y="18125"/>
                  </a:cubicBezTo>
                  <a:cubicBezTo>
                    <a:pt x="26" y="18125"/>
                    <a:pt x="193" y="17916"/>
                    <a:pt x="431" y="175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4718100" y="2626975"/>
              <a:ext cx="337225" cy="222700"/>
            </a:xfrm>
            <a:custGeom>
              <a:avLst/>
              <a:gdLst/>
              <a:ahLst/>
              <a:cxnLst/>
              <a:rect l="l" t="t" r="r" b="b"/>
              <a:pathLst>
                <a:path w="13489" h="8908" extrusionOk="0">
                  <a:moveTo>
                    <a:pt x="11816" y="1"/>
                  </a:moveTo>
                  <a:cubicBezTo>
                    <a:pt x="11201" y="1412"/>
                    <a:pt x="6369" y="3726"/>
                    <a:pt x="3188" y="4483"/>
                  </a:cubicBezTo>
                  <a:cubicBezTo>
                    <a:pt x="3107" y="4533"/>
                    <a:pt x="1475" y="6324"/>
                    <a:pt x="726" y="7150"/>
                  </a:cubicBezTo>
                  <a:cubicBezTo>
                    <a:pt x="1" y="7951"/>
                    <a:pt x="339" y="8907"/>
                    <a:pt x="1077" y="8907"/>
                  </a:cubicBezTo>
                  <a:cubicBezTo>
                    <a:pt x="1180" y="8907"/>
                    <a:pt x="1291" y="8889"/>
                    <a:pt x="1408" y="8848"/>
                  </a:cubicBezTo>
                  <a:lnTo>
                    <a:pt x="9142" y="6179"/>
                  </a:lnTo>
                  <a:cubicBezTo>
                    <a:pt x="9444" y="6075"/>
                    <a:pt x="9677" y="5823"/>
                    <a:pt x="9763" y="5497"/>
                  </a:cubicBezTo>
                  <a:cubicBezTo>
                    <a:pt x="9826" y="5254"/>
                    <a:pt x="9903" y="5005"/>
                    <a:pt x="9976" y="4940"/>
                  </a:cubicBezTo>
                  <a:cubicBezTo>
                    <a:pt x="10065" y="4863"/>
                    <a:pt x="10828" y="4535"/>
                    <a:pt x="11196" y="4407"/>
                  </a:cubicBezTo>
                  <a:cubicBezTo>
                    <a:pt x="11306" y="4567"/>
                    <a:pt x="11462" y="5152"/>
                    <a:pt x="11539" y="5351"/>
                  </a:cubicBezTo>
                  <a:lnTo>
                    <a:pt x="13485" y="4680"/>
                  </a:lnTo>
                  <a:cubicBezTo>
                    <a:pt x="13489" y="4653"/>
                    <a:pt x="12844" y="556"/>
                    <a:pt x="11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4558675" y="1688650"/>
              <a:ext cx="431525" cy="974650"/>
            </a:xfrm>
            <a:custGeom>
              <a:avLst/>
              <a:gdLst/>
              <a:ahLst/>
              <a:cxnLst/>
              <a:rect l="l" t="t" r="r" b="b"/>
              <a:pathLst>
                <a:path w="17261" h="38986" extrusionOk="0">
                  <a:moveTo>
                    <a:pt x="11629" y="1"/>
                  </a:moveTo>
                  <a:lnTo>
                    <a:pt x="0" y="822"/>
                  </a:lnTo>
                  <a:cubicBezTo>
                    <a:pt x="0" y="6724"/>
                    <a:pt x="158" y="13902"/>
                    <a:pt x="2190" y="20419"/>
                  </a:cubicBezTo>
                  <a:cubicBezTo>
                    <a:pt x="5329" y="30477"/>
                    <a:pt x="10836" y="38986"/>
                    <a:pt x="10836" y="38986"/>
                  </a:cubicBezTo>
                  <a:lnTo>
                    <a:pt x="17260" y="35652"/>
                  </a:lnTo>
                  <a:cubicBezTo>
                    <a:pt x="17260" y="35652"/>
                    <a:pt x="12388" y="22198"/>
                    <a:pt x="11956" y="19493"/>
                  </a:cubicBezTo>
                  <a:cubicBezTo>
                    <a:pt x="11269" y="15193"/>
                    <a:pt x="11802" y="5055"/>
                    <a:pt x="116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5268800" y="2061300"/>
              <a:ext cx="276550" cy="457175"/>
            </a:xfrm>
            <a:custGeom>
              <a:avLst/>
              <a:gdLst/>
              <a:ahLst/>
              <a:cxnLst/>
              <a:rect l="l" t="t" r="r" b="b"/>
              <a:pathLst>
                <a:path w="11062" h="18287" extrusionOk="0">
                  <a:moveTo>
                    <a:pt x="1" y="1"/>
                  </a:moveTo>
                  <a:lnTo>
                    <a:pt x="3532" y="13275"/>
                  </a:lnTo>
                  <a:cubicBezTo>
                    <a:pt x="3905" y="14443"/>
                    <a:pt x="3522" y="16552"/>
                    <a:pt x="3268" y="17623"/>
                  </a:cubicBezTo>
                  <a:lnTo>
                    <a:pt x="3268" y="17623"/>
                  </a:lnTo>
                  <a:cubicBezTo>
                    <a:pt x="5903" y="15187"/>
                    <a:pt x="8292" y="12710"/>
                    <a:pt x="11062" y="10427"/>
                  </a:cubicBezTo>
                  <a:cubicBezTo>
                    <a:pt x="9257" y="8760"/>
                    <a:pt x="1806" y="1667"/>
                    <a:pt x="1" y="1"/>
                  </a:cubicBezTo>
                  <a:close/>
                  <a:moveTo>
                    <a:pt x="3268" y="17623"/>
                  </a:moveTo>
                  <a:lnTo>
                    <a:pt x="3268" y="17623"/>
                  </a:lnTo>
                  <a:cubicBezTo>
                    <a:pt x="3254" y="17636"/>
                    <a:pt x="3240" y="17649"/>
                    <a:pt x="3226" y="17662"/>
                  </a:cubicBezTo>
                  <a:cubicBezTo>
                    <a:pt x="3109" y="18100"/>
                    <a:pt x="3071" y="18286"/>
                    <a:pt x="3081" y="18286"/>
                  </a:cubicBezTo>
                  <a:cubicBezTo>
                    <a:pt x="3093" y="18286"/>
                    <a:pt x="3171" y="18029"/>
                    <a:pt x="3268" y="176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5315150" y="2291225"/>
              <a:ext cx="281450" cy="307800"/>
            </a:xfrm>
            <a:custGeom>
              <a:avLst/>
              <a:gdLst/>
              <a:ahLst/>
              <a:cxnLst/>
              <a:rect l="l" t="t" r="r" b="b"/>
              <a:pathLst>
                <a:path w="11258" h="12312" extrusionOk="0">
                  <a:moveTo>
                    <a:pt x="7970" y="1"/>
                  </a:moveTo>
                  <a:cubicBezTo>
                    <a:pt x="7924" y="1539"/>
                    <a:pt x="4295" y="5480"/>
                    <a:pt x="1621" y="7364"/>
                  </a:cubicBezTo>
                  <a:cubicBezTo>
                    <a:pt x="1566" y="7440"/>
                    <a:pt x="714" y="9709"/>
                    <a:pt x="325" y="10755"/>
                  </a:cubicBezTo>
                  <a:cubicBezTo>
                    <a:pt x="1" y="11625"/>
                    <a:pt x="451" y="12311"/>
                    <a:pt x="1019" y="12311"/>
                  </a:cubicBezTo>
                  <a:cubicBezTo>
                    <a:pt x="1204" y="12311"/>
                    <a:pt x="1401" y="12239"/>
                    <a:pt x="1588" y="12077"/>
                  </a:cubicBezTo>
                  <a:lnTo>
                    <a:pt x="7781" y="6730"/>
                  </a:lnTo>
                  <a:cubicBezTo>
                    <a:pt x="8022" y="6521"/>
                    <a:pt x="8144" y="6201"/>
                    <a:pt x="8104" y="5866"/>
                  </a:cubicBezTo>
                  <a:cubicBezTo>
                    <a:pt x="8074" y="5617"/>
                    <a:pt x="8053" y="5357"/>
                    <a:pt x="8096" y="5270"/>
                  </a:cubicBezTo>
                  <a:cubicBezTo>
                    <a:pt x="8150" y="5165"/>
                    <a:pt x="8737" y="4577"/>
                    <a:pt x="9031" y="4323"/>
                  </a:cubicBezTo>
                  <a:cubicBezTo>
                    <a:pt x="9192" y="4431"/>
                    <a:pt x="9555" y="4915"/>
                    <a:pt x="9699" y="5073"/>
                  </a:cubicBezTo>
                  <a:lnTo>
                    <a:pt x="11258" y="3727"/>
                  </a:lnTo>
                  <a:cubicBezTo>
                    <a:pt x="11250" y="3699"/>
                    <a:pt x="9133" y="135"/>
                    <a:pt x="7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4824125" y="1450500"/>
              <a:ext cx="585750" cy="942675"/>
            </a:xfrm>
            <a:custGeom>
              <a:avLst/>
              <a:gdLst/>
              <a:ahLst/>
              <a:cxnLst/>
              <a:rect l="l" t="t" r="r" b="b"/>
              <a:pathLst>
                <a:path w="23430" h="37707" extrusionOk="0">
                  <a:moveTo>
                    <a:pt x="11522" y="1"/>
                  </a:moveTo>
                  <a:lnTo>
                    <a:pt x="1" y="863"/>
                  </a:lnTo>
                  <a:cubicBezTo>
                    <a:pt x="1" y="863"/>
                    <a:pt x="207" y="18573"/>
                    <a:pt x="4569" y="24179"/>
                  </a:cubicBezTo>
                  <a:cubicBezTo>
                    <a:pt x="10314" y="31564"/>
                    <a:pt x="21320" y="37707"/>
                    <a:pt x="21320" y="37707"/>
                  </a:cubicBezTo>
                  <a:lnTo>
                    <a:pt x="23430" y="29860"/>
                  </a:lnTo>
                  <a:cubicBezTo>
                    <a:pt x="23430" y="29860"/>
                    <a:pt x="15592" y="23153"/>
                    <a:pt x="13178" y="18680"/>
                  </a:cubicBezTo>
                  <a:cubicBezTo>
                    <a:pt x="11129" y="14889"/>
                    <a:pt x="11522" y="1"/>
                    <a:pt x="115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4523900" y="1139375"/>
              <a:ext cx="766925" cy="804975"/>
            </a:xfrm>
            <a:custGeom>
              <a:avLst/>
              <a:gdLst/>
              <a:ahLst/>
              <a:cxnLst/>
              <a:rect l="l" t="t" r="r" b="b"/>
              <a:pathLst>
                <a:path w="30677" h="32199" extrusionOk="0">
                  <a:moveTo>
                    <a:pt x="22922" y="0"/>
                  </a:moveTo>
                  <a:lnTo>
                    <a:pt x="6142" y="1609"/>
                  </a:lnTo>
                  <a:cubicBezTo>
                    <a:pt x="4084" y="5133"/>
                    <a:pt x="429" y="10486"/>
                    <a:pt x="1" y="31081"/>
                  </a:cubicBezTo>
                  <a:cubicBezTo>
                    <a:pt x="1" y="31081"/>
                    <a:pt x="7341" y="32198"/>
                    <a:pt x="14380" y="32198"/>
                  </a:cubicBezTo>
                  <a:cubicBezTo>
                    <a:pt x="21419" y="32198"/>
                    <a:pt x="30042" y="29933"/>
                    <a:pt x="30042" y="29933"/>
                  </a:cubicBezTo>
                  <a:cubicBezTo>
                    <a:pt x="30042" y="29933"/>
                    <a:pt x="30676" y="5985"/>
                    <a:pt x="229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3726600" y="1133825"/>
              <a:ext cx="1922100" cy="1934150"/>
            </a:xfrm>
            <a:custGeom>
              <a:avLst/>
              <a:gdLst/>
              <a:ahLst/>
              <a:cxnLst/>
              <a:rect l="l" t="t" r="r" b="b"/>
              <a:pathLst>
                <a:path w="76884" h="77366" extrusionOk="0">
                  <a:moveTo>
                    <a:pt x="23359" y="0"/>
                  </a:moveTo>
                  <a:cubicBezTo>
                    <a:pt x="20167" y="0"/>
                    <a:pt x="17570" y="2571"/>
                    <a:pt x="17537" y="5763"/>
                  </a:cubicBezTo>
                  <a:lnTo>
                    <a:pt x="17390" y="19871"/>
                  </a:lnTo>
                  <a:cubicBezTo>
                    <a:pt x="17390" y="20142"/>
                    <a:pt x="17277" y="20400"/>
                    <a:pt x="17080" y="20585"/>
                  </a:cubicBezTo>
                  <a:cubicBezTo>
                    <a:pt x="16891" y="20761"/>
                    <a:pt x="16644" y="20860"/>
                    <a:pt x="16387" y="20862"/>
                  </a:cubicBezTo>
                  <a:cubicBezTo>
                    <a:pt x="16155" y="20861"/>
                    <a:pt x="15932" y="20777"/>
                    <a:pt x="15759" y="20625"/>
                  </a:cubicBezTo>
                  <a:cubicBezTo>
                    <a:pt x="14940" y="19922"/>
                    <a:pt x="14036" y="19373"/>
                    <a:pt x="13070" y="18993"/>
                  </a:cubicBezTo>
                  <a:cubicBezTo>
                    <a:pt x="12076" y="18600"/>
                    <a:pt x="11017" y="18393"/>
                    <a:pt x="9949" y="18381"/>
                  </a:cubicBezTo>
                  <a:lnTo>
                    <a:pt x="9857" y="18381"/>
                  </a:lnTo>
                  <a:cubicBezTo>
                    <a:pt x="8536" y="18381"/>
                    <a:pt x="7253" y="18674"/>
                    <a:pt x="6044" y="19251"/>
                  </a:cubicBezTo>
                  <a:cubicBezTo>
                    <a:pt x="4878" y="19808"/>
                    <a:pt x="3830" y="20605"/>
                    <a:pt x="2928" y="21620"/>
                  </a:cubicBezTo>
                  <a:cubicBezTo>
                    <a:pt x="2028" y="22632"/>
                    <a:pt x="1319" y="23812"/>
                    <a:pt x="819" y="25125"/>
                  </a:cubicBezTo>
                  <a:cubicBezTo>
                    <a:pt x="302" y="26482"/>
                    <a:pt x="32" y="27925"/>
                    <a:pt x="17" y="29414"/>
                  </a:cubicBezTo>
                  <a:cubicBezTo>
                    <a:pt x="1" y="30913"/>
                    <a:pt x="244" y="32369"/>
                    <a:pt x="737" y="33744"/>
                  </a:cubicBezTo>
                  <a:cubicBezTo>
                    <a:pt x="1215" y="35074"/>
                    <a:pt x="1907" y="36270"/>
                    <a:pt x="2795" y="37302"/>
                  </a:cubicBezTo>
                  <a:cubicBezTo>
                    <a:pt x="3685" y="38338"/>
                    <a:pt x="4727" y="39155"/>
                    <a:pt x="5890" y="39730"/>
                  </a:cubicBezTo>
                  <a:cubicBezTo>
                    <a:pt x="7099" y="40329"/>
                    <a:pt x="8386" y="40639"/>
                    <a:pt x="9718" y="40652"/>
                  </a:cubicBezTo>
                  <a:lnTo>
                    <a:pt x="9809" y="40652"/>
                  </a:lnTo>
                  <a:cubicBezTo>
                    <a:pt x="10861" y="40652"/>
                    <a:pt x="11906" y="40463"/>
                    <a:pt x="12891" y="40091"/>
                  </a:cubicBezTo>
                  <a:cubicBezTo>
                    <a:pt x="13850" y="39733"/>
                    <a:pt x="14752" y="39207"/>
                    <a:pt x="15572" y="38531"/>
                  </a:cubicBezTo>
                  <a:cubicBezTo>
                    <a:pt x="15743" y="38387"/>
                    <a:pt x="15961" y="38308"/>
                    <a:pt x="16186" y="38307"/>
                  </a:cubicBezTo>
                  <a:cubicBezTo>
                    <a:pt x="16456" y="38308"/>
                    <a:pt x="16715" y="38418"/>
                    <a:pt x="16905" y="38610"/>
                  </a:cubicBezTo>
                  <a:cubicBezTo>
                    <a:pt x="17092" y="38798"/>
                    <a:pt x="17194" y="39054"/>
                    <a:pt x="17188" y="39319"/>
                  </a:cubicBezTo>
                  <a:lnTo>
                    <a:pt x="17042" y="53427"/>
                  </a:lnTo>
                  <a:cubicBezTo>
                    <a:pt x="17005" y="56644"/>
                    <a:pt x="19588" y="59280"/>
                    <a:pt x="22805" y="59310"/>
                  </a:cubicBezTo>
                  <a:lnTo>
                    <a:pt x="37386" y="59461"/>
                  </a:lnTo>
                  <a:cubicBezTo>
                    <a:pt x="37871" y="59467"/>
                    <a:pt x="38174" y="59782"/>
                    <a:pt x="38296" y="60076"/>
                  </a:cubicBezTo>
                  <a:cubicBezTo>
                    <a:pt x="38417" y="60367"/>
                    <a:pt x="38428" y="60801"/>
                    <a:pt x="38093" y="61145"/>
                  </a:cubicBezTo>
                  <a:cubicBezTo>
                    <a:pt x="37259" y="62001"/>
                    <a:pt x="36605" y="62967"/>
                    <a:pt x="36150" y="64016"/>
                  </a:cubicBezTo>
                  <a:cubicBezTo>
                    <a:pt x="35678" y="65094"/>
                    <a:pt x="35430" y="66255"/>
                    <a:pt x="35418" y="67432"/>
                  </a:cubicBezTo>
                  <a:cubicBezTo>
                    <a:pt x="35405" y="68762"/>
                    <a:pt x="35687" y="70057"/>
                    <a:pt x="36260" y="71276"/>
                  </a:cubicBezTo>
                  <a:cubicBezTo>
                    <a:pt x="36813" y="72453"/>
                    <a:pt x="37607" y="73511"/>
                    <a:pt x="38623" y="74423"/>
                  </a:cubicBezTo>
                  <a:cubicBezTo>
                    <a:pt x="39637" y="75330"/>
                    <a:pt x="40820" y="76047"/>
                    <a:pt x="42140" y="76554"/>
                  </a:cubicBezTo>
                  <a:cubicBezTo>
                    <a:pt x="43503" y="77075"/>
                    <a:pt x="44954" y="77348"/>
                    <a:pt x="46452" y="77364"/>
                  </a:cubicBezTo>
                  <a:cubicBezTo>
                    <a:pt x="46497" y="77365"/>
                    <a:pt x="46541" y="77365"/>
                    <a:pt x="46586" y="77365"/>
                  </a:cubicBezTo>
                  <a:cubicBezTo>
                    <a:pt x="48070" y="77365"/>
                    <a:pt x="49510" y="77112"/>
                    <a:pt x="50868" y="76613"/>
                  </a:cubicBezTo>
                  <a:cubicBezTo>
                    <a:pt x="52183" y="76128"/>
                    <a:pt x="53367" y="75434"/>
                    <a:pt x="54384" y="74549"/>
                  </a:cubicBezTo>
                  <a:cubicBezTo>
                    <a:pt x="55407" y="73660"/>
                    <a:pt x="56213" y="72622"/>
                    <a:pt x="56780" y="71465"/>
                  </a:cubicBezTo>
                  <a:cubicBezTo>
                    <a:pt x="57370" y="70264"/>
                    <a:pt x="57676" y="68985"/>
                    <a:pt x="57690" y="67664"/>
                  </a:cubicBezTo>
                  <a:cubicBezTo>
                    <a:pt x="57702" y="66489"/>
                    <a:pt x="57478" y="65322"/>
                    <a:pt x="57030" y="64234"/>
                  </a:cubicBezTo>
                  <a:cubicBezTo>
                    <a:pt x="56597" y="63176"/>
                    <a:pt x="55962" y="62197"/>
                    <a:pt x="55147" y="61323"/>
                  </a:cubicBezTo>
                  <a:cubicBezTo>
                    <a:pt x="54870" y="61027"/>
                    <a:pt x="54802" y="60627"/>
                    <a:pt x="54963" y="60254"/>
                  </a:cubicBezTo>
                  <a:cubicBezTo>
                    <a:pt x="55088" y="59964"/>
                    <a:pt x="55395" y="59654"/>
                    <a:pt x="55876" y="59654"/>
                  </a:cubicBezTo>
                  <a:lnTo>
                    <a:pt x="55888" y="59654"/>
                  </a:lnTo>
                  <a:lnTo>
                    <a:pt x="70469" y="59805"/>
                  </a:lnTo>
                  <a:lnTo>
                    <a:pt x="70531" y="59805"/>
                  </a:lnTo>
                  <a:cubicBezTo>
                    <a:pt x="73723" y="59805"/>
                    <a:pt x="76320" y="57234"/>
                    <a:pt x="76353" y="54042"/>
                  </a:cubicBezTo>
                  <a:lnTo>
                    <a:pt x="76847" y="6379"/>
                  </a:lnTo>
                  <a:cubicBezTo>
                    <a:pt x="76884" y="3162"/>
                    <a:pt x="74302" y="526"/>
                    <a:pt x="71084" y="495"/>
                  </a:cubicBezTo>
                  <a:lnTo>
                    <a:pt x="23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a:off x="4329875" y="1197350"/>
              <a:ext cx="68750" cy="64250"/>
            </a:xfrm>
            <a:custGeom>
              <a:avLst/>
              <a:gdLst/>
              <a:ahLst/>
              <a:cxnLst/>
              <a:rect l="l" t="t" r="r" b="b"/>
              <a:pathLst>
                <a:path w="2750" h="2570" extrusionOk="0">
                  <a:moveTo>
                    <a:pt x="1365" y="1"/>
                  </a:moveTo>
                  <a:cubicBezTo>
                    <a:pt x="955" y="1"/>
                    <a:pt x="562" y="197"/>
                    <a:pt x="318" y="540"/>
                  </a:cubicBezTo>
                  <a:cubicBezTo>
                    <a:pt x="17" y="964"/>
                    <a:pt x="0" y="1527"/>
                    <a:pt x="276" y="1967"/>
                  </a:cubicBezTo>
                  <a:cubicBezTo>
                    <a:pt x="513" y="2346"/>
                    <a:pt x="927" y="2569"/>
                    <a:pt x="1364" y="2569"/>
                  </a:cubicBezTo>
                  <a:cubicBezTo>
                    <a:pt x="1435" y="2569"/>
                    <a:pt x="1507" y="2564"/>
                    <a:pt x="1578" y="2551"/>
                  </a:cubicBezTo>
                  <a:cubicBezTo>
                    <a:pt x="2278" y="2433"/>
                    <a:pt x="2750" y="1770"/>
                    <a:pt x="2631" y="1072"/>
                  </a:cubicBezTo>
                  <a:cubicBezTo>
                    <a:pt x="2545" y="560"/>
                    <a:pt x="2157" y="149"/>
                    <a:pt x="1652"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4628500" y="1146975"/>
              <a:ext cx="68725" cy="64250"/>
            </a:xfrm>
            <a:custGeom>
              <a:avLst/>
              <a:gdLst/>
              <a:ahLst/>
              <a:cxnLst/>
              <a:rect l="l" t="t" r="r" b="b"/>
              <a:pathLst>
                <a:path w="2749" h="2570" extrusionOk="0">
                  <a:moveTo>
                    <a:pt x="1363" y="1"/>
                  </a:moveTo>
                  <a:cubicBezTo>
                    <a:pt x="954" y="1"/>
                    <a:pt x="562" y="198"/>
                    <a:pt x="318" y="541"/>
                  </a:cubicBezTo>
                  <a:cubicBezTo>
                    <a:pt x="16" y="965"/>
                    <a:pt x="0" y="1527"/>
                    <a:pt x="276" y="1967"/>
                  </a:cubicBezTo>
                  <a:cubicBezTo>
                    <a:pt x="513" y="2347"/>
                    <a:pt x="927" y="2570"/>
                    <a:pt x="1366" y="2570"/>
                  </a:cubicBezTo>
                  <a:cubicBezTo>
                    <a:pt x="1436" y="2570"/>
                    <a:pt x="1507" y="2564"/>
                    <a:pt x="1578" y="2552"/>
                  </a:cubicBezTo>
                  <a:cubicBezTo>
                    <a:pt x="2277" y="2434"/>
                    <a:pt x="2748" y="1771"/>
                    <a:pt x="2630" y="1071"/>
                  </a:cubicBezTo>
                  <a:cubicBezTo>
                    <a:pt x="2543" y="559"/>
                    <a:pt x="2157" y="149"/>
                    <a:pt x="1651" y="34"/>
                  </a:cubicBezTo>
                  <a:cubicBezTo>
                    <a:pt x="1555" y="12"/>
                    <a:pt x="1458"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4371225" y="1442500"/>
              <a:ext cx="68725" cy="64250"/>
            </a:xfrm>
            <a:custGeom>
              <a:avLst/>
              <a:gdLst/>
              <a:ahLst/>
              <a:cxnLst/>
              <a:rect l="l" t="t" r="r" b="b"/>
              <a:pathLst>
                <a:path w="2749" h="2570" extrusionOk="0">
                  <a:moveTo>
                    <a:pt x="1365" y="1"/>
                  </a:moveTo>
                  <a:cubicBezTo>
                    <a:pt x="955" y="1"/>
                    <a:pt x="562" y="197"/>
                    <a:pt x="318" y="541"/>
                  </a:cubicBezTo>
                  <a:cubicBezTo>
                    <a:pt x="18" y="964"/>
                    <a:pt x="1" y="1527"/>
                    <a:pt x="276" y="1967"/>
                  </a:cubicBezTo>
                  <a:cubicBezTo>
                    <a:pt x="513" y="2346"/>
                    <a:pt x="928" y="2569"/>
                    <a:pt x="1365" y="2569"/>
                  </a:cubicBezTo>
                  <a:cubicBezTo>
                    <a:pt x="1436" y="2569"/>
                    <a:pt x="1507" y="2564"/>
                    <a:pt x="1579" y="2551"/>
                  </a:cubicBezTo>
                  <a:cubicBezTo>
                    <a:pt x="2277" y="2433"/>
                    <a:pt x="2749" y="1772"/>
                    <a:pt x="2631" y="1072"/>
                  </a:cubicBezTo>
                  <a:cubicBezTo>
                    <a:pt x="2545" y="560"/>
                    <a:pt x="2158" y="150"/>
                    <a:pt x="1652" y="33"/>
                  </a:cubicBezTo>
                  <a:cubicBezTo>
                    <a:pt x="1557" y="11"/>
                    <a:pt x="1461"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4669850" y="1392150"/>
              <a:ext cx="68725" cy="64250"/>
            </a:xfrm>
            <a:custGeom>
              <a:avLst/>
              <a:gdLst/>
              <a:ahLst/>
              <a:cxnLst/>
              <a:rect l="l" t="t" r="r" b="b"/>
              <a:pathLst>
                <a:path w="2749" h="2570" extrusionOk="0">
                  <a:moveTo>
                    <a:pt x="1365" y="0"/>
                  </a:moveTo>
                  <a:cubicBezTo>
                    <a:pt x="955" y="0"/>
                    <a:pt x="562" y="196"/>
                    <a:pt x="318" y="540"/>
                  </a:cubicBezTo>
                  <a:cubicBezTo>
                    <a:pt x="16" y="964"/>
                    <a:pt x="0" y="1527"/>
                    <a:pt x="276" y="1967"/>
                  </a:cubicBezTo>
                  <a:cubicBezTo>
                    <a:pt x="513" y="2345"/>
                    <a:pt x="927" y="2569"/>
                    <a:pt x="1363" y="2569"/>
                  </a:cubicBezTo>
                  <a:cubicBezTo>
                    <a:pt x="1434" y="2569"/>
                    <a:pt x="1506" y="2563"/>
                    <a:pt x="1577" y="2551"/>
                  </a:cubicBezTo>
                  <a:cubicBezTo>
                    <a:pt x="2277" y="2433"/>
                    <a:pt x="2749" y="1770"/>
                    <a:pt x="2631" y="1071"/>
                  </a:cubicBezTo>
                  <a:cubicBezTo>
                    <a:pt x="2544" y="559"/>
                    <a:pt x="2158" y="148"/>
                    <a:pt x="1651" y="33"/>
                  </a:cubicBezTo>
                  <a:cubicBezTo>
                    <a:pt x="1556"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4968475" y="1341775"/>
              <a:ext cx="68725" cy="64225"/>
            </a:xfrm>
            <a:custGeom>
              <a:avLst/>
              <a:gdLst/>
              <a:ahLst/>
              <a:cxnLst/>
              <a:rect l="l" t="t" r="r" b="b"/>
              <a:pathLst>
                <a:path w="2749" h="2569" extrusionOk="0">
                  <a:moveTo>
                    <a:pt x="1364" y="1"/>
                  </a:moveTo>
                  <a:cubicBezTo>
                    <a:pt x="954" y="1"/>
                    <a:pt x="562" y="198"/>
                    <a:pt x="318" y="540"/>
                  </a:cubicBezTo>
                  <a:cubicBezTo>
                    <a:pt x="18" y="963"/>
                    <a:pt x="0" y="1526"/>
                    <a:pt x="276" y="1966"/>
                  </a:cubicBezTo>
                  <a:cubicBezTo>
                    <a:pt x="513" y="2345"/>
                    <a:pt x="927" y="2569"/>
                    <a:pt x="1364" y="2569"/>
                  </a:cubicBezTo>
                  <a:cubicBezTo>
                    <a:pt x="1435" y="2569"/>
                    <a:pt x="1507" y="2563"/>
                    <a:pt x="1579" y="2551"/>
                  </a:cubicBezTo>
                  <a:cubicBezTo>
                    <a:pt x="2277" y="2432"/>
                    <a:pt x="2749" y="1771"/>
                    <a:pt x="2631" y="1071"/>
                  </a:cubicBezTo>
                  <a:cubicBezTo>
                    <a:pt x="2545" y="559"/>
                    <a:pt x="2158" y="149"/>
                    <a:pt x="1652" y="34"/>
                  </a:cubicBezTo>
                  <a:cubicBezTo>
                    <a:pt x="1556" y="11"/>
                    <a:pt x="1460"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5267075" y="1291400"/>
              <a:ext cx="68725" cy="64250"/>
            </a:xfrm>
            <a:custGeom>
              <a:avLst/>
              <a:gdLst/>
              <a:ahLst/>
              <a:cxnLst/>
              <a:rect l="l" t="t" r="r" b="b"/>
              <a:pathLst>
                <a:path w="2749" h="2570" extrusionOk="0">
                  <a:moveTo>
                    <a:pt x="1365" y="1"/>
                  </a:moveTo>
                  <a:cubicBezTo>
                    <a:pt x="955" y="1"/>
                    <a:pt x="562" y="197"/>
                    <a:pt x="318" y="541"/>
                  </a:cubicBezTo>
                  <a:cubicBezTo>
                    <a:pt x="17" y="964"/>
                    <a:pt x="0" y="1527"/>
                    <a:pt x="276" y="1967"/>
                  </a:cubicBezTo>
                  <a:cubicBezTo>
                    <a:pt x="513" y="2346"/>
                    <a:pt x="926" y="2569"/>
                    <a:pt x="1364" y="2569"/>
                  </a:cubicBezTo>
                  <a:cubicBezTo>
                    <a:pt x="1435" y="2569"/>
                    <a:pt x="1507" y="2564"/>
                    <a:pt x="1578" y="2551"/>
                  </a:cubicBezTo>
                  <a:cubicBezTo>
                    <a:pt x="2277" y="2433"/>
                    <a:pt x="2748" y="1770"/>
                    <a:pt x="2630" y="1072"/>
                  </a:cubicBezTo>
                  <a:cubicBezTo>
                    <a:pt x="2545" y="559"/>
                    <a:pt x="2158" y="150"/>
                    <a:pt x="1652"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4113975" y="1738050"/>
              <a:ext cx="68750" cy="64250"/>
            </a:xfrm>
            <a:custGeom>
              <a:avLst/>
              <a:gdLst/>
              <a:ahLst/>
              <a:cxnLst/>
              <a:rect l="l" t="t" r="r" b="b"/>
              <a:pathLst>
                <a:path w="2750" h="2570" extrusionOk="0">
                  <a:moveTo>
                    <a:pt x="1365" y="0"/>
                  </a:moveTo>
                  <a:cubicBezTo>
                    <a:pt x="955" y="0"/>
                    <a:pt x="562" y="197"/>
                    <a:pt x="318" y="541"/>
                  </a:cubicBezTo>
                  <a:cubicBezTo>
                    <a:pt x="17" y="964"/>
                    <a:pt x="0" y="1527"/>
                    <a:pt x="276" y="1967"/>
                  </a:cubicBezTo>
                  <a:cubicBezTo>
                    <a:pt x="513" y="2345"/>
                    <a:pt x="927" y="2569"/>
                    <a:pt x="1364" y="2569"/>
                  </a:cubicBezTo>
                  <a:cubicBezTo>
                    <a:pt x="1435" y="2569"/>
                    <a:pt x="1507" y="2563"/>
                    <a:pt x="1578" y="2551"/>
                  </a:cubicBezTo>
                  <a:cubicBezTo>
                    <a:pt x="2277" y="2433"/>
                    <a:pt x="2750" y="1771"/>
                    <a:pt x="2631" y="1071"/>
                  </a:cubicBezTo>
                  <a:cubicBezTo>
                    <a:pt x="2545" y="559"/>
                    <a:pt x="2157" y="149"/>
                    <a:pt x="1652" y="33"/>
                  </a:cubicBezTo>
                  <a:cubicBezTo>
                    <a:pt x="1556"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4412575" y="1687675"/>
              <a:ext cx="68750" cy="64250"/>
            </a:xfrm>
            <a:custGeom>
              <a:avLst/>
              <a:gdLst/>
              <a:ahLst/>
              <a:cxnLst/>
              <a:rect l="l" t="t" r="r" b="b"/>
              <a:pathLst>
                <a:path w="2750" h="2570" extrusionOk="0">
                  <a:moveTo>
                    <a:pt x="1365" y="0"/>
                  </a:moveTo>
                  <a:cubicBezTo>
                    <a:pt x="955" y="0"/>
                    <a:pt x="563" y="197"/>
                    <a:pt x="319" y="540"/>
                  </a:cubicBezTo>
                  <a:cubicBezTo>
                    <a:pt x="17" y="964"/>
                    <a:pt x="1" y="1526"/>
                    <a:pt x="277" y="1966"/>
                  </a:cubicBezTo>
                  <a:cubicBezTo>
                    <a:pt x="514" y="2346"/>
                    <a:pt x="928" y="2569"/>
                    <a:pt x="1366" y="2569"/>
                  </a:cubicBezTo>
                  <a:cubicBezTo>
                    <a:pt x="1436" y="2569"/>
                    <a:pt x="1507" y="2564"/>
                    <a:pt x="1578" y="2552"/>
                  </a:cubicBezTo>
                  <a:cubicBezTo>
                    <a:pt x="2278" y="2434"/>
                    <a:pt x="2749" y="1771"/>
                    <a:pt x="2631" y="1071"/>
                  </a:cubicBezTo>
                  <a:cubicBezTo>
                    <a:pt x="2544" y="559"/>
                    <a:pt x="2158" y="149"/>
                    <a:pt x="1653" y="33"/>
                  </a:cubicBezTo>
                  <a:cubicBezTo>
                    <a:pt x="1557"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4711175" y="1637300"/>
              <a:ext cx="68775" cy="64250"/>
            </a:xfrm>
            <a:custGeom>
              <a:avLst/>
              <a:gdLst/>
              <a:ahLst/>
              <a:cxnLst/>
              <a:rect l="l" t="t" r="r" b="b"/>
              <a:pathLst>
                <a:path w="2751" h="2570" extrusionOk="0">
                  <a:moveTo>
                    <a:pt x="1366" y="0"/>
                  </a:moveTo>
                  <a:cubicBezTo>
                    <a:pt x="956" y="0"/>
                    <a:pt x="564" y="197"/>
                    <a:pt x="318" y="541"/>
                  </a:cubicBezTo>
                  <a:cubicBezTo>
                    <a:pt x="18" y="964"/>
                    <a:pt x="1" y="1527"/>
                    <a:pt x="278" y="1967"/>
                  </a:cubicBezTo>
                  <a:cubicBezTo>
                    <a:pt x="515" y="2345"/>
                    <a:pt x="928" y="2569"/>
                    <a:pt x="1365" y="2569"/>
                  </a:cubicBezTo>
                  <a:cubicBezTo>
                    <a:pt x="1436" y="2569"/>
                    <a:pt x="1507" y="2563"/>
                    <a:pt x="1579" y="2551"/>
                  </a:cubicBezTo>
                  <a:cubicBezTo>
                    <a:pt x="2279" y="2433"/>
                    <a:pt x="2750" y="1771"/>
                    <a:pt x="2632" y="1071"/>
                  </a:cubicBezTo>
                  <a:cubicBezTo>
                    <a:pt x="2545" y="559"/>
                    <a:pt x="2159" y="150"/>
                    <a:pt x="1652" y="33"/>
                  </a:cubicBezTo>
                  <a:cubicBezTo>
                    <a:pt x="1557" y="11"/>
                    <a:pt x="1461" y="0"/>
                    <a:pt x="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5009800" y="1586925"/>
              <a:ext cx="68725" cy="64250"/>
            </a:xfrm>
            <a:custGeom>
              <a:avLst/>
              <a:gdLst/>
              <a:ahLst/>
              <a:cxnLst/>
              <a:rect l="l" t="t" r="r" b="b"/>
              <a:pathLst>
                <a:path w="2749" h="2570" extrusionOk="0">
                  <a:moveTo>
                    <a:pt x="1364" y="1"/>
                  </a:moveTo>
                  <a:cubicBezTo>
                    <a:pt x="954" y="1"/>
                    <a:pt x="562" y="198"/>
                    <a:pt x="318" y="540"/>
                  </a:cubicBezTo>
                  <a:cubicBezTo>
                    <a:pt x="18" y="964"/>
                    <a:pt x="1" y="1526"/>
                    <a:pt x="276" y="1968"/>
                  </a:cubicBezTo>
                  <a:cubicBezTo>
                    <a:pt x="514" y="2346"/>
                    <a:pt x="928" y="2570"/>
                    <a:pt x="1365" y="2570"/>
                  </a:cubicBezTo>
                  <a:cubicBezTo>
                    <a:pt x="1436" y="2570"/>
                    <a:pt x="1507" y="2564"/>
                    <a:pt x="1579" y="2552"/>
                  </a:cubicBezTo>
                  <a:cubicBezTo>
                    <a:pt x="2277" y="2434"/>
                    <a:pt x="2749" y="1771"/>
                    <a:pt x="2632" y="1072"/>
                  </a:cubicBezTo>
                  <a:cubicBezTo>
                    <a:pt x="2545" y="560"/>
                    <a:pt x="2158" y="149"/>
                    <a:pt x="1652" y="34"/>
                  </a:cubicBezTo>
                  <a:cubicBezTo>
                    <a:pt x="1557" y="11"/>
                    <a:pt x="1460"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5308425" y="1536575"/>
              <a:ext cx="68725" cy="64225"/>
            </a:xfrm>
            <a:custGeom>
              <a:avLst/>
              <a:gdLst/>
              <a:ahLst/>
              <a:cxnLst/>
              <a:rect l="l" t="t" r="r" b="b"/>
              <a:pathLst>
                <a:path w="2749" h="2569" extrusionOk="0">
                  <a:moveTo>
                    <a:pt x="1363" y="0"/>
                  </a:moveTo>
                  <a:cubicBezTo>
                    <a:pt x="954" y="0"/>
                    <a:pt x="562" y="197"/>
                    <a:pt x="318" y="540"/>
                  </a:cubicBezTo>
                  <a:cubicBezTo>
                    <a:pt x="16" y="963"/>
                    <a:pt x="1" y="1526"/>
                    <a:pt x="276" y="1966"/>
                  </a:cubicBezTo>
                  <a:cubicBezTo>
                    <a:pt x="514" y="2345"/>
                    <a:pt x="927" y="2568"/>
                    <a:pt x="1364" y="2568"/>
                  </a:cubicBezTo>
                  <a:cubicBezTo>
                    <a:pt x="1434" y="2568"/>
                    <a:pt x="1506" y="2563"/>
                    <a:pt x="1578" y="2550"/>
                  </a:cubicBezTo>
                  <a:cubicBezTo>
                    <a:pt x="2277" y="2434"/>
                    <a:pt x="2749" y="1770"/>
                    <a:pt x="2631" y="1071"/>
                  </a:cubicBezTo>
                  <a:cubicBezTo>
                    <a:pt x="2544" y="558"/>
                    <a:pt x="2158" y="149"/>
                    <a:pt x="1651" y="33"/>
                  </a:cubicBezTo>
                  <a:cubicBezTo>
                    <a:pt x="1555" y="11"/>
                    <a:pt x="1459" y="0"/>
                    <a:pt x="1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5607025" y="1486175"/>
              <a:ext cx="68725" cy="64250"/>
            </a:xfrm>
            <a:custGeom>
              <a:avLst/>
              <a:gdLst/>
              <a:ahLst/>
              <a:cxnLst/>
              <a:rect l="l" t="t" r="r" b="b"/>
              <a:pathLst>
                <a:path w="2749" h="2570" extrusionOk="0">
                  <a:moveTo>
                    <a:pt x="1366" y="0"/>
                  </a:moveTo>
                  <a:cubicBezTo>
                    <a:pt x="955" y="0"/>
                    <a:pt x="562" y="197"/>
                    <a:pt x="318" y="541"/>
                  </a:cubicBezTo>
                  <a:cubicBezTo>
                    <a:pt x="17" y="963"/>
                    <a:pt x="0" y="1527"/>
                    <a:pt x="276" y="1967"/>
                  </a:cubicBezTo>
                  <a:cubicBezTo>
                    <a:pt x="514" y="2347"/>
                    <a:pt x="928" y="2570"/>
                    <a:pt x="1366" y="2570"/>
                  </a:cubicBezTo>
                  <a:cubicBezTo>
                    <a:pt x="1437" y="2570"/>
                    <a:pt x="1508" y="2564"/>
                    <a:pt x="1579" y="2552"/>
                  </a:cubicBezTo>
                  <a:cubicBezTo>
                    <a:pt x="2278" y="2433"/>
                    <a:pt x="2749" y="1771"/>
                    <a:pt x="2632" y="1071"/>
                  </a:cubicBezTo>
                  <a:cubicBezTo>
                    <a:pt x="2545" y="559"/>
                    <a:pt x="2159" y="149"/>
                    <a:pt x="1652" y="32"/>
                  </a:cubicBezTo>
                  <a:cubicBezTo>
                    <a:pt x="1557" y="11"/>
                    <a:pt x="1461" y="0"/>
                    <a:pt x="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856700" y="2033575"/>
              <a:ext cx="68775" cy="64250"/>
            </a:xfrm>
            <a:custGeom>
              <a:avLst/>
              <a:gdLst/>
              <a:ahLst/>
              <a:cxnLst/>
              <a:rect l="l" t="t" r="r" b="b"/>
              <a:pathLst>
                <a:path w="2751" h="2570" extrusionOk="0">
                  <a:moveTo>
                    <a:pt x="1364" y="0"/>
                  </a:moveTo>
                  <a:cubicBezTo>
                    <a:pt x="955" y="0"/>
                    <a:pt x="563" y="197"/>
                    <a:pt x="318" y="540"/>
                  </a:cubicBezTo>
                  <a:cubicBezTo>
                    <a:pt x="18" y="963"/>
                    <a:pt x="1" y="1526"/>
                    <a:pt x="276" y="1966"/>
                  </a:cubicBezTo>
                  <a:cubicBezTo>
                    <a:pt x="514" y="2346"/>
                    <a:pt x="929" y="2569"/>
                    <a:pt x="1366" y="2569"/>
                  </a:cubicBezTo>
                  <a:cubicBezTo>
                    <a:pt x="1437" y="2569"/>
                    <a:pt x="1508" y="2563"/>
                    <a:pt x="1579" y="2552"/>
                  </a:cubicBezTo>
                  <a:cubicBezTo>
                    <a:pt x="2279" y="2433"/>
                    <a:pt x="2750" y="1770"/>
                    <a:pt x="2632" y="1070"/>
                  </a:cubicBezTo>
                  <a:cubicBezTo>
                    <a:pt x="2545" y="558"/>
                    <a:pt x="2159" y="149"/>
                    <a:pt x="1652" y="33"/>
                  </a:cubicBezTo>
                  <a:cubicBezTo>
                    <a:pt x="1556" y="11"/>
                    <a:pt x="1460"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4155325" y="1983225"/>
              <a:ext cx="68725" cy="64225"/>
            </a:xfrm>
            <a:custGeom>
              <a:avLst/>
              <a:gdLst/>
              <a:ahLst/>
              <a:cxnLst/>
              <a:rect l="l" t="t" r="r" b="b"/>
              <a:pathLst>
                <a:path w="2749" h="2569" extrusionOk="0">
                  <a:moveTo>
                    <a:pt x="1364" y="0"/>
                  </a:moveTo>
                  <a:cubicBezTo>
                    <a:pt x="954" y="0"/>
                    <a:pt x="562" y="197"/>
                    <a:pt x="318" y="540"/>
                  </a:cubicBezTo>
                  <a:cubicBezTo>
                    <a:pt x="18" y="963"/>
                    <a:pt x="0" y="1526"/>
                    <a:pt x="276" y="1966"/>
                  </a:cubicBezTo>
                  <a:cubicBezTo>
                    <a:pt x="514" y="2346"/>
                    <a:pt x="928" y="2569"/>
                    <a:pt x="1366" y="2569"/>
                  </a:cubicBezTo>
                  <a:cubicBezTo>
                    <a:pt x="1436" y="2569"/>
                    <a:pt x="1508" y="2563"/>
                    <a:pt x="1579" y="2551"/>
                  </a:cubicBezTo>
                  <a:cubicBezTo>
                    <a:pt x="2277" y="2433"/>
                    <a:pt x="2749" y="1770"/>
                    <a:pt x="2631" y="1070"/>
                  </a:cubicBezTo>
                  <a:cubicBezTo>
                    <a:pt x="2545" y="558"/>
                    <a:pt x="2158" y="148"/>
                    <a:pt x="1652" y="33"/>
                  </a:cubicBezTo>
                  <a:cubicBezTo>
                    <a:pt x="1556" y="11"/>
                    <a:pt x="1460"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a:off x="4453950" y="1932825"/>
              <a:ext cx="68725" cy="64250"/>
            </a:xfrm>
            <a:custGeom>
              <a:avLst/>
              <a:gdLst/>
              <a:ahLst/>
              <a:cxnLst/>
              <a:rect l="l" t="t" r="r" b="b"/>
              <a:pathLst>
                <a:path w="2749" h="2570" extrusionOk="0">
                  <a:moveTo>
                    <a:pt x="1365" y="1"/>
                  </a:moveTo>
                  <a:cubicBezTo>
                    <a:pt x="955" y="1"/>
                    <a:pt x="562" y="197"/>
                    <a:pt x="318" y="541"/>
                  </a:cubicBezTo>
                  <a:cubicBezTo>
                    <a:pt x="16" y="964"/>
                    <a:pt x="0" y="1528"/>
                    <a:pt x="276" y="1967"/>
                  </a:cubicBezTo>
                  <a:cubicBezTo>
                    <a:pt x="513" y="2346"/>
                    <a:pt x="927" y="2570"/>
                    <a:pt x="1363" y="2570"/>
                  </a:cubicBezTo>
                  <a:cubicBezTo>
                    <a:pt x="1434" y="2570"/>
                    <a:pt x="1506" y="2564"/>
                    <a:pt x="1577" y="2552"/>
                  </a:cubicBezTo>
                  <a:cubicBezTo>
                    <a:pt x="2277" y="2434"/>
                    <a:pt x="2749" y="1771"/>
                    <a:pt x="2631" y="1072"/>
                  </a:cubicBezTo>
                  <a:cubicBezTo>
                    <a:pt x="2544" y="560"/>
                    <a:pt x="2158" y="150"/>
                    <a:pt x="1651" y="33"/>
                  </a:cubicBezTo>
                  <a:cubicBezTo>
                    <a:pt x="1556" y="12"/>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4752550" y="1882475"/>
              <a:ext cx="68725" cy="64250"/>
            </a:xfrm>
            <a:custGeom>
              <a:avLst/>
              <a:gdLst/>
              <a:ahLst/>
              <a:cxnLst/>
              <a:rect l="l" t="t" r="r" b="b"/>
              <a:pathLst>
                <a:path w="2749" h="2570" extrusionOk="0">
                  <a:moveTo>
                    <a:pt x="1364" y="0"/>
                  </a:moveTo>
                  <a:cubicBezTo>
                    <a:pt x="954" y="0"/>
                    <a:pt x="562" y="197"/>
                    <a:pt x="318" y="540"/>
                  </a:cubicBezTo>
                  <a:cubicBezTo>
                    <a:pt x="17" y="964"/>
                    <a:pt x="0" y="1526"/>
                    <a:pt x="276" y="1966"/>
                  </a:cubicBezTo>
                  <a:cubicBezTo>
                    <a:pt x="513" y="2346"/>
                    <a:pt x="928" y="2569"/>
                    <a:pt x="1366" y="2569"/>
                  </a:cubicBezTo>
                  <a:cubicBezTo>
                    <a:pt x="1436" y="2569"/>
                    <a:pt x="1507" y="2563"/>
                    <a:pt x="1578" y="2552"/>
                  </a:cubicBezTo>
                  <a:cubicBezTo>
                    <a:pt x="2277" y="2433"/>
                    <a:pt x="2748" y="1770"/>
                    <a:pt x="2632" y="1070"/>
                  </a:cubicBezTo>
                  <a:cubicBezTo>
                    <a:pt x="2545" y="558"/>
                    <a:pt x="2157" y="149"/>
                    <a:pt x="1652" y="33"/>
                  </a:cubicBezTo>
                  <a:cubicBezTo>
                    <a:pt x="1556" y="11"/>
                    <a:pt x="1459"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5051175" y="1832075"/>
              <a:ext cx="68725" cy="64250"/>
            </a:xfrm>
            <a:custGeom>
              <a:avLst/>
              <a:gdLst/>
              <a:ahLst/>
              <a:cxnLst/>
              <a:rect l="l" t="t" r="r" b="b"/>
              <a:pathLst>
                <a:path w="2749" h="2570" extrusionOk="0">
                  <a:moveTo>
                    <a:pt x="1363" y="1"/>
                  </a:moveTo>
                  <a:cubicBezTo>
                    <a:pt x="954" y="1"/>
                    <a:pt x="561" y="198"/>
                    <a:pt x="317" y="540"/>
                  </a:cubicBezTo>
                  <a:cubicBezTo>
                    <a:pt x="16" y="964"/>
                    <a:pt x="0" y="1528"/>
                    <a:pt x="276" y="1968"/>
                  </a:cubicBezTo>
                  <a:cubicBezTo>
                    <a:pt x="513" y="2346"/>
                    <a:pt x="926" y="2570"/>
                    <a:pt x="1364" y="2570"/>
                  </a:cubicBezTo>
                  <a:cubicBezTo>
                    <a:pt x="1435" y="2570"/>
                    <a:pt x="1507" y="2564"/>
                    <a:pt x="1578" y="2552"/>
                  </a:cubicBezTo>
                  <a:cubicBezTo>
                    <a:pt x="2277" y="2434"/>
                    <a:pt x="2748" y="1771"/>
                    <a:pt x="2630" y="1072"/>
                  </a:cubicBezTo>
                  <a:cubicBezTo>
                    <a:pt x="2544" y="560"/>
                    <a:pt x="2157" y="149"/>
                    <a:pt x="1651" y="34"/>
                  </a:cubicBezTo>
                  <a:cubicBezTo>
                    <a:pt x="1555" y="11"/>
                    <a:pt x="1458"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5349800" y="1781725"/>
              <a:ext cx="68725" cy="64250"/>
            </a:xfrm>
            <a:custGeom>
              <a:avLst/>
              <a:gdLst/>
              <a:ahLst/>
              <a:cxnLst/>
              <a:rect l="l" t="t" r="r" b="b"/>
              <a:pathLst>
                <a:path w="2749" h="2570" extrusionOk="0">
                  <a:moveTo>
                    <a:pt x="1363" y="0"/>
                  </a:moveTo>
                  <a:cubicBezTo>
                    <a:pt x="954" y="0"/>
                    <a:pt x="561" y="197"/>
                    <a:pt x="317" y="540"/>
                  </a:cubicBezTo>
                  <a:cubicBezTo>
                    <a:pt x="16" y="964"/>
                    <a:pt x="0" y="1528"/>
                    <a:pt x="276" y="1967"/>
                  </a:cubicBezTo>
                  <a:cubicBezTo>
                    <a:pt x="513" y="2346"/>
                    <a:pt x="926" y="2570"/>
                    <a:pt x="1363" y="2570"/>
                  </a:cubicBezTo>
                  <a:cubicBezTo>
                    <a:pt x="1434" y="2570"/>
                    <a:pt x="1506" y="2564"/>
                    <a:pt x="1577" y="2552"/>
                  </a:cubicBezTo>
                  <a:cubicBezTo>
                    <a:pt x="2277" y="2434"/>
                    <a:pt x="2748" y="1770"/>
                    <a:pt x="2630" y="1072"/>
                  </a:cubicBezTo>
                  <a:cubicBezTo>
                    <a:pt x="2543" y="558"/>
                    <a:pt x="2157" y="149"/>
                    <a:pt x="1651" y="33"/>
                  </a:cubicBezTo>
                  <a:cubicBezTo>
                    <a:pt x="1555" y="11"/>
                    <a:pt x="1458" y="0"/>
                    <a:pt x="1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a:off x="4196675" y="2228375"/>
              <a:ext cx="68750" cy="64250"/>
            </a:xfrm>
            <a:custGeom>
              <a:avLst/>
              <a:gdLst/>
              <a:ahLst/>
              <a:cxnLst/>
              <a:rect l="l" t="t" r="r" b="b"/>
              <a:pathLst>
                <a:path w="2750" h="2570" extrusionOk="0">
                  <a:moveTo>
                    <a:pt x="1365" y="1"/>
                  </a:moveTo>
                  <a:cubicBezTo>
                    <a:pt x="955" y="1"/>
                    <a:pt x="563" y="197"/>
                    <a:pt x="319" y="540"/>
                  </a:cubicBezTo>
                  <a:cubicBezTo>
                    <a:pt x="17" y="964"/>
                    <a:pt x="1" y="1527"/>
                    <a:pt x="277" y="1967"/>
                  </a:cubicBezTo>
                  <a:cubicBezTo>
                    <a:pt x="514" y="2345"/>
                    <a:pt x="927" y="2569"/>
                    <a:pt x="1364" y="2569"/>
                  </a:cubicBezTo>
                  <a:cubicBezTo>
                    <a:pt x="1435" y="2569"/>
                    <a:pt x="1506" y="2563"/>
                    <a:pt x="1578" y="2551"/>
                  </a:cubicBezTo>
                  <a:cubicBezTo>
                    <a:pt x="2278" y="2433"/>
                    <a:pt x="2749" y="1770"/>
                    <a:pt x="2631" y="1072"/>
                  </a:cubicBezTo>
                  <a:cubicBezTo>
                    <a:pt x="2544" y="559"/>
                    <a:pt x="2158" y="148"/>
                    <a:pt x="1651"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4495275" y="2178000"/>
              <a:ext cx="68725" cy="64250"/>
            </a:xfrm>
            <a:custGeom>
              <a:avLst/>
              <a:gdLst/>
              <a:ahLst/>
              <a:cxnLst/>
              <a:rect l="l" t="t" r="r" b="b"/>
              <a:pathLst>
                <a:path w="2749" h="2570" extrusionOk="0">
                  <a:moveTo>
                    <a:pt x="1365" y="1"/>
                  </a:moveTo>
                  <a:cubicBezTo>
                    <a:pt x="956" y="1"/>
                    <a:pt x="563" y="198"/>
                    <a:pt x="318" y="540"/>
                  </a:cubicBezTo>
                  <a:cubicBezTo>
                    <a:pt x="18" y="963"/>
                    <a:pt x="1" y="1527"/>
                    <a:pt x="276" y="1966"/>
                  </a:cubicBezTo>
                  <a:cubicBezTo>
                    <a:pt x="514" y="2347"/>
                    <a:pt x="929" y="2570"/>
                    <a:pt x="1367" y="2570"/>
                  </a:cubicBezTo>
                  <a:cubicBezTo>
                    <a:pt x="1437" y="2570"/>
                    <a:pt x="1508" y="2564"/>
                    <a:pt x="1579" y="2552"/>
                  </a:cubicBezTo>
                  <a:cubicBezTo>
                    <a:pt x="2279" y="2434"/>
                    <a:pt x="2749" y="1771"/>
                    <a:pt x="2632" y="1071"/>
                  </a:cubicBezTo>
                  <a:cubicBezTo>
                    <a:pt x="2545" y="559"/>
                    <a:pt x="2159" y="149"/>
                    <a:pt x="1652" y="34"/>
                  </a:cubicBezTo>
                  <a:cubicBezTo>
                    <a:pt x="1557" y="12"/>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4793900" y="2127625"/>
              <a:ext cx="68725" cy="64250"/>
            </a:xfrm>
            <a:custGeom>
              <a:avLst/>
              <a:gdLst/>
              <a:ahLst/>
              <a:cxnLst/>
              <a:rect l="l" t="t" r="r" b="b"/>
              <a:pathLst>
                <a:path w="2749" h="2570" extrusionOk="0">
                  <a:moveTo>
                    <a:pt x="1364" y="0"/>
                  </a:moveTo>
                  <a:cubicBezTo>
                    <a:pt x="954" y="0"/>
                    <a:pt x="562" y="197"/>
                    <a:pt x="318" y="540"/>
                  </a:cubicBezTo>
                  <a:cubicBezTo>
                    <a:pt x="16" y="964"/>
                    <a:pt x="1" y="1527"/>
                    <a:pt x="276" y="1967"/>
                  </a:cubicBezTo>
                  <a:cubicBezTo>
                    <a:pt x="514" y="2346"/>
                    <a:pt x="927" y="2570"/>
                    <a:pt x="1364" y="2570"/>
                  </a:cubicBezTo>
                  <a:cubicBezTo>
                    <a:pt x="1435" y="2570"/>
                    <a:pt x="1507" y="2564"/>
                    <a:pt x="1579" y="2552"/>
                  </a:cubicBezTo>
                  <a:cubicBezTo>
                    <a:pt x="2277" y="2433"/>
                    <a:pt x="2749" y="1770"/>
                    <a:pt x="2631" y="1072"/>
                  </a:cubicBezTo>
                  <a:cubicBezTo>
                    <a:pt x="2545" y="560"/>
                    <a:pt x="2158" y="149"/>
                    <a:pt x="1652" y="33"/>
                  </a:cubicBezTo>
                  <a:cubicBezTo>
                    <a:pt x="1556" y="11"/>
                    <a:pt x="1460"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5092525" y="2077250"/>
              <a:ext cx="68725" cy="64250"/>
            </a:xfrm>
            <a:custGeom>
              <a:avLst/>
              <a:gdLst/>
              <a:ahLst/>
              <a:cxnLst/>
              <a:rect l="l" t="t" r="r" b="b"/>
              <a:pathLst>
                <a:path w="2749" h="2570" extrusionOk="0">
                  <a:moveTo>
                    <a:pt x="1363" y="1"/>
                  </a:moveTo>
                  <a:cubicBezTo>
                    <a:pt x="954" y="1"/>
                    <a:pt x="562" y="198"/>
                    <a:pt x="317" y="541"/>
                  </a:cubicBezTo>
                  <a:cubicBezTo>
                    <a:pt x="16" y="965"/>
                    <a:pt x="1" y="1527"/>
                    <a:pt x="276" y="1968"/>
                  </a:cubicBezTo>
                  <a:cubicBezTo>
                    <a:pt x="514" y="2347"/>
                    <a:pt x="928" y="2570"/>
                    <a:pt x="1365" y="2570"/>
                  </a:cubicBezTo>
                  <a:cubicBezTo>
                    <a:pt x="1436" y="2570"/>
                    <a:pt x="1507" y="2564"/>
                    <a:pt x="1578" y="2552"/>
                  </a:cubicBezTo>
                  <a:cubicBezTo>
                    <a:pt x="2277" y="2434"/>
                    <a:pt x="2749" y="1771"/>
                    <a:pt x="2631" y="1071"/>
                  </a:cubicBezTo>
                  <a:cubicBezTo>
                    <a:pt x="2544" y="559"/>
                    <a:pt x="2158" y="149"/>
                    <a:pt x="1651" y="34"/>
                  </a:cubicBezTo>
                  <a:cubicBezTo>
                    <a:pt x="1555" y="12"/>
                    <a:pt x="1459"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a:off x="5391125" y="2026875"/>
              <a:ext cx="68725" cy="64250"/>
            </a:xfrm>
            <a:custGeom>
              <a:avLst/>
              <a:gdLst/>
              <a:ahLst/>
              <a:cxnLst/>
              <a:rect l="l" t="t" r="r" b="b"/>
              <a:pathLst>
                <a:path w="2749" h="2570" extrusionOk="0">
                  <a:moveTo>
                    <a:pt x="1364" y="1"/>
                  </a:moveTo>
                  <a:cubicBezTo>
                    <a:pt x="955" y="1"/>
                    <a:pt x="562" y="197"/>
                    <a:pt x="318" y="541"/>
                  </a:cubicBezTo>
                  <a:cubicBezTo>
                    <a:pt x="16" y="964"/>
                    <a:pt x="0" y="1528"/>
                    <a:pt x="276" y="1967"/>
                  </a:cubicBezTo>
                  <a:cubicBezTo>
                    <a:pt x="513" y="2346"/>
                    <a:pt x="926" y="2570"/>
                    <a:pt x="1364" y="2570"/>
                  </a:cubicBezTo>
                  <a:cubicBezTo>
                    <a:pt x="1435" y="2570"/>
                    <a:pt x="1507" y="2564"/>
                    <a:pt x="1579" y="2552"/>
                  </a:cubicBezTo>
                  <a:cubicBezTo>
                    <a:pt x="2277" y="2434"/>
                    <a:pt x="2748" y="1772"/>
                    <a:pt x="2630" y="1072"/>
                  </a:cubicBezTo>
                  <a:cubicBezTo>
                    <a:pt x="2544" y="560"/>
                    <a:pt x="2158" y="150"/>
                    <a:pt x="1651" y="33"/>
                  </a:cubicBezTo>
                  <a:cubicBezTo>
                    <a:pt x="1555" y="11"/>
                    <a:pt x="1459"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4238025" y="2473525"/>
              <a:ext cx="68750" cy="64250"/>
            </a:xfrm>
            <a:custGeom>
              <a:avLst/>
              <a:gdLst/>
              <a:ahLst/>
              <a:cxnLst/>
              <a:rect l="l" t="t" r="r" b="b"/>
              <a:pathLst>
                <a:path w="2750" h="2570" extrusionOk="0">
                  <a:moveTo>
                    <a:pt x="1365" y="1"/>
                  </a:moveTo>
                  <a:cubicBezTo>
                    <a:pt x="955" y="1"/>
                    <a:pt x="562" y="198"/>
                    <a:pt x="318" y="541"/>
                  </a:cubicBezTo>
                  <a:cubicBezTo>
                    <a:pt x="17" y="965"/>
                    <a:pt x="0" y="1527"/>
                    <a:pt x="276" y="1967"/>
                  </a:cubicBezTo>
                  <a:cubicBezTo>
                    <a:pt x="514" y="2346"/>
                    <a:pt x="927" y="2569"/>
                    <a:pt x="1364" y="2569"/>
                  </a:cubicBezTo>
                  <a:cubicBezTo>
                    <a:pt x="1435" y="2569"/>
                    <a:pt x="1507" y="2563"/>
                    <a:pt x="1578" y="2551"/>
                  </a:cubicBezTo>
                  <a:cubicBezTo>
                    <a:pt x="2278" y="2433"/>
                    <a:pt x="2750" y="1770"/>
                    <a:pt x="2631" y="1072"/>
                  </a:cubicBezTo>
                  <a:cubicBezTo>
                    <a:pt x="2544" y="558"/>
                    <a:pt x="2157" y="150"/>
                    <a:pt x="1651"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4536650" y="2423150"/>
              <a:ext cx="68725" cy="64275"/>
            </a:xfrm>
            <a:custGeom>
              <a:avLst/>
              <a:gdLst/>
              <a:ahLst/>
              <a:cxnLst/>
              <a:rect l="l" t="t" r="r" b="b"/>
              <a:pathLst>
                <a:path w="2749" h="2571" extrusionOk="0">
                  <a:moveTo>
                    <a:pt x="1364" y="1"/>
                  </a:moveTo>
                  <a:cubicBezTo>
                    <a:pt x="954" y="1"/>
                    <a:pt x="562" y="198"/>
                    <a:pt x="318" y="540"/>
                  </a:cubicBezTo>
                  <a:cubicBezTo>
                    <a:pt x="17" y="965"/>
                    <a:pt x="0" y="1527"/>
                    <a:pt x="276" y="1968"/>
                  </a:cubicBezTo>
                  <a:cubicBezTo>
                    <a:pt x="513" y="2346"/>
                    <a:pt x="927" y="2570"/>
                    <a:pt x="1364" y="2570"/>
                  </a:cubicBezTo>
                  <a:cubicBezTo>
                    <a:pt x="1435" y="2570"/>
                    <a:pt x="1507" y="2564"/>
                    <a:pt x="1578" y="2552"/>
                  </a:cubicBezTo>
                  <a:cubicBezTo>
                    <a:pt x="2277" y="2434"/>
                    <a:pt x="2748" y="1771"/>
                    <a:pt x="2631" y="1072"/>
                  </a:cubicBezTo>
                  <a:cubicBezTo>
                    <a:pt x="2545" y="560"/>
                    <a:pt x="2157" y="149"/>
                    <a:pt x="1652" y="34"/>
                  </a:cubicBezTo>
                  <a:cubicBezTo>
                    <a:pt x="1556" y="11"/>
                    <a:pt x="1459"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a:off x="4835275" y="2372800"/>
              <a:ext cx="68725" cy="64225"/>
            </a:xfrm>
            <a:custGeom>
              <a:avLst/>
              <a:gdLst/>
              <a:ahLst/>
              <a:cxnLst/>
              <a:rect l="l" t="t" r="r" b="b"/>
              <a:pathLst>
                <a:path w="2749" h="2569" extrusionOk="0">
                  <a:moveTo>
                    <a:pt x="1363" y="1"/>
                  </a:moveTo>
                  <a:cubicBezTo>
                    <a:pt x="954" y="1"/>
                    <a:pt x="562" y="197"/>
                    <a:pt x="318" y="540"/>
                  </a:cubicBezTo>
                  <a:cubicBezTo>
                    <a:pt x="16" y="963"/>
                    <a:pt x="0" y="1526"/>
                    <a:pt x="276" y="1966"/>
                  </a:cubicBezTo>
                  <a:cubicBezTo>
                    <a:pt x="513" y="2346"/>
                    <a:pt x="926" y="2569"/>
                    <a:pt x="1362" y="2569"/>
                  </a:cubicBezTo>
                  <a:cubicBezTo>
                    <a:pt x="1433" y="2569"/>
                    <a:pt x="1505" y="2563"/>
                    <a:pt x="1577" y="2551"/>
                  </a:cubicBezTo>
                  <a:cubicBezTo>
                    <a:pt x="2277" y="2432"/>
                    <a:pt x="2748" y="1771"/>
                    <a:pt x="2630" y="1071"/>
                  </a:cubicBezTo>
                  <a:cubicBezTo>
                    <a:pt x="2543" y="559"/>
                    <a:pt x="2157" y="149"/>
                    <a:pt x="1651" y="33"/>
                  </a:cubicBezTo>
                  <a:cubicBezTo>
                    <a:pt x="1555" y="11"/>
                    <a:pt x="1458"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a:off x="5133850" y="2322450"/>
              <a:ext cx="68775" cy="64250"/>
            </a:xfrm>
            <a:custGeom>
              <a:avLst/>
              <a:gdLst/>
              <a:ahLst/>
              <a:cxnLst/>
              <a:rect l="l" t="t" r="r" b="b"/>
              <a:pathLst>
                <a:path w="2751" h="2570" extrusionOk="0">
                  <a:moveTo>
                    <a:pt x="1365" y="0"/>
                  </a:moveTo>
                  <a:cubicBezTo>
                    <a:pt x="956" y="0"/>
                    <a:pt x="563" y="197"/>
                    <a:pt x="318" y="540"/>
                  </a:cubicBezTo>
                  <a:cubicBezTo>
                    <a:pt x="18" y="963"/>
                    <a:pt x="1" y="1526"/>
                    <a:pt x="278" y="1966"/>
                  </a:cubicBezTo>
                  <a:cubicBezTo>
                    <a:pt x="515" y="2346"/>
                    <a:pt x="929" y="2569"/>
                    <a:pt x="1367" y="2569"/>
                  </a:cubicBezTo>
                  <a:cubicBezTo>
                    <a:pt x="1437" y="2569"/>
                    <a:pt x="1508" y="2563"/>
                    <a:pt x="1579" y="2552"/>
                  </a:cubicBezTo>
                  <a:cubicBezTo>
                    <a:pt x="2279" y="2433"/>
                    <a:pt x="2750" y="1770"/>
                    <a:pt x="2632" y="1070"/>
                  </a:cubicBezTo>
                  <a:cubicBezTo>
                    <a:pt x="2545" y="558"/>
                    <a:pt x="2159" y="149"/>
                    <a:pt x="1653" y="33"/>
                  </a:cubicBezTo>
                  <a:cubicBezTo>
                    <a:pt x="1557"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5432500" y="2272050"/>
              <a:ext cx="68750" cy="64250"/>
            </a:xfrm>
            <a:custGeom>
              <a:avLst/>
              <a:gdLst/>
              <a:ahLst/>
              <a:cxnLst/>
              <a:rect l="l" t="t" r="r" b="b"/>
              <a:pathLst>
                <a:path w="2750" h="2570" extrusionOk="0">
                  <a:moveTo>
                    <a:pt x="1364" y="1"/>
                  </a:moveTo>
                  <a:cubicBezTo>
                    <a:pt x="955" y="1"/>
                    <a:pt x="563" y="198"/>
                    <a:pt x="319" y="540"/>
                  </a:cubicBezTo>
                  <a:cubicBezTo>
                    <a:pt x="17" y="963"/>
                    <a:pt x="1" y="1527"/>
                    <a:pt x="277" y="1966"/>
                  </a:cubicBezTo>
                  <a:cubicBezTo>
                    <a:pt x="513" y="2346"/>
                    <a:pt x="928" y="2570"/>
                    <a:pt x="1366" y="2570"/>
                  </a:cubicBezTo>
                  <a:cubicBezTo>
                    <a:pt x="1437" y="2570"/>
                    <a:pt x="1507" y="2564"/>
                    <a:pt x="1578" y="2552"/>
                  </a:cubicBezTo>
                  <a:cubicBezTo>
                    <a:pt x="2278" y="2434"/>
                    <a:pt x="2749" y="1771"/>
                    <a:pt x="2631" y="1071"/>
                  </a:cubicBezTo>
                  <a:cubicBezTo>
                    <a:pt x="2544" y="559"/>
                    <a:pt x="2158" y="149"/>
                    <a:pt x="1652" y="34"/>
                  </a:cubicBezTo>
                  <a:cubicBezTo>
                    <a:pt x="1556" y="11"/>
                    <a:pt x="1459"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4876625" y="2617950"/>
              <a:ext cx="68725" cy="64250"/>
            </a:xfrm>
            <a:custGeom>
              <a:avLst/>
              <a:gdLst/>
              <a:ahLst/>
              <a:cxnLst/>
              <a:rect l="l" t="t" r="r" b="b"/>
              <a:pathLst>
                <a:path w="2749" h="2570" extrusionOk="0">
                  <a:moveTo>
                    <a:pt x="1363" y="1"/>
                  </a:moveTo>
                  <a:cubicBezTo>
                    <a:pt x="954" y="1"/>
                    <a:pt x="562" y="197"/>
                    <a:pt x="318" y="540"/>
                  </a:cubicBezTo>
                  <a:cubicBezTo>
                    <a:pt x="16" y="964"/>
                    <a:pt x="1" y="1526"/>
                    <a:pt x="276" y="1968"/>
                  </a:cubicBezTo>
                  <a:cubicBezTo>
                    <a:pt x="513" y="2346"/>
                    <a:pt x="927" y="2570"/>
                    <a:pt x="1363" y="2570"/>
                  </a:cubicBezTo>
                  <a:cubicBezTo>
                    <a:pt x="1434" y="2570"/>
                    <a:pt x="1506" y="2564"/>
                    <a:pt x="1578" y="2552"/>
                  </a:cubicBezTo>
                  <a:cubicBezTo>
                    <a:pt x="2277" y="2434"/>
                    <a:pt x="2749" y="1771"/>
                    <a:pt x="2631" y="1072"/>
                  </a:cubicBezTo>
                  <a:cubicBezTo>
                    <a:pt x="2544" y="559"/>
                    <a:pt x="2158" y="149"/>
                    <a:pt x="1651" y="33"/>
                  </a:cubicBezTo>
                  <a:cubicBezTo>
                    <a:pt x="1555" y="11"/>
                    <a:pt x="1459"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5473850" y="2517225"/>
              <a:ext cx="68725" cy="64250"/>
            </a:xfrm>
            <a:custGeom>
              <a:avLst/>
              <a:gdLst/>
              <a:ahLst/>
              <a:cxnLst/>
              <a:rect l="l" t="t" r="r" b="b"/>
              <a:pathLst>
                <a:path w="2749" h="2570" extrusionOk="0">
                  <a:moveTo>
                    <a:pt x="1365" y="0"/>
                  </a:moveTo>
                  <a:cubicBezTo>
                    <a:pt x="955" y="0"/>
                    <a:pt x="562" y="196"/>
                    <a:pt x="318" y="539"/>
                  </a:cubicBezTo>
                  <a:cubicBezTo>
                    <a:pt x="16" y="964"/>
                    <a:pt x="0" y="1527"/>
                    <a:pt x="276" y="1967"/>
                  </a:cubicBezTo>
                  <a:cubicBezTo>
                    <a:pt x="513" y="2345"/>
                    <a:pt x="926" y="2569"/>
                    <a:pt x="1363" y="2569"/>
                  </a:cubicBezTo>
                  <a:cubicBezTo>
                    <a:pt x="1434" y="2569"/>
                    <a:pt x="1506" y="2563"/>
                    <a:pt x="1577" y="2551"/>
                  </a:cubicBezTo>
                  <a:cubicBezTo>
                    <a:pt x="2277" y="2433"/>
                    <a:pt x="2748" y="1770"/>
                    <a:pt x="2630" y="1071"/>
                  </a:cubicBezTo>
                  <a:cubicBezTo>
                    <a:pt x="2544" y="559"/>
                    <a:pt x="2158" y="148"/>
                    <a:pt x="1652" y="33"/>
                  </a:cubicBezTo>
                  <a:cubicBezTo>
                    <a:pt x="1556"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4917950" y="2863125"/>
              <a:ext cx="68725" cy="64225"/>
            </a:xfrm>
            <a:custGeom>
              <a:avLst/>
              <a:gdLst/>
              <a:ahLst/>
              <a:cxnLst/>
              <a:rect l="l" t="t" r="r" b="b"/>
              <a:pathLst>
                <a:path w="2749" h="2569" extrusionOk="0">
                  <a:moveTo>
                    <a:pt x="1366" y="0"/>
                  </a:moveTo>
                  <a:cubicBezTo>
                    <a:pt x="957" y="0"/>
                    <a:pt x="564" y="196"/>
                    <a:pt x="318" y="541"/>
                  </a:cubicBezTo>
                  <a:cubicBezTo>
                    <a:pt x="18" y="963"/>
                    <a:pt x="1" y="1527"/>
                    <a:pt x="276" y="1967"/>
                  </a:cubicBezTo>
                  <a:cubicBezTo>
                    <a:pt x="514" y="2345"/>
                    <a:pt x="928" y="2569"/>
                    <a:pt x="1365" y="2569"/>
                  </a:cubicBezTo>
                  <a:cubicBezTo>
                    <a:pt x="1436" y="2569"/>
                    <a:pt x="1507" y="2563"/>
                    <a:pt x="1579" y="2551"/>
                  </a:cubicBezTo>
                  <a:cubicBezTo>
                    <a:pt x="2279" y="2433"/>
                    <a:pt x="2749" y="1771"/>
                    <a:pt x="2632" y="1071"/>
                  </a:cubicBezTo>
                  <a:cubicBezTo>
                    <a:pt x="2545" y="559"/>
                    <a:pt x="2159" y="149"/>
                    <a:pt x="1653" y="32"/>
                  </a:cubicBezTo>
                  <a:cubicBezTo>
                    <a:pt x="1557" y="11"/>
                    <a:pt x="1461" y="0"/>
                    <a:pt x="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35"/>
          <p:cNvSpPr/>
          <p:nvPr/>
        </p:nvSpPr>
        <p:spPr>
          <a:xfrm>
            <a:off x="1550921" y="2794783"/>
            <a:ext cx="1467793" cy="1468881"/>
          </a:xfrm>
          <a:custGeom>
            <a:avLst/>
            <a:gdLst/>
            <a:ahLst/>
            <a:cxnLst/>
            <a:rect l="l" t="t" r="r" b="b"/>
            <a:pathLst>
              <a:path w="78251" h="78309" extrusionOk="0">
                <a:moveTo>
                  <a:pt x="29193" y="1"/>
                </a:moveTo>
                <a:cubicBezTo>
                  <a:pt x="28955" y="1"/>
                  <a:pt x="28714" y="7"/>
                  <a:pt x="28475" y="21"/>
                </a:cubicBezTo>
                <a:cubicBezTo>
                  <a:pt x="26979" y="105"/>
                  <a:pt x="25542" y="443"/>
                  <a:pt x="24204" y="1028"/>
                </a:cubicBezTo>
                <a:cubicBezTo>
                  <a:pt x="22908" y="1594"/>
                  <a:pt x="21760" y="2363"/>
                  <a:pt x="20789" y="3316"/>
                </a:cubicBezTo>
                <a:cubicBezTo>
                  <a:pt x="19815" y="4274"/>
                  <a:pt x="19069" y="5367"/>
                  <a:pt x="18571" y="6566"/>
                </a:cubicBezTo>
                <a:cubicBezTo>
                  <a:pt x="18055" y="7812"/>
                  <a:pt x="17832" y="9117"/>
                  <a:pt x="17906" y="10446"/>
                </a:cubicBezTo>
                <a:cubicBezTo>
                  <a:pt x="17971" y="11610"/>
                  <a:pt x="18267" y="12748"/>
                  <a:pt x="18779" y="13795"/>
                </a:cubicBezTo>
                <a:cubicBezTo>
                  <a:pt x="19273" y="14812"/>
                  <a:pt x="19958" y="15742"/>
                  <a:pt x="20817" y="16555"/>
                </a:cubicBezTo>
                <a:cubicBezTo>
                  <a:pt x="21111" y="16834"/>
                  <a:pt x="21203" y="17230"/>
                  <a:pt x="21064" y="17612"/>
                </a:cubicBezTo>
                <a:cubicBezTo>
                  <a:pt x="20955" y="17908"/>
                  <a:pt x="20664" y="18237"/>
                  <a:pt x="20183" y="18264"/>
                </a:cubicBezTo>
                <a:lnTo>
                  <a:pt x="5673" y="19077"/>
                </a:lnTo>
                <a:cubicBezTo>
                  <a:pt x="2460" y="19254"/>
                  <a:pt x="1" y="22005"/>
                  <a:pt x="184" y="25218"/>
                </a:cubicBezTo>
                <a:lnTo>
                  <a:pt x="2851" y="72810"/>
                </a:lnTo>
                <a:cubicBezTo>
                  <a:pt x="3025" y="75894"/>
                  <a:pt x="5576" y="78308"/>
                  <a:pt x="8662" y="78308"/>
                </a:cubicBezTo>
                <a:cubicBezTo>
                  <a:pt x="8772" y="78308"/>
                  <a:pt x="8882" y="78306"/>
                  <a:pt x="8993" y="78299"/>
                </a:cubicBezTo>
                <a:lnTo>
                  <a:pt x="56583" y="75631"/>
                </a:lnTo>
                <a:cubicBezTo>
                  <a:pt x="58126" y="75546"/>
                  <a:pt x="59572" y="74851"/>
                  <a:pt x="60601" y="73698"/>
                </a:cubicBezTo>
                <a:cubicBezTo>
                  <a:pt x="61631" y="72547"/>
                  <a:pt x="62160" y="71033"/>
                  <a:pt x="62072" y="69490"/>
                </a:cubicBezTo>
                <a:lnTo>
                  <a:pt x="61274" y="55246"/>
                </a:lnTo>
                <a:cubicBezTo>
                  <a:pt x="61254" y="54890"/>
                  <a:pt x="61408" y="54648"/>
                  <a:pt x="61539" y="54509"/>
                </a:cubicBezTo>
                <a:cubicBezTo>
                  <a:pt x="61731" y="54305"/>
                  <a:pt x="61996" y="54190"/>
                  <a:pt x="62274" y="54189"/>
                </a:cubicBezTo>
                <a:cubicBezTo>
                  <a:pt x="62491" y="54189"/>
                  <a:pt x="62702" y="54263"/>
                  <a:pt x="62872" y="54400"/>
                </a:cubicBezTo>
                <a:cubicBezTo>
                  <a:pt x="64539" y="55708"/>
                  <a:pt x="66484" y="56400"/>
                  <a:pt x="68497" y="56400"/>
                </a:cubicBezTo>
                <a:cubicBezTo>
                  <a:pt x="68660" y="56400"/>
                  <a:pt x="68825" y="56394"/>
                  <a:pt x="68988" y="56385"/>
                </a:cubicBezTo>
                <a:cubicBezTo>
                  <a:pt x="70317" y="56310"/>
                  <a:pt x="71589" y="55943"/>
                  <a:pt x="72770" y="55290"/>
                </a:cubicBezTo>
                <a:cubicBezTo>
                  <a:pt x="73905" y="54663"/>
                  <a:pt x="74909" y="53799"/>
                  <a:pt x="75750" y="52723"/>
                </a:cubicBezTo>
                <a:cubicBezTo>
                  <a:pt x="76589" y="51653"/>
                  <a:pt x="77226" y="50424"/>
                  <a:pt x="77644" y="49074"/>
                </a:cubicBezTo>
                <a:cubicBezTo>
                  <a:pt x="78074" y="47680"/>
                  <a:pt x="78250" y="46213"/>
                  <a:pt x="78166" y="44717"/>
                </a:cubicBezTo>
                <a:cubicBezTo>
                  <a:pt x="78006" y="41854"/>
                  <a:pt x="76895" y="39185"/>
                  <a:pt x="75040" y="37208"/>
                </a:cubicBezTo>
                <a:cubicBezTo>
                  <a:pt x="74134" y="36243"/>
                  <a:pt x="73094" y="35485"/>
                  <a:pt x="71948" y="34957"/>
                </a:cubicBezTo>
                <a:cubicBezTo>
                  <a:pt x="70763" y="34411"/>
                  <a:pt x="69513" y="34135"/>
                  <a:pt x="68234" y="34135"/>
                </a:cubicBezTo>
                <a:cubicBezTo>
                  <a:pt x="68071" y="34135"/>
                  <a:pt x="67906" y="34139"/>
                  <a:pt x="67742" y="34148"/>
                </a:cubicBezTo>
                <a:cubicBezTo>
                  <a:pt x="66639" y="34210"/>
                  <a:pt x="65557" y="34481"/>
                  <a:pt x="64554" y="34946"/>
                </a:cubicBezTo>
                <a:cubicBezTo>
                  <a:pt x="63579" y="35396"/>
                  <a:pt x="62681" y="36022"/>
                  <a:pt x="61884" y="36806"/>
                </a:cubicBezTo>
                <a:cubicBezTo>
                  <a:pt x="61706" y="36987"/>
                  <a:pt x="61461" y="37088"/>
                  <a:pt x="61207" y="37088"/>
                </a:cubicBezTo>
                <a:cubicBezTo>
                  <a:pt x="60957" y="37087"/>
                  <a:pt x="60717" y="36995"/>
                  <a:pt x="60529" y="36830"/>
                </a:cubicBezTo>
                <a:cubicBezTo>
                  <a:pt x="60332" y="36655"/>
                  <a:pt x="60214" y="36407"/>
                  <a:pt x="60204" y="36143"/>
                </a:cubicBezTo>
                <a:lnTo>
                  <a:pt x="59405" y="21899"/>
                </a:lnTo>
                <a:cubicBezTo>
                  <a:pt x="59232" y="18816"/>
                  <a:pt x="56681" y="16401"/>
                  <a:pt x="53595" y="16401"/>
                </a:cubicBezTo>
                <a:cubicBezTo>
                  <a:pt x="53485" y="16401"/>
                  <a:pt x="53373" y="16404"/>
                  <a:pt x="53264" y="16410"/>
                </a:cubicBezTo>
                <a:lnTo>
                  <a:pt x="38755" y="17223"/>
                </a:lnTo>
                <a:cubicBezTo>
                  <a:pt x="38734" y="17224"/>
                  <a:pt x="38713" y="17224"/>
                  <a:pt x="38693" y="17224"/>
                </a:cubicBezTo>
                <a:cubicBezTo>
                  <a:pt x="38228" y="17224"/>
                  <a:pt x="37923" y="16926"/>
                  <a:pt x="37793" y="16647"/>
                </a:cubicBezTo>
                <a:cubicBezTo>
                  <a:pt x="37628" y="16289"/>
                  <a:pt x="37679" y="15897"/>
                  <a:pt x="37934" y="15595"/>
                </a:cubicBezTo>
                <a:cubicBezTo>
                  <a:pt x="38695" y="14691"/>
                  <a:pt x="39273" y="13691"/>
                  <a:pt x="39650" y="12623"/>
                </a:cubicBezTo>
                <a:cubicBezTo>
                  <a:pt x="40041" y="11526"/>
                  <a:pt x="40208" y="10362"/>
                  <a:pt x="40142" y="9200"/>
                </a:cubicBezTo>
                <a:cubicBezTo>
                  <a:pt x="40002" y="6684"/>
                  <a:pt x="38789" y="4352"/>
                  <a:pt x="36727" y="2636"/>
                </a:cubicBezTo>
                <a:cubicBezTo>
                  <a:pt x="34687" y="937"/>
                  <a:pt x="32011" y="1"/>
                  <a:pt x="291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35"/>
          <p:cNvGrpSpPr/>
          <p:nvPr/>
        </p:nvGrpSpPr>
        <p:grpSpPr>
          <a:xfrm>
            <a:off x="2659878" y="1192974"/>
            <a:ext cx="941720" cy="1078781"/>
            <a:chOff x="3970575" y="238125"/>
            <a:chExt cx="1255125" cy="1437800"/>
          </a:xfrm>
        </p:grpSpPr>
        <p:sp>
          <p:nvSpPr>
            <p:cNvPr id="575" name="Google Shape;575;p35"/>
            <p:cNvSpPr/>
            <p:nvPr/>
          </p:nvSpPr>
          <p:spPr>
            <a:xfrm>
              <a:off x="4641525" y="321975"/>
              <a:ext cx="137325" cy="179300"/>
            </a:xfrm>
            <a:custGeom>
              <a:avLst/>
              <a:gdLst/>
              <a:ahLst/>
              <a:cxnLst/>
              <a:rect l="l" t="t" r="r" b="b"/>
              <a:pathLst>
                <a:path w="5493" h="7172" extrusionOk="0">
                  <a:moveTo>
                    <a:pt x="3743" y="1"/>
                  </a:moveTo>
                  <a:lnTo>
                    <a:pt x="866" y="858"/>
                  </a:lnTo>
                  <a:cubicBezTo>
                    <a:pt x="866" y="858"/>
                    <a:pt x="0" y="4498"/>
                    <a:pt x="83" y="7091"/>
                  </a:cubicBezTo>
                  <a:cubicBezTo>
                    <a:pt x="461" y="7111"/>
                    <a:pt x="1262" y="7172"/>
                    <a:pt x="2122" y="7172"/>
                  </a:cubicBezTo>
                  <a:cubicBezTo>
                    <a:pt x="3504" y="7172"/>
                    <a:pt x="5037" y="7016"/>
                    <a:pt x="5211" y="6284"/>
                  </a:cubicBezTo>
                  <a:cubicBezTo>
                    <a:pt x="5493" y="5097"/>
                    <a:pt x="3743" y="1"/>
                    <a:pt x="3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4749850" y="385000"/>
              <a:ext cx="151000" cy="178650"/>
            </a:xfrm>
            <a:custGeom>
              <a:avLst/>
              <a:gdLst/>
              <a:ahLst/>
              <a:cxnLst/>
              <a:rect l="l" t="t" r="r" b="b"/>
              <a:pathLst>
                <a:path w="6040" h="7146" extrusionOk="0">
                  <a:moveTo>
                    <a:pt x="3749" y="1"/>
                  </a:moveTo>
                  <a:lnTo>
                    <a:pt x="0" y="3475"/>
                  </a:lnTo>
                  <a:lnTo>
                    <a:pt x="414" y="6313"/>
                  </a:lnTo>
                  <a:cubicBezTo>
                    <a:pt x="414" y="6313"/>
                    <a:pt x="1707" y="7146"/>
                    <a:pt x="3105" y="7146"/>
                  </a:cubicBezTo>
                  <a:cubicBezTo>
                    <a:pt x="3474" y="7146"/>
                    <a:pt x="3850" y="7088"/>
                    <a:pt x="4211" y="6942"/>
                  </a:cubicBezTo>
                  <a:cubicBezTo>
                    <a:pt x="6039" y="6203"/>
                    <a:pt x="5941" y="5205"/>
                    <a:pt x="5941" y="5205"/>
                  </a:cubicBezTo>
                  <a:lnTo>
                    <a:pt x="3749"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4676675" y="313275"/>
              <a:ext cx="187525" cy="192650"/>
            </a:xfrm>
            <a:custGeom>
              <a:avLst/>
              <a:gdLst/>
              <a:ahLst/>
              <a:cxnLst/>
              <a:rect l="l" t="t" r="r" b="b"/>
              <a:pathLst>
                <a:path w="7501" h="7706" extrusionOk="0">
                  <a:moveTo>
                    <a:pt x="2377" y="0"/>
                  </a:moveTo>
                  <a:cubicBezTo>
                    <a:pt x="1151" y="0"/>
                    <a:pt x="122" y="461"/>
                    <a:pt x="32" y="1360"/>
                  </a:cubicBezTo>
                  <a:cubicBezTo>
                    <a:pt x="0" y="4905"/>
                    <a:pt x="613" y="7705"/>
                    <a:pt x="2848" y="7705"/>
                  </a:cubicBezTo>
                  <a:cubicBezTo>
                    <a:pt x="2919" y="7705"/>
                    <a:pt x="2992" y="7703"/>
                    <a:pt x="3067" y="7697"/>
                  </a:cubicBezTo>
                  <a:cubicBezTo>
                    <a:pt x="5611" y="7501"/>
                    <a:pt x="7501" y="5409"/>
                    <a:pt x="6588" y="2557"/>
                  </a:cubicBezTo>
                  <a:cubicBezTo>
                    <a:pt x="6039" y="836"/>
                    <a:pt x="4030" y="0"/>
                    <a:pt x="2377"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4755550" y="447225"/>
              <a:ext cx="85025" cy="63700"/>
            </a:xfrm>
            <a:custGeom>
              <a:avLst/>
              <a:gdLst/>
              <a:ahLst/>
              <a:cxnLst/>
              <a:rect l="l" t="t" r="r" b="b"/>
              <a:pathLst>
                <a:path w="3401" h="2548" fill="none" extrusionOk="0">
                  <a:moveTo>
                    <a:pt x="1" y="2548"/>
                  </a:moveTo>
                  <a:cubicBezTo>
                    <a:pt x="1240" y="2344"/>
                    <a:pt x="2744" y="1689"/>
                    <a:pt x="3400" y="0"/>
                  </a:cubicBezTo>
                </a:path>
              </a:pathLst>
            </a:custGeom>
            <a:noFill/>
            <a:ln w="8375" cap="flat" cmpd="sng">
              <a:solidFill>
                <a:srgbClr val="EF9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4831575" y="373250"/>
              <a:ext cx="125" cy="100"/>
            </a:xfrm>
            <a:custGeom>
              <a:avLst/>
              <a:gdLst/>
              <a:ahLst/>
              <a:cxnLst/>
              <a:rect l="l" t="t" r="r" b="b"/>
              <a:pathLst>
                <a:path w="5" h="4" extrusionOk="0">
                  <a:moveTo>
                    <a:pt x="2" y="1"/>
                  </a:moveTo>
                  <a:cubicBezTo>
                    <a:pt x="1" y="1"/>
                    <a:pt x="1" y="4"/>
                    <a:pt x="2" y="4"/>
                  </a:cubicBezTo>
                  <a:cubicBezTo>
                    <a:pt x="5" y="4"/>
                    <a:pt x="5" y="1"/>
                    <a:pt x="2" y="1"/>
                  </a:cubicBez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4831150" y="372900"/>
              <a:ext cx="925" cy="1650"/>
            </a:xfrm>
            <a:custGeom>
              <a:avLst/>
              <a:gdLst/>
              <a:ahLst/>
              <a:cxnLst/>
              <a:rect l="l" t="t" r="r" b="b"/>
              <a:pathLst>
                <a:path w="37" h="66" extrusionOk="0">
                  <a:moveTo>
                    <a:pt x="20" y="0"/>
                  </a:moveTo>
                  <a:cubicBezTo>
                    <a:pt x="12" y="0"/>
                    <a:pt x="4" y="6"/>
                    <a:pt x="4" y="16"/>
                  </a:cubicBezTo>
                  <a:cubicBezTo>
                    <a:pt x="2" y="28"/>
                    <a:pt x="1" y="39"/>
                    <a:pt x="1" y="49"/>
                  </a:cubicBezTo>
                  <a:cubicBezTo>
                    <a:pt x="1" y="60"/>
                    <a:pt x="9" y="66"/>
                    <a:pt x="17" y="66"/>
                  </a:cubicBezTo>
                  <a:cubicBezTo>
                    <a:pt x="26" y="66"/>
                    <a:pt x="34" y="60"/>
                    <a:pt x="34" y="49"/>
                  </a:cubicBezTo>
                  <a:cubicBezTo>
                    <a:pt x="34" y="39"/>
                    <a:pt x="35" y="28"/>
                    <a:pt x="36" y="16"/>
                  </a:cubicBezTo>
                  <a:cubicBezTo>
                    <a:pt x="36" y="6"/>
                    <a:pt x="28" y="0"/>
                    <a:pt x="20" y="0"/>
                  </a:cubicBez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4649925" y="238125"/>
              <a:ext cx="290875" cy="253000"/>
            </a:xfrm>
            <a:custGeom>
              <a:avLst/>
              <a:gdLst/>
              <a:ahLst/>
              <a:cxnLst/>
              <a:rect l="l" t="t" r="r" b="b"/>
              <a:pathLst>
                <a:path w="11635" h="10120" extrusionOk="0">
                  <a:moveTo>
                    <a:pt x="5867" y="1"/>
                  </a:moveTo>
                  <a:cubicBezTo>
                    <a:pt x="5098" y="1"/>
                    <a:pt x="4148" y="212"/>
                    <a:pt x="3281" y="1008"/>
                  </a:cubicBezTo>
                  <a:cubicBezTo>
                    <a:pt x="976" y="1057"/>
                    <a:pt x="220" y="2824"/>
                    <a:pt x="0" y="4061"/>
                  </a:cubicBezTo>
                  <a:cubicBezTo>
                    <a:pt x="716" y="4326"/>
                    <a:pt x="1461" y="4473"/>
                    <a:pt x="2306" y="4473"/>
                  </a:cubicBezTo>
                  <a:cubicBezTo>
                    <a:pt x="3069" y="4473"/>
                    <a:pt x="3914" y="4354"/>
                    <a:pt x="4896" y="4094"/>
                  </a:cubicBezTo>
                  <a:cubicBezTo>
                    <a:pt x="6435" y="5170"/>
                    <a:pt x="7195" y="10115"/>
                    <a:pt x="7145" y="10120"/>
                  </a:cubicBezTo>
                  <a:lnTo>
                    <a:pt x="7145" y="10120"/>
                  </a:lnTo>
                  <a:cubicBezTo>
                    <a:pt x="8306" y="10054"/>
                    <a:pt x="9813" y="9795"/>
                    <a:pt x="11612" y="9303"/>
                  </a:cubicBezTo>
                  <a:cubicBezTo>
                    <a:pt x="11634" y="7651"/>
                    <a:pt x="11389" y="4667"/>
                    <a:pt x="10220" y="2700"/>
                  </a:cubicBezTo>
                  <a:cubicBezTo>
                    <a:pt x="9502" y="1488"/>
                    <a:pt x="8616" y="664"/>
                    <a:pt x="7266" y="226"/>
                  </a:cubicBezTo>
                  <a:cubicBezTo>
                    <a:pt x="7030" y="149"/>
                    <a:pt x="6512" y="1"/>
                    <a:pt x="5867" y="1"/>
                  </a:cubicBezTo>
                  <a:close/>
                  <a:moveTo>
                    <a:pt x="7145" y="10120"/>
                  </a:moveTo>
                  <a:cubicBezTo>
                    <a:pt x="7145" y="10120"/>
                    <a:pt x="7145" y="10120"/>
                    <a:pt x="7145" y="10120"/>
                  </a:cubicBezTo>
                  <a:cubicBezTo>
                    <a:pt x="7145" y="10120"/>
                    <a:pt x="7145" y="10120"/>
                    <a:pt x="7145" y="10120"/>
                  </a:cubicBezTo>
                  <a:cubicBezTo>
                    <a:pt x="7145" y="10120"/>
                    <a:pt x="7145" y="10120"/>
                    <a:pt x="7145" y="101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4801975" y="385025"/>
              <a:ext cx="35750" cy="57225"/>
            </a:xfrm>
            <a:custGeom>
              <a:avLst/>
              <a:gdLst/>
              <a:ahLst/>
              <a:cxnLst/>
              <a:rect l="l" t="t" r="r" b="b"/>
              <a:pathLst>
                <a:path w="1430" h="2289" extrusionOk="0">
                  <a:moveTo>
                    <a:pt x="632" y="1"/>
                  </a:moveTo>
                  <a:cubicBezTo>
                    <a:pt x="541" y="1"/>
                    <a:pt x="447" y="27"/>
                    <a:pt x="351" y="84"/>
                  </a:cubicBezTo>
                  <a:cubicBezTo>
                    <a:pt x="61" y="259"/>
                    <a:pt x="1" y="566"/>
                    <a:pt x="23" y="662"/>
                  </a:cubicBezTo>
                  <a:lnTo>
                    <a:pt x="258" y="2076"/>
                  </a:lnTo>
                  <a:cubicBezTo>
                    <a:pt x="379" y="2223"/>
                    <a:pt x="512" y="2288"/>
                    <a:pt x="643" y="2288"/>
                  </a:cubicBezTo>
                  <a:cubicBezTo>
                    <a:pt x="848" y="2288"/>
                    <a:pt x="1048" y="2130"/>
                    <a:pt x="1190" y="1879"/>
                  </a:cubicBezTo>
                  <a:cubicBezTo>
                    <a:pt x="1367" y="1568"/>
                    <a:pt x="1429" y="1278"/>
                    <a:pt x="1396" y="932"/>
                  </a:cubicBezTo>
                  <a:cubicBezTo>
                    <a:pt x="1355" y="484"/>
                    <a:pt x="1027" y="1"/>
                    <a:pt x="632"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5"/>
            <p:cNvSpPr/>
            <p:nvPr/>
          </p:nvSpPr>
          <p:spPr>
            <a:xfrm>
              <a:off x="4714325" y="395950"/>
              <a:ext cx="28100" cy="50250"/>
            </a:xfrm>
            <a:custGeom>
              <a:avLst/>
              <a:gdLst/>
              <a:ahLst/>
              <a:cxnLst/>
              <a:rect l="l" t="t" r="r" b="b"/>
              <a:pathLst>
                <a:path w="1124" h="2010" fill="none" extrusionOk="0">
                  <a:moveTo>
                    <a:pt x="425" y="0"/>
                  </a:moveTo>
                  <a:cubicBezTo>
                    <a:pt x="425" y="0"/>
                    <a:pt x="1" y="1397"/>
                    <a:pt x="167" y="1703"/>
                  </a:cubicBezTo>
                  <a:cubicBezTo>
                    <a:pt x="334" y="2009"/>
                    <a:pt x="1123" y="1823"/>
                    <a:pt x="1123" y="1823"/>
                  </a:cubicBezTo>
                </a:path>
              </a:pathLst>
            </a:custGeom>
            <a:noFill/>
            <a:ln w="5575" cap="flat" cmpd="sng">
              <a:solidFill>
                <a:srgbClr val="EF9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5"/>
            <p:cNvSpPr/>
            <p:nvPr/>
          </p:nvSpPr>
          <p:spPr>
            <a:xfrm>
              <a:off x="4724025" y="449800"/>
              <a:ext cx="55225" cy="32700"/>
            </a:xfrm>
            <a:custGeom>
              <a:avLst/>
              <a:gdLst/>
              <a:ahLst/>
              <a:cxnLst/>
              <a:rect l="l" t="t" r="r" b="b"/>
              <a:pathLst>
                <a:path w="2209" h="1308" extrusionOk="0">
                  <a:moveTo>
                    <a:pt x="2209" y="1"/>
                  </a:moveTo>
                  <a:lnTo>
                    <a:pt x="0" y="319"/>
                  </a:lnTo>
                  <a:cubicBezTo>
                    <a:pt x="0" y="319"/>
                    <a:pt x="21" y="1308"/>
                    <a:pt x="819" y="1308"/>
                  </a:cubicBezTo>
                  <a:cubicBezTo>
                    <a:pt x="843" y="1308"/>
                    <a:pt x="869" y="1307"/>
                    <a:pt x="896" y="1305"/>
                  </a:cubicBezTo>
                  <a:cubicBezTo>
                    <a:pt x="2121" y="1214"/>
                    <a:pt x="2209" y="1"/>
                    <a:pt x="2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5"/>
            <p:cNvSpPr/>
            <p:nvPr/>
          </p:nvSpPr>
          <p:spPr>
            <a:xfrm>
              <a:off x="4699450" y="389175"/>
              <a:ext cx="9125" cy="15725"/>
            </a:xfrm>
            <a:custGeom>
              <a:avLst/>
              <a:gdLst/>
              <a:ahLst/>
              <a:cxnLst/>
              <a:rect l="l" t="t" r="r" b="b"/>
              <a:pathLst>
                <a:path w="365" h="629" extrusionOk="0">
                  <a:moveTo>
                    <a:pt x="185" y="1"/>
                  </a:moveTo>
                  <a:cubicBezTo>
                    <a:pt x="184" y="1"/>
                    <a:pt x="182" y="1"/>
                    <a:pt x="181" y="1"/>
                  </a:cubicBezTo>
                  <a:cubicBezTo>
                    <a:pt x="119" y="3"/>
                    <a:pt x="43" y="45"/>
                    <a:pt x="32" y="114"/>
                  </a:cubicBezTo>
                  <a:cubicBezTo>
                    <a:pt x="17" y="224"/>
                    <a:pt x="1" y="340"/>
                    <a:pt x="7" y="452"/>
                  </a:cubicBezTo>
                  <a:cubicBezTo>
                    <a:pt x="13" y="542"/>
                    <a:pt x="82" y="629"/>
                    <a:pt x="177" y="629"/>
                  </a:cubicBezTo>
                  <a:cubicBezTo>
                    <a:pt x="179" y="629"/>
                    <a:pt x="181" y="628"/>
                    <a:pt x="183" y="628"/>
                  </a:cubicBezTo>
                  <a:cubicBezTo>
                    <a:pt x="281" y="626"/>
                    <a:pt x="358" y="548"/>
                    <a:pt x="359" y="452"/>
                  </a:cubicBezTo>
                  <a:cubicBezTo>
                    <a:pt x="365" y="341"/>
                    <a:pt x="346" y="223"/>
                    <a:pt x="328" y="114"/>
                  </a:cubicBezTo>
                  <a:cubicBezTo>
                    <a:pt x="319" y="52"/>
                    <a:pt x="246" y="1"/>
                    <a:pt x="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5"/>
            <p:cNvSpPr/>
            <p:nvPr/>
          </p:nvSpPr>
          <p:spPr>
            <a:xfrm>
              <a:off x="4693450" y="366900"/>
              <a:ext cx="20650" cy="12075"/>
            </a:xfrm>
            <a:custGeom>
              <a:avLst/>
              <a:gdLst/>
              <a:ahLst/>
              <a:cxnLst/>
              <a:rect l="l" t="t" r="r" b="b"/>
              <a:pathLst>
                <a:path w="826" h="483" fill="none" extrusionOk="0">
                  <a:moveTo>
                    <a:pt x="825" y="346"/>
                  </a:moveTo>
                  <a:cubicBezTo>
                    <a:pt x="825" y="346"/>
                    <a:pt x="372" y="0"/>
                    <a:pt x="1" y="482"/>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5"/>
            <p:cNvSpPr/>
            <p:nvPr/>
          </p:nvSpPr>
          <p:spPr>
            <a:xfrm>
              <a:off x="4764350" y="385850"/>
              <a:ext cx="9100" cy="15675"/>
            </a:xfrm>
            <a:custGeom>
              <a:avLst/>
              <a:gdLst/>
              <a:ahLst/>
              <a:cxnLst/>
              <a:rect l="l" t="t" r="r" b="b"/>
              <a:pathLst>
                <a:path w="364" h="627" extrusionOk="0">
                  <a:moveTo>
                    <a:pt x="167" y="1"/>
                  </a:moveTo>
                  <a:cubicBezTo>
                    <a:pt x="159" y="1"/>
                    <a:pt x="152" y="1"/>
                    <a:pt x="145" y="2"/>
                  </a:cubicBezTo>
                  <a:cubicBezTo>
                    <a:pt x="65" y="13"/>
                    <a:pt x="19" y="76"/>
                    <a:pt x="13" y="152"/>
                  </a:cubicBezTo>
                  <a:cubicBezTo>
                    <a:pt x="1" y="251"/>
                    <a:pt x="1" y="350"/>
                    <a:pt x="9" y="450"/>
                  </a:cubicBezTo>
                  <a:cubicBezTo>
                    <a:pt x="20" y="539"/>
                    <a:pt x="80" y="626"/>
                    <a:pt x="179" y="626"/>
                  </a:cubicBezTo>
                  <a:cubicBezTo>
                    <a:pt x="182" y="626"/>
                    <a:pt x="184" y="626"/>
                    <a:pt x="186" y="626"/>
                  </a:cubicBezTo>
                  <a:cubicBezTo>
                    <a:pt x="279" y="622"/>
                    <a:pt x="363" y="549"/>
                    <a:pt x="362" y="450"/>
                  </a:cubicBezTo>
                  <a:cubicBezTo>
                    <a:pt x="357" y="336"/>
                    <a:pt x="341" y="223"/>
                    <a:pt x="313" y="111"/>
                  </a:cubicBezTo>
                  <a:cubicBezTo>
                    <a:pt x="299" y="44"/>
                    <a:pt x="232"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5"/>
            <p:cNvSpPr/>
            <p:nvPr/>
          </p:nvSpPr>
          <p:spPr>
            <a:xfrm>
              <a:off x="4756650" y="361650"/>
              <a:ext cx="29650" cy="11450"/>
            </a:xfrm>
            <a:custGeom>
              <a:avLst/>
              <a:gdLst/>
              <a:ahLst/>
              <a:cxnLst/>
              <a:rect l="l" t="t" r="r" b="b"/>
              <a:pathLst>
                <a:path w="1186" h="458" fill="none" extrusionOk="0">
                  <a:moveTo>
                    <a:pt x="0" y="328"/>
                  </a:moveTo>
                  <a:cubicBezTo>
                    <a:pt x="0" y="328"/>
                    <a:pt x="469" y="0"/>
                    <a:pt x="1186" y="457"/>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4094475" y="738550"/>
              <a:ext cx="607625" cy="576950"/>
            </a:xfrm>
            <a:custGeom>
              <a:avLst/>
              <a:gdLst/>
              <a:ahLst/>
              <a:cxnLst/>
              <a:rect l="l" t="t" r="r" b="b"/>
              <a:pathLst>
                <a:path w="24305" h="23078" extrusionOk="0">
                  <a:moveTo>
                    <a:pt x="17191" y="1"/>
                  </a:moveTo>
                  <a:cubicBezTo>
                    <a:pt x="10738" y="10335"/>
                    <a:pt x="0" y="19334"/>
                    <a:pt x="0" y="19334"/>
                  </a:cubicBezTo>
                  <a:lnTo>
                    <a:pt x="2957" y="23078"/>
                  </a:lnTo>
                  <a:cubicBezTo>
                    <a:pt x="2957" y="23078"/>
                    <a:pt x="17287" y="14316"/>
                    <a:pt x="24305" y="4568"/>
                  </a:cubicBezTo>
                  <a:lnTo>
                    <a:pt x="17191"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5"/>
            <p:cNvSpPr/>
            <p:nvPr/>
          </p:nvSpPr>
          <p:spPr>
            <a:xfrm>
              <a:off x="3970575" y="1197025"/>
              <a:ext cx="243725" cy="191850"/>
            </a:xfrm>
            <a:custGeom>
              <a:avLst/>
              <a:gdLst/>
              <a:ahLst/>
              <a:cxnLst/>
              <a:rect l="l" t="t" r="r" b="b"/>
              <a:pathLst>
                <a:path w="9749" h="7674" extrusionOk="0">
                  <a:moveTo>
                    <a:pt x="6217" y="0"/>
                  </a:moveTo>
                  <a:cubicBezTo>
                    <a:pt x="4902" y="1146"/>
                    <a:pt x="494" y="3858"/>
                    <a:pt x="590" y="4201"/>
                  </a:cubicBezTo>
                  <a:cubicBezTo>
                    <a:pt x="605" y="4255"/>
                    <a:pt x="658" y="4278"/>
                    <a:pt x="735" y="4278"/>
                  </a:cubicBezTo>
                  <a:cubicBezTo>
                    <a:pt x="1077" y="4278"/>
                    <a:pt x="1906" y="3844"/>
                    <a:pt x="2183" y="3844"/>
                  </a:cubicBezTo>
                  <a:cubicBezTo>
                    <a:pt x="2238" y="3844"/>
                    <a:pt x="2271" y="3862"/>
                    <a:pt x="2275" y="3902"/>
                  </a:cubicBezTo>
                  <a:cubicBezTo>
                    <a:pt x="2297" y="4195"/>
                    <a:pt x="1" y="5789"/>
                    <a:pt x="192" y="6111"/>
                  </a:cubicBezTo>
                  <a:cubicBezTo>
                    <a:pt x="221" y="6159"/>
                    <a:pt x="274" y="6180"/>
                    <a:pt x="345" y="6180"/>
                  </a:cubicBezTo>
                  <a:cubicBezTo>
                    <a:pt x="922" y="6180"/>
                    <a:pt x="2709" y="4792"/>
                    <a:pt x="2709" y="4791"/>
                  </a:cubicBezTo>
                  <a:lnTo>
                    <a:pt x="2709" y="4791"/>
                  </a:lnTo>
                  <a:cubicBezTo>
                    <a:pt x="2709" y="4792"/>
                    <a:pt x="343" y="6832"/>
                    <a:pt x="682" y="7151"/>
                  </a:cubicBezTo>
                  <a:cubicBezTo>
                    <a:pt x="699" y="7167"/>
                    <a:pt x="724" y="7174"/>
                    <a:pt x="756" y="7174"/>
                  </a:cubicBezTo>
                  <a:cubicBezTo>
                    <a:pt x="1182" y="7174"/>
                    <a:pt x="2864" y="5866"/>
                    <a:pt x="3606" y="5423"/>
                  </a:cubicBezTo>
                  <a:lnTo>
                    <a:pt x="3606" y="5423"/>
                  </a:lnTo>
                  <a:cubicBezTo>
                    <a:pt x="2814" y="6045"/>
                    <a:pt x="1663" y="7202"/>
                    <a:pt x="1918" y="7433"/>
                  </a:cubicBezTo>
                  <a:cubicBezTo>
                    <a:pt x="1943" y="7457"/>
                    <a:pt x="1980" y="7467"/>
                    <a:pt x="2026" y="7467"/>
                  </a:cubicBezTo>
                  <a:cubicBezTo>
                    <a:pt x="2433" y="7467"/>
                    <a:pt x="3582" y="6610"/>
                    <a:pt x="4521" y="5982"/>
                  </a:cubicBezTo>
                  <a:lnTo>
                    <a:pt x="4521" y="5982"/>
                  </a:lnTo>
                  <a:cubicBezTo>
                    <a:pt x="3915" y="6477"/>
                    <a:pt x="2863" y="7436"/>
                    <a:pt x="3089" y="7658"/>
                  </a:cubicBezTo>
                  <a:cubicBezTo>
                    <a:pt x="3100" y="7669"/>
                    <a:pt x="3118" y="7674"/>
                    <a:pt x="3142" y="7674"/>
                  </a:cubicBezTo>
                  <a:cubicBezTo>
                    <a:pt x="3634" y="7674"/>
                    <a:pt x="6821" y="5610"/>
                    <a:pt x="9749" y="3553"/>
                  </a:cubicBezTo>
                  <a:lnTo>
                    <a:pt x="6217"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5"/>
            <p:cNvSpPr/>
            <p:nvPr/>
          </p:nvSpPr>
          <p:spPr>
            <a:xfrm>
              <a:off x="4041525" y="1285775"/>
              <a:ext cx="60675" cy="8950"/>
            </a:xfrm>
            <a:custGeom>
              <a:avLst/>
              <a:gdLst/>
              <a:ahLst/>
              <a:cxnLst/>
              <a:rect l="l" t="t" r="r" b="b"/>
              <a:pathLst>
                <a:path w="2427" h="358" fill="none" extrusionOk="0">
                  <a:moveTo>
                    <a:pt x="0" y="316"/>
                  </a:moveTo>
                  <a:cubicBezTo>
                    <a:pt x="0" y="316"/>
                    <a:pt x="1707" y="358"/>
                    <a:pt x="2427" y="1"/>
                  </a:cubicBezTo>
                </a:path>
              </a:pathLst>
            </a:custGeom>
            <a:noFill/>
            <a:ln w="8375" cap="flat" cmpd="sng">
              <a:solidFill>
                <a:srgbClr val="EF9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5"/>
            <p:cNvSpPr/>
            <p:nvPr/>
          </p:nvSpPr>
          <p:spPr>
            <a:xfrm>
              <a:off x="4471900" y="541400"/>
              <a:ext cx="283100" cy="370925"/>
            </a:xfrm>
            <a:custGeom>
              <a:avLst/>
              <a:gdLst/>
              <a:ahLst/>
              <a:cxnLst/>
              <a:rect l="l" t="t" r="r" b="b"/>
              <a:pathLst>
                <a:path w="11324" h="14837" extrusionOk="0">
                  <a:moveTo>
                    <a:pt x="9750" y="1"/>
                  </a:moveTo>
                  <a:cubicBezTo>
                    <a:pt x="7088" y="1"/>
                    <a:pt x="4792" y="1931"/>
                    <a:pt x="3725" y="3631"/>
                  </a:cubicBezTo>
                  <a:cubicBezTo>
                    <a:pt x="1319" y="7463"/>
                    <a:pt x="1" y="10491"/>
                    <a:pt x="1" y="10491"/>
                  </a:cubicBezTo>
                  <a:lnTo>
                    <a:pt x="7217" y="14837"/>
                  </a:lnTo>
                  <a:lnTo>
                    <a:pt x="11323" y="1925"/>
                  </a:lnTo>
                  <a:lnTo>
                    <a:pt x="10719" y="87"/>
                  </a:lnTo>
                  <a:cubicBezTo>
                    <a:pt x="10392" y="28"/>
                    <a:pt x="10068" y="1"/>
                    <a:pt x="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a:off x="4574500" y="517275"/>
              <a:ext cx="556125" cy="688200"/>
            </a:xfrm>
            <a:custGeom>
              <a:avLst/>
              <a:gdLst/>
              <a:ahLst/>
              <a:cxnLst/>
              <a:rect l="l" t="t" r="r" b="b"/>
              <a:pathLst>
                <a:path w="22245" h="27528" extrusionOk="0">
                  <a:moveTo>
                    <a:pt x="12613" y="0"/>
                  </a:moveTo>
                  <a:lnTo>
                    <a:pt x="12613" y="0"/>
                  </a:lnTo>
                  <a:cubicBezTo>
                    <a:pt x="12443" y="12"/>
                    <a:pt x="12401" y="41"/>
                    <a:pt x="12466" y="94"/>
                  </a:cubicBezTo>
                  <a:lnTo>
                    <a:pt x="12466" y="94"/>
                  </a:lnTo>
                  <a:cubicBezTo>
                    <a:pt x="12562" y="35"/>
                    <a:pt x="12613" y="0"/>
                    <a:pt x="12613" y="0"/>
                  </a:cubicBezTo>
                  <a:close/>
                  <a:moveTo>
                    <a:pt x="12466" y="94"/>
                  </a:moveTo>
                  <a:cubicBezTo>
                    <a:pt x="12063" y="344"/>
                    <a:pt x="10874" y="1039"/>
                    <a:pt x="9403" y="1505"/>
                  </a:cubicBezTo>
                  <a:cubicBezTo>
                    <a:pt x="9174" y="1577"/>
                    <a:pt x="8979" y="1607"/>
                    <a:pt x="8798" y="1607"/>
                  </a:cubicBezTo>
                  <a:cubicBezTo>
                    <a:pt x="8178" y="1607"/>
                    <a:pt x="7722" y="1255"/>
                    <a:pt x="6615" y="1052"/>
                  </a:cubicBezTo>
                  <a:cubicBezTo>
                    <a:pt x="6615" y="1052"/>
                    <a:pt x="2785" y="4752"/>
                    <a:pt x="2721" y="6721"/>
                  </a:cubicBezTo>
                  <a:cubicBezTo>
                    <a:pt x="762" y="9961"/>
                    <a:pt x="0" y="13927"/>
                    <a:pt x="1754" y="17465"/>
                  </a:cubicBezTo>
                  <a:cubicBezTo>
                    <a:pt x="3016" y="21306"/>
                    <a:pt x="4118" y="26493"/>
                    <a:pt x="4118" y="26493"/>
                  </a:cubicBezTo>
                  <a:cubicBezTo>
                    <a:pt x="4118" y="26493"/>
                    <a:pt x="7430" y="27527"/>
                    <a:pt x="12290" y="27527"/>
                  </a:cubicBezTo>
                  <a:cubicBezTo>
                    <a:pt x="15184" y="27527"/>
                    <a:pt x="18626" y="27160"/>
                    <a:pt x="22245" y="25990"/>
                  </a:cubicBezTo>
                  <a:cubicBezTo>
                    <a:pt x="21867" y="14099"/>
                    <a:pt x="21716" y="9620"/>
                    <a:pt x="20406" y="5117"/>
                  </a:cubicBezTo>
                  <a:cubicBezTo>
                    <a:pt x="17071" y="1595"/>
                    <a:pt x="12856" y="412"/>
                    <a:pt x="12466" y="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a:off x="4803675" y="486650"/>
              <a:ext cx="107750" cy="126400"/>
            </a:xfrm>
            <a:custGeom>
              <a:avLst/>
              <a:gdLst/>
              <a:ahLst/>
              <a:cxnLst/>
              <a:rect l="l" t="t" r="r" b="b"/>
              <a:pathLst>
                <a:path w="4310" h="5056" extrusionOk="0">
                  <a:moveTo>
                    <a:pt x="3308" y="0"/>
                  </a:moveTo>
                  <a:lnTo>
                    <a:pt x="1" y="2802"/>
                  </a:lnTo>
                  <a:lnTo>
                    <a:pt x="2116" y="5056"/>
                  </a:lnTo>
                  <a:lnTo>
                    <a:pt x="4309" y="1726"/>
                  </a:lnTo>
                  <a:lnTo>
                    <a:pt x="33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5"/>
            <p:cNvSpPr/>
            <p:nvPr/>
          </p:nvSpPr>
          <p:spPr>
            <a:xfrm>
              <a:off x="4739875" y="519975"/>
              <a:ext cx="63825" cy="91400"/>
            </a:xfrm>
            <a:custGeom>
              <a:avLst/>
              <a:gdLst/>
              <a:ahLst/>
              <a:cxnLst/>
              <a:rect l="l" t="t" r="r" b="b"/>
              <a:pathLst>
                <a:path w="2553" h="3656" extrusionOk="0">
                  <a:moveTo>
                    <a:pt x="680" y="0"/>
                  </a:moveTo>
                  <a:lnTo>
                    <a:pt x="0" y="944"/>
                  </a:lnTo>
                  <a:lnTo>
                    <a:pt x="898" y="3656"/>
                  </a:lnTo>
                  <a:lnTo>
                    <a:pt x="2553" y="1469"/>
                  </a:lnTo>
                  <a:lnTo>
                    <a:pt x="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5"/>
            <p:cNvSpPr/>
            <p:nvPr/>
          </p:nvSpPr>
          <p:spPr>
            <a:xfrm>
              <a:off x="4590875" y="706900"/>
              <a:ext cx="33950" cy="146500"/>
            </a:xfrm>
            <a:custGeom>
              <a:avLst/>
              <a:gdLst/>
              <a:ahLst/>
              <a:cxnLst/>
              <a:rect l="l" t="t" r="r" b="b"/>
              <a:pathLst>
                <a:path w="1358" h="5860" fill="none" extrusionOk="0">
                  <a:moveTo>
                    <a:pt x="117" y="5860"/>
                  </a:moveTo>
                  <a:cubicBezTo>
                    <a:pt x="0" y="3563"/>
                    <a:pt x="1358" y="1"/>
                    <a:pt x="1358" y="1"/>
                  </a:cubicBezTo>
                </a:path>
              </a:pathLst>
            </a:custGeom>
            <a:noFill/>
            <a:ln w="8375" cap="flat" cmpd="sng">
              <a:solidFill>
                <a:schemeClr val="accent5"/>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5"/>
            <p:cNvSpPr/>
            <p:nvPr/>
          </p:nvSpPr>
          <p:spPr>
            <a:xfrm>
              <a:off x="4958950" y="1412325"/>
              <a:ext cx="186675" cy="263600"/>
            </a:xfrm>
            <a:custGeom>
              <a:avLst/>
              <a:gdLst/>
              <a:ahLst/>
              <a:cxnLst/>
              <a:rect l="l" t="t" r="r" b="b"/>
              <a:pathLst>
                <a:path w="7467" h="10544" extrusionOk="0">
                  <a:moveTo>
                    <a:pt x="2037" y="0"/>
                  </a:moveTo>
                  <a:cubicBezTo>
                    <a:pt x="1762" y="2372"/>
                    <a:pt x="1" y="7866"/>
                    <a:pt x="346" y="8090"/>
                  </a:cubicBezTo>
                  <a:cubicBezTo>
                    <a:pt x="363" y="8102"/>
                    <a:pt x="382" y="8107"/>
                    <a:pt x="402" y="8107"/>
                  </a:cubicBezTo>
                  <a:cubicBezTo>
                    <a:pt x="754" y="8107"/>
                    <a:pt x="1448" y="6418"/>
                    <a:pt x="1722" y="6418"/>
                  </a:cubicBezTo>
                  <a:cubicBezTo>
                    <a:pt x="1738" y="6418"/>
                    <a:pt x="1752" y="6424"/>
                    <a:pt x="1765" y="6436"/>
                  </a:cubicBezTo>
                  <a:cubicBezTo>
                    <a:pt x="2011" y="6668"/>
                    <a:pt x="1083" y="9864"/>
                    <a:pt x="1491" y="10002"/>
                  </a:cubicBezTo>
                  <a:cubicBezTo>
                    <a:pt x="1507" y="10007"/>
                    <a:pt x="1523" y="10010"/>
                    <a:pt x="1539" y="10010"/>
                  </a:cubicBezTo>
                  <a:cubicBezTo>
                    <a:pt x="2088" y="10010"/>
                    <a:pt x="2776" y="7030"/>
                    <a:pt x="2777" y="7029"/>
                  </a:cubicBezTo>
                  <a:lnTo>
                    <a:pt x="2777" y="7029"/>
                  </a:lnTo>
                  <a:cubicBezTo>
                    <a:pt x="2776" y="7031"/>
                    <a:pt x="2177" y="10512"/>
                    <a:pt x="2707" y="10543"/>
                  </a:cubicBezTo>
                  <a:cubicBezTo>
                    <a:pt x="2709" y="10543"/>
                    <a:pt x="2710" y="10543"/>
                    <a:pt x="2712" y="10543"/>
                  </a:cubicBezTo>
                  <a:cubicBezTo>
                    <a:pt x="3089" y="10543"/>
                    <a:pt x="3721" y="8044"/>
                    <a:pt x="4017" y="7075"/>
                  </a:cubicBezTo>
                  <a:lnTo>
                    <a:pt x="4017" y="7075"/>
                  </a:lnTo>
                  <a:cubicBezTo>
                    <a:pt x="3837" y="8168"/>
                    <a:pt x="3567" y="9892"/>
                    <a:pt x="3958" y="9908"/>
                  </a:cubicBezTo>
                  <a:cubicBezTo>
                    <a:pt x="3960" y="9908"/>
                    <a:pt x="3962" y="9908"/>
                    <a:pt x="3964" y="9908"/>
                  </a:cubicBezTo>
                  <a:cubicBezTo>
                    <a:pt x="4350" y="9908"/>
                    <a:pt x="4789" y="8429"/>
                    <a:pt x="5120" y="7098"/>
                  </a:cubicBezTo>
                  <a:lnTo>
                    <a:pt x="5120" y="7098"/>
                  </a:lnTo>
                  <a:cubicBezTo>
                    <a:pt x="4996" y="7950"/>
                    <a:pt x="4599" y="9642"/>
                    <a:pt x="4960" y="9673"/>
                  </a:cubicBezTo>
                  <a:cubicBezTo>
                    <a:pt x="4962" y="9673"/>
                    <a:pt x="4963" y="9673"/>
                    <a:pt x="4964" y="9673"/>
                  </a:cubicBezTo>
                  <a:cubicBezTo>
                    <a:pt x="5331" y="9673"/>
                    <a:pt x="6635" y="5841"/>
                    <a:pt x="7467" y="1068"/>
                  </a:cubicBezTo>
                  <a:lnTo>
                    <a:pt x="2037"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4996875" y="809900"/>
              <a:ext cx="228825" cy="689500"/>
            </a:xfrm>
            <a:custGeom>
              <a:avLst/>
              <a:gdLst/>
              <a:ahLst/>
              <a:cxnLst/>
              <a:rect l="l" t="t" r="r" b="b"/>
              <a:pathLst>
                <a:path w="9153" h="27580" extrusionOk="0">
                  <a:moveTo>
                    <a:pt x="7449" y="0"/>
                  </a:moveTo>
                  <a:lnTo>
                    <a:pt x="0" y="938"/>
                  </a:lnTo>
                  <a:cubicBezTo>
                    <a:pt x="2185" y="12877"/>
                    <a:pt x="245" y="26469"/>
                    <a:pt x="245" y="26469"/>
                  </a:cubicBezTo>
                  <a:lnTo>
                    <a:pt x="5419" y="27580"/>
                  </a:lnTo>
                  <a:cubicBezTo>
                    <a:pt x="5419" y="27580"/>
                    <a:pt x="9152" y="12529"/>
                    <a:pt x="7449"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4910425" y="530800"/>
              <a:ext cx="289250" cy="328850"/>
            </a:xfrm>
            <a:custGeom>
              <a:avLst/>
              <a:gdLst/>
              <a:ahLst/>
              <a:cxnLst/>
              <a:rect l="l" t="t" r="r" b="b"/>
              <a:pathLst>
                <a:path w="11570" h="13154" extrusionOk="0">
                  <a:moveTo>
                    <a:pt x="1" y="0"/>
                  </a:moveTo>
                  <a:lnTo>
                    <a:pt x="2913" y="6077"/>
                  </a:lnTo>
                  <a:cubicBezTo>
                    <a:pt x="2978" y="7883"/>
                    <a:pt x="3408" y="13153"/>
                    <a:pt x="3408" y="13153"/>
                  </a:cubicBezTo>
                  <a:lnTo>
                    <a:pt x="11569" y="11521"/>
                  </a:lnTo>
                  <a:cubicBezTo>
                    <a:pt x="11569" y="11521"/>
                    <a:pt x="10704" y="5271"/>
                    <a:pt x="7252" y="2563"/>
                  </a:cubicBezTo>
                  <a:cubicBezTo>
                    <a:pt x="4999" y="795"/>
                    <a:pt x="2454"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4963150" y="744800"/>
              <a:ext cx="25050" cy="114850"/>
            </a:xfrm>
            <a:custGeom>
              <a:avLst/>
              <a:gdLst/>
              <a:ahLst/>
              <a:cxnLst/>
              <a:rect l="l" t="t" r="r" b="b"/>
              <a:pathLst>
                <a:path w="1002" h="4594" fill="none" extrusionOk="0">
                  <a:moveTo>
                    <a:pt x="1001" y="4593"/>
                  </a:moveTo>
                  <a:cubicBezTo>
                    <a:pt x="748" y="2173"/>
                    <a:pt x="1" y="0"/>
                    <a:pt x="1" y="0"/>
                  </a:cubicBezTo>
                </a:path>
              </a:pathLst>
            </a:custGeom>
            <a:noFill/>
            <a:ln w="8375" cap="flat" cmpd="sng">
              <a:solidFill>
                <a:schemeClr val="accent5"/>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5"/>
          <p:cNvGrpSpPr/>
          <p:nvPr/>
        </p:nvGrpSpPr>
        <p:grpSpPr>
          <a:xfrm>
            <a:off x="722622" y="2198969"/>
            <a:ext cx="1561318" cy="2215054"/>
            <a:chOff x="1388600" y="1525875"/>
            <a:chExt cx="2080925" cy="2952225"/>
          </a:xfrm>
        </p:grpSpPr>
        <p:sp>
          <p:nvSpPr>
            <p:cNvPr id="602" name="Google Shape;602;p35"/>
            <p:cNvSpPr/>
            <p:nvPr/>
          </p:nvSpPr>
          <p:spPr>
            <a:xfrm>
              <a:off x="2123750" y="3650225"/>
              <a:ext cx="69675" cy="64275"/>
            </a:xfrm>
            <a:custGeom>
              <a:avLst/>
              <a:gdLst/>
              <a:ahLst/>
              <a:cxnLst/>
              <a:rect l="l" t="t" r="r" b="b"/>
              <a:pathLst>
                <a:path w="2787" h="2571" extrusionOk="0">
                  <a:moveTo>
                    <a:pt x="1370" y="1"/>
                  </a:moveTo>
                  <a:cubicBezTo>
                    <a:pt x="924" y="1"/>
                    <a:pt x="503" y="234"/>
                    <a:pt x="268" y="624"/>
                  </a:cubicBezTo>
                  <a:cubicBezTo>
                    <a:pt x="0" y="1069"/>
                    <a:pt x="28" y="1632"/>
                    <a:pt x="336" y="2050"/>
                  </a:cubicBezTo>
                  <a:cubicBezTo>
                    <a:pt x="582" y="2382"/>
                    <a:pt x="967" y="2570"/>
                    <a:pt x="1368" y="2570"/>
                  </a:cubicBezTo>
                  <a:cubicBezTo>
                    <a:pt x="1472" y="2570"/>
                    <a:pt x="1576" y="2558"/>
                    <a:pt x="1680" y="2532"/>
                  </a:cubicBezTo>
                  <a:cubicBezTo>
                    <a:pt x="2368" y="2360"/>
                    <a:pt x="2787" y="1663"/>
                    <a:pt x="2616" y="975"/>
                  </a:cubicBezTo>
                  <a:cubicBezTo>
                    <a:pt x="2490" y="470"/>
                    <a:pt x="2072" y="92"/>
                    <a:pt x="1559" y="15"/>
                  </a:cubicBezTo>
                  <a:cubicBezTo>
                    <a:pt x="1496" y="5"/>
                    <a:pt x="1433"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2417575" y="3576925"/>
              <a:ext cx="69675" cy="64250"/>
            </a:xfrm>
            <a:custGeom>
              <a:avLst/>
              <a:gdLst/>
              <a:ahLst/>
              <a:cxnLst/>
              <a:rect l="l" t="t" r="r" b="b"/>
              <a:pathLst>
                <a:path w="2787" h="2570" extrusionOk="0">
                  <a:moveTo>
                    <a:pt x="1370" y="1"/>
                  </a:moveTo>
                  <a:cubicBezTo>
                    <a:pt x="924" y="1"/>
                    <a:pt x="503" y="234"/>
                    <a:pt x="268" y="624"/>
                  </a:cubicBezTo>
                  <a:cubicBezTo>
                    <a:pt x="1" y="1069"/>
                    <a:pt x="28" y="1631"/>
                    <a:pt x="337" y="2049"/>
                  </a:cubicBezTo>
                  <a:cubicBezTo>
                    <a:pt x="582" y="2381"/>
                    <a:pt x="969" y="2570"/>
                    <a:pt x="1371" y="2570"/>
                  </a:cubicBezTo>
                  <a:cubicBezTo>
                    <a:pt x="1474" y="2570"/>
                    <a:pt x="1577" y="2557"/>
                    <a:pt x="1680" y="2532"/>
                  </a:cubicBezTo>
                  <a:cubicBezTo>
                    <a:pt x="2368" y="2360"/>
                    <a:pt x="2787" y="1663"/>
                    <a:pt x="2615" y="975"/>
                  </a:cubicBezTo>
                  <a:cubicBezTo>
                    <a:pt x="2490" y="470"/>
                    <a:pt x="2073" y="91"/>
                    <a:pt x="1559" y="15"/>
                  </a:cubicBezTo>
                  <a:cubicBezTo>
                    <a:pt x="1496" y="5"/>
                    <a:pt x="1433"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2711400" y="3503650"/>
              <a:ext cx="69700" cy="64250"/>
            </a:xfrm>
            <a:custGeom>
              <a:avLst/>
              <a:gdLst/>
              <a:ahLst/>
              <a:cxnLst/>
              <a:rect l="l" t="t" r="r" b="b"/>
              <a:pathLst>
                <a:path w="2788" h="2570" extrusionOk="0">
                  <a:moveTo>
                    <a:pt x="1368" y="1"/>
                  </a:moveTo>
                  <a:cubicBezTo>
                    <a:pt x="923" y="1"/>
                    <a:pt x="503" y="233"/>
                    <a:pt x="269" y="623"/>
                  </a:cubicBezTo>
                  <a:cubicBezTo>
                    <a:pt x="1" y="1068"/>
                    <a:pt x="28" y="1631"/>
                    <a:pt x="337" y="2049"/>
                  </a:cubicBezTo>
                  <a:cubicBezTo>
                    <a:pt x="582" y="2381"/>
                    <a:pt x="968" y="2569"/>
                    <a:pt x="1369" y="2569"/>
                  </a:cubicBezTo>
                  <a:cubicBezTo>
                    <a:pt x="1472" y="2569"/>
                    <a:pt x="1577" y="2557"/>
                    <a:pt x="1680" y="2531"/>
                  </a:cubicBezTo>
                  <a:cubicBezTo>
                    <a:pt x="2368" y="2359"/>
                    <a:pt x="2787" y="1661"/>
                    <a:pt x="2615" y="973"/>
                  </a:cubicBezTo>
                  <a:cubicBezTo>
                    <a:pt x="2490" y="469"/>
                    <a:pt x="2073" y="91"/>
                    <a:pt x="1559" y="15"/>
                  </a:cubicBezTo>
                  <a:cubicBezTo>
                    <a:pt x="1495" y="5"/>
                    <a:pt x="1432" y="1"/>
                    <a:pt x="1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2183950" y="3891475"/>
              <a:ext cx="69650" cy="64250"/>
            </a:xfrm>
            <a:custGeom>
              <a:avLst/>
              <a:gdLst/>
              <a:ahLst/>
              <a:cxnLst/>
              <a:rect l="l" t="t" r="r" b="b"/>
              <a:pathLst>
                <a:path w="2786" h="2570" extrusionOk="0">
                  <a:moveTo>
                    <a:pt x="1369" y="1"/>
                  </a:moveTo>
                  <a:cubicBezTo>
                    <a:pt x="923" y="1"/>
                    <a:pt x="502" y="233"/>
                    <a:pt x="267" y="624"/>
                  </a:cubicBezTo>
                  <a:cubicBezTo>
                    <a:pt x="1" y="1069"/>
                    <a:pt x="27" y="1631"/>
                    <a:pt x="335" y="2048"/>
                  </a:cubicBezTo>
                  <a:cubicBezTo>
                    <a:pt x="582" y="2381"/>
                    <a:pt x="968" y="2569"/>
                    <a:pt x="1369" y="2569"/>
                  </a:cubicBezTo>
                  <a:cubicBezTo>
                    <a:pt x="1472" y="2569"/>
                    <a:pt x="1576" y="2557"/>
                    <a:pt x="1679" y="2532"/>
                  </a:cubicBezTo>
                  <a:cubicBezTo>
                    <a:pt x="2367" y="2360"/>
                    <a:pt x="2786" y="1662"/>
                    <a:pt x="2615" y="974"/>
                  </a:cubicBezTo>
                  <a:cubicBezTo>
                    <a:pt x="2489" y="470"/>
                    <a:pt x="2073" y="91"/>
                    <a:pt x="1558" y="14"/>
                  </a:cubicBezTo>
                  <a:cubicBezTo>
                    <a:pt x="1495" y="5"/>
                    <a:pt x="1432" y="1"/>
                    <a:pt x="1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2771575" y="3744875"/>
              <a:ext cx="69700" cy="64250"/>
            </a:xfrm>
            <a:custGeom>
              <a:avLst/>
              <a:gdLst/>
              <a:ahLst/>
              <a:cxnLst/>
              <a:rect l="l" t="t" r="r" b="b"/>
              <a:pathLst>
                <a:path w="2788" h="2570" extrusionOk="0">
                  <a:moveTo>
                    <a:pt x="1371" y="0"/>
                  </a:moveTo>
                  <a:cubicBezTo>
                    <a:pt x="924" y="0"/>
                    <a:pt x="504" y="233"/>
                    <a:pt x="269" y="624"/>
                  </a:cubicBezTo>
                  <a:cubicBezTo>
                    <a:pt x="1" y="1069"/>
                    <a:pt x="28" y="1631"/>
                    <a:pt x="337" y="2048"/>
                  </a:cubicBezTo>
                  <a:cubicBezTo>
                    <a:pt x="583" y="2381"/>
                    <a:pt x="969" y="2569"/>
                    <a:pt x="1371" y="2569"/>
                  </a:cubicBezTo>
                  <a:cubicBezTo>
                    <a:pt x="1474" y="2569"/>
                    <a:pt x="1577" y="2557"/>
                    <a:pt x="1680" y="2531"/>
                  </a:cubicBezTo>
                  <a:cubicBezTo>
                    <a:pt x="2368" y="2359"/>
                    <a:pt x="2787" y="1662"/>
                    <a:pt x="2616" y="974"/>
                  </a:cubicBezTo>
                  <a:cubicBezTo>
                    <a:pt x="2490" y="470"/>
                    <a:pt x="2073" y="92"/>
                    <a:pt x="1559" y="14"/>
                  </a:cubicBezTo>
                  <a:cubicBezTo>
                    <a:pt x="1496" y="5"/>
                    <a:pt x="1433" y="0"/>
                    <a:pt x="1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3065425" y="3671575"/>
              <a:ext cx="69675" cy="64250"/>
            </a:xfrm>
            <a:custGeom>
              <a:avLst/>
              <a:gdLst/>
              <a:ahLst/>
              <a:cxnLst/>
              <a:rect l="l" t="t" r="r" b="b"/>
              <a:pathLst>
                <a:path w="2787" h="2570" extrusionOk="0">
                  <a:moveTo>
                    <a:pt x="1370" y="0"/>
                  </a:moveTo>
                  <a:cubicBezTo>
                    <a:pt x="924" y="0"/>
                    <a:pt x="503" y="233"/>
                    <a:pt x="268" y="624"/>
                  </a:cubicBezTo>
                  <a:cubicBezTo>
                    <a:pt x="0" y="1069"/>
                    <a:pt x="28" y="1631"/>
                    <a:pt x="336" y="2048"/>
                  </a:cubicBezTo>
                  <a:cubicBezTo>
                    <a:pt x="582" y="2381"/>
                    <a:pt x="968" y="2569"/>
                    <a:pt x="1370" y="2569"/>
                  </a:cubicBezTo>
                  <a:cubicBezTo>
                    <a:pt x="1473" y="2569"/>
                    <a:pt x="1577" y="2557"/>
                    <a:pt x="1679" y="2531"/>
                  </a:cubicBezTo>
                  <a:cubicBezTo>
                    <a:pt x="2367" y="2359"/>
                    <a:pt x="2786" y="1662"/>
                    <a:pt x="2614" y="974"/>
                  </a:cubicBezTo>
                  <a:cubicBezTo>
                    <a:pt x="2490" y="470"/>
                    <a:pt x="2072" y="92"/>
                    <a:pt x="1559" y="14"/>
                  </a:cubicBezTo>
                  <a:cubicBezTo>
                    <a:pt x="1495" y="5"/>
                    <a:pt x="1432" y="0"/>
                    <a:pt x="1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1950300" y="4206000"/>
              <a:ext cx="69675" cy="64250"/>
            </a:xfrm>
            <a:custGeom>
              <a:avLst/>
              <a:gdLst/>
              <a:ahLst/>
              <a:cxnLst/>
              <a:rect l="l" t="t" r="r" b="b"/>
              <a:pathLst>
                <a:path w="2787" h="2570" extrusionOk="0">
                  <a:moveTo>
                    <a:pt x="1367" y="1"/>
                  </a:moveTo>
                  <a:cubicBezTo>
                    <a:pt x="922" y="1"/>
                    <a:pt x="502" y="234"/>
                    <a:pt x="268" y="623"/>
                  </a:cubicBezTo>
                  <a:cubicBezTo>
                    <a:pt x="0" y="1068"/>
                    <a:pt x="28" y="1632"/>
                    <a:pt x="336" y="2049"/>
                  </a:cubicBezTo>
                  <a:cubicBezTo>
                    <a:pt x="582" y="2381"/>
                    <a:pt x="967" y="2570"/>
                    <a:pt x="1368" y="2570"/>
                  </a:cubicBezTo>
                  <a:cubicBezTo>
                    <a:pt x="1472" y="2570"/>
                    <a:pt x="1576" y="2557"/>
                    <a:pt x="1680" y="2531"/>
                  </a:cubicBezTo>
                  <a:cubicBezTo>
                    <a:pt x="2368" y="2359"/>
                    <a:pt x="2786" y="1663"/>
                    <a:pt x="2614" y="974"/>
                  </a:cubicBezTo>
                  <a:cubicBezTo>
                    <a:pt x="2490" y="471"/>
                    <a:pt x="2072" y="91"/>
                    <a:pt x="1559" y="15"/>
                  </a:cubicBezTo>
                  <a:cubicBezTo>
                    <a:pt x="1495" y="6"/>
                    <a:pt x="1431"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2244125" y="4132700"/>
              <a:ext cx="69675" cy="64250"/>
            </a:xfrm>
            <a:custGeom>
              <a:avLst/>
              <a:gdLst/>
              <a:ahLst/>
              <a:cxnLst/>
              <a:rect l="l" t="t" r="r" b="b"/>
              <a:pathLst>
                <a:path w="2787" h="2570" extrusionOk="0">
                  <a:moveTo>
                    <a:pt x="1366" y="1"/>
                  </a:moveTo>
                  <a:cubicBezTo>
                    <a:pt x="921" y="1"/>
                    <a:pt x="502" y="234"/>
                    <a:pt x="268" y="623"/>
                  </a:cubicBezTo>
                  <a:cubicBezTo>
                    <a:pt x="0" y="1070"/>
                    <a:pt x="27" y="1632"/>
                    <a:pt x="337" y="2049"/>
                  </a:cubicBezTo>
                  <a:cubicBezTo>
                    <a:pt x="582" y="2381"/>
                    <a:pt x="967" y="2569"/>
                    <a:pt x="1368" y="2569"/>
                  </a:cubicBezTo>
                  <a:cubicBezTo>
                    <a:pt x="1472" y="2569"/>
                    <a:pt x="1576" y="2557"/>
                    <a:pt x="1680" y="2531"/>
                  </a:cubicBezTo>
                  <a:cubicBezTo>
                    <a:pt x="2368" y="2360"/>
                    <a:pt x="2787" y="1663"/>
                    <a:pt x="2615" y="974"/>
                  </a:cubicBezTo>
                  <a:cubicBezTo>
                    <a:pt x="2489" y="471"/>
                    <a:pt x="2072" y="91"/>
                    <a:pt x="1558" y="15"/>
                  </a:cubicBezTo>
                  <a:cubicBezTo>
                    <a:pt x="1494" y="6"/>
                    <a:pt x="1430"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2831775" y="3986100"/>
              <a:ext cx="69650" cy="64250"/>
            </a:xfrm>
            <a:custGeom>
              <a:avLst/>
              <a:gdLst/>
              <a:ahLst/>
              <a:cxnLst/>
              <a:rect l="l" t="t" r="r" b="b"/>
              <a:pathLst>
                <a:path w="2786" h="2570" extrusionOk="0">
                  <a:moveTo>
                    <a:pt x="1367" y="1"/>
                  </a:moveTo>
                  <a:cubicBezTo>
                    <a:pt x="922" y="1"/>
                    <a:pt x="502" y="234"/>
                    <a:pt x="267" y="624"/>
                  </a:cubicBezTo>
                  <a:cubicBezTo>
                    <a:pt x="1" y="1069"/>
                    <a:pt x="27" y="1631"/>
                    <a:pt x="336" y="2049"/>
                  </a:cubicBezTo>
                  <a:cubicBezTo>
                    <a:pt x="582" y="2381"/>
                    <a:pt x="967" y="2569"/>
                    <a:pt x="1368" y="2569"/>
                  </a:cubicBezTo>
                  <a:cubicBezTo>
                    <a:pt x="1471" y="2569"/>
                    <a:pt x="1576" y="2557"/>
                    <a:pt x="1679" y="2531"/>
                  </a:cubicBezTo>
                  <a:cubicBezTo>
                    <a:pt x="2367" y="2360"/>
                    <a:pt x="2786" y="1663"/>
                    <a:pt x="2615" y="975"/>
                  </a:cubicBezTo>
                  <a:cubicBezTo>
                    <a:pt x="2489" y="471"/>
                    <a:pt x="2073" y="91"/>
                    <a:pt x="1558" y="15"/>
                  </a:cubicBezTo>
                  <a:cubicBezTo>
                    <a:pt x="1494" y="5"/>
                    <a:pt x="1430"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2891925" y="4227325"/>
              <a:ext cx="69725" cy="64275"/>
            </a:xfrm>
            <a:custGeom>
              <a:avLst/>
              <a:gdLst/>
              <a:ahLst/>
              <a:cxnLst/>
              <a:rect l="l" t="t" r="r" b="b"/>
              <a:pathLst>
                <a:path w="2789" h="2571" extrusionOk="0">
                  <a:moveTo>
                    <a:pt x="1370" y="1"/>
                  </a:moveTo>
                  <a:cubicBezTo>
                    <a:pt x="924" y="1"/>
                    <a:pt x="503" y="233"/>
                    <a:pt x="268" y="624"/>
                  </a:cubicBezTo>
                  <a:cubicBezTo>
                    <a:pt x="0" y="1069"/>
                    <a:pt x="28" y="1632"/>
                    <a:pt x="337" y="2050"/>
                  </a:cubicBezTo>
                  <a:cubicBezTo>
                    <a:pt x="583" y="2382"/>
                    <a:pt x="968" y="2570"/>
                    <a:pt x="1369" y="2570"/>
                  </a:cubicBezTo>
                  <a:cubicBezTo>
                    <a:pt x="1472" y="2570"/>
                    <a:pt x="1576" y="2558"/>
                    <a:pt x="1680" y="2532"/>
                  </a:cubicBezTo>
                  <a:cubicBezTo>
                    <a:pt x="2369" y="2360"/>
                    <a:pt x="2788" y="1662"/>
                    <a:pt x="2616" y="974"/>
                  </a:cubicBezTo>
                  <a:cubicBezTo>
                    <a:pt x="2490" y="470"/>
                    <a:pt x="2074" y="92"/>
                    <a:pt x="1559" y="14"/>
                  </a:cubicBezTo>
                  <a:cubicBezTo>
                    <a:pt x="1496" y="5"/>
                    <a:pt x="1433"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a:off x="1429275" y="4036600"/>
              <a:ext cx="447050" cy="421750"/>
            </a:xfrm>
            <a:custGeom>
              <a:avLst/>
              <a:gdLst/>
              <a:ahLst/>
              <a:cxnLst/>
              <a:rect l="l" t="t" r="r" b="b"/>
              <a:pathLst>
                <a:path w="17882" h="16870" extrusionOk="0">
                  <a:moveTo>
                    <a:pt x="4148" y="0"/>
                  </a:moveTo>
                  <a:lnTo>
                    <a:pt x="0" y="428"/>
                  </a:lnTo>
                  <a:lnTo>
                    <a:pt x="82" y="16153"/>
                  </a:lnTo>
                  <a:cubicBezTo>
                    <a:pt x="84" y="16549"/>
                    <a:pt x="406" y="16869"/>
                    <a:pt x="801" y="16869"/>
                  </a:cubicBezTo>
                  <a:cubicBezTo>
                    <a:pt x="802" y="16869"/>
                    <a:pt x="803" y="16869"/>
                    <a:pt x="804" y="16869"/>
                  </a:cubicBezTo>
                  <a:cubicBezTo>
                    <a:pt x="1102" y="16868"/>
                    <a:pt x="1367" y="16683"/>
                    <a:pt x="1472" y="16404"/>
                  </a:cubicBezTo>
                  <a:lnTo>
                    <a:pt x="4700" y="9390"/>
                  </a:lnTo>
                  <a:lnTo>
                    <a:pt x="17881" y="10973"/>
                  </a:lnTo>
                  <a:lnTo>
                    <a:pt x="16796" y="942"/>
                  </a:lnTo>
                  <a:lnTo>
                    <a:pt x="4148"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1388600" y="4025325"/>
              <a:ext cx="158175" cy="452775"/>
            </a:xfrm>
            <a:custGeom>
              <a:avLst/>
              <a:gdLst/>
              <a:ahLst/>
              <a:cxnLst/>
              <a:rect l="l" t="t" r="r" b="b"/>
              <a:pathLst>
                <a:path w="6327" h="18111" extrusionOk="0">
                  <a:moveTo>
                    <a:pt x="335" y="1"/>
                  </a:moveTo>
                  <a:cubicBezTo>
                    <a:pt x="150" y="2"/>
                    <a:pt x="0" y="153"/>
                    <a:pt x="2" y="338"/>
                  </a:cubicBezTo>
                  <a:lnTo>
                    <a:pt x="93" y="17907"/>
                  </a:lnTo>
                  <a:cubicBezTo>
                    <a:pt x="95" y="18065"/>
                    <a:pt x="431" y="18111"/>
                    <a:pt x="813" y="18111"/>
                  </a:cubicBezTo>
                  <a:cubicBezTo>
                    <a:pt x="1307" y="18111"/>
                    <a:pt x="1876" y="18035"/>
                    <a:pt x="1884" y="18032"/>
                  </a:cubicBezTo>
                  <a:cubicBezTo>
                    <a:pt x="2406" y="17865"/>
                    <a:pt x="2990" y="17560"/>
                    <a:pt x="3123" y="17252"/>
                  </a:cubicBezTo>
                  <a:lnTo>
                    <a:pt x="6327" y="9815"/>
                  </a:lnTo>
                  <a:cubicBezTo>
                    <a:pt x="4666" y="5714"/>
                    <a:pt x="5935" y="408"/>
                    <a:pt x="5935" y="408"/>
                  </a:cubicBezTo>
                  <a:lnTo>
                    <a:pt x="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1494725" y="4284700"/>
              <a:ext cx="44050" cy="26250"/>
            </a:xfrm>
            <a:custGeom>
              <a:avLst/>
              <a:gdLst/>
              <a:ahLst/>
              <a:cxnLst/>
              <a:rect l="l" t="t" r="r" b="b"/>
              <a:pathLst>
                <a:path w="1762" h="1050" fill="none" extrusionOk="0">
                  <a:moveTo>
                    <a:pt x="1761" y="1049"/>
                  </a:moveTo>
                  <a:cubicBezTo>
                    <a:pt x="1216" y="632"/>
                    <a:pt x="625" y="280"/>
                    <a:pt x="0" y="0"/>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1487300" y="4312750"/>
              <a:ext cx="37450" cy="21600"/>
            </a:xfrm>
            <a:custGeom>
              <a:avLst/>
              <a:gdLst/>
              <a:ahLst/>
              <a:cxnLst/>
              <a:rect l="l" t="t" r="r" b="b"/>
              <a:pathLst>
                <a:path w="1498" h="864" fill="none" extrusionOk="0">
                  <a:moveTo>
                    <a:pt x="1497" y="864"/>
                  </a:moveTo>
                  <a:cubicBezTo>
                    <a:pt x="900" y="432"/>
                    <a:pt x="555" y="260"/>
                    <a:pt x="1" y="1"/>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1480175" y="4333900"/>
              <a:ext cx="34375" cy="20250"/>
            </a:xfrm>
            <a:custGeom>
              <a:avLst/>
              <a:gdLst/>
              <a:ahLst/>
              <a:cxnLst/>
              <a:rect l="l" t="t" r="r" b="b"/>
              <a:pathLst>
                <a:path w="1375" h="810" fill="none" extrusionOk="0">
                  <a:moveTo>
                    <a:pt x="1374" y="809"/>
                  </a:moveTo>
                  <a:cubicBezTo>
                    <a:pt x="980" y="517"/>
                    <a:pt x="435" y="229"/>
                    <a:pt x="1" y="1"/>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1418825" y="4027725"/>
              <a:ext cx="2425" cy="450300"/>
            </a:xfrm>
            <a:custGeom>
              <a:avLst/>
              <a:gdLst/>
              <a:ahLst/>
              <a:cxnLst/>
              <a:rect l="l" t="t" r="r" b="b"/>
              <a:pathLst>
                <a:path w="97" h="18012" fill="none" extrusionOk="0">
                  <a:moveTo>
                    <a:pt x="1" y="1"/>
                  </a:moveTo>
                  <a:lnTo>
                    <a:pt x="96" y="18012"/>
                  </a:ln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1419450" y="4031800"/>
              <a:ext cx="66400" cy="113675"/>
            </a:xfrm>
            <a:custGeom>
              <a:avLst/>
              <a:gdLst/>
              <a:ahLst/>
              <a:cxnLst/>
              <a:rect l="l" t="t" r="r" b="b"/>
              <a:pathLst>
                <a:path w="2656" h="4547" fill="none" extrusionOk="0">
                  <a:moveTo>
                    <a:pt x="2656" y="0"/>
                  </a:moveTo>
                  <a:cubicBezTo>
                    <a:pt x="2656" y="0"/>
                    <a:pt x="2627" y="4171"/>
                    <a:pt x="0" y="4546"/>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1420700" y="4382550"/>
              <a:ext cx="62400" cy="35975"/>
            </a:xfrm>
            <a:custGeom>
              <a:avLst/>
              <a:gdLst/>
              <a:ahLst/>
              <a:cxnLst/>
              <a:rect l="l" t="t" r="r" b="b"/>
              <a:pathLst>
                <a:path w="2496" h="1439" fill="none" extrusionOk="0">
                  <a:moveTo>
                    <a:pt x="2495" y="1438"/>
                  </a:moveTo>
                  <a:cubicBezTo>
                    <a:pt x="2495" y="1438"/>
                    <a:pt x="788" y="237"/>
                    <a:pt x="0" y="1"/>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1643450" y="3383675"/>
              <a:ext cx="892600" cy="1023600"/>
            </a:xfrm>
            <a:custGeom>
              <a:avLst/>
              <a:gdLst/>
              <a:ahLst/>
              <a:cxnLst/>
              <a:rect l="l" t="t" r="r" b="b"/>
              <a:pathLst>
                <a:path w="35704" h="40944" extrusionOk="0">
                  <a:moveTo>
                    <a:pt x="16182" y="0"/>
                  </a:moveTo>
                  <a:cubicBezTo>
                    <a:pt x="12605" y="7410"/>
                    <a:pt x="17459" y="13882"/>
                    <a:pt x="17459" y="13882"/>
                  </a:cubicBezTo>
                  <a:lnTo>
                    <a:pt x="20072" y="26839"/>
                  </a:lnTo>
                  <a:lnTo>
                    <a:pt x="20072" y="26839"/>
                  </a:lnTo>
                  <a:lnTo>
                    <a:pt x="1" y="25882"/>
                  </a:lnTo>
                  <a:lnTo>
                    <a:pt x="341" y="38979"/>
                  </a:lnTo>
                  <a:cubicBezTo>
                    <a:pt x="341" y="38979"/>
                    <a:pt x="10517" y="39640"/>
                    <a:pt x="25122" y="40838"/>
                  </a:cubicBezTo>
                  <a:cubicBezTo>
                    <a:pt x="25985" y="40909"/>
                    <a:pt x="26776" y="40943"/>
                    <a:pt x="27501" y="40943"/>
                  </a:cubicBezTo>
                  <a:cubicBezTo>
                    <a:pt x="35703" y="40943"/>
                    <a:pt x="35512" y="36518"/>
                    <a:pt x="34544" y="29824"/>
                  </a:cubicBezTo>
                  <a:cubicBezTo>
                    <a:pt x="32859" y="18185"/>
                    <a:pt x="30506" y="1496"/>
                    <a:pt x="30318" y="1108"/>
                  </a:cubicBezTo>
                  <a:lnTo>
                    <a:pt x="161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1645825" y="3627575"/>
              <a:ext cx="757600" cy="538750"/>
            </a:xfrm>
            <a:custGeom>
              <a:avLst/>
              <a:gdLst/>
              <a:ahLst/>
              <a:cxnLst/>
              <a:rect l="l" t="t" r="r" b="b"/>
              <a:pathLst>
                <a:path w="30304" h="21550" fill="none" extrusionOk="0">
                  <a:moveTo>
                    <a:pt x="26706" y="0"/>
                  </a:moveTo>
                  <a:lnTo>
                    <a:pt x="30234" y="20503"/>
                  </a:lnTo>
                  <a:cubicBezTo>
                    <a:pt x="30303" y="21063"/>
                    <a:pt x="29848" y="21549"/>
                    <a:pt x="29283" y="21516"/>
                  </a:cubicBezTo>
                  <a:lnTo>
                    <a:pt x="0" y="19711"/>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2710250" y="3990425"/>
              <a:ext cx="424625" cy="447025"/>
            </a:xfrm>
            <a:custGeom>
              <a:avLst/>
              <a:gdLst/>
              <a:ahLst/>
              <a:cxnLst/>
              <a:rect l="l" t="t" r="r" b="b"/>
              <a:pathLst>
                <a:path w="16985" h="17881" extrusionOk="0">
                  <a:moveTo>
                    <a:pt x="12814" y="1"/>
                  </a:moveTo>
                  <a:lnTo>
                    <a:pt x="2783" y="1086"/>
                  </a:lnTo>
                  <a:lnTo>
                    <a:pt x="113" y="13733"/>
                  </a:lnTo>
                  <a:lnTo>
                    <a:pt x="1" y="17881"/>
                  </a:lnTo>
                  <a:lnTo>
                    <a:pt x="16267" y="17800"/>
                  </a:lnTo>
                  <a:cubicBezTo>
                    <a:pt x="16664" y="17797"/>
                    <a:pt x="16984" y="17473"/>
                    <a:pt x="16982" y="17076"/>
                  </a:cubicBezTo>
                  <a:cubicBezTo>
                    <a:pt x="16980" y="16778"/>
                    <a:pt x="16795" y="16513"/>
                    <a:pt x="16518" y="16408"/>
                  </a:cubicBezTo>
                  <a:lnTo>
                    <a:pt x="9502" y="13182"/>
                  </a:lnTo>
                  <a:lnTo>
                    <a:pt x="12814"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2688300" y="4319950"/>
              <a:ext cx="470300" cy="158150"/>
            </a:xfrm>
            <a:custGeom>
              <a:avLst/>
              <a:gdLst/>
              <a:ahLst/>
              <a:cxnLst/>
              <a:rect l="l" t="t" r="r" b="b"/>
              <a:pathLst>
                <a:path w="18812" h="6326" extrusionOk="0">
                  <a:moveTo>
                    <a:pt x="10354" y="1"/>
                  </a:moveTo>
                  <a:cubicBezTo>
                    <a:pt x="8733" y="657"/>
                    <a:pt x="6923" y="856"/>
                    <a:pt x="5327" y="856"/>
                  </a:cubicBezTo>
                  <a:cubicBezTo>
                    <a:pt x="2887" y="856"/>
                    <a:pt x="947" y="392"/>
                    <a:pt x="947" y="392"/>
                  </a:cubicBezTo>
                  <a:lnTo>
                    <a:pt x="0" y="5992"/>
                  </a:lnTo>
                  <a:cubicBezTo>
                    <a:pt x="2" y="6176"/>
                    <a:pt x="151" y="6326"/>
                    <a:pt x="336" y="6326"/>
                  </a:cubicBezTo>
                  <a:cubicBezTo>
                    <a:pt x="336" y="6326"/>
                    <a:pt x="337" y="6326"/>
                    <a:pt x="338" y="6326"/>
                  </a:cubicBezTo>
                  <a:lnTo>
                    <a:pt x="18446" y="6232"/>
                  </a:lnTo>
                  <a:cubicBezTo>
                    <a:pt x="18811" y="6231"/>
                    <a:pt x="18576" y="4458"/>
                    <a:pt x="18571" y="4443"/>
                  </a:cubicBezTo>
                  <a:cubicBezTo>
                    <a:pt x="18404" y="3921"/>
                    <a:pt x="18100" y="3336"/>
                    <a:pt x="17793" y="3203"/>
                  </a:cubicBezTo>
                  <a:lnTo>
                    <a:pt x="103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2961200" y="4327950"/>
              <a:ext cx="26200" cy="44050"/>
            </a:xfrm>
            <a:custGeom>
              <a:avLst/>
              <a:gdLst/>
              <a:ahLst/>
              <a:cxnLst/>
              <a:rect l="l" t="t" r="r" b="b"/>
              <a:pathLst>
                <a:path w="1048" h="1762" fill="none" extrusionOk="0">
                  <a:moveTo>
                    <a:pt x="1048" y="1"/>
                  </a:moveTo>
                  <a:cubicBezTo>
                    <a:pt x="630" y="545"/>
                    <a:pt x="278" y="1135"/>
                    <a:pt x="0" y="1762"/>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2989300" y="4341950"/>
              <a:ext cx="21550" cy="37450"/>
            </a:xfrm>
            <a:custGeom>
              <a:avLst/>
              <a:gdLst/>
              <a:ahLst/>
              <a:cxnLst/>
              <a:rect l="l" t="t" r="r" b="b"/>
              <a:pathLst>
                <a:path w="862" h="1498" fill="none" extrusionOk="0">
                  <a:moveTo>
                    <a:pt x="861" y="0"/>
                  </a:moveTo>
                  <a:cubicBezTo>
                    <a:pt x="429" y="598"/>
                    <a:pt x="257" y="943"/>
                    <a:pt x="0" y="1497"/>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3010400" y="4352150"/>
              <a:ext cx="20200" cy="34400"/>
            </a:xfrm>
            <a:custGeom>
              <a:avLst/>
              <a:gdLst/>
              <a:ahLst/>
              <a:cxnLst/>
              <a:rect l="l" t="t" r="r" b="b"/>
              <a:pathLst>
                <a:path w="808" h="1376" fill="none" extrusionOk="0">
                  <a:moveTo>
                    <a:pt x="808" y="1"/>
                  </a:moveTo>
                  <a:cubicBezTo>
                    <a:pt x="515" y="395"/>
                    <a:pt x="227" y="939"/>
                    <a:pt x="0" y="1375"/>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2690700" y="4445475"/>
              <a:ext cx="463800" cy="2400"/>
            </a:xfrm>
            <a:custGeom>
              <a:avLst/>
              <a:gdLst/>
              <a:ahLst/>
              <a:cxnLst/>
              <a:rect l="l" t="t" r="r" b="b"/>
              <a:pathLst>
                <a:path w="18552" h="96" fill="none" extrusionOk="0">
                  <a:moveTo>
                    <a:pt x="0" y="95"/>
                  </a:moveTo>
                  <a:lnTo>
                    <a:pt x="18551" y="1"/>
                  </a:ln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2703575" y="4379375"/>
              <a:ext cx="118350" cy="67875"/>
            </a:xfrm>
            <a:custGeom>
              <a:avLst/>
              <a:gdLst/>
              <a:ahLst/>
              <a:cxnLst/>
              <a:rect l="l" t="t" r="r" b="b"/>
              <a:pathLst>
                <a:path w="4734" h="2715" fill="none" extrusionOk="0">
                  <a:moveTo>
                    <a:pt x="0" y="0"/>
                  </a:moveTo>
                  <a:cubicBezTo>
                    <a:pt x="0" y="0"/>
                    <a:pt x="4358" y="89"/>
                    <a:pt x="4734" y="2714"/>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3059000" y="4383600"/>
              <a:ext cx="36025" cy="62400"/>
            </a:xfrm>
            <a:custGeom>
              <a:avLst/>
              <a:gdLst/>
              <a:ahLst/>
              <a:cxnLst/>
              <a:rect l="l" t="t" r="r" b="b"/>
              <a:pathLst>
                <a:path w="1441" h="2496" fill="none" extrusionOk="0">
                  <a:moveTo>
                    <a:pt x="1440" y="1"/>
                  </a:moveTo>
                  <a:cubicBezTo>
                    <a:pt x="1440" y="1"/>
                    <a:pt x="239" y="1708"/>
                    <a:pt x="1" y="2495"/>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2168200" y="3316050"/>
              <a:ext cx="1007175" cy="932200"/>
            </a:xfrm>
            <a:custGeom>
              <a:avLst/>
              <a:gdLst/>
              <a:ahLst/>
              <a:cxnLst/>
              <a:rect l="l" t="t" r="r" b="b"/>
              <a:pathLst>
                <a:path w="40287" h="37288" extrusionOk="0">
                  <a:moveTo>
                    <a:pt x="16093" y="0"/>
                  </a:moveTo>
                  <a:lnTo>
                    <a:pt x="1319" y="8108"/>
                  </a:lnTo>
                  <a:cubicBezTo>
                    <a:pt x="1" y="17653"/>
                    <a:pt x="9346" y="17729"/>
                    <a:pt x="9645" y="17729"/>
                  </a:cubicBezTo>
                  <a:cubicBezTo>
                    <a:pt x="9650" y="17729"/>
                    <a:pt x="9653" y="17729"/>
                    <a:pt x="9653" y="17729"/>
                  </a:cubicBezTo>
                  <a:lnTo>
                    <a:pt x="24601" y="17729"/>
                  </a:lnTo>
                  <a:lnTo>
                    <a:pt x="20942" y="37287"/>
                  </a:lnTo>
                  <a:lnTo>
                    <a:pt x="33896" y="37287"/>
                  </a:lnTo>
                  <a:cubicBezTo>
                    <a:pt x="33896" y="37287"/>
                    <a:pt x="37541" y="20904"/>
                    <a:pt x="38572" y="17309"/>
                  </a:cubicBezTo>
                  <a:cubicBezTo>
                    <a:pt x="39773" y="13119"/>
                    <a:pt x="40286" y="9474"/>
                    <a:pt x="38842" y="7284"/>
                  </a:cubicBezTo>
                  <a:cubicBezTo>
                    <a:pt x="37081" y="4612"/>
                    <a:pt x="33830" y="4532"/>
                    <a:pt x="30750" y="4532"/>
                  </a:cubicBezTo>
                  <a:lnTo>
                    <a:pt x="18161" y="4532"/>
                  </a:lnTo>
                  <a:cubicBezTo>
                    <a:pt x="17623" y="4532"/>
                    <a:pt x="17154" y="4167"/>
                    <a:pt x="17022" y="3645"/>
                  </a:cubicBezTo>
                  <a:lnTo>
                    <a:pt x="160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2700450" y="4197575"/>
              <a:ext cx="324350" cy="25"/>
            </a:xfrm>
            <a:custGeom>
              <a:avLst/>
              <a:gdLst/>
              <a:ahLst/>
              <a:cxnLst/>
              <a:rect l="l" t="t" r="r" b="b"/>
              <a:pathLst>
                <a:path w="12974" h="1" fill="none" extrusionOk="0">
                  <a:moveTo>
                    <a:pt x="0" y="0"/>
                  </a:moveTo>
                  <a:lnTo>
                    <a:pt x="12973" y="0"/>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2174925" y="3518750"/>
              <a:ext cx="278925" cy="240500"/>
            </a:xfrm>
            <a:custGeom>
              <a:avLst/>
              <a:gdLst/>
              <a:ahLst/>
              <a:cxnLst/>
              <a:rect l="l" t="t" r="r" b="b"/>
              <a:pathLst>
                <a:path w="11157" h="9620" fill="none" extrusionOk="0">
                  <a:moveTo>
                    <a:pt x="11156" y="9620"/>
                  </a:moveTo>
                  <a:lnTo>
                    <a:pt x="9384" y="9620"/>
                  </a:lnTo>
                  <a:cubicBezTo>
                    <a:pt x="9384" y="9620"/>
                    <a:pt x="117" y="9620"/>
                    <a:pt x="0"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2428150" y="3394050"/>
              <a:ext cx="443075" cy="853400"/>
            </a:xfrm>
            <a:custGeom>
              <a:avLst/>
              <a:gdLst/>
              <a:ahLst/>
              <a:cxnLst/>
              <a:rect l="l" t="t" r="r" b="b"/>
              <a:pathLst>
                <a:path w="17723" h="34136" fill="none" extrusionOk="0">
                  <a:moveTo>
                    <a:pt x="0" y="0"/>
                  </a:moveTo>
                  <a:cubicBezTo>
                    <a:pt x="0" y="0"/>
                    <a:pt x="235" y="10850"/>
                    <a:pt x="9363" y="10850"/>
                  </a:cubicBezTo>
                  <a:lnTo>
                    <a:pt x="16231" y="10850"/>
                  </a:lnTo>
                  <a:cubicBezTo>
                    <a:pt x="17085" y="10850"/>
                    <a:pt x="17723" y="11634"/>
                    <a:pt x="17548" y="12470"/>
                  </a:cubicBezTo>
                  <a:lnTo>
                    <a:pt x="13017" y="34136"/>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2450475" y="3394050"/>
              <a:ext cx="95875" cy="117425"/>
            </a:xfrm>
            <a:custGeom>
              <a:avLst/>
              <a:gdLst/>
              <a:ahLst/>
              <a:cxnLst/>
              <a:rect l="l" t="t" r="r" b="b"/>
              <a:pathLst>
                <a:path w="3835" h="4697" fill="none" extrusionOk="0">
                  <a:moveTo>
                    <a:pt x="0" y="4503"/>
                  </a:moveTo>
                  <a:cubicBezTo>
                    <a:pt x="73" y="4697"/>
                    <a:pt x="3834" y="3640"/>
                    <a:pt x="3764"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2252825" y="3532000"/>
              <a:ext cx="94225" cy="13075"/>
            </a:xfrm>
            <a:custGeom>
              <a:avLst/>
              <a:gdLst/>
              <a:ahLst/>
              <a:cxnLst/>
              <a:rect l="l" t="t" r="r" b="b"/>
              <a:pathLst>
                <a:path w="3769" h="523" fill="none" extrusionOk="0">
                  <a:moveTo>
                    <a:pt x="0" y="522"/>
                  </a:moveTo>
                  <a:cubicBezTo>
                    <a:pt x="0" y="522"/>
                    <a:pt x="1974" y="522"/>
                    <a:pt x="3769" y="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2015675" y="3545050"/>
              <a:ext cx="80125" cy="1300"/>
            </a:xfrm>
            <a:custGeom>
              <a:avLst/>
              <a:gdLst/>
              <a:ahLst/>
              <a:cxnLst/>
              <a:rect l="l" t="t" r="r" b="b"/>
              <a:pathLst>
                <a:path w="3205" h="52" fill="none" extrusionOk="0">
                  <a:moveTo>
                    <a:pt x="1" y="0"/>
                  </a:moveTo>
                  <a:cubicBezTo>
                    <a:pt x="1" y="0"/>
                    <a:pt x="1822" y="51"/>
                    <a:pt x="3205"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2095775" y="1696875"/>
              <a:ext cx="517050" cy="714625"/>
            </a:xfrm>
            <a:custGeom>
              <a:avLst/>
              <a:gdLst/>
              <a:ahLst/>
              <a:cxnLst/>
              <a:rect l="l" t="t" r="r" b="b"/>
              <a:pathLst>
                <a:path w="20682" h="28585" extrusionOk="0">
                  <a:moveTo>
                    <a:pt x="14975" y="0"/>
                  </a:moveTo>
                  <a:cubicBezTo>
                    <a:pt x="5947" y="9794"/>
                    <a:pt x="1" y="26176"/>
                    <a:pt x="1" y="26176"/>
                  </a:cubicBezTo>
                  <a:lnTo>
                    <a:pt x="7851" y="28584"/>
                  </a:lnTo>
                  <a:cubicBezTo>
                    <a:pt x="7851" y="28584"/>
                    <a:pt x="12333" y="14676"/>
                    <a:pt x="20681" y="3480"/>
                  </a:cubicBezTo>
                  <a:lnTo>
                    <a:pt x="14975"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1961675" y="2213200"/>
              <a:ext cx="385375" cy="788775"/>
            </a:xfrm>
            <a:custGeom>
              <a:avLst/>
              <a:gdLst/>
              <a:ahLst/>
              <a:cxnLst/>
              <a:rect l="l" t="t" r="r" b="b"/>
              <a:pathLst>
                <a:path w="15415" h="31551" extrusionOk="0">
                  <a:moveTo>
                    <a:pt x="7069" y="0"/>
                  </a:moveTo>
                  <a:cubicBezTo>
                    <a:pt x="1" y="14393"/>
                    <a:pt x="1867" y="31551"/>
                    <a:pt x="1867" y="31551"/>
                  </a:cubicBezTo>
                  <a:lnTo>
                    <a:pt x="13215" y="13727"/>
                  </a:lnTo>
                  <a:lnTo>
                    <a:pt x="15415" y="2725"/>
                  </a:lnTo>
                  <a:lnTo>
                    <a:pt x="70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2122700" y="2253700"/>
              <a:ext cx="205625" cy="71125"/>
            </a:xfrm>
            <a:custGeom>
              <a:avLst/>
              <a:gdLst/>
              <a:ahLst/>
              <a:cxnLst/>
              <a:rect l="l" t="t" r="r" b="b"/>
              <a:pathLst>
                <a:path w="8225" h="2845" fill="none" extrusionOk="0">
                  <a:moveTo>
                    <a:pt x="0" y="1"/>
                  </a:moveTo>
                  <a:lnTo>
                    <a:pt x="8224" y="2845"/>
                  </a:ln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2406875" y="1525875"/>
              <a:ext cx="332175" cy="298125"/>
            </a:xfrm>
            <a:custGeom>
              <a:avLst/>
              <a:gdLst/>
              <a:ahLst/>
              <a:cxnLst/>
              <a:rect l="l" t="t" r="r" b="b"/>
              <a:pathLst>
                <a:path w="13287" h="11925" extrusionOk="0">
                  <a:moveTo>
                    <a:pt x="11900" y="1"/>
                  </a:moveTo>
                  <a:cubicBezTo>
                    <a:pt x="11408" y="1"/>
                    <a:pt x="9547" y="2540"/>
                    <a:pt x="8694" y="3445"/>
                  </a:cubicBezTo>
                  <a:cubicBezTo>
                    <a:pt x="9527" y="2300"/>
                    <a:pt x="10657" y="284"/>
                    <a:pt x="10250" y="52"/>
                  </a:cubicBezTo>
                  <a:cubicBezTo>
                    <a:pt x="10227" y="38"/>
                    <a:pt x="10200" y="32"/>
                    <a:pt x="10170" y="32"/>
                  </a:cubicBezTo>
                  <a:cubicBezTo>
                    <a:pt x="9685" y="32"/>
                    <a:pt x="8391" y="1722"/>
                    <a:pt x="7317" y="2982"/>
                  </a:cubicBezTo>
                  <a:cubicBezTo>
                    <a:pt x="7950" y="2080"/>
                    <a:pt x="9013" y="376"/>
                    <a:pt x="8647" y="143"/>
                  </a:cubicBezTo>
                  <a:cubicBezTo>
                    <a:pt x="8639" y="138"/>
                    <a:pt x="8628" y="136"/>
                    <a:pt x="8616" y="136"/>
                  </a:cubicBezTo>
                  <a:cubicBezTo>
                    <a:pt x="8071" y="136"/>
                    <a:pt x="3568" y="4943"/>
                    <a:pt x="1" y="9823"/>
                  </a:cubicBezTo>
                  <a:lnTo>
                    <a:pt x="7040" y="11924"/>
                  </a:lnTo>
                  <a:cubicBezTo>
                    <a:pt x="8386" y="9867"/>
                    <a:pt x="13265" y="4546"/>
                    <a:pt x="13029" y="4101"/>
                  </a:cubicBezTo>
                  <a:cubicBezTo>
                    <a:pt x="13003" y="4053"/>
                    <a:pt x="12960" y="4032"/>
                    <a:pt x="12903" y="4032"/>
                  </a:cubicBezTo>
                  <a:cubicBezTo>
                    <a:pt x="12486" y="4032"/>
                    <a:pt x="11337" y="5162"/>
                    <a:pt x="11008" y="5162"/>
                  </a:cubicBezTo>
                  <a:cubicBezTo>
                    <a:pt x="10967" y="5162"/>
                    <a:pt x="10939" y="5144"/>
                    <a:pt x="10927" y="5104"/>
                  </a:cubicBezTo>
                  <a:cubicBezTo>
                    <a:pt x="10801" y="4704"/>
                    <a:pt x="13286" y="1677"/>
                    <a:pt x="12932" y="1296"/>
                  </a:cubicBezTo>
                  <a:cubicBezTo>
                    <a:pt x="12896" y="1258"/>
                    <a:pt x="12850" y="1241"/>
                    <a:pt x="12796" y="1241"/>
                  </a:cubicBezTo>
                  <a:cubicBezTo>
                    <a:pt x="12112" y="1241"/>
                    <a:pt x="10070" y="4016"/>
                    <a:pt x="10070" y="4016"/>
                  </a:cubicBezTo>
                  <a:cubicBezTo>
                    <a:pt x="10070" y="4016"/>
                    <a:pt x="12501" y="342"/>
                    <a:pt x="11955" y="15"/>
                  </a:cubicBezTo>
                  <a:cubicBezTo>
                    <a:pt x="11939" y="5"/>
                    <a:pt x="11921" y="1"/>
                    <a:pt x="1190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2430050" y="2673100"/>
              <a:ext cx="844050" cy="313500"/>
            </a:xfrm>
            <a:custGeom>
              <a:avLst/>
              <a:gdLst/>
              <a:ahLst/>
              <a:cxnLst/>
              <a:rect l="l" t="t" r="r" b="b"/>
              <a:pathLst>
                <a:path w="33762" h="12540" extrusionOk="0">
                  <a:moveTo>
                    <a:pt x="3938" y="0"/>
                  </a:moveTo>
                  <a:lnTo>
                    <a:pt x="1" y="8798"/>
                  </a:lnTo>
                  <a:cubicBezTo>
                    <a:pt x="1" y="8798"/>
                    <a:pt x="8539" y="12070"/>
                    <a:pt x="14801" y="12477"/>
                  </a:cubicBezTo>
                  <a:cubicBezTo>
                    <a:pt x="15459" y="12520"/>
                    <a:pt x="16126" y="12540"/>
                    <a:pt x="16796" y="12540"/>
                  </a:cubicBezTo>
                  <a:cubicBezTo>
                    <a:pt x="24481" y="12540"/>
                    <a:pt x="32559" y="9951"/>
                    <a:pt x="32559" y="9951"/>
                  </a:cubicBezTo>
                  <a:cubicBezTo>
                    <a:pt x="32559" y="9951"/>
                    <a:pt x="33762" y="3514"/>
                    <a:pt x="30757" y="3514"/>
                  </a:cubicBezTo>
                  <a:cubicBezTo>
                    <a:pt x="30685" y="3514"/>
                    <a:pt x="30611" y="3517"/>
                    <a:pt x="30535" y="3525"/>
                  </a:cubicBezTo>
                  <a:cubicBezTo>
                    <a:pt x="27769" y="4030"/>
                    <a:pt x="23626" y="4431"/>
                    <a:pt x="19598" y="4431"/>
                  </a:cubicBezTo>
                  <a:cubicBezTo>
                    <a:pt x="17730" y="4431"/>
                    <a:pt x="15886" y="4344"/>
                    <a:pt x="14216" y="4142"/>
                  </a:cubicBezTo>
                  <a:cubicBezTo>
                    <a:pt x="10931" y="3744"/>
                    <a:pt x="3938" y="0"/>
                    <a:pt x="3938"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3146850" y="2718575"/>
              <a:ext cx="322675" cy="221950"/>
            </a:xfrm>
            <a:custGeom>
              <a:avLst/>
              <a:gdLst/>
              <a:ahLst/>
              <a:cxnLst/>
              <a:rect l="l" t="t" r="r" b="b"/>
              <a:pathLst>
                <a:path w="12907" h="8878" extrusionOk="0">
                  <a:moveTo>
                    <a:pt x="9422" y="1"/>
                  </a:moveTo>
                  <a:cubicBezTo>
                    <a:pt x="8171" y="1"/>
                    <a:pt x="2225" y="1772"/>
                    <a:pt x="1" y="2068"/>
                  </a:cubicBezTo>
                  <a:lnTo>
                    <a:pt x="871" y="8878"/>
                  </a:lnTo>
                  <a:cubicBezTo>
                    <a:pt x="5990" y="7655"/>
                    <a:pt x="11369" y="6145"/>
                    <a:pt x="11318" y="5716"/>
                  </a:cubicBezTo>
                  <a:cubicBezTo>
                    <a:pt x="11296" y="5532"/>
                    <a:pt x="10918" y="5467"/>
                    <a:pt x="10407" y="5467"/>
                  </a:cubicBezTo>
                  <a:cubicBezTo>
                    <a:pt x="9724" y="5467"/>
                    <a:pt x="8804" y="5583"/>
                    <a:pt x="8182" y="5686"/>
                  </a:cubicBezTo>
                  <a:cubicBezTo>
                    <a:pt x="9883" y="5238"/>
                    <a:pt x="12127" y="4773"/>
                    <a:pt x="12094" y="4310"/>
                  </a:cubicBezTo>
                  <a:cubicBezTo>
                    <a:pt x="12079" y="4089"/>
                    <a:pt x="11555" y="4006"/>
                    <a:pt x="10860" y="4006"/>
                  </a:cubicBezTo>
                  <a:cubicBezTo>
                    <a:pt x="10085" y="4006"/>
                    <a:pt x="9097" y="4110"/>
                    <a:pt x="8362" y="4244"/>
                  </a:cubicBezTo>
                  <a:cubicBezTo>
                    <a:pt x="9598" y="3851"/>
                    <a:pt x="12907" y="3239"/>
                    <a:pt x="12865" y="2790"/>
                  </a:cubicBezTo>
                  <a:cubicBezTo>
                    <a:pt x="12845" y="2571"/>
                    <a:pt x="12312" y="2500"/>
                    <a:pt x="11622" y="2500"/>
                  </a:cubicBezTo>
                  <a:cubicBezTo>
                    <a:pt x="10314" y="2500"/>
                    <a:pt x="8442" y="2758"/>
                    <a:pt x="8442" y="2758"/>
                  </a:cubicBezTo>
                  <a:cubicBezTo>
                    <a:pt x="8442" y="2758"/>
                    <a:pt x="12390" y="2012"/>
                    <a:pt x="12132" y="1355"/>
                  </a:cubicBezTo>
                  <a:cubicBezTo>
                    <a:pt x="12091" y="1252"/>
                    <a:pt x="11886" y="1213"/>
                    <a:pt x="11585" y="1213"/>
                  </a:cubicBezTo>
                  <a:cubicBezTo>
                    <a:pt x="10672" y="1213"/>
                    <a:pt x="8878" y="1571"/>
                    <a:pt x="8140" y="1571"/>
                  </a:cubicBezTo>
                  <a:cubicBezTo>
                    <a:pt x="7983" y="1571"/>
                    <a:pt x="7873" y="1555"/>
                    <a:pt x="7831" y="1515"/>
                  </a:cubicBezTo>
                  <a:cubicBezTo>
                    <a:pt x="7523" y="1228"/>
                    <a:pt x="9945" y="458"/>
                    <a:pt x="9645" y="53"/>
                  </a:cubicBezTo>
                  <a:cubicBezTo>
                    <a:pt x="9619" y="17"/>
                    <a:pt x="9542" y="1"/>
                    <a:pt x="942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2180150" y="2490200"/>
              <a:ext cx="168200" cy="185400"/>
            </a:xfrm>
            <a:custGeom>
              <a:avLst/>
              <a:gdLst/>
              <a:ahLst/>
              <a:cxnLst/>
              <a:rect l="l" t="t" r="r" b="b"/>
              <a:pathLst>
                <a:path w="6728" h="7416" extrusionOk="0">
                  <a:moveTo>
                    <a:pt x="1166" y="0"/>
                  </a:moveTo>
                  <a:lnTo>
                    <a:pt x="0" y="5867"/>
                  </a:lnTo>
                  <a:cubicBezTo>
                    <a:pt x="0" y="5867"/>
                    <a:pt x="1530" y="7416"/>
                    <a:pt x="3595" y="7416"/>
                  </a:cubicBezTo>
                  <a:cubicBezTo>
                    <a:pt x="4557" y="7416"/>
                    <a:pt x="5634" y="7080"/>
                    <a:pt x="6727" y="6097"/>
                  </a:cubicBezTo>
                  <a:lnTo>
                    <a:pt x="6688" y="2164"/>
                  </a:lnTo>
                  <a:lnTo>
                    <a:pt x="1166"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2199250" y="2351275"/>
              <a:ext cx="235625" cy="210975"/>
            </a:xfrm>
            <a:custGeom>
              <a:avLst/>
              <a:gdLst/>
              <a:ahLst/>
              <a:cxnLst/>
              <a:rect l="l" t="t" r="r" b="b"/>
              <a:pathLst>
                <a:path w="9425" h="8439" extrusionOk="0">
                  <a:moveTo>
                    <a:pt x="5951" y="0"/>
                  </a:moveTo>
                  <a:cubicBezTo>
                    <a:pt x="4659" y="0"/>
                    <a:pt x="1831" y="268"/>
                    <a:pt x="470" y="2473"/>
                  </a:cubicBezTo>
                  <a:cubicBezTo>
                    <a:pt x="0" y="3237"/>
                    <a:pt x="3389" y="7258"/>
                    <a:pt x="4273" y="7925"/>
                  </a:cubicBezTo>
                  <a:cubicBezTo>
                    <a:pt x="4745" y="8281"/>
                    <a:pt x="5238" y="8439"/>
                    <a:pt x="5718" y="8439"/>
                  </a:cubicBezTo>
                  <a:cubicBezTo>
                    <a:pt x="6447" y="8439"/>
                    <a:pt x="7144" y="8074"/>
                    <a:pt x="7688" y="7493"/>
                  </a:cubicBezTo>
                  <a:cubicBezTo>
                    <a:pt x="9424" y="5637"/>
                    <a:pt x="6621" y="28"/>
                    <a:pt x="6621" y="28"/>
                  </a:cubicBezTo>
                  <a:cubicBezTo>
                    <a:pt x="6621" y="28"/>
                    <a:pt x="6365" y="0"/>
                    <a:pt x="5951"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2392700" y="2431000"/>
              <a:ext cx="25850" cy="51525"/>
            </a:xfrm>
            <a:custGeom>
              <a:avLst/>
              <a:gdLst/>
              <a:ahLst/>
              <a:cxnLst/>
              <a:rect l="l" t="t" r="r" b="b"/>
              <a:pathLst>
                <a:path w="1034" h="2061" extrusionOk="0">
                  <a:moveTo>
                    <a:pt x="0" y="1"/>
                  </a:moveTo>
                  <a:lnTo>
                    <a:pt x="0" y="2061"/>
                  </a:lnTo>
                  <a:cubicBezTo>
                    <a:pt x="0" y="2061"/>
                    <a:pt x="1034" y="2015"/>
                    <a:pt x="1034" y="1713"/>
                  </a:cubicBezTo>
                  <a:cubicBezTo>
                    <a:pt x="1034" y="1031"/>
                    <a:pt x="0" y="1"/>
                    <a:pt x="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2344475" y="2490200"/>
              <a:ext cx="47000" cy="32775"/>
            </a:xfrm>
            <a:custGeom>
              <a:avLst/>
              <a:gdLst/>
              <a:ahLst/>
              <a:cxnLst/>
              <a:rect l="l" t="t" r="r" b="b"/>
              <a:pathLst>
                <a:path w="1880" h="1311" extrusionOk="0">
                  <a:moveTo>
                    <a:pt x="58" y="0"/>
                  </a:moveTo>
                  <a:lnTo>
                    <a:pt x="58" y="0"/>
                  </a:lnTo>
                  <a:cubicBezTo>
                    <a:pt x="1" y="443"/>
                    <a:pt x="538" y="1310"/>
                    <a:pt x="1077" y="1310"/>
                  </a:cubicBezTo>
                  <a:cubicBezTo>
                    <a:pt x="1378" y="1310"/>
                    <a:pt x="1681" y="1038"/>
                    <a:pt x="1879" y="268"/>
                  </a:cubicBezTo>
                  <a:lnTo>
                    <a:pt x="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2357725" y="2426375"/>
              <a:ext cx="9775" cy="16200"/>
            </a:xfrm>
            <a:custGeom>
              <a:avLst/>
              <a:gdLst/>
              <a:ahLst/>
              <a:cxnLst/>
              <a:rect l="l" t="t" r="r" b="b"/>
              <a:pathLst>
                <a:path w="391" h="648" extrusionOk="0">
                  <a:moveTo>
                    <a:pt x="146" y="0"/>
                  </a:moveTo>
                  <a:cubicBezTo>
                    <a:pt x="90" y="0"/>
                    <a:pt x="33" y="32"/>
                    <a:pt x="18" y="94"/>
                  </a:cubicBezTo>
                  <a:cubicBezTo>
                    <a:pt x="6" y="137"/>
                    <a:pt x="1" y="182"/>
                    <a:pt x="2" y="228"/>
                  </a:cubicBezTo>
                  <a:cubicBezTo>
                    <a:pt x="6" y="274"/>
                    <a:pt x="13" y="320"/>
                    <a:pt x="22" y="364"/>
                  </a:cubicBezTo>
                  <a:cubicBezTo>
                    <a:pt x="40" y="450"/>
                    <a:pt x="70" y="551"/>
                    <a:pt x="143" y="607"/>
                  </a:cubicBezTo>
                  <a:cubicBezTo>
                    <a:pt x="174" y="631"/>
                    <a:pt x="208" y="647"/>
                    <a:pt x="244" y="647"/>
                  </a:cubicBezTo>
                  <a:cubicBezTo>
                    <a:pt x="261" y="647"/>
                    <a:pt x="279" y="644"/>
                    <a:pt x="298" y="636"/>
                  </a:cubicBezTo>
                  <a:cubicBezTo>
                    <a:pt x="344" y="616"/>
                    <a:pt x="391" y="561"/>
                    <a:pt x="384" y="506"/>
                  </a:cubicBezTo>
                  <a:cubicBezTo>
                    <a:pt x="379" y="457"/>
                    <a:pt x="366" y="410"/>
                    <a:pt x="346" y="364"/>
                  </a:cubicBezTo>
                  <a:cubicBezTo>
                    <a:pt x="343" y="359"/>
                    <a:pt x="340" y="354"/>
                    <a:pt x="338" y="349"/>
                  </a:cubicBezTo>
                  <a:lnTo>
                    <a:pt x="338" y="349"/>
                  </a:lnTo>
                  <a:cubicBezTo>
                    <a:pt x="337" y="347"/>
                    <a:pt x="335" y="343"/>
                    <a:pt x="333" y="338"/>
                  </a:cubicBezTo>
                  <a:cubicBezTo>
                    <a:pt x="327" y="321"/>
                    <a:pt x="321" y="306"/>
                    <a:pt x="316" y="291"/>
                  </a:cubicBezTo>
                  <a:cubicBezTo>
                    <a:pt x="307" y="259"/>
                    <a:pt x="300" y="226"/>
                    <a:pt x="294" y="195"/>
                  </a:cubicBezTo>
                  <a:cubicBezTo>
                    <a:pt x="294" y="194"/>
                    <a:pt x="293" y="193"/>
                    <a:pt x="293" y="193"/>
                  </a:cubicBezTo>
                  <a:lnTo>
                    <a:pt x="293" y="193"/>
                  </a:lnTo>
                  <a:cubicBezTo>
                    <a:pt x="292" y="177"/>
                    <a:pt x="289" y="161"/>
                    <a:pt x="285" y="146"/>
                  </a:cubicBezTo>
                  <a:cubicBezTo>
                    <a:pt x="279" y="129"/>
                    <a:pt x="275" y="112"/>
                    <a:pt x="271" y="94"/>
                  </a:cubicBezTo>
                  <a:cubicBezTo>
                    <a:pt x="257" y="31"/>
                    <a:pt x="202"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2336300" y="2407150"/>
              <a:ext cx="32350" cy="13150"/>
            </a:xfrm>
            <a:custGeom>
              <a:avLst/>
              <a:gdLst/>
              <a:ahLst/>
              <a:cxnLst/>
              <a:rect l="l" t="t" r="r" b="b"/>
              <a:pathLst>
                <a:path w="1294" h="526" fill="none" extrusionOk="0">
                  <a:moveTo>
                    <a:pt x="0" y="525"/>
                  </a:moveTo>
                  <a:cubicBezTo>
                    <a:pt x="197" y="231"/>
                    <a:pt x="516" y="42"/>
                    <a:pt x="868" y="12"/>
                  </a:cubicBezTo>
                  <a:cubicBezTo>
                    <a:pt x="1017" y="0"/>
                    <a:pt x="1177" y="20"/>
                    <a:pt x="1294" y="114"/>
                  </a:cubicBezTo>
                </a:path>
              </a:pathLst>
            </a:custGeom>
            <a:solidFill>
              <a:schemeClr val="accent2"/>
            </a:solid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2156475" y="2310675"/>
              <a:ext cx="237800" cy="237900"/>
            </a:xfrm>
            <a:custGeom>
              <a:avLst/>
              <a:gdLst/>
              <a:ahLst/>
              <a:cxnLst/>
              <a:rect l="l" t="t" r="r" b="b"/>
              <a:pathLst>
                <a:path w="9512" h="9516" extrusionOk="0">
                  <a:moveTo>
                    <a:pt x="4981" y="1"/>
                  </a:moveTo>
                  <a:cubicBezTo>
                    <a:pt x="2898" y="1"/>
                    <a:pt x="1749" y="611"/>
                    <a:pt x="1529" y="2072"/>
                  </a:cubicBezTo>
                  <a:cubicBezTo>
                    <a:pt x="1499" y="2064"/>
                    <a:pt x="1466" y="2060"/>
                    <a:pt x="1431" y="2060"/>
                  </a:cubicBezTo>
                  <a:cubicBezTo>
                    <a:pt x="986" y="2060"/>
                    <a:pt x="200" y="2723"/>
                    <a:pt x="111" y="3771"/>
                  </a:cubicBezTo>
                  <a:cubicBezTo>
                    <a:pt x="0" y="5071"/>
                    <a:pt x="175" y="6398"/>
                    <a:pt x="489" y="7662"/>
                  </a:cubicBezTo>
                  <a:cubicBezTo>
                    <a:pt x="585" y="8056"/>
                    <a:pt x="451" y="8967"/>
                    <a:pt x="784" y="9227"/>
                  </a:cubicBezTo>
                  <a:cubicBezTo>
                    <a:pt x="879" y="9302"/>
                    <a:pt x="1001" y="9325"/>
                    <a:pt x="1121" y="9348"/>
                  </a:cubicBezTo>
                  <a:cubicBezTo>
                    <a:pt x="1591" y="9436"/>
                    <a:pt x="2087" y="9516"/>
                    <a:pt x="2568" y="9516"/>
                  </a:cubicBezTo>
                  <a:cubicBezTo>
                    <a:pt x="3079" y="9516"/>
                    <a:pt x="3573" y="9426"/>
                    <a:pt x="4007" y="9159"/>
                  </a:cubicBezTo>
                  <a:cubicBezTo>
                    <a:pt x="5483" y="8251"/>
                    <a:pt x="4890" y="6498"/>
                    <a:pt x="5786" y="5307"/>
                  </a:cubicBezTo>
                  <a:cubicBezTo>
                    <a:pt x="6324" y="4592"/>
                    <a:pt x="5821" y="3613"/>
                    <a:pt x="6838" y="3248"/>
                  </a:cubicBezTo>
                  <a:cubicBezTo>
                    <a:pt x="7465" y="3023"/>
                    <a:pt x="8256" y="3248"/>
                    <a:pt x="8818" y="2823"/>
                  </a:cubicBezTo>
                  <a:cubicBezTo>
                    <a:pt x="9460" y="2336"/>
                    <a:pt x="9511" y="1132"/>
                    <a:pt x="9256" y="512"/>
                  </a:cubicBezTo>
                  <a:cubicBezTo>
                    <a:pt x="9157" y="271"/>
                    <a:pt x="8866" y="223"/>
                    <a:pt x="8537" y="223"/>
                  </a:cubicBezTo>
                  <a:cubicBezTo>
                    <a:pt x="8313" y="223"/>
                    <a:pt x="8071" y="245"/>
                    <a:pt x="7861" y="245"/>
                  </a:cubicBezTo>
                  <a:cubicBezTo>
                    <a:pt x="7776" y="245"/>
                    <a:pt x="7696" y="242"/>
                    <a:pt x="7624" y="231"/>
                  </a:cubicBezTo>
                  <a:cubicBezTo>
                    <a:pt x="6619" y="81"/>
                    <a:pt x="5739" y="1"/>
                    <a:pt x="49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2256925" y="2431100"/>
              <a:ext cx="57200" cy="70525"/>
            </a:xfrm>
            <a:custGeom>
              <a:avLst/>
              <a:gdLst/>
              <a:ahLst/>
              <a:cxnLst/>
              <a:rect l="l" t="t" r="r" b="b"/>
              <a:pathLst>
                <a:path w="2288" h="2821" extrusionOk="0">
                  <a:moveTo>
                    <a:pt x="1169" y="0"/>
                  </a:moveTo>
                  <a:cubicBezTo>
                    <a:pt x="883" y="0"/>
                    <a:pt x="579" y="207"/>
                    <a:pt x="419" y="415"/>
                  </a:cubicBezTo>
                  <a:cubicBezTo>
                    <a:pt x="0" y="963"/>
                    <a:pt x="632" y="2233"/>
                    <a:pt x="958" y="2469"/>
                  </a:cubicBezTo>
                  <a:cubicBezTo>
                    <a:pt x="1276" y="2700"/>
                    <a:pt x="1573" y="2821"/>
                    <a:pt x="1807" y="2821"/>
                  </a:cubicBezTo>
                  <a:cubicBezTo>
                    <a:pt x="2057" y="2821"/>
                    <a:pt x="2234" y="2682"/>
                    <a:pt x="2288" y="2392"/>
                  </a:cubicBezTo>
                  <a:lnTo>
                    <a:pt x="1805" y="771"/>
                  </a:lnTo>
                  <a:cubicBezTo>
                    <a:pt x="1707" y="195"/>
                    <a:pt x="1446" y="0"/>
                    <a:pt x="1169"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2294225" y="2538575"/>
              <a:ext cx="51675" cy="25700"/>
            </a:xfrm>
            <a:custGeom>
              <a:avLst/>
              <a:gdLst/>
              <a:ahLst/>
              <a:cxnLst/>
              <a:rect l="l" t="t" r="r" b="b"/>
              <a:pathLst>
                <a:path w="2067" h="1028" fill="none" extrusionOk="0">
                  <a:moveTo>
                    <a:pt x="2067" y="1027"/>
                  </a:moveTo>
                  <a:cubicBezTo>
                    <a:pt x="796" y="632"/>
                    <a:pt x="0" y="1"/>
                    <a:pt x="0" y="1"/>
                  </a:cubicBezTo>
                </a:path>
              </a:pathLst>
            </a:custGeom>
            <a:noFill/>
            <a:ln w="8375" cap="flat" cmpd="sng">
              <a:solidFill>
                <a:srgbClr val="9130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1995275" y="2592025"/>
              <a:ext cx="606225" cy="844425"/>
            </a:xfrm>
            <a:custGeom>
              <a:avLst/>
              <a:gdLst/>
              <a:ahLst/>
              <a:cxnLst/>
              <a:rect l="l" t="t" r="r" b="b"/>
              <a:pathLst>
                <a:path w="24249" h="33777" extrusionOk="0">
                  <a:moveTo>
                    <a:pt x="7365" y="0"/>
                  </a:moveTo>
                  <a:cubicBezTo>
                    <a:pt x="7365" y="0"/>
                    <a:pt x="2269" y="2159"/>
                    <a:pt x="699" y="10208"/>
                  </a:cubicBezTo>
                  <a:cubicBezTo>
                    <a:pt x="0" y="13787"/>
                    <a:pt x="1342" y="33029"/>
                    <a:pt x="1343" y="33029"/>
                  </a:cubicBezTo>
                  <a:cubicBezTo>
                    <a:pt x="1343" y="33029"/>
                    <a:pt x="1343" y="33029"/>
                    <a:pt x="1343" y="33029"/>
                  </a:cubicBezTo>
                  <a:cubicBezTo>
                    <a:pt x="4133" y="33574"/>
                    <a:pt x="6977" y="33777"/>
                    <a:pt x="9670" y="33777"/>
                  </a:cubicBezTo>
                  <a:cubicBezTo>
                    <a:pt x="17621" y="33777"/>
                    <a:pt x="24248" y="32004"/>
                    <a:pt x="24248" y="32004"/>
                  </a:cubicBezTo>
                  <a:cubicBezTo>
                    <a:pt x="24248" y="32004"/>
                    <a:pt x="22888" y="19452"/>
                    <a:pt x="22267" y="14724"/>
                  </a:cubicBezTo>
                  <a:cubicBezTo>
                    <a:pt x="20837" y="3815"/>
                    <a:pt x="13322" y="348"/>
                    <a:pt x="13322" y="348"/>
                  </a:cubicBezTo>
                  <a:lnTo>
                    <a:pt x="73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2328325" y="2600725"/>
              <a:ext cx="395525" cy="373775"/>
            </a:xfrm>
            <a:custGeom>
              <a:avLst/>
              <a:gdLst/>
              <a:ahLst/>
              <a:cxnLst/>
              <a:rect l="l" t="t" r="r" b="b"/>
              <a:pathLst>
                <a:path w="15821" h="14951" extrusionOk="0">
                  <a:moveTo>
                    <a:pt x="0" y="0"/>
                  </a:moveTo>
                  <a:lnTo>
                    <a:pt x="1543" y="11433"/>
                  </a:lnTo>
                  <a:lnTo>
                    <a:pt x="12669" y="14951"/>
                  </a:lnTo>
                  <a:lnTo>
                    <a:pt x="15820" y="6233"/>
                  </a:lnTo>
                  <a:cubicBezTo>
                    <a:pt x="15820" y="6233"/>
                    <a:pt x="9690" y="3251"/>
                    <a:pt x="6965" y="1951"/>
                  </a:cubicBezTo>
                  <a:cubicBezTo>
                    <a:pt x="4240" y="651"/>
                    <a:pt x="1"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2392750" y="2894725"/>
              <a:ext cx="156325" cy="45850"/>
            </a:xfrm>
            <a:custGeom>
              <a:avLst/>
              <a:gdLst/>
              <a:ahLst/>
              <a:cxnLst/>
              <a:rect l="l" t="t" r="r" b="b"/>
              <a:pathLst>
                <a:path w="6253" h="1834" fill="none" extrusionOk="0">
                  <a:moveTo>
                    <a:pt x="6252" y="1833"/>
                  </a:moveTo>
                  <a:lnTo>
                    <a:pt x="1" y="0"/>
                  </a:ln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2601450" y="2733375"/>
              <a:ext cx="74700" cy="223975"/>
            </a:xfrm>
            <a:custGeom>
              <a:avLst/>
              <a:gdLst/>
              <a:ahLst/>
              <a:cxnLst/>
              <a:rect l="l" t="t" r="r" b="b"/>
              <a:pathLst>
                <a:path w="2988" h="8959" fill="none" extrusionOk="0">
                  <a:moveTo>
                    <a:pt x="2987" y="0"/>
                  </a:moveTo>
                  <a:lnTo>
                    <a:pt x="0" y="8958"/>
                  </a:ln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2026175" y="3362825"/>
              <a:ext cx="570075" cy="61575"/>
            </a:xfrm>
            <a:custGeom>
              <a:avLst/>
              <a:gdLst/>
              <a:ahLst/>
              <a:cxnLst/>
              <a:rect l="l" t="t" r="r" b="b"/>
              <a:pathLst>
                <a:path w="22803" h="2463" fill="none" extrusionOk="0">
                  <a:moveTo>
                    <a:pt x="1" y="835"/>
                  </a:moveTo>
                  <a:cubicBezTo>
                    <a:pt x="1" y="835"/>
                    <a:pt x="10742" y="2462"/>
                    <a:pt x="22802" y="0"/>
                  </a:cubicBez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35"/>
          <p:cNvGrpSpPr/>
          <p:nvPr/>
        </p:nvGrpSpPr>
        <p:grpSpPr>
          <a:xfrm>
            <a:off x="3813670" y="2135512"/>
            <a:ext cx="1083339" cy="2257184"/>
            <a:chOff x="5508350" y="1441300"/>
            <a:chExt cx="1443875" cy="3008375"/>
          </a:xfrm>
        </p:grpSpPr>
        <p:sp>
          <p:nvSpPr>
            <p:cNvPr id="658" name="Google Shape;658;p35"/>
            <p:cNvSpPr/>
            <p:nvPr/>
          </p:nvSpPr>
          <p:spPr>
            <a:xfrm>
              <a:off x="5950625" y="3962000"/>
              <a:ext cx="421800" cy="447025"/>
            </a:xfrm>
            <a:custGeom>
              <a:avLst/>
              <a:gdLst/>
              <a:ahLst/>
              <a:cxnLst/>
              <a:rect l="l" t="t" r="r" b="b"/>
              <a:pathLst>
                <a:path w="16872" h="17881" extrusionOk="0">
                  <a:moveTo>
                    <a:pt x="4170" y="1"/>
                  </a:moveTo>
                  <a:lnTo>
                    <a:pt x="7482" y="13181"/>
                  </a:lnTo>
                  <a:lnTo>
                    <a:pt x="466" y="16408"/>
                  </a:lnTo>
                  <a:cubicBezTo>
                    <a:pt x="188" y="16513"/>
                    <a:pt x="4" y="16779"/>
                    <a:pt x="3" y="17076"/>
                  </a:cubicBezTo>
                  <a:cubicBezTo>
                    <a:pt x="0" y="17474"/>
                    <a:pt x="321" y="17797"/>
                    <a:pt x="717" y="17798"/>
                  </a:cubicBezTo>
                  <a:lnTo>
                    <a:pt x="16442" y="17881"/>
                  </a:lnTo>
                  <a:lnTo>
                    <a:pt x="16872" y="13733"/>
                  </a:lnTo>
                  <a:lnTo>
                    <a:pt x="14201" y="1085"/>
                  </a:lnTo>
                  <a:lnTo>
                    <a:pt x="4170"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5926875" y="4291500"/>
              <a:ext cx="456775" cy="158175"/>
            </a:xfrm>
            <a:custGeom>
              <a:avLst/>
              <a:gdLst/>
              <a:ahLst/>
              <a:cxnLst/>
              <a:rect l="l" t="t" r="r" b="b"/>
              <a:pathLst>
                <a:path w="18271" h="6327" extrusionOk="0">
                  <a:moveTo>
                    <a:pt x="8458" y="0"/>
                  </a:moveTo>
                  <a:lnTo>
                    <a:pt x="1020" y="3204"/>
                  </a:lnTo>
                  <a:cubicBezTo>
                    <a:pt x="712" y="3337"/>
                    <a:pt x="407" y="3922"/>
                    <a:pt x="241" y="4442"/>
                  </a:cubicBezTo>
                  <a:cubicBezTo>
                    <a:pt x="236" y="4459"/>
                    <a:pt x="1" y="6232"/>
                    <a:pt x="365" y="6233"/>
                  </a:cubicBezTo>
                  <a:lnTo>
                    <a:pt x="17933" y="6326"/>
                  </a:lnTo>
                  <a:cubicBezTo>
                    <a:pt x="18119" y="6326"/>
                    <a:pt x="18270" y="6178"/>
                    <a:pt x="18271" y="5993"/>
                  </a:cubicBezTo>
                  <a:lnTo>
                    <a:pt x="17865" y="393"/>
                  </a:lnTo>
                  <a:cubicBezTo>
                    <a:pt x="17865" y="393"/>
                    <a:pt x="15926" y="857"/>
                    <a:pt x="13488" y="857"/>
                  </a:cubicBezTo>
                  <a:cubicBezTo>
                    <a:pt x="11891" y="857"/>
                    <a:pt x="10080" y="658"/>
                    <a:pt x="8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6098075" y="4299525"/>
              <a:ext cx="26225" cy="44050"/>
            </a:xfrm>
            <a:custGeom>
              <a:avLst/>
              <a:gdLst/>
              <a:ahLst/>
              <a:cxnLst/>
              <a:rect l="l" t="t" r="r" b="b"/>
              <a:pathLst>
                <a:path w="1049" h="1762" fill="none" extrusionOk="0">
                  <a:moveTo>
                    <a:pt x="0" y="1"/>
                  </a:moveTo>
                  <a:cubicBezTo>
                    <a:pt x="417" y="544"/>
                    <a:pt x="769" y="1135"/>
                    <a:pt x="1048" y="1762"/>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6074625" y="4313525"/>
              <a:ext cx="21600" cy="37450"/>
            </a:xfrm>
            <a:custGeom>
              <a:avLst/>
              <a:gdLst/>
              <a:ahLst/>
              <a:cxnLst/>
              <a:rect l="l" t="t" r="r" b="b"/>
              <a:pathLst>
                <a:path w="864" h="1498" fill="none" extrusionOk="0">
                  <a:moveTo>
                    <a:pt x="1" y="0"/>
                  </a:moveTo>
                  <a:cubicBezTo>
                    <a:pt x="433" y="598"/>
                    <a:pt x="605" y="943"/>
                    <a:pt x="864" y="1497"/>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6054875" y="4323725"/>
              <a:ext cx="20200" cy="34400"/>
            </a:xfrm>
            <a:custGeom>
              <a:avLst/>
              <a:gdLst/>
              <a:ahLst/>
              <a:cxnLst/>
              <a:rect l="l" t="t" r="r" b="b"/>
              <a:pathLst>
                <a:path w="808" h="1376" fill="none" extrusionOk="0">
                  <a:moveTo>
                    <a:pt x="0" y="1"/>
                  </a:moveTo>
                  <a:cubicBezTo>
                    <a:pt x="293" y="394"/>
                    <a:pt x="581" y="939"/>
                    <a:pt x="808" y="1375"/>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5930950" y="4417050"/>
              <a:ext cx="450300" cy="2400"/>
            </a:xfrm>
            <a:custGeom>
              <a:avLst/>
              <a:gdLst/>
              <a:ahLst/>
              <a:cxnLst/>
              <a:rect l="l" t="t" r="r" b="b"/>
              <a:pathLst>
                <a:path w="18012" h="96" fill="none" extrusionOk="0">
                  <a:moveTo>
                    <a:pt x="18012" y="95"/>
                  </a:moveTo>
                  <a:lnTo>
                    <a:pt x="1" y="1"/>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6263550" y="4352425"/>
              <a:ext cx="113675" cy="66400"/>
            </a:xfrm>
            <a:custGeom>
              <a:avLst/>
              <a:gdLst/>
              <a:ahLst/>
              <a:cxnLst/>
              <a:rect l="l" t="t" r="r" b="b"/>
              <a:pathLst>
                <a:path w="4547" h="2656" fill="none" extrusionOk="0">
                  <a:moveTo>
                    <a:pt x="4546" y="0"/>
                  </a:moveTo>
                  <a:cubicBezTo>
                    <a:pt x="4546" y="0"/>
                    <a:pt x="376" y="30"/>
                    <a:pt x="1" y="2655"/>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5990475" y="4355175"/>
              <a:ext cx="35975" cy="62400"/>
            </a:xfrm>
            <a:custGeom>
              <a:avLst/>
              <a:gdLst/>
              <a:ahLst/>
              <a:cxnLst/>
              <a:rect l="l" t="t" r="r" b="b"/>
              <a:pathLst>
                <a:path w="1439" h="2496" fill="none" extrusionOk="0">
                  <a:moveTo>
                    <a:pt x="0" y="0"/>
                  </a:moveTo>
                  <a:cubicBezTo>
                    <a:pt x="0" y="0"/>
                    <a:pt x="1202" y="1707"/>
                    <a:pt x="1438" y="2495"/>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5913200" y="2824625"/>
              <a:ext cx="594150" cy="1433550"/>
            </a:xfrm>
            <a:custGeom>
              <a:avLst/>
              <a:gdLst/>
              <a:ahLst/>
              <a:cxnLst/>
              <a:rect l="l" t="t" r="r" b="b"/>
              <a:pathLst>
                <a:path w="23766" h="57342" extrusionOk="0">
                  <a:moveTo>
                    <a:pt x="22789" y="1"/>
                  </a:moveTo>
                  <a:lnTo>
                    <a:pt x="10062" y="653"/>
                  </a:lnTo>
                  <a:cubicBezTo>
                    <a:pt x="10062" y="653"/>
                    <a:pt x="0" y="23155"/>
                    <a:pt x="531" y="31124"/>
                  </a:cubicBezTo>
                  <a:cubicBezTo>
                    <a:pt x="1026" y="38546"/>
                    <a:pt x="6654" y="57341"/>
                    <a:pt x="6654" y="57341"/>
                  </a:cubicBezTo>
                  <a:lnTo>
                    <a:pt x="18717" y="55130"/>
                  </a:lnTo>
                  <a:cubicBezTo>
                    <a:pt x="18717" y="55130"/>
                    <a:pt x="12948" y="31916"/>
                    <a:pt x="13248" y="29514"/>
                  </a:cubicBezTo>
                  <a:cubicBezTo>
                    <a:pt x="13547" y="27114"/>
                    <a:pt x="20913" y="10589"/>
                    <a:pt x="20913" y="10589"/>
                  </a:cubicBezTo>
                  <a:cubicBezTo>
                    <a:pt x="20913" y="10589"/>
                    <a:pt x="23765" y="6695"/>
                    <a:pt x="227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6190025" y="3100700"/>
              <a:ext cx="189300" cy="1111400"/>
            </a:xfrm>
            <a:custGeom>
              <a:avLst/>
              <a:gdLst/>
              <a:ahLst/>
              <a:cxnLst/>
              <a:rect l="l" t="t" r="r" b="b"/>
              <a:pathLst>
                <a:path w="7572" h="44456" fill="none" extrusionOk="0">
                  <a:moveTo>
                    <a:pt x="5626" y="44456"/>
                  </a:moveTo>
                  <a:cubicBezTo>
                    <a:pt x="5626" y="44456"/>
                    <a:pt x="0" y="21023"/>
                    <a:pt x="300" y="18621"/>
                  </a:cubicBezTo>
                  <a:cubicBezTo>
                    <a:pt x="599" y="16220"/>
                    <a:pt x="7571" y="1"/>
                    <a:pt x="7571" y="1"/>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6064950" y="4147450"/>
              <a:ext cx="302550" cy="60975"/>
            </a:xfrm>
            <a:custGeom>
              <a:avLst/>
              <a:gdLst/>
              <a:ahLst/>
              <a:cxnLst/>
              <a:rect l="l" t="t" r="r" b="b"/>
              <a:pathLst>
                <a:path w="12102" h="2439" fill="none" extrusionOk="0">
                  <a:moveTo>
                    <a:pt x="12102" y="0"/>
                  </a:moveTo>
                  <a:lnTo>
                    <a:pt x="1" y="2439"/>
                  </a:ln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6503100" y="3841400"/>
              <a:ext cx="413600" cy="559325"/>
            </a:xfrm>
            <a:custGeom>
              <a:avLst/>
              <a:gdLst/>
              <a:ahLst/>
              <a:cxnLst/>
              <a:rect l="l" t="t" r="r" b="b"/>
              <a:pathLst>
                <a:path w="16544" h="22373" extrusionOk="0">
                  <a:moveTo>
                    <a:pt x="9545" y="1"/>
                  </a:moveTo>
                  <a:lnTo>
                    <a:pt x="0" y="3274"/>
                  </a:lnTo>
                  <a:lnTo>
                    <a:pt x="6434" y="15256"/>
                  </a:lnTo>
                  <a:lnTo>
                    <a:pt x="1450" y="21152"/>
                  </a:lnTo>
                  <a:cubicBezTo>
                    <a:pt x="1242" y="21366"/>
                    <a:pt x="1188" y="21685"/>
                    <a:pt x="1313" y="21954"/>
                  </a:cubicBezTo>
                  <a:cubicBezTo>
                    <a:pt x="1434" y="22217"/>
                    <a:pt x="1694" y="22372"/>
                    <a:pt x="1966" y="22372"/>
                  </a:cubicBezTo>
                  <a:cubicBezTo>
                    <a:pt x="2067" y="22372"/>
                    <a:pt x="2169" y="22351"/>
                    <a:pt x="2266" y="22306"/>
                  </a:cubicBezTo>
                  <a:lnTo>
                    <a:pt x="16543" y="15711"/>
                  </a:lnTo>
                  <a:lnTo>
                    <a:pt x="15173" y="11772"/>
                  </a:lnTo>
                  <a:lnTo>
                    <a:pt x="9545"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6523825" y="4131600"/>
              <a:ext cx="428400" cy="318050"/>
            </a:xfrm>
            <a:custGeom>
              <a:avLst/>
              <a:gdLst/>
              <a:ahLst/>
              <a:cxnLst/>
              <a:rect l="l" t="t" r="r" b="b"/>
              <a:pathLst>
                <a:path w="17136" h="12722" extrusionOk="0">
                  <a:moveTo>
                    <a:pt x="14315" y="0"/>
                  </a:moveTo>
                  <a:cubicBezTo>
                    <a:pt x="14315" y="0"/>
                    <a:pt x="10047" y="3401"/>
                    <a:pt x="5630" y="3635"/>
                  </a:cubicBezTo>
                  <a:lnTo>
                    <a:pt x="252" y="9692"/>
                  </a:lnTo>
                  <a:cubicBezTo>
                    <a:pt x="30" y="9941"/>
                    <a:pt x="1" y="10602"/>
                    <a:pt x="72" y="11144"/>
                  </a:cubicBezTo>
                  <a:cubicBezTo>
                    <a:pt x="73" y="11160"/>
                    <a:pt x="567" y="12722"/>
                    <a:pt x="900" y="12722"/>
                  </a:cubicBezTo>
                  <a:cubicBezTo>
                    <a:pt x="915" y="12722"/>
                    <a:pt x="929" y="12719"/>
                    <a:pt x="944" y="12712"/>
                  </a:cubicBezTo>
                  <a:lnTo>
                    <a:pt x="16894" y="5344"/>
                  </a:lnTo>
                  <a:cubicBezTo>
                    <a:pt x="17062" y="5267"/>
                    <a:pt x="17135" y="5067"/>
                    <a:pt x="17058" y="4899"/>
                  </a:cubicBezTo>
                  <a:lnTo>
                    <a:pt x="143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6631475" y="4246825"/>
              <a:ext cx="42425" cy="28775"/>
            </a:xfrm>
            <a:custGeom>
              <a:avLst/>
              <a:gdLst/>
              <a:ahLst/>
              <a:cxnLst/>
              <a:rect l="l" t="t" r="r" b="b"/>
              <a:pathLst>
                <a:path w="1697" h="1151" fill="none" extrusionOk="0">
                  <a:moveTo>
                    <a:pt x="0" y="0"/>
                  </a:moveTo>
                  <a:cubicBezTo>
                    <a:pt x="610" y="315"/>
                    <a:pt x="1178" y="701"/>
                    <a:pt x="1697" y="115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6616200" y="4269425"/>
              <a:ext cx="35450" cy="24775"/>
            </a:xfrm>
            <a:custGeom>
              <a:avLst/>
              <a:gdLst/>
              <a:ahLst/>
              <a:cxnLst/>
              <a:rect l="l" t="t" r="r" b="b"/>
              <a:pathLst>
                <a:path w="1418" h="991" fill="none" extrusionOk="0">
                  <a:moveTo>
                    <a:pt x="1" y="1"/>
                  </a:moveTo>
                  <a:cubicBezTo>
                    <a:pt x="646" y="358"/>
                    <a:pt x="949" y="598"/>
                    <a:pt x="1418" y="99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6602625" y="4287050"/>
              <a:ext cx="32900" cy="22575"/>
            </a:xfrm>
            <a:custGeom>
              <a:avLst/>
              <a:gdLst/>
              <a:ahLst/>
              <a:cxnLst/>
              <a:rect l="l" t="t" r="r" b="b"/>
              <a:pathLst>
                <a:path w="1316" h="903" fill="none" extrusionOk="0">
                  <a:moveTo>
                    <a:pt x="0" y="1"/>
                  </a:moveTo>
                  <a:cubicBezTo>
                    <a:pt x="434" y="233"/>
                    <a:pt x="925" y="605"/>
                    <a:pt x="1316" y="903"/>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6530000" y="4235300"/>
              <a:ext cx="408825" cy="188825"/>
            </a:xfrm>
            <a:custGeom>
              <a:avLst/>
              <a:gdLst/>
              <a:ahLst/>
              <a:cxnLst/>
              <a:rect l="l" t="t" r="r" b="b"/>
              <a:pathLst>
                <a:path w="16353" h="7553" fill="none" extrusionOk="0">
                  <a:moveTo>
                    <a:pt x="16352" y="0"/>
                  </a:moveTo>
                  <a:lnTo>
                    <a:pt x="1" y="7553"/>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6812575" y="4176325"/>
              <a:ext cx="94150" cy="108325"/>
            </a:xfrm>
            <a:custGeom>
              <a:avLst/>
              <a:gdLst/>
              <a:ahLst/>
              <a:cxnLst/>
              <a:rect l="l" t="t" r="r" b="b"/>
              <a:pathLst>
                <a:path w="3766" h="4333" fill="none" extrusionOk="0">
                  <a:moveTo>
                    <a:pt x="3765" y="1"/>
                  </a:moveTo>
                  <a:cubicBezTo>
                    <a:pt x="3765" y="1"/>
                    <a:pt x="1" y="1797"/>
                    <a:pt x="775" y="4333"/>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6557650" y="4342825"/>
              <a:ext cx="59050" cy="41250"/>
            </a:xfrm>
            <a:custGeom>
              <a:avLst/>
              <a:gdLst/>
              <a:ahLst/>
              <a:cxnLst/>
              <a:rect l="l" t="t" r="r" b="b"/>
              <a:pathLst>
                <a:path w="2362" h="1650" fill="none" extrusionOk="0">
                  <a:moveTo>
                    <a:pt x="0" y="1"/>
                  </a:moveTo>
                  <a:cubicBezTo>
                    <a:pt x="0" y="1"/>
                    <a:pt x="1814" y="1038"/>
                    <a:pt x="2361" y="165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6267800" y="2787850"/>
              <a:ext cx="585900" cy="1382100"/>
            </a:xfrm>
            <a:custGeom>
              <a:avLst/>
              <a:gdLst/>
              <a:ahLst/>
              <a:cxnLst/>
              <a:rect l="l" t="t" r="r" b="b"/>
              <a:pathLst>
                <a:path w="23436" h="55284" extrusionOk="0">
                  <a:moveTo>
                    <a:pt x="16262" y="1"/>
                  </a:moveTo>
                  <a:lnTo>
                    <a:pt x="3835" y="2806"/>
                  </a:lnTo>
                  <a:cubicBezTo>
                    <a:pt x="3835" y="2806"/>
                    <a:pt x="0" y="24055"/>
                    <a:pt x="1809" y="31835"/>
                  </a:cubicBezTo>
                  <a:cubicBezTo>
                    <a:pt x="3835" y="40537"/>
                    <a:pt x="12562" y="55284"/>
                    <a:pt x="12562" y="55284"/>
                  </a:cubicBezTo>
                  <a:lnTo>
                    <a:pt x="23436" y="49882"/>
                  </a:lnTo>
                  <a:cubicBezTo>
                    <a:pt x="23436" y="49882"/>
                    <a:pt x="14051" y="31956"/>
                    <a:pt x="14067" y="28088"/>
                  </a:cubicBezTo>
                  <a:cubicBezTo>
                    <a:pt x="14076" y="25668"/>
                    <a:pt x="16215" y="10755"/>
                    <a:pt x="16215" y="10755"/>
                  </a:cubicBezTo>
                  <a:cubicBezTo>
                    <a:pt x="16215" y="10755"/>
                    <a:pt x="18365" y="6432"/>
                    <a:pt x="16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6556700" y="2801100"/>
              <a:ext cx="234375" cy="1264925"/>
            </a:xfrm>
            <a:custGeom>
              <a:avLst/>
              <a:gdLst/>
              <a:ahLst/>
              <a:cxnLst/>
              <a:rect l="l" t="t" r="r" b="b"/>
              <a:pathLst>
                <a:path w="9375" h="50597" fill="none" extrusionOk="0">
                  <a:moveTo>
                    <a:pt x="9374" y="50597"/>
                  </a:moveTo>
                  <a:cubicBezTo>
                    <a:pt x="9374" y="50597"/>
                    <a:pt x="0" y="33075"/>
                    <a:pt x="7" y="28087"/>
                  </a:cubicBezTo>
                  <a:cubicBezTo>
                    <a:pt x="10" y="25667"/>
                    <a:pt x="1495" y="14384"/>
                    <a:pt x="2155" y="10754"/>
                  </a:cubicBezTo>
                  <a:cubicBezTo>
                    <a:pt x="2816" y="7125"/>
                    <a:pt x="4109" y="2931"/>
                    <a:pt x="2202" y="0"/>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6301425" y="2875075"/>
              <a:ext cx="53925" cy="528175"/>
            </a:xfrm>
            <a:custGeom>
              <a:avLst/>
              <a:gdLst/>
              <a:ahLst/>
              <a:cxnLst/>
              <a:rect l="l" t="t" r="r" b="b"/>
              <a:pathLst>
                <a:path w="2157" h="21127" fill="none" extrusionOk="0">
                  <a:moveTo>
                    <a:pt x="1" y="21127"/>
                  </a:moveTo>
                  <a:cubicBezTo>
                    <a:pt x="572" y="15155"/>
                    <a:pt x="1248" y="7140"/>
                    <a:pt x="2157" y="1"/>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6514975" y="2875075"/>
              <a:ext cx="118225" cy="72350"/>
            </a:xfrm>
            <a:custGeom>
              <a:avLst/>
              <a:gdLst/>
              <a:ahLst/>
              <a:cxnLst/>
              <a:rect l="l" t="t" r="r" b="b"/>
              <a:pathLst>
                <a:path w="4729" h="2894" fill="none" extrusionOk="0">
                  <a:moveTo>
                    <a:pt x="0" y="1"/>
                  </a:moveTo>
                  <a:cubicBezTo>
                    <a:pt x="0" y="1"/>
                    <a:pt x="738" y="1831"/>
                    <a:pt x="4729" y="2893"/>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6296800" y="2885950"/>
              <a:ext cx="44450" cy="136550"/>
            </a:xfrm>
            <a:custGeom>
              <a:avLst/>
              <a:gdLst/>
              <a:ahLst/>
              <a:cxnLst/>
              <a:rect l="l" t="t" r="r" b="b"/>
              <a:pathLst>
                <a:path w="1778" h="5462" fill="none" extrusionOk="0">
                  <a:moveTo>
                    <a:pt x="600" y="0"/>
                  </a:moveTo>
                  <a:cubicBezTo>
                    <a:pt x="600" y="0"/>
                    <a:pt x="1" y="4380"/>
                    <a:pt x="351" y="4959"/>
                  </a:cubicBezTo>
                  <a:cubicBezTo>
                    <a:pt x="513" y="5223"/>
                    <a:pt x="1777" y="5461"/>
                    <a:pt x="1777" y="5461"/>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p:nvPr/>
          </p:nvSpPr>
          <p:spPr>
            <a:xfrm>
              <a:off x="6126925" y="2891900"/>
              <a:ext cx="94900" cy="38550"/>
            </a:xfrm>
            <a:custGeom>
              <a:avLst/>
              <a:gdLst/>
              <a:ahLst/>
              <a:cxnLst/>
              <a:rect l="l" t="t" r="r" b="b"/>
              <a:pathLst>
                <a:path w="3796" h="1542" fill="none" extrusionOk="0">
                  <a:moveTo>
                    <a:pt x="1" y="1480"/>
                  </a:moveTo>
                  <a:cubicBezTo>
                    <a:pt x="1" y="1480"/>
                    <a:pt x="2411" y="1542"/>
                    <a:pt x="3795" y="0"/>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6553750" y="3987625"/>
              <a:ext cx="275600" cy="133450"/>
            </a:xfrm>
            <a:custGeom>
              <a:avLst/>
              <a:gdLst/>
              <a:ahLst/>
              <a:cxnLst/>
              <a:rect l="l" t="t" r="r" b="b"/>
              <a:pathLst>
                <a:path w="11024" h="5338" fill="none" extrusionOk="0">
                  <a:moveTo>
                    <a:pt x="11023" y="0"/>
                  </a:moveTo>
                  <a:lnTo>
                    <a:pt x="0" y="5338"/>
                  </a:ln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6102250" y="2043525"/>
              <a:ext cx="609250" cy="855375"/>
            </a:xfrm>
            <a:custGeom>
              <a:avLst/>
              <a:gdLst/>
              <a:ahLst/>
              <a:cxnLst/>
              <a:rect l="l" t="t" r="r" b="b"/>
              <a:pathLst>
                <a:path w="24370" h="34215" extrusionOk="0">
                  <a:moveTo>
                    <a:pt x="5853" y="0"/>
                  </a:moveTo>
                  <a:cubicBezTo>
                    <a:pt x="5853" y="0"/>
                    <a:pt x="1278" y="1315"/>
                    <a:pt x="621" y="10074"/>
                  </a:cubicBezTo>
                  <a:cubicBezTo>
                    <a:pt x="0" y="13666"/>
                    <a:pt x="1491" y="33634"/>
                    <a:pt x="1493" y="33634"/>
                  </a:cubicBezTo>
                  <a:cubicBezTo>
                    <a:pt x="1493" y="33634"/>
                    <a:pt x="1493" y="33634"/>
                    <a:pt x="1493" y="33634"/>
                  </a:cubicBezTo>
                  <a:cubicBezTo>
                    <a:pt x="3906" y="34051"/>
                    <a:pt x="6354" y="34214"/>
                    <a:pt x="8707" y="34214"/>
                  </a:cubicBezTo>
                  <a:cubicBezTo>
                    <a:pt x="17150" y="34214"/>
                    <a:pt x="24369" y="32115"/>
                    <a:pt x="24369" y="32115"/>
                  </a:cubicBezTo>
                  <a:cubicBezTo>
                    <a:pt x="24369" y="32115"/>
                    <a:pt x="22301" y="19595"/>
                    <a:pt x="21515" y="14892"/>
                  </a:cubicBezTo>
                  <a:cubicBezTo>
                    <a:pt x="19540" y="3086"/>
                    <a:pt x="11377" y="578"/>
                    <a:pt x="11377" y="578"/>
                  </a:cubicBezTo>
                  <a:lnTo>
                    <a:pt x="5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5638825" y="1528725"/>
              <a:ext cx="657700" cy="687950"/>
            </a:xfrm>
            <a:custGeom>
              <a:avLst/>
              <a:gdLst/>
              <a:ahLst/>
              <a:cxnLst/>
              <a:rect l="l" t="t" r="r" b="b"/>
              <a:pathLst>
                <a:path w="26308" h="27518" extrusionOk="0">
                  <a:moveTo>
                    <a:pt x="5618" y="1"/>
                  </a:moveTo>
                  <a:cubicBezTo>
                    <a:pt x="5618" y="1"/>
                    <a:pt x="1" y="3946"/>
                    <a:pt x="2576" y="6012"/>
                  </a:cubicBezTo>
                  <a:cubicBezTo>
                    <a:pt x="5988" y="8312"/>
                    <a:pt x="10349" y="12888"/>
                    <a:pt x="13670" y="17026"/>
                  </a:cubicBezTo>
                  <a:cubicBezTo>
                    <a:pt x="15742" y="19607"/>
                    <a:pt x="19933" y="27517"/>
                    <a:pt x="19933" y="27517"/>
                  </a:cubicBezTo>
                  <a:lnTo>
                    <a:pt x="26308" y="20672"/>
                  </a:lnTo>
                  <a:cubicBezTo>
                    <a:pt x="26308" y="20672"/>
                    <a:pt x="23616" y="15927"/>
                    <a:pt x="19422" y="11260"/>
                  </a:cubicBezTo>
                  <a:cubicBezTo>
                    <a:pt x="13922" y="5140"/>
                    <a:pt x="5618" y="1"/>
                    <a:pt x="5618"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5508350" y="1441300"/>
              <a:ext cx="341525" cy="263800"/>
            </a:xfrm>
            <a:custGeom>
              <a:avLst/>
              <a:gdLst/>
              <a:ahLst/>
              <a:cxnLst/>
              <a:rect l="l" t="t" r="r" b="b"/>
              <a:pathLst>
                <a:path w="13661" h="10552" extrusionOk="0">
                  <a:moveTo>
                    <a:pt x="3935" y="1"/>
                  </a:moveTo>
                  <a:cubicBezTo>
                    <a:pt x="3884" y="1"/>
                    <a:pt x="3849" y="11"/>
                    <a:pt x="3833" y="32"/>
                  </a:cubicBezTo>
                  <a:cubicBezTo>
                    <a:pt x="3569" y="376"/>
                    <a:pt x="5151" y="1613"/>
                    <a:pt x="6056" y="2244"/>
                  </a:cubicBezTo>
                  <a:cubicBezTo>
                    <a:pt x="4711" y="1480"/>
                    <a:pt x="3055" y="432"/>
                    <a:pt x="2471" y="432"/>
                  </a:cubicBezTo>
                  <a:cubicBezTo>
                    <a:pt x="2391" y="432"/>
                    <a:pt x="2332" y="452"/>
                    <a:pt x="2295" y="495"/>
                  </a:cubicBezTo>
                  <a:cubicBezTo>
                    <a:pt x="1993" y="853"/>
                    <a:pt x="3745" y="2360"/>
                    <a:pt x="4919" y="3151"/>
                  </a:cubicBezTo>
                  <a:cubicBezTo>
                    <a:pt x="3859" y="2617"/>
                    <a:pt x="1427" y="1000"/>
                    <a:pt x="805" y="1000"/>
                  </a:cubicBezTo>
                  <a:cubicBezTo>
                    <a:pt x="748" y="1000"/>
                    <a:pt x="706" y="1014"/>
                    <a:pt x="682" y="1043"/>
                  </a:cubicBezTo>
                  <a:cubicBezTo>
                    <a:pt x="281" y="1539"/>
                    <a:pt x="3823" y="4158"/>
                    <a:pt x="3823" y="4158"/>
                  </a:cubicBezTo>
                  <a:cubicBezTo>
                    <a:pt x="3823" y="4158"/>
                    <a:pt x="1276" y="2465"/>
                    <a:pt x="444" y="2465"/>
                  </a:cubicBezTo>
                  <a:cubicBezTo>
                    <a:pt x="323" y="2465"/>
                    <a:pt x="238" y="2501"/>
                    <a:pt x="202" y="2584"/>
                  </a:cubicBezTo>
                  <a:cubicBezTo>
                    <a:pt x="0" y="3063"/>
                    <a:pt x="3372" y="5055"/>
                    <a:pt x="3392" y="5475"/>
                  </a:cubicBezTo>
                  <a:cubicBezTo>
                    <a:pt x="3395" y="5543"/>
                    <a:pt x="3338" y="5570"/>
                    <a:pt x="3241" y="5570"/>
                  </a:cubicBezTo>
                  <a:cubicBezTo>
                    <a:pt x="2848" y="5570"/>
                    <a:pt x="1786" y="5124"/>
                    <a:pt x="1309" y="5124"/>
                  </a:cubicBezTo>
                  <a:cubicBezTo>
                    <a:pt x="1173" y="5124"/>
                    <a:pt x="1085" y="5160"/>
                    <a:pt x="1072" y="5252"/>
                  </a:cubicBezTo>
                  <a:cubicBezTo>
                    <a:pt x="1002" y="5751"/>
                    <a:pt x="7409" y="9079"/>
                    <a:pt x="9378" y="10551"/>
                  </a:cubicBezTo>
                  <a:lnTo>
                    <a:pt x="13660" y="5379"/>
                  </a:lnTo>
                  <a:cubicBezTo>
                    <a:pt x="9306" y="2375"/>
                    <a:pt x="4707" y="1"/>
                    <a:pt x="3935"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5787150" y="2304875"/>
              <a:ext cx="719175" cy="675075"/>
            </a:xfrm>
            <a:custGeom>
              <a:avLst/>
              <a:gdLst/>
              <a:ahLst/>
              <a:cxnLst/>
              <a:rect l="l" t="t" r="r" b="b"/>
              <a:pathLst>
                <a:path w="28767" h="27003" extrusionOk="0">
                  <a:moveTo>
                    <a:pt x="20740" y="1"/>
                  </a:moveTo>
                  <a:cubicBezTo>
                    <a:pt x="20740" y="1"/>
                    <a:pt x="17284" y="7848"/>
                    <a:pt x="15123" y="10354"/>
                  </a:cubicBezTo>
                  <a:cubicBezTo>
                    <a:pt x="11660" y="14374"/>
                    <a:pt x="6135" y="18708"/>
                    <a:pt x="2645" y="20889"/>
                  </a:cubicBezTo>
                  <a:cubicBezTo>
                    <a:pt x="0" y="22864"/>
                    <a:pt x="5476" y="27003"/>
                    <a:pt x="5476" y="27003"/>
                  </a:cubicBezTo>
                  <a:cubicBezTo>
                    <a:pt x="5476" y="27003"/>
                    <a:pt x="14593" y="22835"/>
                    <a:pt x="20304" y="16911"/>
                  </a:cubicBezTo>
                  <a:cubicBezTo>
                    <a:pt x="24658" y="12392"/>
                    <a:pt x="28767" y="4222"/>
                    <a:pt x="28767" y="4222"/>
                  </a:cubicBezTo>
                  <a:lnTo>
                    <a:pt x="20740"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5652900" y="2802425"/>
              <a:ext cx="339500" cy="258850"/>
            </a:xfrm>
            <a:custGeom>
              <a:avLst/>
              <a:gdLst/>
              <a:ahLst/>
              <a:cxnLst/>
              <a:rect l="l" t="t" r="r" b="b"/>
              <a:pathLst>
                <a:path w="13580" h="10354" extrusionOk="0">
                  <a:moveTo>
                    <a:pt x="9635" y="1"/>
                  </a:moveTo>
                  <a:cubicBezTo>
                    <a:pt x="7615" y="1405"/>
                    <a:pt x="1096" y="4507"/>
                    <a:pt x="1149" y="5008"/>
                  </a:cubicBezTo>
                  <a:cubicBezTo>
                    <a:pt x="1159" y="5107"/>
                    <a:pt x="1258" y="5145"/>
                    <a:pt x="1411" y="5145"/>
                  </a:cubicBezTo>
                  <a:cubicBezTo>
                    <a:pt x="1893" y="5145"/>
                    <a:pt x="2908" y="4766"/>
                    <a:pt x="3307" y="4766"/>
                  </a:cubicBezTo>
                  <a:cubicBezTo>
                    <a:pt x="3417" y="4766"/>
                    <a:pt x="3480" y="4794"/>
                    <a:pt x="3474" y="4866"/>
                  </a:cubicBezTo>
                  <a:cubicBezTo>
                    <a:pt x="3441" y="5286"/>
                    <a:pt x="1" y="7159"/>
                    <a:pt x="187" y="7646"/>
                  </a:cubicBezTo>
                  <a:cubicBezTo>
                    <a:pt x="221" y="7735"/>
                    <a:pt x="313" y="7773"/>
                    <a:pt x="447" y="7773"/>
                  </a:cubicBezTo>
                  <a:cubicBezTo>
                    <a:pt x="1301" y="7773"/>
                    <a:pt x="3858" y="6198"/>
                    <a:pt x="3859" y="6197"/>
                  </a:cubicBezTo>
                  <a:lnTo>
                    <a:pt x="3859" y="6197"/>
                  </a:lnTo>
                  <a:cubicBezTo>
                    <a:pt x="3858" y="6198"/>
                    <a:pt x="228" y="8692"/>
                    <a:pt x="613" y="9200"/>
                  </a:cubicBezTo>
                  <a:cubicBezTo>
                    <a:pt x="638" y="9233"/>
                    <a:pt x="684" y="9248"/>
                    <a:pt x="748" y="9248"/>
                  </a:cubicBezTo>
                  <a:cubicBezTo>
                    <a:pt x="1391" y="9248"/>
                    <a:pt x="3850" y="7736"/>
                    <a:pt x="4921" y="7243"/>
                  </a:cubicBezTo>
                  <a:lnTo>
                    <a:pt x="4921" y="7243"/>
                  </a:lnTo>
                  <a:cubicBezTo>
                    <a:pt x="3720" y="7992"/>
                    <a:pt x="1917" y="9438"/>
                    <a:pt x="2207" y="9806"/>
                  </a:cubicBezTo>
                  <a:cubicBezTo>
                    <a:pt x="2244" y="9853"/>
                    <a:pt x="2309" y="9874"/>
                    <a:pt x="2398" y="9874"/>
                  </a:cubicBezTo>
                  <a:cubicBezTo>
                    <a:pt x="2997" y="9874"/>
                    <a:pt x="4667" y="8897"/>
                    <a:pt x="6024" y="8188"/>
                  </a:cubicBezTo>
                  <a:lnTo>
                    <a:pt x="6024" y="8188"/>
                  </a:lnTo>
                  <a:cubicBezTo>
                    <a:pt x="5100" y="8788"/>
                    <a:pt x="3475" y="9968"/>
                    <a:pt x="3726" y="10320"/>
                  </a:cubicBezTo>
                  <a:cubicBezTo>
                    <a:pt x="3742" y="10343"/>
                    <a:pt x="3778" y="10354"/>
                    <a:pt x="3831" y="10354"/>
                  </a:cubicBezTo>
                  <a:cubicBezTo>
                    <a:pt x="4613" y="10354"/>
                    <a:pt x="9266" y="8005"/>
                    <a:pt x="13579" y="5624"/>
                  </a:cubicBezTo>
                  <a:lnTo>
                    <a:pt x="9635"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6197200" y="2252100"/>
              <a:ext cx="350750" cy="363375"/>
            </a:xfrm>
            <a:custGeom>
              <a:avLst/>
              <a:gdLst/>
              <a:ahLst/>
              <a:cxnLst/>
              <a:rect l="l" t="t" r="r" b="b"/>
              <a:pathLst>
                <a:path w="14030" h="14535" extrusionOk="0">
                  <a:moveTo>
                    <a:pt x="4165" y="0"/>
                  </a:moveTo>
                  <a:cubicBezTo>
                    <a:pt x="3021" y="3845"/>
                    <a:pt x="1" y="10213"/>
                    <a:pt x="1" y="10213"/>
                  </a:cubicBezTo>
                  <a:lnTo>
                    <a:pt x="8201" y="14535"/>
                  </a:lnTo>
                  <a:cubicBezTo>
                    <a:pt x="8201" y="14535"/>
                    <a:pt x="12430" y="9374"/>
                    <a:pt x="14030" y="3173"/>
                  </a:cubicBezTo>
                  <a:lnTo>
                    <a:pt x="41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6402250" y="2368575"/>
              <a:ext cx="134750" cy="246900"/>
            </a:xfrm>
            <a:custGeom>
              <a:avLst/>
              <a:gdLst/>
              <a:ahLst/>
              <a:cxnLst/>
              <a:rect l="l" t="t" r="r" b="b"/>
              <a:pathLst>
                <a:path w="5390" h="9876" fill="none" extrusionOk="0">
                  <a:moveTo>
                    <a:pt x="0" y="9876"/>
                  </a:moveTo>
                  <a:cubicBezTo>
                    <a:pt x="0" y="9876"/>
                    <a:pt x="4591" y="3464"/>
                    <a:pt x="5389"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6197200" y="2288150"/>
              <a:ext cx="92350" cy="219300"/>
            </a:xfrm>
            <a:custGeom>
              <a:avLst/>
              <a:gdLst/>
              <a:ahLst/>
              <a:cxnLst/>
              <a:rect l="l" t="t" r="r" b="b"/>
              <a:pathLst>
                <a:path w="3694" h="8772" fill="none" extrusionOk="0">
                  <a:moveTo>
                    <a:pt x="1" y="8771"/>
                  </a:moveTo>
                  <a:cubicBezTo>
                    <a:pt x="1" y="8771"/>
                    <a:pt x="3052" y="2861"/>
                    <a:pt x="3693"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5957650" y="1814050"/>
              <a:ext cx="385925" cy="546425"/>
            </a:xfrm>
            <a:custGeom>
              <a:avLst/>
              <a:gdLst/>
              <a:ahLst/>
              <a:cxnLst/>
              <a:rect l="l" t="t" r="r" b="b"/>
              <a:pathLst>
                <a:path w="15437" h="21857" extrusionOk="0">
                  <a:moveTo>
                    <a:pt x="7251" y="1"/>
                  </a:moveTo>
                  <a:lnTo>
                    <a:pt x="0" y="5799"/>
                  </a:lnTo>
                  <a:cubicBezTo>
                    <a:pt x="4606" y="11938"/>
                    <a:pt x="6153" y="18646"/>
                    <a:pt x="6256" y="21857"/>
                  </a:cubicBezTo>
                  <a:lnTo>
                    <a:pt x="15437" y="9601"/>
                  </a:lnTo>
                  <a:cubicBezTo>
                    <a:pt x="13621" y="5101"/>
                    <a:pt x="7251" y="1"/>
                    <a:pt x="7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6166475" y="1807850"/>
              <a:ext cx="202225" cy="192475"/>
            </a:xfrm>
            <a:custGeom>
              <a:avLst/>
              <a:gdLst/>
              <a:ahLst/>
              <a:cxnLst/>
              <a:rect l="l" t="t" r="r" b="b"/>
              <a:pathLst>
                <a:path w="8089" h="7699" extrusionOk="0">
                  <a:moveTo>
                    <a:pt x="3527" y="1"/>
                  </a:moveTo>
                  <a:cubicBezTo>
                    <a:pt x="2568" y="1"/>
                    <a:pt x="1852" y="170"/>
                    <a:pt x="1852" y="170"/>
                  </a:cubicBezTo>
                  <a:cubicBezTo>
                    <a:pt x="1852" y="170"/>
                    <a:pt x="1" y="5300"/>
                    <a:pt x="1649" y="6966"/>
                  </a:cubicBezTo>
                  <a:cubicBezTo>
                    <a:pt x="2115" y="7438"/>
                    <a:pt x="3077" y="7698"/>
                    <a:pt x="4030" y="7698"/>
                  </a:cubicBezTo>
                  <a:cubicBezTo>
                    <a:pt x="4827" y="7698"/>
                    <a:pt x="5618" y="7516"/>
                    <a:pt x="6108" y="7125"/>
                  </a:cubicBezTo>
                  <a:cubicBezTo>
                    <a:pt x="6906" y="6489"/>
                    <a:pt x="8088" y="2544"/>
                    <a:pt x="7635" y="1853"/>
                  </a:cubicBezTo>
                  <a:cubicBezTo>
                    <a:pt x="6633" y="323"/>
                    <a:pt x="4849" y="1"/>
                    <a:pt x="3527"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6213800" y="1872550"/>
              <a:ext cx="24825" cy="52400"/>
            </a:xfrm>
            <a:custGeom>
              <a:avLst/>
              <a:gdLst/>
              <a:ahLst/>
              <a:cxnLst/>
              <a:rect l="l" t="t" r="r" b="b"/>
              <a:pathLst>
                <a:path w="993" h="2096" fill="none" extrusionOk="0">
                  <a:moveTo>
                    <a:pt x="993" y="1"/>
                  </a:moveTo>
                  <a:cubicBezTo>
                    <a:pt x="993" y="1"/>
                    <a:pt x="0" y="1213"/>
                    <a:pt x="41" y="1584"/>
                  </a:cubicBezTo>
                  <a:cubicBezTo>
                    <a:pt x="80" y="1956"/>
                    <a:pt x="940" y="2095"/>
                    <a:pt x="940" y="2095"/>
                  </a:cubicBezTo>
                </a:path>
              </a:pathLst>
            </a:custGeom>
            <a:noFill/>
            <a:ln w="5575" cap="flat" cmpd="sng">
              <a:solidFill>
                <a:srgbClr val="995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202175" y="1933450"/>
              <a:ext cx="68225" cy="35850"/>
            </a:xfrm>
            <a:custGeom>
              <a:avLst/>
              <a:gdLst/>
              <a:ahLst/>
              <a:cxnLst/>
              <a:rect l="l" t="t" r="r" b="b"/>
              <a:pathLst>
                <a:path w="2729" h="1434" extrusionOk="0">
                  <a:moveTo>
                    <a:pt x="409" y="0"/>
                  </a:moveTo>
                  <a:lnTo>
                    <a:pt x="409" y="0"/>
                  </a:lnTo>
                  <a:cubicBezTo>
                    <a:pt x="409" y="1"/>
                    <a:pt x="0" y="1052"/>
                    <a:pt x="893" y="1345"/>
                  </a:cubicBezTo>
                  <a:cubicBezTo>
                    <a:pt x="1081" y="1407"/>
                    <a:pt x="1254" y="1433"/>
                    <a:pt x="1412" y="1433"/>
                  </a:cubicBezTo>
                  <a:cubicBezTo>
                    <a:pt x="2307" y="1433"/>
                    <a:pt x="2729" y="590"/>
                    <a:pt x="2729" y="590"/>
                  </a:cubicBezTo>
                  <a:lnTo>
                    <a:pt x="4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6211075" y="1857225"/>
              <a:ext cx="12375" cy="15625"/>
            </a:xfrm>
            <a:custGeom>
              <a:avLst/>
              <a:gdLst/>
              <a:ahLst/>
              <a:cxnLst/>
              <a:rect l="l" t="t" r="r" b="b"/>
              <a:pathLst>
                <a:path w="495" h="625" extrusionOk="0">
                  <a:moveTo>
                    <a:pt x="313" y="0"/>
                  </a:moveTo>
                  <a:cubicBezTo>
                    <a:pt x="265" y="0"/>
                    <a:pt x="217" y="23"/>
                    <a:pt x="185" y="75"/>
                  </a:cubicBezTo>
                  <a:cubicBezTo>
                    <a:pt x="122" y="180"/>
                    <a:pt x="71" y="289"/>
                    <a:pt x="29" y="404"/>
                  </a:cubicBezTo>
                  <a:cubicBezTo>
                    <a:pt x="0" y="486"/>
                    <a:pt x="55" y="580"/>
                    <a:pt x="130" y="611"/>
                  </a:cubicBezTo>
                  <a:cubicBezTo>
                    <a:pt x="152" y="620"/>
                    <a:pt x="176" y="625"/>
                    <a:pt x="200" y="625"/>
                  </a:cubicBezTo>
                  <a:cubicBezTo>
                    <a:pt x="262" y="625"/>
                    <a:pt x="324" y="596"/>
                    <a:pt x="351" y="539"/>
                  </a:cubicBezTo>
                  <a:cubicBezTo>
                    <a:pt x="399" y="427"/>
                    <a:pt x="437" y="313"/>
                    <a:pt x="465" y="195"/>
                  </a:cubicBezTo>
                  <a:cubicBezTo>
                    <a:pt x="495" y="82"/>
                    <a:pt x="405" y="0"/>
                    <a:pt x="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6214350" y="1834700"/>
              <a:ext cx="21850" cy="13200"/>
            </a:xfrm>
            <a:custGeom>
              <a:avLst/>
              <a:gdLst/>
              <a:ahLst/>
              <a:cxnLst/>
              <a:rect l="l" t="t" r="r" b="b"/>
              <a:pathLst>
                <a:path w="874" h="528" fill="none" extrusionOk="0">
                  <a:moveTo>
                    <a:pt x="874" y="527"/>
                  </a:moveTo>
                  <a:cubicBezTo>
                    <a:pt x="874" y="527"/>
                    <a:pt x="566" y="1"/>
                    <a:pt x="0" y="325"/>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6276950" y="1880350"/>
              <a:ext cx="11475" cy="15775"/>
            </a:xfrm>
            <a:custGeom>
              <a:avLst/>
              <a:gdLst/>
              <a:ahLst/>
              <a:cxnLst/>
              <a:rect l="l" t="t" r="r" b="b"/>
              <a:pathLst>
                <a:path w="459" h="631" extrusionOk="0">
                  <a:moveTo>
                    <a:pt x="295" y="1"/>
                  </a:moveTo>
                  <a:cubicBezTo>
                    <a:pt x="243" y="1"/>
                    <a:pt x="189" y="26"/>
                    <a:pt x="164" y="75"/>
                  </a:cubicBezTo>
                  <a:cubicBezTo>
                    <a:pt x="108" y="181"/>
                    <a:pt x="61" y="293"/>
                    <a:pt x="25" y="408"/>
                  </a:cubicBezTo>
                  <a:cubicBezTo>
                    <a:pt x="0" y="498"/>
                    <a:pt x="55" y="604"/>
                    <a:pt x="147" y="625"/>
                  </a:cubicBezTo>
                  <a:cubicBezTo>
                    <a:pt x="163" y="629"/>
                    <a:pt x="179" y="630"/>
                    <a:pt x="194" y="630"/>
                  </a:cubicBezTo>
                  <a:cubicBezTo>
                    <a:pt x="273" y="630"/>
                    <a:pt x="334" y="580"/>
                    <a:pt x="365" y="501"/>
                  </a:cubicBezTo>
                  <a:cubicBezTo>
                    <a:pt x="401" y="402"/>
                    <a:pt x="427" y="298"/>
                    <a:pt x="444" y="193"/>
                  </a:cubicBezTo>
                  <a:cubicBezTo>
                    <a:pt x="459" y="117"/>
                    <a:pt x="430" y="43"/>
                    <a:pt x="356" y="13"/>
                  </a:cubicBezTo>
                  <a:cubicBezTo>
                    <a:pt x="337" y="5"/>
                    <a:pt x="316" y="1"/>
                    <a:pt x="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6280750" y="1856300"/>
              <a:ext cx="28075" cy="18700"/>
            </a:xfrm>
            <a:custGeom>
              <a:avLst/>
              <a:gdLst/>
              <a:ahLst/>
              <a:cxnLst/>
              <a:rect l="l" t="t" r="r" b="b"/>
              <a:pathLst>
                <a:path w="1123" h="748" fill="none" extrusionOk="0">
                  <a:moveTo>
                    <a:pt x="1" y="133"/>
                  </a:moveTo>
                  <a:cubicBezTo>
                    <a:pt x="1" y="133"/>
                    <a:pt x="598" y="1"/>
                    <a:pt x="1122" y="748"/>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6234300" y="1929375"/>
              <a:ext cx="152375" cy="159600"/>
            </a:xfrm>
            <a:custGeom>
              <a:avLst/>
              <a:gdLst/>
              <a:ahLst/>
              <a:cxnLst/>
              <a:rect l="l" t="t" r="r" b="b"/>
              <a:pathLst>
                <a:path w="6095" h="6384" extrusionOk="0">
                  <a:moveTo>
                    <a:pt x="5081" y="1"/>
                  </a:moveTo>
                  <a:lnTo>
                    <a:pt x="1" y="1595"/>
                  </a:lnTo>
                  <a:lnTo>
                    <a:pt x="66" y="4956"/>
                  </a:lnTo>
                  <a:cubicBezTo>
                    <a:pt x="812" y="6033"/>
                    <a:pt x="1767" y="6384"/>
                    <a:pt x="2695" y="6384"/>
                  </a:cubicBezTo>
                  <a:cubicBezTo>
                    <a:pt x="4441" y="6384"/>
                    <a:pt x="6095" y="5144"/>
                    <a:pt x="6095" y="5144"/>
                  </a:cubicBezTo>
                  <a:lnTo>
                    <a:pt x="5081"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6171800" y="1728075"/>
              <a:ext cx="262400" cy="246100"/>
            </a:xfrm>
            <a:custGeom>
              <a:avLst/>
              <a:gdLst/>
              <a:ahLst/>
              <a:cxnLst/>
              <a:rect l="l" t="t" r="r" b="b"/>
              <a:pathLst>
                <a:path w="10496" h="9844" extrusionOk="0">
                  <a:moveTo>
                    <a:pt x="4295" y="1"/>
                  </a:moveTo>
                  <a:cubicBezTo>
                    <a:pt x="3822" y="1"/>
                    <a:pt x="3340" y="124"/>
                    <a:pt x="2868" y="295"/>
                  </a:cubicBezTo>
                  <a:cubicBezTo>
                    <a:pt x="2425" y="455"/>
                    <a:pt x="2279" y="631"/>
                    <a:pt x="1910" y="919"/>
                  </a:cubicBezTo>
                  <a:cubicBezTo>
                    <a:pt x="1505" y="1234"/>
                    <a:pt x="946" y="1213"/>
                    <a:pt x="540" y="1520"/>
                  </a:cubicBezTo>
                  <a:cubicBezTo>
                    <a:pt x="114" y="1843"/>
                    <a:pt x="7" y="2435"/>
                    <a:pt x="3" y="2970"/>
                  </a:cubicBezTo>
                  <a:cubicBezTo>
                    <a:pt x="1" y="3164"/>
                    <a:pt x="10" y="3364"/>
                    <a:pt x="93" y="3540"/>
                  </a:cubicBezTo>
                  <a:cubicBezTo>
                    <a:pt x="198" y="3765"/>
                    <a:pt x="412" y="3923"/>
                    <a:pt x="639" y="4025"/>
                  </a:cubicBezTo>
                  <a:cubicBezTo>
                    <a:pt x="917" y="4152"/>
                    <a:pt x="1213" y="4189"/>
                    <a:pt x="1513" y="4189"/>
                  </a:cubicBezTo>
                  <a:cubicBezTo>
                    <a:pt x="1799" y="4189"/>
                    <a:pt x="2089" y="4156"/>
                    <a:pt x="2371" y="4134"/>
                  </a:cubicBezTo>
                  <a:cubicBezTo>
                    <a:pt x="2819" y="4101"/>
                    <a:pt x="3326" y="3842"/>
                    <a:pt x="3793" y="3842"/>
                  </a:cubicBezTo>
                  <a:cubicBezTo>
                    <a:pt x="3912" y="3842"/>
                    <a:pt x="4028" y="3859"/>
                    <a:pt x="4141" y="3901"/>
                  </a:cubicBezTo>
                  <a:cubicBezTo>
                    <a:pt x="4679" y="4102"/>
                    <a:pt x="4816" y="4761"/>
                    <a:pt x="5477" y="4813"/>
                  </a:cubicBezTo>
                  <a:cubicBezTo>
                    <a:pt x="5739" y="4833"/>
                    <a:pt x="6056" y="4786"/>
                    <a:pt x="6213" y="4996"/>
                  </a:cubicBezTo>
                  <a:cubicBezTo>
                    <a:pt x="6389" y="5233"/>
                    <a:pt x="6295" y="5623"/>
                    <a:pt x="6435" y="5898"/>
                  </a:cubicBezTo>
                  <a:cubicBezTo>
                    <a:pt x="6566" y="6158"/>
                    <a:pt x="6796" y="6390"/>
                    <a:pt x="6964" y="6629"/>
                  </a:cubicBezTo>
                  <a:cubicBezTo>
                    <a:pt x="7299" y="7105"/>
                    <a:pt x="7773" y="7430"/>
                    <a:pt x="7603" y="8050"/>
                  </a:cubicBezTo>
                  <a:cubicBezTo>
                    <a:pt x="7485" y="8481"/>
                    <a:pt x="7006" y="9173"/>
                    <a:pt x="7204" y="9630"/>
                  </a:cubicBezTo>
                  <a:cubicBezTo>
                    <a:pt x="7265" y="9770"/>
                    <a:pt x="7442" y="9844"/>
                    <a:pt x="7664" y="9844"/>
                  </a:cubicBezTo>
                  <a:cubicBezTo>
                    <a:pt x="7917" y="9844"/>
                    <a:pt x="8230" y="9747"/>
                    <a:pt x="8497" y="9544"/>
                  </a:cubicBezTo>
                  <a:cubicBezTo>
                    <a:pt x="9013" y="9152"/>
                    <a:pt x="9167" y="8403"/>
                    <a:pt x="9293" y="7807"/>
                  </a:cubicBezTo>
                  <a:cubicBezTo>
                    <a:pt x="9339" y="7588"/>
                    <a:pt x="9380" y="7376"/>
                    <a:pt x="9431" y="7166"/>
                  </a:cubicBezTo>
                  <a:cubicBezTo>
                    <a:pt x="9474" y="6981"/>
                    <a:pt x="9528" y="6799"/>
                    <a:pt x="9591" y="6619"/>
                  </a:cubicBezTo>
                  <a:cubicBezTo>
                    <a:pt x="9747" y="6184"/>
                    <a:pt x="9985" y="5801"/>
                    <a:pt x="10156" y="5374"/>
                  </a:cubicBezTo>
                  <a:cubicBezTo>
                    <a:pt x="10496" y="4520"/>
                    <a:pt x="10214" y="3461"/>
                    <a:pt x="9493" y="2890"/>
                  </a:cubicBezTo>
                  <a:cubicBezTo>
                    <a:pt x="9365" y="2789"/>
                    <a:pt x="9225" y="2701"/>
                    <a:pt x="9112" y="2584"/>
                  </a:cubicBezTo>
                  <a:cubicBezTo>
                    <a:pt x="8857" y="2320"/>
                    <a:pt x="8768" y="1944"/>
                    <a:pt x="8621" y="1608"/>
                  </a:cubicBezTo>
                  <a:cubicBezTo>
                    <a:pt x="8500" y="1334"/>
                    <a:pt x="8324" y="1068"/>
                    <a:pt x="8059" y="928"/>
                  </a:cubicBezTo>
                  <a:cubicBezTo>
                    <a:pt x="7873" y="829"/>
                    <a:pt x="7668" y="801"/>
                    <a:pt x="7456" y="801"/>
                  </a:cubicBezTo>
                  <a:cubicBezTo>
                    <a:pt x="7187" y="801"/>
                    <a:pt x="6907" y="845"/>
                    <a:pt x="6638" y="845"/>
                  </a:cubicBezTo>
                  <a:cubicBezTo>
                    <a:pt x="6426" y="845"/>
                    <a:pt x="6222" y="818"/>
                    <a:pt x="6037" y="719"/>
                  </a:cubicBezTo>
                  <a:cubicBezTo>
                    <a:pt x="5905" y="648"/>
                    <a:pt x="5794" y="547"/>
                    <a:pt x="5676" y="458"/>
                  </a:cubicBezTo>
                  <a:cubicBezTo>
                    <a:pt x="5238" y="127"/>
                    <a:pt x="4771" y="1"/>
                    <a:pt x="4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6338200" y="1894200"/>
              <a:ext cx="51850" cy="62950"/>
            </a:xfrm>
            <a:custGeom>
              <a:avLst/>
              <a:gdLst/>
              <a:ahLst/>
              <a:cxnLst/>
              <a:rect l="l" t="t" r="r" b="b"/>
              <a:pathLst>
                <a:path w="2074" h="2518" extrusionOk="0">
                  <a:moveTo>
                    <a:pt x="1197" y="1"/>
                  </a:moveTo>
                  <a:cubicBezTo>
                    <a:pt x="957" y="1"/>
                    <a:pt x="683" y="176"/>
                    <a:pt x="405" y="626"/>
                  </a:cubicBezTo>
                  <a:lnTo>
                    <a:pt x="1" y="2134"/>
                  </a:lnTo>
                  <a:cubicBezTo>
                    <a:pt x="56" y="2394"/>
                    <a:pt x="217" y="2517"/>
                    <a:pt x="439" y="2517"/>
                  </a:cubicBezTo>
                  <a:cubicBezTo>
                    <a:pt x="657" y="2517"/>
                    <a:pt x="934" y="2398"/>
                    <a:pt x="1230" y="2172"/>
                  </a:cubicBezTo>
                  <a:cubicBezTo>
                    <a:pt x="1524" y="1945"/>
                    <a:pt x="2074" y="759"/>
                    <a:pt x="1673" y="264"/>
                  </a:cubicBezTo>
                  <a:cubicBezTo>
                    <a:pt x="1544" y="103"/>
                    <a:pt x="1380" y="1"/>
                    <a:pt x="1197"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6239325" y="1980850"/>
              <a:ext cx="84625" cy="22075"/>
            </a:xfrm>
            <a:custGeom>
              <a:avLst/>
              <a:gdLst/>
              <a:ahLst/>
              <a:cxnLst/>
              <a:rect l="l" t="t" r="r" b="b"/>
              <a:pathLst>
                <a:path w="3385" h="883" fill="none" extrusionOk="0">
                  <a:moveTo>
                    <a:pt x="1" y="820"/>
                  </a:moveTo>
                  <a:cubicBezTo>
                    <a:pt x="1844" y="883"/>
                    <a:pt x="3384" y="1"/>
                    <a:pt x="3384" y="1"/>
                  </a:cubicBezTo>
                </a:path>
              </a:pathLst>
            </a:custGeom>
            <a:noFill/>
            <a:ln w="8375" cap="flat" cmpd="sng">
              <a:solidFill>
                <a:srgbClr val="995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6100525" y="2167200"/>
              <a:ext cx="14350" cy="163700"/>
            </a:xfrm>
            <a:custGeom>
              <a:avLst/>
              <a:gdLst/>
              <a:ahLst/>
              <a:cxnLst/>
              <a:rect l="l" t="t" r="r" b="b"/>
              <a:pathLst>
                <a:path w="574" h="6548" fill="none" extrusionOk="0">
                  <a:moveTo>
                    <a:pt x="451" y="6548"/>
                  </a:moveTo>
                  <a:cubicBezTo>
                    <a:pt x="451" y="6548"/>
                    <a:pt x="573" y="1533"/>
                    <a:pt x="1" y="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6223500" y="2066125"/>
              <a:ext cx="183300" cy="49725"/>
            </a:xfrm>
            <a:custGeom>
              <a:avLst/>
              <a:gdLst/>
              <a:ahLst/>
              <a:cxnLst/>
              <a:rect l="l" t="t" r="r" b="b"/>
              <a:pathLst>
                <a:path w="7332" h="1989" fill="none" extrusionOk="0">
                  <a:moveTo>
                    <a:pt x="1" y="403"/>
                  </a:moveTo>
                  <a:cubicBezTo>
                    <a:pt x="1" y="403"/>
                    <a:pt x="913" y="1989"/>
                    <a:pt x="3379" y="1935"/>
                  </a:cubicBezTo>
                  <a:cubicBezTo>
                    <a:pt x="6175" y="1875"/>
                    <a:pt x="7332" y="1"/>
                    <a:pt x="7332" y="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19376"/>
            <a:ext cx="7743527" cy="3873928"/>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i="1" dirty="0"/>
              <a:t>H1: </a:t>
            </a:r>
            <a:r>
              <a:rPr lang="en-US" sz="1600" dirty="0"/>
              <a:t>People who read uncivil comments will be more likely to speak out if the comments make them angry.</a:t>
            </a:r>
          </a:p>
          <a:p>
            <a:pPr marL="171450" indent="-171450">
              <a:buClr>
                <a:schemeClr val="dk1"/>
              </a:buClr>
              <a:buSzPts val="1100"/>
            </a:pPr>
            <a:endParaRPr lang="en-US" sz="1600" dirty="0"/>
          </a:p>
          <a:p>
            <a:pPr marL="171450" indent="-171450">
              <a:buClr>
                <a:schemeClr val="dk1"/>
              </a:buClr>
              <a:buSzPts val="1100"/>
            </a:pPr>
            <a:r>
              <a:rPr lang="en-US" sz="1600" i="1" dirty="0"/>
              <a:t>RQ1:</a:t>
            </a:r>
            <a:r>
              <a:rPr lang="en-US" sz="1600" dirty="0"/>
              <a:t> Will people who read uncivil comments be more likely to speak out if the comments make them depressed? </a:t>
            </a:r>
          </a:p>
          <a:p>
            <a:pPr marL="171450" indent="-171450">
              <a:buClr>
                <a:schemeClr val="dk1"/>
              </a:buClr>
              <a:buSzPts val="1100"/>
            </a:pPr>
            <a:endParaRPr lang="en-US" sz="1600" dirty="0"/>
          </a:p>
          <a:p>
            <a:pPr marL="171450" indent="-171450">
              <a:buClr>
                <a:schemeClr val="dk1"/>
              </a:buClr>
              <a:buSzPts val="1100"/>
            </a:pPr>
            <a:r>
              <a:rPr lang="en-US" sz="1600" i="1" dirty="0"/>
              <a:t>H2: </a:t>
            </a:r>
            <a:r>
              <a:rPr lang="en-US" sz="1600" dirty="0"/>
              <a:t>People who read uncivil comments that make them either (a) angry or (b) depressed will be more likely to speak out regardless of opinion climate. </a:t>
            </a:r>
          </a:p>
          <a:p>
            <a:pPr marL="628650" lvl="1" indent="-171450">
              <a:spcBef>
                <a:spcPts val="0"/>
              </a:spcBef>
              <a:buClr>
                <a:schemeClr val="dk1"/>
              </a:buClr>
              <a:buSzPts val="1100"/>
            </a:pPr>
            <a:endParaRPr lang="en-US" sz="1600" dirty="0"/>
          </a:p>
          <a:p>
            <a:pPr marL="1085850" lvl="2" indent="-171450">
              <a:spcBef>
                <a:spcPts val="0"/>
              </a:spcBef>
              <a:buClr>
                <a:schemeClr val="dk1"/>
              </a:buClr>
              <a:buSzPts val="1100"/>
            </a:pPr>
            <a:endParaRPr lang="en-US" sz="1600" dirty="0"/>
          </a:p>
          <a:p>
            <a:pPr marL="457200" lvl="1" indent="0">
              <a:spcBef>
                <a:spcPts val="0"/>
              </a:spcBef>
              <a:buClr>
                <a:schemeClr val="dk1"/>
              </a:buClr>
              <a:buSzPts val="1100"/>
              <a:buNone/>
            </a:pPr>
            <a:r>
              <a:rPr lang="en-US" sz="1600" dirty="0"/>
              <a:t>	</a:t>
            </a:r>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Research questions &amp; Hypotheses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41760083"/>
      </p:ext>
    </p:extLst>
  </p:cSld>
  <p:clrMapOvr>
    <a:masterClrMapping/>
  </p:clrMapOvr>
</p:sld>
</file>

<file path=ppt/theme/theme1.xml><?xml version="1.0" encoding="utf-8"?>
<a:theme xmlns:a="http://schemas.openxmlformats.org/drawingml/2006/main" name="Mass Media Marketing Plan">
  <a:themeElements>
    <a:clrScheme name="Simple Light">
      <a:dk1>
        <a:srgbClr val="E79898"/>
      </a:dk1>
      <a:lt1>
        <a:srgbClr val="CE9FBC"/>
      </a:lt1>
      <a:dk2>
        <a:srgbClr val="92CCCA"/>
      </a:dk2>
      <a:lt2>
        <a:srgbClr val="224253"/>
      </a:lt2>
      <a:accent1>
        <a:srgbClr val="F8E6DC"/>
      </a:accent1>
      <a:accent2>
        <a:srgbClr val="224253"/>
      </a:accent2>
      <a:accent3>
        <a:srgbClr val="509195"/>
      </a:accent3>
      <a:accent4>
        <a:srgbClr val="92CCCA"/>
      </a:accent4>
      <a:accent5>
        <a:srgbClr val="CE9FBC"/>
      </a:accent5>
      <a:accent6>
        <a:srgbClr val="AA88A1"/>
      </a:accent6>
      <a:hlink>
        <a:srgbClr val="2242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11056</TotalTime>
  <Words>1688</Words>
  <Application>Microsoft Macintosh PowerPoint</Application>
  <PresentationFormat>On-screen Show (16:9)</PresentationFormat>
  <Paragraphs>148</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Abril Fatface</vt:lpstr>
      <vt:lpstr>DM Sans</vt:lpstr>
      <vt:lpstr>Cambria Math</vt:lpstr>
      <vt:lpstr>Arial</vt:lpstr>
      <vt:lpstr>Mass Media Marketing Plan</vt:lpstr>
      <vt:lpstr>MEDIA &amp; THE PUBLIC</vt:lpstr>
      <vt:lpstr>Strong/Powerful media effect</vt:lpstr>
      <vt:lpstr>Spiral of Silence Theory</vt:lpstr>
      <vt:lpstr>Spiral of Silence Theory</vt:lpstr>
      <vt:lpstr>Key elements of Spiral of Silence</vt:lpstr>
      <vt:lpstr>Online versus offline Spiral of Silence</vt:lpstr>
      <vt:lpstr>Online incivility</vt:lpstr>
      <vt:lpstr>Chung &amp; Kim (2020):   Does online incivility cancel out the spiral of silence? A moderated mediation model o willingness to speak out  </vt:lpstr>
      <vt:lpstr>Research questions &amp; Hypotheses</vt:lpstr>
      <vt:lpstr>Experiment design</vt:lpstr>
      <vt:lpstr>Stimuli</vt:lpstr>
      <vt:lpstr>Results</vt:lpstr>
      <vt:lpstr>Results</vt:lpstr>
      <vt:lpstr>Results</vt:lpstr>
      <vt:lpstr>Results</vt:lpstr>
      <vt:lpstr>Key takeaways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THE PUBLIC</dc:title>
  <cp:lastModifiedBy>Wang, Ryan Y.</cp:lastModifiedBy>
  <cp:revision>38</cp:revision>
  <dcterms:modified xsi:type="dcterms:W3CDTF">2022-03-02T09:05:47Z</dcterms:modified>
</cp:coreProperties>
</file>