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3"/>
  </p:notesMasterIdLst>
  <p:sldIdLst>
    <p:sldId id="256" r:id="rId2"/>
    <p:sldId id="340" r:id="rId3"/>
    <p:sldId id="350" r:id="rId4"/>
    <p:sldId id="365" r:id="rId5"/>
    <p:sldId id="366" r:id="rId6"/>
    <p:sldId id="367" r:id="rId7"/>
    <p:sldId id="280" r:id="rId8"/>
    <p:sldId id="351" r:id="rId9"/>
    <p:sldId id="369" r:id="rId10"/>
    <p:sldId id="370" r:id="rId11"/>
    <p:sldId id="371" r:id="rId12"/>
  </p:sldIdLst>
  <p:sldSz cx="9144000" cy="5143500" type="screen16x9"/>
  <p:notesSz cx="6858000" cy="9144000"/>
  <p:embeddedFontLst>
    <p:embeddedFont>
      <p:font typeface="Abril Fatface" panose="02000503000000020003" pitchFamily="2" charset="77"/>
      <p:regular r:id="rId14"/>
    </p:embeddedFont>
    <p:embeddedFont>
      <p:font typeface="DM Sans" pitchFamily="2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497FD4-CC46-4E56-8FCD-425BDC88EA98}">
  <a:tblStyle styleId="{31497FD4-CC46-4E56-8FCD-425BDC88EA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12"/>
    <p:restoredTop sz="88299"/>
  </p:normalViewPr>
  <p:slideViewPr>
    <p:cSldViewPr snapToGrid="0" snapToObjects="1">
      <p:cViewPr varScale="1">
        <p:scale>
          <a:sx n="144" d="100"/>
          <a:sy n="144" d="100"/>
        </p:scale>
        <p:origin x="1128" y="-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1411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User-driven algorithms example: One example of a user-driven algorithm is YouTube, which explicitly only draws on user demographics, location, watch and search history to recommend videos (Covington, Adams and </a:t>
            </a:r>
            <a:r>
              <a:rPr lang="en-US" dirty="0" err="1"/>
              <a:t>Sargin</a:t>
            </a:r>
            <a:r>
              <a:rPr lang="en-US" dirty="0"/>
              <a:t> 2012).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br>
              <a:rPr lang="en-US" dirty="0"/>
            </a:br>
            <a:r>
              <a:rPr lang="en-US" dirty="0"/>
              <a:t>Socially driven algorithms: example: Facebook, for example, explicitly admits to using social connections in generating content recommendations – hence the “Friend A and 30 other friends like this” under so many posts (</a:t>
            </a:r>
            <a:r>
              <a:rPr lang="en-US" dirty="0" err="1"/>
              <a:t>Kabiljo</a:t>
            </a:r>
            <a:r>
              <a:rPr lang="en-US" dirty="0"/>
              <a:t> &amp; Aleksandar Ilic, 2015). 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3539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7168c7e9a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7168c7e9a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595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4311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7168c7e9a0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7168c7e9a0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337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9827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9385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717148dc98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2" name="Google Shape;1362;g717148dc98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0090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1086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3904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05750" y="1214125"/>
            <a:ext cx="28545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05750" y="3367525"/>
            <a:ext cx="3109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805750" y="2575000"/>
            <a:ext cx="33471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143095" y="16"/>
            <a:ext cx="5001120" cy="4610752"/>
          </a:xfrm>
          <a:custGeom>
            <a:avLst/>
            <a:gdLst/>
            <a:ahLst/>
            <a:cxnLst/>
            <a:rect l="l" t="t" r="r" b="b"/>
            <a:pathLst>
              <a:path w="227272" h="209532" extrusionOk="0">
                <a:moveTo>
                  <a:pt x="76464" y="0"/>
                </a:moveTo>
                <a:cubicBezTo>
                  <a:pt x="16774" y="52437"/>
                  <a:pt x="1" y="131312"/>
                  <a:pt x="39210" y="177376"/>
                </a:cubicBezTo>
                <a:cubicBezTo>
                  <a:pt x="57561" y="198930"/>
                  <a:pt x="84958" y="209532"/>
                  <a:pt x="115199" y="209532"/>
                </a:cubicBezTo>
                <a:cubicBezTo>
                  <a:pt x="150420" y="209532"/>
                  <a:pt x="189498" y="195150"/>
                  <a:pt x="222630" y="166944"/>
                </a:cubicBezTo>
                <a:cubicBezTo>
                  <a:pt x="224206" y="165606"/>
                  <a:pt x="225754" y="164243"/>
                  <a:pt x="227272" y="162860"/>
                </a:cubicBezTo>
                <a:lnTo>
                  <a:pt x="227272" y="0"/>
                </a:lnTo>
                <a:close/>
              </a:path>
            </a:pathLst>
          </a:custGeom>
          <a:solidFill>
            <a:srgbClr val="92CC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011909" y="526475"/>
            <a:ext cx="1132324" cy="503120"/>
          </a:xfrm>
          <a:custGeom>
            <a:avLst/>
            <a:gdLst/>
            <a:ahLst/>
            <a:cxnLst/>
            <a:rect l="l" t="t" r="r" b="b"/>
            <a:pathLst>
              <a:path w="26116" h="11604" extrusionOk="0">
                <a:moveTo>
                  <a:pt x="26114" y="1"/>
                </a:moveTo>
                <a:cubicBezTo>
                  <a:pt x="26024" y="35"/>
                  <a:pt x="25934" y="69"/>
                  <a:pt x="25846" y="106"/>
                </a:cubicBezTo>
                <a:cubicBezTo>
                  <a:pt x="23796" y="975"/>
                  <a:pt x="22125" y="2534"/>
                  <a:pt x="20593" y="4151"/>
                </a:cubicBezTo>
                <a:cubicBezTo>
                  <a:pt x="19258" y="5557"/>
                  <a:pt x="17942" y="7068"/>
                  <a:pt x="16193" y="7904"/>
                </a:cubicBezTo>
                <a:cubicBezTo>
                  <a:pt x="14949" y="8498"/>
                  <a:pt x="13433" y="8612"/>
                  <a:pt x="11901" y="8612"/>
                </a:cubicBezTo>
                <a:cubicBezTo>
                  <a:pt x="10945" y="8612"/>
                  <a:pt x="9982" y="8568"/>
                  <a:pt x="9075" y="8568"/>
                </a:cubicBezTo>
                <a:cubicBezTo>
                  <a:pt x="8602" y="8568"/>
                  <a:pt x="8145" y="8580"/>
                  <a:pt x="7711" y="8617"/>
                </a:cubicBezTo>
                <a:cubicBezTo>
                  <a:pt x="5301" y="8818"/>
                  <a:pt x="0" y="11604"/>
                  <a:pt x="4749" y="11604"/>
                </a:cubicBezTo>
                <a:cubicBezTo>
                  <a:pt x="4905" y="11604"/>
                  <a:pt x="5073" y="11600"/>
                  <a:pt x="5252" y="11594"/>
                </a:cubicBezTo>
                <a:cubicBezTo>
                  <a:pt x="11785" y="11365"/>
                  <a:pt x="18328" y="11308"/>
                  <a:pt x="24871" y="11308"/>
                </a:cubicBezTo>
                <a:cubicBezTo>
                  <a:pt x="25286" y="11308"/>
                  <a:pt x="25701" y="11308"/>
                  <a:pt x="26116" y="11309"/>
                </a:cubicBezTo>
                <a:lnTo>
                  <a:pt x="261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794913" y="356500"/>
            <a:ext cx="1349675" cy="431400"/>
          </a:xfrm>
          <a:custGeom>
            <a:avLst/>
            <a:gdLst/>
            <a:ahLst/>
            <a:cxnLst/>
            <a:rect l="l" t="t" r="r" b="b"/>
            <a:pathLst>
              <a:path w="53987" h="17256" fill="none" extrusionOk="0">
                <a:moveTo>
                  <a:pt x="53987" y="17254"/>
                </a:moveTo>
                <a:cubicBezTo>
                  <a:pt x="53987" y="14789"/>
                  <a:pt x="49298" y="15667"/>
                  <a:pt x="46887" y="15710"/>
                </a:cubicBezTo>
                <a:cubicBezTo>
                  <a:pt x="45955" y="15727"/>
                  <a:pt x="44824" y="15690"/>
                  <a:pt x="44365" y="14618"/>
                </a:cubicBezTo>
                <a:cubicBezTo>
                  <a:pt x="43921" y="13574"/>
                  <a:pt x="44440" y="12273"/>
                  <a:pt x="44345" y="11083"/>
                </a:cubicBezTo>
                <a:cubicBezTo>
                  <a:pt x="44157" y="8690"/>
                  <a:pt x="41747" y="7910"/>
                  <a:pt x="39965" y="8385"/>
                </a:cubicBezTo>
                <a:cubicBezTo>
                  <a:pt x="38181" y="8861"/>
                  <a:pt x="36303" y="9955"/>
                  <a:pt x="34628" y="9014"/>
                </a:cubicBezTo>
                <a:cubicBezTo>
                  <a:pt x="32387" y="7754"/>
                  <a:pt x="32489" y="5423"/>
                  <a:pt x="30876" y="3008"/>
                </a:cubicBezTo>
                <a:cubicBezTo>
                  <a:pt x="29240" y="556"/>
                  <a:pt x="26383" y="1"/>
                  <a:pt x="24031" y="1018"/>
                </a:cubicBezTo>
                <a:cubicBezTo>
                  <a:pt x="21680" y="2034"/>
                  <a:pt x="19775" y="4364"/>
                  <a:pt x="18244" y="6933"/>
                </a:cubicBezTo>
                <a:cubicBezTo>
                  <a:pt x="16733" y="9466"/>
                  <a:pt x="15879" y="13939"/>
                  <a:pt x="11870" y="15180"/>
                </a:cubicBezTo>
                <a:cubicBezTo>
                  <a:pt x="9448" y="15930"/>
                  <a:pt x="7133" y="13167"/>
                  <a:pt x="4738" y="13417"/>
                </a:cubicBezTo>
                <a:cubicBezTo>
                  <a:pt x="2632" y="13637"/>
                  <a:pt x="1" y="14789"/>
                  <a:pt x="631" y="17256"/>
                </a:cubicBezTo>
                <a:close/>
              </a:path>
            </a:pathLst>
          </a:custGeom>
          <a:noFill/>
          <a:ln w="111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660238" y="4260925"/>
            <a:ext cx="1768225" cy="356725"/>
          </a:xfrm>
          <a:custGeom>
            <a:avLst/>
            <a:gdLst/>
            <a:ahLst/>
            <a:cxnLst/>
            <a:rect l="l" t="t" r="r" b="b"/>
            <a:pathLst>
              <a:path w="70729" h="14269" extrusionOk="0">
                <a:moveTo>
                  <a:pt x="53812" y="1"/>
                </a:moveTo>
                <a:cubicBezTo>
                  <a:pt x="53142" y="1"/>
                  <a:pt x="52469" y="113"/>
                  <a:pt x="51841" y="335"/>
                </a:cubicBezTo>
                <a:cubicBezTo>
                  <a:pt x="49840" y="1044"/>
                  <a:pt x="48319" y="2652"/>
                  <a:pt x="46702" y="4029"/>
                </a:cubicBezTo>
                <a:cubicBezTo>
                  <a:pt x="45239" y="5276"/>
                  <a:pt x="43464" y="6414"/>
                  <a:pt x="41580" y="6414"/>
                </a:cubicBezTo>
                <a:cubicBezTo>
                  <a:pt x="41382" y="6414"/>
                  <a:pt x="41184" y="6401"/>
                  <a:pt x="40984" y="6375"/>
                </a:cubicBezTo>
                <a:cubicBezTo>
                  <a:pt x="39436" y="6172"/>
                  <a:pt x="38101" y="5174"/>
                  <a:pt x="36583" y="4807"/>
                </a:cubicBezTo>
                <a:cubicBezTo>
                  <a:pt x="36125" y="4696"/>
                  <a:pt x="35668" y="4645"/>
                  <a:pt x="35213" y="4645"/>
                </a:cubicBezTo>
                <a:cubicBezTo>
                  <a:pt x="32655" y="4645"/>
                  <a:pt x="30174" y="6268"/>
                  <a:pt x="28218" y="8050"/>
                </a:cubicBezTo>
                <a:cubicBezTo>
                  <a:pt x="25914" y="10150"/>
                  <a:pt x="23765" y="11252"/>
                  <a:pt x="20796" y="12200"/>
                </a:cubicBezTo>
                <a:cubicBezTo>
                  <a:pt x="19724" y="12542"/>
                  <a:pt x="17640" y="12992"/>
                  <a:pt x="15172" y="12992"/>
                </a:cubicBezTo>
                <a:cubicBezTo>
                  <a:pt x="13949" y="12992"/>
                  <a:pt x="12632" y="12881"/>
                  <a:pt x="11297" y="12593"/>
                </a:cubicBezTo>
                <a:cubicBezTo>
                  <a:pt x="9372" y="12178"/>
                  <a:pt x="8222" y="11014"/>
                  <a:pt x="6201" y="11014"/>
                </a:cubicBezTo>
                <a:cubicBezTo>
                  <a:pt x="3262" y="11014"/>
                  <a:pt x="1513" y="12755"/>
                  <a:pt x="0" y="14267"/>
                </a:cubicBezTo>
                <a:lnTo>
                  <a:pt x="69129" y="14268"/>
                </a:lnTo>
                <a:cubicBezTo>
                  <a:pt x="70729" y="14268"/>
                  <a:pt x="68266" y="11764"/>
                  <a:pt x="65708" y="11764"/>
                </a:cubicBezTo>
                <a:cubicBezTo>
                  <a:pt x="65403" y="11764"/>
                  <a:pt x="65097" y="11799"/>
                  <a:pt x="64796" y="11879"/>
                </a:cubicBezTo>
                <a:cubicBezTo>
                  <a:pt x="64485" y="11961"/>
                  <a:pt x="64037" y="12001"/>
                  <a:pt x="63563" y="12001"/>
                </a:cubicBezTo>
                <a:cubicBezTo>
                  <a:pt x="62846" y="12001"/>
                  <a:pt x="62068" y="11910"/>
                  <a:pt x="61615" y="11736"/>
                </a:cubicBezTo>
                <a:cubicBezTo>
                  <a:pt x="59849" y="11061"/>
                  <a:pt x="59847" y="8787"/>
                  <a:pt x="59477" y="6933"/>
                </a:cubicBezTo>
                <a:cubicBezTo>
                  <a:pt x="59106" y="5078"/>
                  <a:pt x="58910" y="3059"/>
                  <a:pt x="57672" y="1629"/>
                </a:cubicBezTo>
                <a:cubicBezTo>
                  <a:pt x="56723" y="534"/>
                  <a:pt x="55273" y="1"/>
                  <a:pt x="538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958888" y="915250"/>
            <a:ext cx="51300" cy="51275"/>
          </a:xfrm>
          <a:custGeom>
            <a:avLst/>
            <a:gdLst/>
            <a:ahLst/>
            <a:cxnLst/>
            <a:rect l="l" t="t" r="r" b="b"/>
            <a:pathLst>
              <a:path w="2052" h="2051" fill="none" extrusionOk="0">
                <a:moveTo>
                  <a:pt x="2052" y="987"/>
                </a:moveTo>
                <a:cubicBezTo>
                  <a:pt x="2052" y="1387"/>
                  <a:pt x="1812" y="1747"/>
                  <a:pt x="1443" y="1900"/>
                </a:cubicBezTo>
                <a:cubicBezTo>
                  <a:pt x="1073" y="2051"/>
                  <a:pt x="649" y="1967"/>
                  <a:pt x="368" y="1685"/>
                </a:cubicBezTo>
                <a:cubicBezTo>
                  <a:pt x="85" y="1403"/>
                  <a:pt x="1" y="978"/>
                  <a:pt x="154" y="610"/>
                </a:cubicBezTo>
                <a:cubicBezTo>
                  <a:pt x="306" y="240"/>
                  <a:pt x="666" y="0"/>
                  <a:pt x="1065" y="0"/>
                </a:cubicBezTo>
                <a:cubicBezTo>
                  <a:pt x="1610" y="0"/>
                  <a:pt x="2052" y="441"/>
                  <a:pt x="2052" y="987"/>
                </a:cubicBezTo>
                <a:close/>
              </a:path>
            </a:pathLst>
          </a:custGeom>
          <a:noFill/>
          <a:ln w="111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011613" y="453400"/>
            <a:ext cx="476175" cy="25"/>
          </a:xfrm>
          <a:custGeom>
            <a:avLst/>
            <a:gdLst/>
            <a:ahLst/>
            <a:cxnLst/>
            <a:rect l="l" t="t" r="r" b="b"/>
            <a:pathLst>
              <a:path w="19047" h="1" fill="none" extrusionOk="0">
                <a:moveTo>
                  <a:pt x="1" y="0"/>
                </a:moveTo>
                <a:lnTo>
                  <a:pt x="19047" y="0"/>
                </a:lnTo>
              </a:path>
            </a:pathLst>
          </a:custGeom>
          <a:noFill/>
          <a:ln w="167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601588" y="453400"/>
            <a:ext cx="188975" cy="25"/>
          </a:xfrm>
          <a:custGeom>
            <a:avLst/>
            <a:gdLst/>
            <a:ahLst/>
            <a:cxnLst/>
            <a:rect l="l" t="t" r="r" b="b"/>
            <a:pathLst>
              <a:path w="7559" h="1" fill="none" extrusionOk="0">
                <a:moveTo>
                  <a:pt x="1" y="0"/>
                </a:moveTo>
                <a:lnTo>
                  <a:pt x="7559" y="0"/>
                </a:lnTo>
              </a:path>
            </a:pathLst>
          </a:custGeom>
          <a:noFill/>
          <a:ln w="167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024088" y="4760825"/>
            <a:ext cx="189000" cy="25"/>
          </a:xfrm>
          <a:custGeom>
            <a:avLst/>
            <a:gdLst/>
            <a:ahLst/>
            <a:cxnLst/>
            <a:rect l="l" t="t" r="r" b="b"/>
            <a:pathLst>
              <a:path w="7560" h="1" fill="none" extrusionOk="0">
                <a:moveTo>
                  <a:pt x="0" y="0"/>
                </a:moveTo>
                <a:lnTo>
                  <a:pt x="7559" y="0"/>
                </a:lnTo>
              </a:path>
            </a:pathLst>
          </a:custGeom>
          <a:solidFill>
            <a:schemeClr val="accent2"/>
          </a:solidFill>
          <a:ln w="167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3046138" y="601325"/>
            <a:ext cx="68950" cy="68900"/>
            <a:chOff x="5627413" y="1896725"/>
            <a:chExt cx="68950" cy="68900"/>
          </a:xfrm>
        </p:grpSpPr>
        <p:sp>
          <p:nvSpPr>
            <p:cNvPr id="21" name="Google Shape;21;p2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chemeClr val="accent2"/>
            </a:solidFill>
            <a:ln w="111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11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Title + Two Columns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"/>
          <p:cNvSpPr/>
          <p:nvPr/>
        </p:nvSpPr>
        <p:spPr>
          <a:xfrm>
            <a:off x="0" y="2349862"/>
            <a:ext cx="9144005" cy="2793640"/>
          </a:xfrm>
          <a:custGeom>
            <a:avLst/>
            <a:gdLst/>
            <a:ahLst/>
            <a:cxnLst/>
            <a:rect l="l" t="t" r="r" b="b"/>
            <a:pathLst>
              <a:path w="268310" h="81973" extrusionOk="0">
                <a:moveTo>
                  <a:pt x="102356" y="0"/>
                </a:moveTo>
                <a:cubicBezTo>
                  <a:pt x="93483" y="0"/>
                  <a:pt x="84343" y="4733"/>
                  <a:pt x="79028" y="11723"/>
                </a:cubicBezTo>
                <a:cubicBezTo>
                  <a:pt x="73107" y="19513"/>
                  <a:pt x="72184" y="29777"/>
                  <a:pt x="66914" y="37814"/>
                </a:cubicBezTo>
                <a:cubicBezTo>
                  <a:pt x="61686" y="45788"/>
                  <a:pt x="52668" y="51450"/>
                  <a:pt x="43041" y="51802"/>
                </a:cubicBezTo>
                <a:cubicBezTo>
                  <a:pt x="42550" y="51820"/>
                  <a:pt x="42054" y="51826"/>
                  <a:pt x="41555" y="51826"/>
                </a:cubicBezTo>
                <a:cubicBezTo>
                  <a:pt x="40018" y="51826"/>
                  <a:pt x="38455" y="51762"/>
                  <a:pt x="36910" y="51762"/>
                </a:cubicBezTo>
                <a:cubicBezTo>
                  <a:pt x="33705" y="51762"/>
                  <a:pt x="30581" y="52040"/>
                  <a:pt x="27940" y="53748"/>
                </a:cubicBezTo>
                <a:cubicBezTo>
                  <a:pt x="21854" y="57686"/>
                  <a:pt x="21242" y="67343"/>
                  <a:pt x="19922" y="70936"/>
                </a:cubicBezTo>
                <a:cubicBezTo>
                  <a:pt x="17318" y="78034"/>
                  <a:pt x="5972" y="71533"/>
                  <a:pt x="1" y="81973"/>
                </a:cubicBezTo>
                <a:lnTo>
                  <a:pt x="268109" y="81973"/>
                </a:lnTo>
                <a:cubicBezTo>
                  <a:pt x="268310" y="76971"/>
                  <a:pt x="266606" y="61374"/>
                  <a:pt x="265391" y="59518"/>
                </a:cubicBezTo>
                <a:cubicBezTo>
                  <a:pt x="260152" y="51515"/>
                  <a:pt x="248029" y="47996"/>
                  <a:pt x="239376" y="46445"/>
                </a:cubicBezTo>
                <a:cubicBezTo>
                  <a:pt x="230038" y="44769"/>
                  <a:pt x="218642" y="44685"/>
                  <a:pt x="210905" y="39114"/>
                </a:cubicBezTo>
                <a:cubicBezTo>
                  <a:pt x="202473" y="33041"/>
                  <a:pt x="198759" y="21039"/>
                  <a:pt x="188746" y="18441"/>
                </a:cubicBezTo>
                <a:cubicBezTo>
                  <a:pt x="187196" y="18039"/>
                  <a:pt x="185636" y="17874"/>
                  <a:pt x="184068" y="17874"/>
                </a:cubicBezTo>
                <a:cubicBezTo>
                  <a:pt x="178713" y="17874"/>
                  <a:pt x="173274" y="19804"/>
                  <a:pt x="167905" y="20824"/>
                </a:cubicBezTo>
                <a:cubicBezTo>
                  <a:pt x="164949" y="21385"/>
                  <a:pt x="161942" y="21663"/>
                  <a:pt x="158936" y="21663"/>
                </a:cubicBezTo>
                <a:cubicBezTo>
                  <a:pt x="151713" y="21663"/>
                  <a:pt x="144488" y="20061"/>
                  <a:pt x="137946" y="16946"/>
                </a:cubicBezTo>
                <a:cubicBezTo>
                  <a:pt x="127519" y="11982"/>
                  <a:pt x="118536" y="2766"/>
                  <a:pt x="106975" y="450"/>
                </a:cubicBezTo>
                <a:cubicBezTo>
                  <a:pt x="105459" y="145"/>
                  <a:pt x="103911" y="0"/>
                  <a:pt x="102356" y="0"/>
                </a:cubicBezTo>
                <a:close/>
              </a:path>
            </a:pathLst>
          </a:custGeom>
          <a:solidFill>
            <a:srgbClr val="CE9FBC">
              <a:alpha val="15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1"/>
          <p:cNvSpPr/>
          <p:nvPr/>
        </p:nvSpPr>
        <p:spPr>
          <a:xfrm flipH="1">
            <a:off x="4073382" y="936888"/>
            <a:ext cx="2382683" cy="480687"/>
          </a:xfrm>
          <a:custGeom>
            <a:avLst/>
            <a:gdLst/>
            <a:ahLst/>
            <a:cxnLst/>
            <a:rect l="l" t="t" r="r" b="b"/>
            <a:pathLst>
              <a:path w="70729" h="14269" extrusionOk="0">
                <a:moveTo>
                  <a:pt x="53812" y="1"/>
                </a:moveTo>
                <a:cubicBezTo>
                  <a:pt x="53142" y="1"/>
                  <a:pt x="52469" y="113"/>
                  <a:pt x="51841" y="335"/>
                </a:cubicBezTo>
                <a:cubicBezTo>
                  <a:pt x="49840" y="1044"/>
                  <a:pt x="48319" y="2652"/>
                  <a:pt x="46702" y="4029"/>
                </a:cubicBezTo>
                <a:cubicBezTo>
                  <a:pt x="45239" y="5276"/>
                  <a:pt x="43464" y="6414"/>
                  <a:pt x="41580" y="6414"/>
                </a:cubicBezTo>
                <a:cubicBezTo>
                  <a:pt x="41382" y="6414"/>
                  <a:pt x="41184" y="6401"/>
                  <a:pt x="40984" y="6375"/>
                </a:cubicBezTo>
                <a:cubicBezTo>
                  <a:pt x="39436" y="6172"/>
                  <a:pt x="38101" y="5174"/>
                  <a:pt x="36583" y="4807"/>
                </a:cubicBezTo>
                <a:cubicBezTo>
                  <a:pt x="36125" y="4696"/>
                  <a:pt x="35668" y="4645"/>
                  <a:pt x="35213" y="4645"/>
                </a:cubicBezTo>
                <a:cubicBezTo>
                  <a:pt x="32655" y="4645"/>
                  <a:pt x="30174" y="6268"/>
                  <a:pt x="28218" y="8050"/>
                </a:cubicBezTo>
                <a:cubicBezTo>
                  <a:pt x="25914" y="10150"/>
                  <a:pt x="23765" y="11252"/>
                  <a:pt x="20796" y="12200"/>
                </a:cubicBezTo>
                <a:cubicBezTo>
                  <a:pt x="19724" y="12542"/>
                  <a:pt x="17640" y="12992"/>
                  <a:pt x="15172" y="12992"/>
                </a:cubicBezTo>
                <a:cubicBezTo>
                  <a:pt x="13949" y="12992"/>
                  <a:pt x="12632" y="12881"/>
                  <a:pt x="11297" y="12593"/>
                </a:cubicBezTo>
                <a:cubicBezTo>
                  <a:pt x="9372" y="12178"/>
                  <a:pt x="8222" y="11014"/>
                  <a:pt x="6201" y="11014"/>
                </a:cubicBezTo>
                <a:cubicBezTo>
                  <a:pt x="3262" y="11014"/>
                  <a:pt x="1513" y="12755"/>
                  <a:pt x="0" y="14267"/>
                </a:cubicBezTo>
                <a:lnTo>
                  <a:pt x="69129" y="14268"/>
                </a:lnTo>
                <a:cubicBezTo>
                  <a:pt x="70729" y="14268"/>
                  <a:pt x="68266" y="11764"/>
                  <a:pt x="65708" y="11764"/>
                </a:cubicBezTo>
                <a:cubicBezTo>
                  <a:pt x="65403" y="11764"/>
                  <a:pt x="65097" y="11799"/>
                  <a:pt x="64796" y="11879"/>
                </a:cubicBezTo>
                <a:cubicBezTo>
                  <a:pt x="64485" y="11961"/>
                  <a:pt x="64037" y="12001"/>
                  <a:pt x="63563" y="12001"/>
                </a:cubicBezTo>
                <a:cubicBezTo>
                  <a:pt x="62846" y="12001"/>
                  <a:pt x="62068" y="11910"/>
                  <a:pt x="61615" y="11736"/>
                </a:cubicBezTo>
                <a:cubicBezTo>
                  <a:pt x="59849" y="11061"/>
                  <a:pt x="59847" y="8787"/>
                  <a:pt x="59477" y="6933"/>
                </a:cubicBezTo>
                <a:cubicBezTo>
                  <a:pt x="59106" y="5078"/>
                  <a:pt x="58910" y="3059"/>
                  <a:pt x="57672" y="1629"/>
                </a:cubicBezTo>
                <a:cubicBezTo>
                  <a:pt x="56723" y="534"/>
                  <a:pt x="55273" y="1"/>
                  <a:pt x="538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-56033" y="3047978"/>
            <a:ext cx="474017" cy="34"/>
          </a:xfrm>
          <a:custGeom>
            <a:avLst/>
            <a:gdLst/>
            <a:ahLst/>
            <a:cxnLst/>
            <a:rect l="l" t="t" r="r" b="b"/>
            <a:pathLst>
              <a:path w="14071" h="1" fill="none" extrusionOk="0">
                <a:moveTo>
                  <a:pt x="1" y="1"/>
                </a:moveTo>
                <a:lnTo>
                  <a:pt x="14071" y="1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1"/>
          <p:cNvSpPr/>
          <p:nvPr/>
        </p:nvSpPr>
        <p:spPr>
          <a:xfrm>
            <a:off x="8512888" y="2533570"/>
            <a:ext cx="474017" cy="34"/>
          </a:xfrm>
          <a:custGeom>
            <a:avLst/>
            <a:gdLst/>
            <a:ahLst/>
            <a:cxnLst/>
            <a:rect l="l" t="t" r="r" b="b"/>
            <a:pathLst>
              <a:path w="14071" h="1" fill="none" extrusionOk="0">
                <a:moveTo>
                  <a:pt x="1" y="1"/>
                </a:moveTo>
                <a:lnTo>
                  <a:pt x="14071" y="1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Google Shape;260;p21"/>
          <p:cNvGrpSpPr/>
          <p:nvPr/>
        </p:nvGrpSpPr>
        <p:grpSpPr>
          <a:xfrm>
            <a:off x="8940450" y="2987037"/>
            <a:ext cx="92876" cy="92876"/>
            <a:chOff x="18635775" y="3220037"/>
            <a:chExt cx="92876" cy="92876"/>
          </a:xfrm>
        </p:grpSpPr>
        <p:sp>
          <p:nvSpPr>
            <p:cNvPr id="261" name="Google Shape;261;p21"/>
            <p:cNvSpPr/>
            <p:nvPr/>
          </p:nvSpPr>
          <p:spPr>
            <a:xfrm>
              <a:off x="18682196" y="3220037"/>
              <a:ext cx="34" cy="92876"/>
            </a:xfrm>
            <a:custGeom>
              <a:avLst/>
              <a:gdLst/>
              <a:ahLst/>
              <a:cxnLst/>
              <a:rect l="l" t="t" r="r" b="b"/>
              <a:pathLst>
                <a:path w="1" h="2757" fill="none" extrusionOk="0">
                  <a:moveTo>
                    <a:pt x="1" y="0"/>
                  </a:moveTo>
                  <a:lnTo>
                    <a:pt x="1" y="2757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18635775" y="3266459"/>
              <a:ext cx="92876" cy="34"/>
            </a:xfrm>
            <a:custGeom>
              <a:avLst/>
              <a:gdLst/>
              <a:ahLst/>
              <a:cxnLst/>
              <a:rect l="l" t="t" r="r" b="b"/>
              <a:pathLst>
                <a:path w="2757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21"/>
          <p:cNvGrpSpPr/>
          <p:nvPr/>
        </p:nvGrpSpPr>
        <p:grpSpPr>
          <a:xfrm>
            <a:off x="655108" y="1150954"/>
            <a:ext cx="92910" cy="92843"/>
            <a:chOff x="5627413" y="1896725"/>
            <a:chExt cx="68950" cy="68900"/>
          </a:xfrm>
        </p:grpSpPr>
        <p:sp>
          <p:nvSpPr>
            <p:cNvPr id="264" name="Google Shape;264;p21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21"/>
          <p:cNvSpPr/>
          <p:nvPr/>
        </p:nvSpPr>
        <p:spPr>
          <a:xfrm flipH="1">
            <a:off x="7460032" y="456213"/>
            <a:ext cx="2382683" cy="480687"/>
          </a:xfrm>
          <a:custGeom>
            <a:avLst/>
            <a:gdLst/>
            <a:ahLst/>
            <a:cxnLst/>
            <a:rect l="l" t="t" r="r" b="b"/>
            <a:pathLst>
              <a:path w="70729" h="14269" extrusionOk="0">
                <a:moveTo>
                  <a:pt x="53812" y="1"/>
                </a:moveTo>
                <a:cubicBezTo>
                  <a:pt x="53142" y="1"/>
                  <a:pt x="52469" y="113"/>
                  <a:pt x="51841" y="335"/>
                </a:cubicBezTo>
                <a:cubicBezTo>
                  <a:pt x="49840" y="1044"/>
                  <a:pt x="48319" y="2652"/>
                  <a:pt x="46702" y="4029"/>
                </a:cubicBezTo>
                <a:cubicBezTo>
                  <a:pt x="45239" y="5276"/>
                  <a:pt x="43464" y="6414"/>
                  <a:pt x="41580" y="6414"/>
                </a:cubicBezTo>
                <a:cubicBezTo>
                  <a:pt x="41382" y="6414"/>
                  <a:pt x="41184" y="6401"/>
                  <a:pt x="40984" y="6375"/>
                </a:cubicBezTo>
                <a:cubicBezTo>
                  <a:pt x="39436" y="6172"/>
                  <a:pt x="38101" y="5174"/>
                  <a:pt x="36583" y="4807"/>
                </a:cubicBezTo>
                <a:cubicBezTo>
                  <a:pt x="36125" y="4696"/>
                  <a:pt x="35668" y="4645"/>
                  <a:pt x="35213" y="4645"/>
                </a:cubicBezTo>
                <a:cubicBezTo>
                  <a:pt x="32655" y="4645"/>
                  <a:pt x="30174" y="6268"/>
                  <a:pt x="28218" y="8050"/>
                </a:cubicBezTo>
                <a:cubicBezTo>
                  <a:pt x="25914" y="10150"/>
                  <a:pt x="23765" y="11252"/>
                  <a:pt x="20796" y="12200"/>
                </a:cubicBezTo>
                <a:cubicBezTo>
                  <a:pt x="19724" y="12542"/>
                  <a:pt x="17640" y="12992"/>
                  <a:pt x="15172" y="12992"/>
                </a:cubicBezTo>
                <a:cubicBezTo>
                  <a:pt x="13949" y="12992"/>
                  <a:pt x="12632" y="12881"/>
                  <a:pt x="11297" y="12593"/>
                </a:cubicBezTo>
                <a:cubicBezTo>
                  <a:pt x="9372" y="12178"/>
                  <a:pt x="8222" y="11014"/>
                  <a:pt x="6201" y="11014"/>
                </a:cubicBezTo>
                <a:cubicBezTo>
                  <a:pt x="3262" y="11014"/>
                  <a:pt x="1513" y="12755"/>
                  <a:pt x="0" y="14267"/>
                </a:cubicBezTo>
                <a:lnTo>
                  <a:pt x="69129" y="14268"/>
                </a:lnTo>
                <a:cubicBezTo>
                  <a:pt x="70729" y="14268"/>
                  <a:pt x="68266" y="11764"/>
                  <a:pt x="65708" y="11764"/>
                </a:cubicBezTo>
                <a:cubicBezTo>
                  <a:pt x="65403" y="11764"/>
                  <a:pt x="65097" y="11799"/>
                  <a:pt x="64796" y="11879"/>
                </a:cubicBezTo>
                <a:cubicBezTo>
                  <a:pt x="64485" y="11961"/>
                  <a:pt x="64037" y="12001"/>
                  <a:pt x="63563" y="12001"/>
                </a:cubicBezTo>
                <a:cubicBezTo>
                  <a:pt x="62846" y="12001"/>
                  <a:pt x="62068" y="11910"/>
                  <a:pt x="61615" y="11736"/>
                </a:cubicBezTo>
                <a:cubicBezTo>
                  <a:pt x="59849" y="11061"/>
                  <a:pt x="59847" y="8787"/>
                  <a:pt x="59477" y="6933"/>
                </a:cubicBezTo>
                <a:cubicBezTo>
                  <a:pt x="59106" y="5078"/>
                  <a:pt x="58910" y="3059"/>
                  <a:pt x="57672" y="1629"/>
                </a:cubicBezTo>
                <a:cubicBezTo>
                  <a:pt x="56723" y="534"/>
                  <a:pt x="55273" y="1"/>
                  <a:pt x="538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1"/>
          <p:cNvSpPr txBox="1">
            <a:spLocks noGrp="1"/>
          </p:cNvSpPr>
          <p:nvPr>
            <p:ph type="title"/>
          </p:nvPr>
        </p:nvSpPr>
        <p:spPr>
          <a:xfrm>
            <a:off x="743525" y="520675"/>
            <a:ext cx="23331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8" name="Google Shape;268;p21"/>
          <p:cNvSpPr txBox="1">
            <a:spLocks noGrp="1"/>
          </p:cNvSpPr>
          <p:nvPr>
            <p:ph type="title" idx="2"/>
          </p:nvPr>
        </p:nvSpPr>
        <p:spPr>
          <a:xfrm>
            <a:off x="1009098" y="2421725"/>
            <a:ext cx="21582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9" name="Google Shape;269;p21"/>
          <p:cNvSpPr txBox="1">
            <a:spLocks noGrp="1"/>
          </p:cNvSpPr>
          <p:nvPr>
            <p:ph type="subTitle" idx="1"/>
          </p:nvPr>
        </p:nvSpPr>
        <p:spPr>
          <a:xfrm>
            <a:off x="1009098" y="2882481"/>
            <a:ext cx="21582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1"/>
          <p:cNvSpPr txBox="1">
            <a:spLocks noGrp="1"/>
          </p:cNvSpPr>
          <p:nvPr>
            <p:ph type="title" idx="3"/>
          </p:nvPr>
        </p:nvSpPr>
        <p:spPr>
          <a:xfrm>
            <a:off x="5976702" y="2421725"/>
            <a:ext cx="21582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1" name="Google Shape;271;p21"/>
          <p:cNvSpPr txBox="1">
            <a:spLocks noGrp="1"/>
          </p:cNvSpPr>
          <p:nvPr>
            <p:ph type="subTitle" idx="4"/>
          </p:nvPr>
        </p:nvSpPr>
        <p:spPr>
          <a:xfrm>
            <a:off x="5976702" y="2882481"/>
            <a:ext cx="21582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372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43525" y="1204100"/>
            <a:ext cx="7377000" cy="32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8310012" y="794052"/>
            <a:ext cx="879783" cy="390910"/>
          </a:xfrm>
          <a:custGeom>
            <a:avLst/>
            <a:gdLst/>
            <a:ahLst/>
            <a:cxnLst/>
            <a:rect l="l" t="t" r="r" b="b"/>
            <a:pathLst>
              <a:path w="26116" h="11604" extrusionOk="0">
                <a:moveTo>
                  <a:pt x="26114" y="1"/>
                </a:moveTo>
                <a:cubicBezTo>
                  <a:pt x="26024" y="35"/>
                  <a:pt x="25934" y="69"/>
                  <a:pt x="25846" y="106"/>
                </a:cubicBezTo>
                <a:cubicBezTo>
                  <a:pt x="23796" y="975"/>
                  <a:pt x="22125" y="2534"/>
                  <a:pt x="20593" y="4151"/>
                </a:cubicBezTo>
                <a:cubicBezTo>
                  <a:pt x="19258" y="5557"/>
                  <a:pt x="17942" y="7068"/>
                  <a:pt x="16193" y="7904"/>
                </a:cubicBezTo>
                <a:cubicBezTo>
                  <a:pt x="14949" y="8498"/>
                  <a:pt x="13433" y="8612"/>
                  <a:pt x="11901" y="8612"/>
                </a:cubicBezTo>
                <a:cubicBezTo>
                  <a:pt x="10945" y="8612"/>
                  <a:pt x="9982" y="8568"/>
                  <a:pt x="9075" y="8568"/>
                </a:cubicBezTo>
                <a:cubicBezTo>
                  <a:pt x="8602" y="8568"/>
                  <a:pt x="8145" y="8580"/>
                  <a:pt x="7711" y="8617"/>
                </a:cubicBezTo>
                <a:cubicBezTo>
                  <a:pt x="5301" y="8818"/>
                  <a:pt x="0" y="11604"/>
                  <a:pt x="4749" y="11604"/>
                </a:cubicBezTo>
                <a:cubicBezTo>
                  <a:pt x="4905" y="11604"/>
                  <a:pt x="5073" y="11600"/>
                  <a:pt x="5252" y="11594"/>
                </a:cubicBezTo>
                <a:cubicBezTo>
                  <a:pt x="11785" y="11365"/>
                  <a:pt x="18328" y="11308"/>
                  <a:pt x="24871" y="11308"/>
                </a:cubicBezTo>
                <a:cubicBezTo>
                  <a:pt x="25286" y="11308"/>
                  <a:pt x="25701" y="11308"/>
                  <a:pt x="26116" y="11309"/>
                </a:cubicBezTo>
                <a:lnTo>
                  <a:pt x="261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7951541" y="91771"/>
            <a:ext cx="1818687" cy="581312"/>
          </a:xfrm>
          <a:custGeom>
            <a:avLst/>
            <a:gdLst/>
            <a:ahLst/>
            <a:cxnLst/>
            <a:rect l="l" t="t" r="r" b="b"/>
            <a:pathLst>
              <a:path w="53987" h="17256" fill="none" extrusionOk="0">
                <a:moveTo>
                  <a:pt x="53987" y="17254"/>
                </a:moveTo>
                <a:cubicBezTo>
                  <a:pt x="53987" y="14789"/>
                  <a:pt x="49298" y="15667"/>
                  <a:pt x="46887" y="15710"/>
                </a:cubicBezTo>
                <a:cubicBezTo>
                  <a:pt x="45955" y="15727"/>
                  <a:pt x="44824" y="15690"/>
                  <a:pt x="44365" y="14618"/>
                </a:cubicBezTo>
                <a:cubicBezTo>
                  <a:pt x="43921" y="13574"/>
                  <a:pt x="44440" y="12273"/>
                  <a:pt x="44345" y="11083"/>
                </a:cubicBezTo>
                <a:cubicBezTo>
                  <a:pt x="44157" y="8690"/>
                  <a:pt x="41747" y="7910"/>
                  <a:pt x="39965" y="8385"/>
                </a:cubicBezTo>
                <a:cubicBezTo>
                  <a:pt x="38181" y="8861"/>
                  <a:pt x="36303" y="9955"/>
                  <a:pt x="34628" y="9014"/>
                </a:cubicBezTo>
                <a:cubicBezTo>
                  <a:pt x="32387" y="7754"/>
                  <a:pt x="32489" y="5423"/>
                  <a:pt x="30876" y="3008"/>
                </a:cubicBezTo>
                <a:cubicBezTo>
                  <a:pt x="29240" y="556"/>
                  <a:pt x="26383" y="1"/>
                  <a:pt x="24031" y="1018"/>
                </a:cubicBezTo>
                <a:cubicBezTo>
                  <a:pt x="21680" y="2034"/>
                  <a:pt x="19775" y="4364"/>
                  <a:pt x="18244" y="6933"/>
                </a:cubicBezTo>
                <a:cubicBezTo>
                  <a:pt x="16733" y="9466"/>
                  <a:pt x="15879" y="13939"/>
                  <a:pt x="11870" y="15180"/>
                </a:cubicBezTo>
                <a:cubicBezTo>
                  <a:pt x="9448" y="15930"/>
                  <a:pt x="7133" y="13167"/>
                  <a:pt x="4738" y="13417"/>
                </a:cubicBezTo>
                <a:cubicBezTo>
                  <a:pt x="2632" y="13637"/>
                  <a:pt x="1" y="14789"/>
                  <a:pt x="631" y="17256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2975211" y="268525"/>
            <a:ext cx="641646" cy="34"/>
          </a:xfrm>
          <a:custGeom>
            <a:avLst/>
            <a:gdLst/>
            <a:ahLst/>
            <a:cxnLst/>
            <a:rect l="l" t="t" r="r" b="b"/>
            <a:pathLst>
              <a:path w="19047" h="1" fill="none" extrusionOk="0">
                <a:moveTo>
                  <a:pt x="1" y="0"/>
                </a:moveTo>
                <a:lnTo>
                  <a:pt x="19047" y="0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3282227" y="366425"/>
            <a:ext cx="254644" cy="34"/>
          </a:xfrm>
          <a:custGeom>
            <a:avLst/>
            <a:gdLst/>
            <a:ahLst/>
            <a:cxnLst/>
            <a:rect l="l" t="t" r="r" b="b"/>
            <a:pathLst>
              <a:path w="7559" h="1" fill="none" extrusionOk="0">
                <a:moveTo>
                  <a:pt x="1" y="0"/>
                </a:moveTo>
                <a:lnTo>
                  <a:pt x="7559" y="0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8512888" y="2533570"/>
            <a:ext cx="474017" cy="34"/>
          </a:xfrm>
          <a:custGeom>
            <a:avLst/>
            <a:gdLst/>
            <a:ahLst/>
            <a:cxnLst/>
            <a:rect l="l" t="t" r="r" b="b"/>
            <a:pathLst>
              <a:path w="14071" h="1" fill="none" extrusionOk="0">
                <a:moveTo>
                  <a:pt x="1" y="1"/>
                </a:moveTo>
                <a:lnTo>
                  <a:pt x="14071" y="1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4"/>
          <p:cNvGrpSpPr/>
          <p:nvPr/>
        </p:nvGrpSpPr>
        <p:grpSpPr>
          <a:xfrm>
            <a:off x="8940450" y="2987037"/>
            <a:ext cx="92876" cy="92876"/>
            <a:chOff x="18635775" y="3220037"/>
            <a:chExt cx="92876" cy="92876"/>
          </a:xfrm>
        </p:grpSpPr>
        <p:sp>
          <p:nvSpPr>
            <p:cNvPr id="36" name="Google Shape;36;p4"/>
            <p:cNvSpPr/>
            <p:nvPr/>
          </p:nvSpPr>
          <p:spPr>
            <a:xfrm>
              <a:off x="18682196" y="3220037"/>
              <a:ext cx="34" cy="92876"/>
            </a:xfrm>
            <a:custGeom>
              <a:avLst/>
              <a:gdLst/>
              <a:ahLst/>
              <a:cxnLst/>
              <a:rect l="l" t="t" r="r" b="b"/>
              <a:pathLst>
                <a:path w="1" h="2757" fill="none" extrusionOk="0">
                  <a:moveTo>
                    <a:pt x="1" y="0"/>
                  </a:moveTo>
                  <a:lnTo>
                    <a:pt x="1" y="2757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8635775" y="3266459"/>
              <a:ext cx="92876" cy="34"/>
            </a:xfrm>
            <a:custGeom>
              <a:avLst/>
              <a:gdLst/>
              <a:ahLst/>
              <a:cxnLst/>
              <a:rect l="l" t="t" r="r" b="b"/>
              <a:pathLst>
                <a:path w="2757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4"/>
          <p:cNvGrpSpPr/>
          <p:nvPr/>
        </p:nvGrpSpPr>
        <p:grpSpPr>
          <a:xfrm>
            <a:off x="324508" y="1328629"/>
            <a:ext cx="92910" cy="92843"/>
            <a:chOff x="5627413" y="1896725"/>
            <a:chExt cx="68950" cy="68900"/>
          </a:xfrm>
        </p:grpSpPr>
        <p:sp>
          <p:nvSpPr>
            <p:cNvPr id="39" name="Google Shape;39;p4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43525" y="520675"/>
            <a:ext cx="50943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/>
          <p:nvPr/>
        </p:nvSpPr>
        <p:spPr>
          <a:xfrm rot="7882444">
            <a:off x="6589885" y="-1137348"/>
            <a:ext cx="3103938" cy="4188230"/>
          </a:xfrm>
          <a:custGeom>
            <a:avLst/>
            <a:gdLst/>
            <a:ahLst/>
            <a:cxnLst/>
            <a:rect l="l" t="t" r="r" b="b"/>
            <a:pathLst>
              <a:path w="17110" h="23087" extrusionOk="0">
                <a:moveTo>
                  <a:pt x="11060" y="0"/>
                </a:moveTo>
                <a:cubicBezTo>
                  <a:pt x="8458" y="0"/>
                  <a:pt x="4658" y="1566"/>
                  <a:pt x="3223" y="2864"/>
                </a:cubicBezTo>
                <a:cubicBezTo>
                  <a:pt x="252" y="5519"/>
                  <a:pt x="0" y="12336"/>
                  <a:pt x="732" y="15865"/>
                </a:cubicBezTo>
                <a:cubicBezTo>
                  <a:pt x="1322" y="18750"/>
                  <a:pt x="3136" y="21525"/>
                  <a:pt x="5878" y="22606"/>
                </a:cubicBezTo>
                <a:cubicBezTo>
                  <a:pt x="6704" y="22933"/>
                  <a:pt x="7578" y="23086"/>
                  <a:pt x="8457" y="23086"/>
                </a:cubicBezTo>
                <a:cubicBezTo>
                  <a:pt x="10604" y="23086"/>
                  <a:pt x="12780" y="22176"/>
                  <a:pt x="14346" y="20673"/>
                </a:cubicBezTo>
                <a:cubicBezTo>
                  <a:pt x="15241" y="19809"/>
                  <a:pt x="15973" y="18739"/>
                  <a:pt x="16279" y="17526"/>
                </a:cubicBezTo>
                <a:cubicBezTo>
                  <a:pt x="17110" y="14248"/>
                  <a:pt x="14651" y="11047"/>
                  <a:pt x="14422" y="7671"/>
                </a:cubicBezTo>
                <a:cubicBezTo>
                  <a:pt x="14335" y="6371"/>
                  <a:pt x="14586" y="5071"/>
                  <a:pt x="14520" y="3771"/>
                </a:cubicBezTo>
                <a:cubicBezTo>
                  <a:pt x="14444" y="2482"/>
                  <a:pt x="13985" y="1094"/>
                  <a:pt x="12882" y="406"/>
                </a:cubicBezTo>
                <a:cubicBezTo>
                  <a:pt x="12419" y="122"/>
                  <a:pt x="11786" y="0"/>
                  <a:pt x="11060" y="0"/>
                </a:cubicBezTo>
                <a:close/>
              </a:path>
            </a:pathLst>
          </a:custGeom>
          <a:solidFill>
            <a:srgbClr val="CE9FBC">
              <a:alpha val="34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0"/>
          <p:cNvSpPr/>
          <p:nvPr/>
        </p:nvSpPr>
        <p:spPr>
          <a:xfrm>
            <a:off x="5868148" y="382100"/>
            <a:ext cx="1811016" cy="365358"/>
          </a:xfrm>
          <a:custGeom>
            <a:avLst/>
            <a:gdLst/>
            <a:ahLst/>
            <a:cxnLst/>
            <a:rect l="l" t="t" r="r" b="b"/>
            <a:pathLst>
              <a:path w="70729" h="14269" extrusionOk="0">
                <a:moveTo>
                  <a:pt x="53812" y="1"/>
                </a:moveTo>
                <a:cubicBezTo>
                  <a:pt x="53142" y="1"/>
                  <a:pt x="52469" y="113"/>
                  <a:pt x="51841" y="335"/>
                </a:cubicBezTo>
                <a:cubicBezTo>
                  <a:pt x="49840" y="1044"/>
                  <a:pt x="48319" y="2652"/>
                  <a:pt x="46702" y="4029"/>
                </a:cubicBezTo>
                <a:cubicBezTo>
                  <a:pt x="45239" y="5276"/>
                  <a:pt x="43464" y="6414"/>
                  <a:pt x="41580" y="6414"/>
                </a:cubicBezTo>
                <a:cubicBezTo>
                  <a:pt x="41382" y="6414"/>
                  <a:pt x="41184" y="6401"/>
                  <a:pt x="40984" y="6375"/>
                </a:cubicBezTo>
                <a:cubicBezTo>
                  <a:pt x="39436" y="6172"/>
                  <a:pt x="38101" y="5174"/>
                  <a:pt x="36583" y="4807"/>
                </a:cubicBezTo>
                <a:cubicBezTo>
                  <a:pt x="36125" y="4696"/>
                  <a:pt x="35668" y="4645"/>
                  <a:pt x="35213" y="4645"/>
                </a:cubicBezTo>
                <a:cubicBezTo>
                  <a:pt x="32655" y="4645"/>
                  <a:pt x="30174" y="6268"/>
                  <a:pt x="28218" y="8050"/>
                </a:cubicBezTo>
                <a:cubicBezTo>
                  <a:pt x="25914" y="10150"/>
                  <a:pt x="23765" y="11252"/>
                  <a:pt x="20796" y="12200"/>
                </a:cubicBezTo>
                <a:cubicBezTo>
                  <a:pt x="19724" y="12542"/>
                  <a:pt x="17640" y="12992"/>
                  <a:pt x="15172" y="12992"/>
                </a:cubicBezTo>
                <a:cubicBezTo>
                  <a:pt x="13949" y="12992"/>
                  <a:pt x="12632" y="12881"/>
                  <a:pt x="11297" y="12593"/>
                </a:cubicBezTo>
                <a:cubicBezTo>
                  <a:pt x="9372" y="12178"/>
                  <a:pt x="8222" y="11014"/>
                  <a:pt x="6201" y="11014"/>
                </a:cubicBezTo>
                <a:cubicBezTo>
                  <a:pt x="3262" y="11014"/>
                  <a:pt x="1513" y="12755"/>
                  <a:pt x="0" y="14267"/>
                </a:cubicBezTo>
                <a:lnTo>
                  <a:pt x="69129" y="14268"/>
                </a:lnTo>
                <a:cubicBezTo>
                  <a:pt x="70729" y="14268"/>
                  <a:pt x="68266" y="11764"/>
                  <a:pt x="65708" y="11764"/>
                </a:cubicBezTo>
                <a:cubicBezTo>
                  <a:pt x="65403" y="11764"/>
                  <a:pt x="65097" y="11799"/>
                  <a:pt x="64796" y="11879"/>
                </a:cubicBezTo>
                <a:cubicBezTo>
                  <a:pt x="64485" y="11961"/>
                  <a:pt x="64037" y="12001"/>
                  <a:pt x="63563" y="12001"/>
                </a:cubicBezTo>
                <a:cubicBezTo>
                  <a:pt x="62846" y="12001"/>
                  <a:pt x="62068" y="11910"/>
                  <a:pt x="61615" y="11736"/>
                </a:cubicBezTo>
                <a:cubicBezTo>
                  <a:pt x="59849" y="11061"/>
                  <a:pt x="59847" y="8787"/>
                  <a:pt x="59477" y="6933"/>
                </a:cubicBezTo>
                <a:cubicBezTo>
                  <a:pt x="59106" y="5078"/>
                  <a:pt x="58910" y="3059"/>
                  <a:pt x="57672" y="1629"/>
                </a:cubicBezTo>
                <a:cubicBezTo>
                  <a:pt x="56723" y="534"/>
                  <a:pt x="55273" y="1"/>
                  <a:pt x="538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0"/>
          <p:cNvSpPr/>
          <p:nvPr/>
        </p:nvSpPr>
        <p:spPr>
          <a:xfrm>
            <a:off x="-922759" y="4065521"/>
            <a:ext cx="1818687" cy="581311"/>
          </a:xfrm>
          <a:custGeom>
            <a:avLst/>
            <a:gdLst/>
            <a:ahLst/>
            <a:cxnLst/>
            <a:rect l="l" t="t" r="r" b="b"/>
            <a:pathLst>
              <a:path w="53987" h="17256" fill="none" extrusionOk="0">
                <a:moveTo>
                  <a:pt x="53987" y="17254"/>
                </a:moveTo>
                <a:cubicBezTo>
                  <a:pt x="53987" y="14789"/>
                  <a:pt x="49298" y="15667"/>
                  <a:pt x="46887" y="15710"/>
                </a:cubicBezTo>
                <a:cubicBezTo>
                  <a:pt x="45955" y="15727"/>
                  <a:pt x="44824" y="15690"/>
                  <a:pt x="44365" y="14618"/>
                </a:cubicBezTo>
                <a:cubicBezTo>
                  <a:pt x="43921" y="13574"/>
                  <a:pt x="44440" y="12273"/>
                  <a:pt x="44345" y="11083"/>
                </a:cubicBezTo>
                <a:cubicBezTo>
                  <a:pt x="44157" y="8690"/>
                  <a:pt x="41747" y="7910"/>
                  <a:pt x="39965" y="8385"/>
                </a:cubicBezTo>
                <a:cubicBezTo>
                  <a:pt x="38181" y="8861"/>
                  <a:pt x="36303" y="9955"/>
                  <a:pt x="34628" y="9014"/>
                </a:cubicBezTo>
                <a:cubicBezTo>
                  <a:pt x="32387" y="7754"/>
                  <a:pt x="32489" y="5423"/>
                  <a:pt x="30876" y="3008"/>
                </a:cubicBezTo>
                <a:cubicBezTo>
                  <a:pt x="29240" y="556"/>
                  <a:pt x="26383" y="1"/>
                  <a:pt x="24031" y="1018"/>
                </a:cubicBezTo>
                <a:cubicBezTo>
                  <a:pt x="21680" y="2034"/>
                  <a:pt x="19775" y="4364"/>
                  <a:pt x="18244" y="6933"/>
                </a:cubicBezTo>
                <a:cubicBezTo>
                  <a:pt x="16733" y="9466"/>
                  <a:pt x="15879" y="13939"/>
                  <a:pt x="11870" y="15180"/>
                </a:cubicBezTo>
                <a:cubicBezTo>
                  <a:pt x="9448" y="15930"/>
                  <a:pt x="7133" y="13167"/>
                  <a:pt x="4738" y="13417"/>
                </a:cubicBezTo>
                <a:cubicBezTo>
                  <a:pt x="2632" y="13637"/>
                  <a:pt x="1" y="14789"/>
                  <a:pt x="631" y="17256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10"/>
          <p:cNvGrpSpPr/>
          <p:nvPr/>
        </p:nvGrpSpPr>
        <p:grpSpPr>
          <a:xfrm>
            <a:off x="3424008" y="1130804"/>
            <a:ext cx="92910" cy="92843"/>
            <a:chOff x="5627413" y="1896725"/>
            <a:chExt cx="68950" cy="68900"/>
          </a:xfrm>
        </p:grpSpPr>
        <p:sp>
          <p:nvSpPr>
            <p:cNvPr id="104" name="Google Shape;104;p10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0"/>
          <p:cNvSpPr/>
          <p:nvPr/>
        </p:nvSpPr>
        <p:spPr>
          <a:xfrm>
            <a:off x="8846822" y="2518757"/>
            <a:ext cx="69127" cy="69194"/>
          </a:xfrm>
          <a:custGeom>
            <a:avLst/>
            <a:gdLst/>
            <a:ahLst/>
            <a:cxnLst/>
            <a:rect l="l" t="t" r="r" b="b"/>
            <a:pathLst>
              <a:path w="2052" h="2054" fill="none" extrusionOk="0">
                <a:moveTo>
                  <a:pt x="2051" y="988"/>
                </a:moveTo>
                <a:cubicBezTo>
                  <a:pt x="2051" y="1388"/>
                  <a:pt x="1811" y="1747"/>
                  <a:pt x="1442" y="1900"/>
                </a:cubicBezTo>
                <a:cubicBezTo>
                  <a:pt x="1073" y="2053"/>
                  <a:pt x="649" y="1969"/>
                  <a:pt x="366" y="1686"/>
                </a:cubicBezTo>
                <a:cubicBezTo>
                  <a:pt x="85" y="1403"/>
                  <a:pt x="0" y="979"/>
                  <a:pt x="152" y="611"/>
                </a:cubicBezTo>
                <a:cubicBezTo>
                  <a:pt x="305" y="242"/>
                  <a:pt x="665" y="1"/>
                  <a:pt x="1064" y="1"/>
                </a:cubicBezTo>
                <a:cubicBezTo>
                  <a:pt x="1610" y="1"/>
                  <a:pt x="2051" y="444"/>
                  <a:pt x="2051" y="988"/>
                </a:cubicBezTo>
                <a:close/>
              </a:path>
            </a:pathLst>
          </a:custGeom>
          <a:solidFill>
            <a:srgbClr val="FFFFFF"/>
          </a:solidFill>
          <a:ln w="111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title"/>
          </p:nvPr>
        </p:nvSpPr>
        <p:spPr>
          <a:xfrm>
            <a:off x="743525" y="520675"/>
            <a:ext cx="23331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ONE_COLUMN_TEXT_2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"/>
          <p:cNvSpPr/>
          <p:nvPr/>
        </p:nvSpPr>
        <p:spPr>
          <a:xfrm>
            <a:off x="4000707" y="-128674"/>
            <a:ext cx="2382683" cy="480687"/>
          </a:xfrm>
          <a:custGeom>
            <a:avLst/>
            <a:gdLst/>
            <a:ahLst/>
            <a:cxnLst/>
            <a:rect l="l" t="t" r="r" b="b"/>
            <a:pathLst>
              <a:path w="70729" h="14269" extrusionOk="0">
                <a:moveTo>
                  <a:pt x="53812" y="1"/>
                </a:moveTo>
                <a:cubicBezTo>
                  <a:pt x="53142" y="1"/>
                  <a:pt x="52469" y="113"/>
                  <a:pt x="51841" y="335"/>
                </a:cubicBezTo>
                <a:cubicBezTo>
                  <a:pt x="49840" y="1044"/>
                  <a:pt x="48319" y="2652"/>
                  <a:pt x="46702" y="4029"/>
                </a:cubicBezTo>
                <a:cubicBezTo>
                  <a:pt x="45239" y="5276"/>
                  <a:pt x="43464" y="6414"/>
                  <a:pt x="41580" y="6414"/>
                </a:cubicBezTo>
                <a:cubicBezTo>
                  <a:pt x="41382" y="6414"/>
                  <a:pt x="41184" y="6401"/>
                  <a:pt x="40984" y="6375"/>
                </a:cubicBezTo>
                <a:cubicBezTo>
                  <a:pt x="39436" y="6172"/>
                  <a:pt x="38101" y="5174"/>
                  <a:pt x="36583" y="4807"/>
                </a:cubicBezTo>
                <a:cubicBezTo>
                  <a:pt x="36125" y="4696"/>
                  <a:pt x="35668" y="4645"/>
                  <a:pt x="35213" y="4645"/>
                </a:cubicBezTo>
                <a:cubicBezTo>
                  <a:pt x="32655" y="4645"/>
                  <a:pt x="30174" y="6268"/>
                  <a:pt x="28218" y="8050"/>
                </a:cubicBezTo>
                <a:cubicBezTo>
                  <a:pt x="25914" y="10150"/>
                  <a:pt x="23765" y="11252"/>
                  <a:pt x="20796" y="12200"/>
                </a:cubicBezTo>
                <a:cubicBezTo>
                  <a:pt x="19724" y="12542"/>
                  <a:pt x="17640" y="12992"/>
                  <a:pt x="15172" y="12992"/>
                </a:cubicBezTo>
                <a:cubicBezTo>
                  <a:pt x="13949" y="12992"/>
                  <a:pt x="12632" y="12881"/>
                  <a:pt x="11297" y="12593"/>
                </a:cubicBezTo>
                <a:cubicBezTo>
                  <a:pt x="9372" y="12178"/>
                  <a:pt x="8222" y="11014"/>
                  <a:pt x="6201" y="11014"/>
                </a:cubicBezTo>
                <a:cubicBezTo>
                  <a:pt x="3262" y="11014"/>
                  <a:pt x="1513" y="12755"/>
                  <a:pt x="0" y="14267"/>
                </a:cubicBezTo>
                <a:lnTo>
                  <a:pt x="69129" y="14268"/>
                </a:lnTo>
                <a:cubicBezTo>
                  <a:pt x="70729" y="14268"/>
                  <a:pt x="68266" y="11764"/>
                  <a:pt x="65708" y="11764"/>
                </a:cubicBezTo>
                <a:cubicBezTo>
                  <a:pt x="65403" y="11764"/>
                  <a:pt x="65097" y="11799"/>
                  <a:pt x="64796" y="11879"/>
                </a:cubicBezTo>
                <a:cubicBezTo>
                  <a:pt x="64485" y="11961"/>
                  <a:pt x="64037" y="12001"/>
                  <a:pt x="63563" y="12001"/>
                </a:cubicBezTo>
                <a:cubicBezTo>
                  <a:pt x="62846" y="12001"/>
                  <a:pt x="62068" y="11910"/>
                  <a:pt x="61615" y="11736"/>
                </a:cubicBezTo>
                <a:cubicBezTo>
                  <a:pt x="59849" y="11061"/>
                  <a:pt x="59847" y="8787"/>
                  <a:pt x="59477" y="6933"/>
                </a:cubicBezTo>
                <a:cubicBezTo>
                  <a:pt x="59106" y="5078"/>
                  <a:pt x="58910" y="3059"/>
                  <a:pt x="57672" y="1629"/>
                </a:cubicBezTo>
                <a:cubicBezTo>
                  <a:pt x="56723" y="534"/>
                  <a:pt x="55273" y="1"/>
                  <a:pt x="538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26"/>
          <p:cNvGrpSpPr/>
          <p:nvPr/>
        </p:nvGrpSpPr>
        <p:grpSpPr>
          <a:xfrm rot="10800000">
            <a:off x="-1135854" y="-493775"/>
            <a:ext cx="6398896" cy="6254243"/>
            <a:chOff x="4526596" y="-33950"/>
            <a:chExt cx="6398896" cy="6254243"/>
          </a:xfrm>
        </p:grpSpPr>
        <p:sp>
          <p:nvSpPr>
            <p:cNvPr id="317" name="Google Shape;317;p26"/>
            <p:cNvSpPr/>
            <p:nvPr/>
          </p:nvSpPr>
          <p:spPr>
            <a:xfrm rot="-2124055">
              <a:off x="5593290" y="1783739"/>
              <a:ext cx="1570708" cy="1237509"/>
            </a:xfrm>
            <a:custGeom>
              <a:avLst/>
              <a:gdLst/>
              <a:ahLst/>
              <a:cxnLst/>
              <a:rect l="l" t="t" r="r" b="b"/>
              <a:pathLst>
                <a:path w="10238" h="8066" extrusionOk="0">
                  <a:moveTo>
                    <a:pt x="5570" y="0"/>
                  </a:moveTo>
                  <a:cubicBezTo>
                    <a:pt x="4215" y="0"/>
                    <a:pt x="2810" y="534"/>
                    <a:pt x="1825" y="1409"/>
                  </a:cubicBezTo>
                  <a:cubicBezTo>
                    <a:pt x="568" y="2523"/>
                    <a:pt x="0" y="4184"/>
                    <a:pt x="1082" y="6030"/>
                  </a:cubicBezTo>
                  <a:cubicBezTo>
                    <a:pt x="1846" y="7319"/>
                    <a:pt x="3352" y="8066"/>
                    <a:pt x="4858" y="8066"/>
                  </a:cubicBezTo>
                  <a:cubicBezTo>
                    <a:pt x="5075" y="8066"/>
                    <a:pt x="5292" y="8050"/>
                    <a:pt x="5507" y="8018"/>
                  </a:cubicBezTo>
                  <a:cubicBezTo>
                    <a:pt x="7200" y="7767"/>
                    <a:pt x="8686" y="6609"/>
                    <a:pt x="9538" y="5123"/>
                  </a:cubicBezTo>
                  <a:cubicBezTo>
                    <a:pt x="9953" y="4402"/>
                    <a:pt x="10237" y="3550"/>
                    <a:pt x="10052" y="2741"/>
                  </a:cubicBezTo>
                  <a:cubicBezTo>
                    <a:pt x="9746" y="1430"/>
                    <a:pt x="8358" y="709"/>
                    <a:pt x="7091" y="250"/>
                  </a:cubicBezTo>
                  <a:cubicBezTo>
                    <a:pt x="6610" y="80"/>
                    <a:pt x="6094" y="0"/>
                    <a:pt x="5570" y="0"/>
                  </a:cubicBezTo>
                  <a:close/>
                </a:path>
              </a:pathLst>
            </a:custGeom>
            <a:solidFill>
              <a:srgbClr val="CE9FBC">
                <a:alpha val="34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 rot="2969057">
              <a:off x="5809454" y="522465"/>
              <a:ext cx="3833180" cy="5141413"/>
            </a:xfrm>
            <a:custGeom>
              <a:avLst/>
              <a:gdLst/>
              <a:ahLst/>
              <a:cxnLst/>
              <a:rect l="l" t="t" r="r" b="b"/>
              <a:pathLst>
                <a:path w="29948" h="40169" extrusionOk="0">
                  <a:moveTo>
                    <a:pt x="8382" y="1"/>
                  </a:moveTo>
                  <a:cubicBezTo>
                    <a:pt x="6298" y="1"/>
                    <a:pt x="4274" y="675"/>
                    <a:pt x="2612" y="2368"/>
                  </a:cubicBezTo>
                  <a:cubicBezTo>
                    <a:pt x="689" y="4357"/>
                    <a:pt x="1" y="7241"/>
                    <a:pt x="809" y="9885"/>
                  </a:cubicBezTo>
                  <a:cubicBezTo>
                    <a:pt x="1902" y="13305"/>
                    <a:pt x="5223" y="15435"/>
                    <a:pt x="7539" y="18177"/>
                  </a:cubicBezTo>
                  <a:cubicBezTo>
                    <a:pt x="9320" y="20286"/>
                    <a:pt x="10544" y="22810"/>
                    <a:pt x="11090" y="25519"/>
                  </a:cubicBezTo>
                  <a:cubicBezTo>
                    <a:pt x="11593" y="28010"/>
                    <a:pt x="11516" y="30589"/>
                    <a:pt x="11975" y="33091"/>
                  </a:cubicBezTo>
                  <a:cubicBezTo>
                    <a:pt x="12434" y="35593"/>
                    <a:pt x="13581" y="38160"/>
                    <a:pt x="15799" y="39406"/>
                  </a:cubicBezTo>
                  <a:cubicBezTo>
                    <a:pt x="16729" y="39929"/>
                    <a:pt x="17782" y="40169"/>
                    <a:pt x="18847" y="40169"/>
                  </a:cubicBezTo>
                  <a:cubicBezTo>
                    <a:pt x="20071" y="40169"/>
                    <a:pt x="21311" y="39852"/>
                    <a:pt x="22398" y="39285"/>
                  </a:cubicBezTo>
                  <a:cubicBezTo>
                    <a:pt x="24430" y="38226"/>
                    <a:pt x="25981" y="36390"/>
                    <a:pt x="27074" y="34380"/>
                  </a:cubicBezTo>
                  <a:cubicBezTo>
                    <a:pt x="29947" y="29136"/>
                    <a:pt x="29947" y="22613"/>
                    <a:pt x="27828" y="17030"/>
                  </a:cubicBezTo>
                  <a:cubicBezTo>
                    <a:pt x="25708" y="11436"/>
                    <a:pt x="21622" y="6749"/>
                    <a:pt x="16848" y="3155"/>
                  </a:cubicBezTo>
                  <a:cubicBezTo>
                    <a:pt x="14502" y="1395"/>
                    <a:pt x="11380" y="1"/>
                    <a:pt x="8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26"/>
          <p:cNvSpPr/>
          <p:nvPr/>
        </p:nvSpPr>
        <p:spPr>
          <a:xfrm>
            <a:off x="-789359" y="352009"/>
            <a:ext cx="1818687" cy="581312"/>
          </a:xfrm>
          <a:custGeom>
            <a:avLst/>
            <a:gdLst/>
            <a:ahLst/>
            <a:cxnLst/>
            <a:rect l="l" t="t" r="r" b="b"/>
            <a:pathLst>
              <a:path w="53987" h="17256" fill="none" extrusionOk="0">
                <a:moveTo>
                  <a:pt x="53987" y="17254"/>
                </a:moveTo>
                <a:cubicBezTo>
                  <a:pt x="53987" y="14789"/>
                  <a:pt x="49298" y="15667"/>
                  <a:pt x="46887" y="15710"/>
                </a:cubicBezTo>
                <a:cubicBezTo>
                  <a:pt x="45955" y="15727"/>
                  <a:pt x="44824" y="15690"/>
                  <a:pt x="44365" y="14618"/>
                </a:cubicBezTo>
                <a:cubicBezTo>
                  <a:pt x="43921" y="13574"/>
                  <a:pt x="44440" y="12273"/>
                  <a:pt x="44345" y="11083"/>
                </a:cubicBezTo>
                <a:cubicBezTo>
                  <a:pt x="44157" y="8690"/>
                  <a:pt x="41747" y="7910"/>
                  <a:pt x="39965" y="8385"/>
                </a:cubicBezTo>
                <a:cubicBezTo>
                  <a:pt x="38181" y="8861"/>
                  <a:pt x="36303" y="9955"/>
                  <a:pt x="34628" y="9014"/>
                </a:cubicBezTo>
                <a:cubicBezTo>
                  <a:pt x="32387" y="7754"/>
                  <a:pt x="32489" y="5423"/>
                  <a:pt x="30876" y="3008"/>
                </a:cubicBezTo>
                <a:cubicBezTo>
                  <a:pt x="29240" y="556"/>
                  <a:pt x="26383" y="1"/>
                  <a:pt x="24031" y="1018"/>
                </a:cubicBezTo>
                <a:cubicBezTo>
                  <a:pt x="21680" y="2034"/>
                  <a:pt x="19775" y="4364"/>
                  <a:pt x="18244" y="6933"/>
                </a:cubicBezTo>
                <a:cubicBezTo>
                  <a:pt x="16733" y="9466"/>
                  <a:pt x="15879" y="13939"/>
                  <a:pt x="11870" y="15180"/>
                </a:cubicBezTo>
                <a:cubicBezTo>
                  <a:pt x="9448" y="15930"/>
                  <a:pt x="7133" y="13167"/>
                  <a:pt x="4738" y="13417"/>
                </a:cubicBezTo>
                <a:cubicBezTo>
                  <a:pt x="2632" y="13637"/>
                  <a:pt x="1" y="14789"/>
                  <a:pt x="631" y="17256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0" name="Google Shape;320;p26"/>
          <p:cNvGrpSpPr/>
          <p:nvPr/>
        </p:nvGrpSpPr>
        <p:grpSpPr>
          <a:xfrm>
            <a:off x="6539758" y="4931704"/>
            <a:ext cx="92910" cy="92843"/>
            <a:chOff x="5627413" y="1896725"/>
            <a:chExt cx="68950" cy="68900"/>
          </a:xfrm>
        </p:grpSpPr>
        <p:sp>
          <p:nvSpPr>
            <p:cNvPr id="321" name="Google Shape;321;p26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26"/>
          <p:cNvSpPr/>
          <p:nvPr/>
        </p:nvSpPr>
        <p:spPr>
          <a:xfrm>
            <a:off x="2580922" y="4768857"/>
            <a:ext cx="69127" cy="69194"/>
          </a:xfrm>
          <a:custGeom>
            <a:avLst/>
            <a:gdLst/>
            <a:ahLst/>
            <a:cxnLst/>
            <a:rect l="l" t="t" r="r" b="b"/>
            <a:pathLst>
              <a:path w="2052" h="2054" fill="none" extrusionOk="0">
                <a:moveTo>
                  <a:pt x="2051" y="988"/>
                </a:moveTo>
                <a:cubicBezTo>
                  <a:pt x="2051" y="1388"/>
                  <a:pt x="1811" y="1747"/>
                  <a:pt x="1442" y="1900"/>
                </a:cubicBezTo>
                <a:cubicBezTo>
                  <a:pt x="1073" y="2053"/>
                  <a:pt x="649" y="1969"/>
                  <a:pt x="366" y="1686"/>
                </a:cubicBezTo>
                <a:cubicBezTo>
                  <a:pt x="85" y="1403"/>
                  <a:pt x="0" y="979"/>
                  <a:pt x="152" y="611"/>
                </a:cubicBezTo>
                <a:cubicBezTo>
                  <a:pt x="305" y="242"/>
                  <a:pt x="665" y="1"/>
                  <a:pt x="1064" y="1"/>
                </a:cubicBezTo>
                <a:cubicBezTo>
                  <a:pt x="1610" y="1"/>
                  <a:pt x="2051" y="444"/>
                  <a:pt x="2051" y="988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4231022" y="883007"/>
            <a:ext cx="69127" cy="69194"/>
          </a:xfrm>
          <a:custGeom>
            <a:avLst/>
            <a:gdLst/>
            <a:ahLst/>
            <a:cxnLst/>
            <a:rect l="l" t="t" r="r" b="b"/>
            <a:pathLst>
              <a:path w="2052" h="2054" fill="none" extrusionOk="0">
                <a:moveTo>
                  <a:pt x="2051" y="988"/>
                </a:moveTo>
                <a:cubicBezTo>
                  <a:pt x="2051" y="1388"/>
                  <a:pt x="1811" y="1747"/>
                  <a:pt x="1442" y="1900"/>
                </a:cubicBezTo>
                <a:cubicBezTo>
                  <a:pt x="1073" y="2053"/>
                  <a:pt x="649" y="1969"/>
                  <a:pt x="366" y="1686"/>
                </a:cubicBezTo>
                <a:cubicBezTo>
                  <a:pt x="85" y="1403"/>
                  <a:pt x="0" y="979"/>
                  <a:pt x="152" y="611"/>
                </a:cubicBezTo>
                <a:cubicBezTo>
                  <a:pt x="305" y="242"/>
                  <a:pt x="665" y="1"/>
                  <a:pt x="1064" y="1"/>
                </a:cubicBezTo>
                <a:cubicBezTo>
                  <a:pt x="1610" y="1"/>
                  <a:pt x="2051" y="444"/>
                  <a:pt x="2051" y="988"/>
                </a:cubicBezTo>
                <a:close/>
              </a:path>
            </a:pathLst>
          </a:custGeom>
          <a:solidFill>
            <a:srgbClr val="FFFFFF"/>
          </a:solidFill>
          <a:ln w="111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5" name="Google Shape;325;p26"/>
          <p:cNvGrpSpPr/>
          <p:nvPr/>
        </p:nvGrpSpPr>
        <p:grpSpPr>
          <a:xfrm>
            <a:off x="4219133" y="2786279"/>
            <a:ext cx="92910" cy="92843"/>
            <a:chOff x="5627413" y="1896725"/>
            <a:chExt cx="68950" cy="68900"/>
          </a:xfrm>
        </p:grpSpPr>
        <p:sp>
          <p:nvSpPr>
            <p:cNvPr id="326" name="Google Shape;326;p26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rgbClr val="FFFFFF"/>
            </a:solidFill>
            <a:ln w="111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 w="111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26"/>
          <p:cNvSpPr/>
          <p:nvPr/>
        </p:nvSpPr>
        <p:spPr>
          <a:xfrm>
            <a:off x="5545472" y="4247682"/>
            <a:ext cx="69127" cy="69194"/>
          </a:xfrm>
          <a:custGeom>
            <a:avLst/>
            <a:gdLst/>
            <a:ahLst/>
            <a:cxnLst/>
            <a:rect l="l" t="t" r="r" b="b"/>
            <a:pathLst>
              <a:path w="2052" h="2054" fill="none" extrusionOk="0">
                <a:moveTo>
                  <a:pt x="2051" y="988"/>
                </a:moveTo>
                <a:cubicBezTo>
                  <a:pt x="2051" y="1388"/>
                  <a:pt x="1811" y="1747"/>
                  <a:pt x="1442" y="1900"/>
                </a:cubicBezTo>
                <a:cubicBezTo>
                  <a:pt x="1073" y="2053"/>
                  <a:pt x="649" y="1969"/>
                  <a:pt x="366" y="1686"/>
                </a:cubicBezTo>
                <a:cubicBezTo>
                  <a:pt x="85" y="1403"/>
                  <a:pt x="0" y="979"/>
                  <a:pt x="152" y="611"/>
                </a:cubicBezTo>
                <a:cubicBezTo>
                  <a:pt x="305" y="242"/>
                  <a:pt x="665" y="1"/>
                  <a:pt x="1064" y="1"/>
                </a:cubicBezTo>
                <a:cubicBezTo>
                  <a:pt x="1610" y="1"/>
                  <a:pt x="2051" y="444"/>
                  <a:pt x="2051" y="988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APTION_ONLY_1_2_2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/>
          <p:nvPr/>
        </p:nvSpPr>
        <p:spPr>
          <a:xfrm>
            <a:off x="0" y="2349862"/>
            <a:ext cx="9144005" cy="2793640"/>
          </a:xfrm>
          <a:custGeom>
            <a:avLst/>
            <a:gdLst/>
            <a:ahLst/>
            <a:cxnLst/>
            <a:rect l="l" t="t" r="r" b="b"/>
            <a:pathLst>
              <a:path w="268310" h="81973" extrusionOk="0">
                <a:moveTo>
                  <a:pt x="102356" y="0"/>
                </a:moveTo>
                <a:cubicBezTo>
                  <a:pt x="93483" y="0"/>
                  <a:pt x="84343" y="4733"/>
                  <a:pt x="79028" y="11723"/>
                </a:cubicBezTo>
                <a:cubicBezTo>
                  <a:pt x="73107" y="19513"/>
                  <a:pt x="72184" y="29777"/>
                  <a:pt x="66914" y="37814"/>
                </a:cubicBezTo>
                <a:cubicBezTo>
                  <a:pt x="61686" y="45788"/>
                  <a:pt x="52668" y="51450"/>
                  <a:pt x="43041" y="51802"/>
                </a:cubicBezTo>
                <a:cubicBezTo>
                  <a:pt x="42550" y="51820"/>
                  <a:pt x="42054" y="51826"/>
                  <a:pt x="41555" y="51826"/>
                </a:cubicBezTo>
                <a:cubicBezTo>
                  <a:pt x="40018" y="51826"/>
                  <a:pt x="38455" y="51762"/>
                  <a:pt x="36910" y="51762"/>
                </a:cubicBezTo>
                <a:cubicBezTo>
                  <a:pt x="33705" y="51762"/>
                  <a:pt x="30581" y="52040"/>
                  <a:pt x="27940" y="53748"/>
                </a:cubicBezTo>
                <a:cubicBezTo>
                  <a:pt x="21854" y="57686"/>
                  <a:pt x="21242" y="67343"/>
                  <a:pt x="19922" y="70936"/>
                </a:cubicBezTo>
                <a:cubicBezTo>
                  <a:pt x="17318" y="78034"/>
                  <a:pt x="5972" y="71533"/>
                  <a:pt x="1" y="81973"/>
                </a:cubicBezTo>
                <a:lnTo>
                  <a:pt x="268109" y="81973"/>
                </a:lnTo>
                <a:cubicBezTo>
                  <a:pt x="268310" y="76971"/>
                  <a:pt x="266606" y="61374"/>
                  <a:pt x="265391" y="59518"/>
                </a:cubicBezTo>
                <a:cubicBezTo>
                  <a:pt x="260152" y="51515"/>
                  <a:pt x="248029" y="47996"/>
                  <a:pt x="239376" y="46445"/>
                </a:cubicBezTo>
                <a:cubicBezTo>
                  <a:pt x="230038" y="44769"/>
                  <a:pt x="218642" y="44685"/>
                  <a:pt x="210905" y="39114"/>
                </a:cubicBezTo>
                <a:cubicBezTo>
                  <a:pt x="202473" y="33041"/>
                  <a:pt x="198759" y="21039"/>
                  <a:pt x="188746" y="18441"/>
                </a:cubicBezTo>
                <a:cubicBezTo>
                  <a:pt x="187196" y="18039"/>
                  <a:pt x="185636" y="17874"/>
                  <a:pt x="184068" y="17874"/>
                </a:cubicBezTo>
                <a:cubicBezTo>
                  <a:pt x="178713" y="17874"/>
                  <a:pt x="173274" y="19804"/>
                  <a:pt x="167905" y="20824"/>
                </a:cubicBezTo>
                <a:cubicBezTo>
                  <a:pt x="164949" y="21385"/>
                  <a:pt x="161942" y="21663"/>
                  <a:pt x="158936" y="21663"/>
                </a:cubicBezTo>
                <a:cubicBezTo>
                  <a:pt x="151713" y="21663"/>
                  <a:pt x="144488" y="20061"/>
                  <a:pt x="137946" y="16946"/>
                </a:cubicBezTo>
                <a:cubicBezTo>
                  <a:pt x="127519" y="11982"/>
                  <a:pt x="118536" y="2766"/>
                  <a:pt x="106975" y="450"/>
                </a:cubicBezTo>
                <a:cubicBezTo>
                  <a:pt x="105459" y="145"/>
                  <a:pt x="103911" y="0"/>
                  <a:pt x="102356" y="0"/>
                </a:cubicBezTo>
                <a:close/>
              </a:path>
            </a:pathLst>
          </a:custGeom>
          <a:solidFill>
            <a:srgbClr val="CE9FBC">
              <a:alpha val="15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7"/>
          <p:cNvSpPr/>
          <p:nvPr/>
        </p:nvSpPr>
        <p:spPr>
          <a:xfrm flipH="1">
            <a:off x="4073382" y="936888"/>
            <a:ext cx="2382683" cy="480687"/>
          </a:xfrm>
          <a:custGeom>
            <a:avLst/>
            <a:gdLst/>
            <a:ahLst/>
            <a:cxnLst/>
            <a:rect l="l" t="t" r="r" b="b"/>
            <a:pathLst>
              <a:path w="70729" h="14269" extrusionOk="0">
                <a:moveTo>
                  <a:pt x="53812" y="1"/>
                </a:moveTo>
                <a:cubicBezTo>
                  <a:pt x="53142" y="1"/>
                  <a:pt x="52469" y="113"/>
                  <a:pt x="51841" y="335"/>
                </a:cubicBezTo>
                <a:cubicBezTo>
                  <a:pt x="49840" y="1044"/>
                  <a:pt x="48319" y="2652"/>
                  <a:pt x="46702" y="4029"/>
                </a:cubicBezTo>
                <a:cubicBezTo>
                  <a:pt x="45239" y="5276"/>
                  <a:pt x="43464" y="6414"/>
                  <a:pt x="41580" y="6414"/>
                </a:cubicBezTo>
                <a:cubicBezTo>
                  <a:pt x="41382" y="6414"/>
                  <a:pt x="41184" y="6401"/>
                  <a:pt x="40984" y="6375"/>
                </a:cubicBezTo>
                <a:cubicBezTo>
                  <a:pt x="39436" y="6172"/>
                  <a:pt x="38101" y="5174"/>
                  <a:pt x="36583" y="4807"/>
                </a:cubicBezTo>
                <a:cubicBezTo>
                  <a:pt x="36125" y="4696"/>
                  <a:pt x="35668" y="4645"/>
                  <a:pt x="35213" y="4645"/>
                </a:cubicBezTo>
                <a:cubicBezTo>
                  <a:pt x="32655" y="4645"/>
                  <a:pt x="30174" y="6268"/>
                  <a:pt x="28218" y="8050"/>
                </a:cubicBezTo>
                <a:cubicBezTo>
                  <a:pt x="25914" y="10150"/>
                  <a:pt x="23765" y="11252"/>
                  <a:pt x="20796" y="12200"/>
                </a:cubicBezTo>
                <a:cubicBezTo>
                  <a:pt x="19724" y="12542"/>
                  <a:pt x="17640" y="12992"/>
                  <a:pt x="15172" y="12992"/>
                </a:cubicBezTo>
                <a:cubicBezTo>
                  <a:pt x="13949" y="12992"/>
                  <a:pt x="12632" y="12881"/>
                  <a:pt x="11297" y="12593"/>
                </a:cubicBezTo>
                <a:cubicBezTo>
                  <a:pt x="9372" y="12178"/>
                  <a:pt x="8222" y="11014"/>
                  <a:pt x="6201" y="11014"/>
                </a:cubicBezTo>
                <a:cubicBezTo>
                  <a:pt x="3262" y="11014"/>
                  <a:pt x="1513" y="12755"/>
                  <a:pt x="0" y="14267"/>
                </a:cubicBezTo>
                <a:lnTo>
                  <a:pt x="69129" y="14268"/>
                </a:lnTo>
                <a:cubicBezTo>
                  <a:pt x="70729" y="14268"/>
                  <a:pt x="68266" y="11764"/>
                  <a:pt x="65708" y="11764"/>
                </a:cubicBezTo>
                <a:cubicBezTo>
                  <a:pt x="65403" y="11764"/>
                  <a:pt x="65097" y="11799"/>
                  <a:pt x="64796" y="11879"/>
                </a:cubicBezTo>
                <a:cubicBezTo>
                  <a:pt x="64485" y="11961"/>
                  <a:pt x="64037" y="12001"/>
                  <a:pt x="63563" y="12001"/>
                </a:cubicBezTo>
                <a:cubicBezTo>
                  <a:pt x="62846" y="12001"/>
                  <a:pt x="62068" y="11910"/>
                  <a:pt x="61615" y="11736"/>
                </a:cubicBezTo>
                <a:cubicBezTo>
                  <a:pt x="59849" y="11061"/>
                  <a:pt x="59847" y="8787"/>
                  <a:pt x="59477" y="6933"/>
                </a:cubicBezTo>
                <a:cubicBezTo>
                  <a:pt x="59106" y="5078"/>
                  <a:pt x="58910" y="3059"/>
                  <a:pt x="57672" y="1629"/>
                </a:cubicBezTo>
                <a:cubicBezTo>
                  <a:pt x="56723" y="534"/>
                  <a:pt x="55273" y="1"/>
                  <a:pt x="538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7"/>
          <p:cNvSpPr/>
          <p:nvPr/>
        </p:nvSpPr>
        <p:spPr>
          <a:xfrm>
            <a:off x="-56033" y="3047978"/>
            <a:ext cx="474017" cy="34"/>
          </a:xfrm>
          <a:custGeom>
            <a:avLst/>
            <a:gdLst/>
            <a:ahLst/>
            <a:cxnLst/>
            <a:rect l="l" t="t" r="r" b="b"/>
            <a:pathLst>
              <a:path w="14071" h="1" fill="none" extrusionOk="0">
                <a:moveTo>
                  <a:pt x="1" y="1"/>
                </a:moveTo>
                <a:lnTo>
                  <a:pt x="14071" y="1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7"/>
          <p:cNvSpPr/>
          <p:nvPr/>
        </p:nvSpPr>
        <p:spPr>
          <a:xfrm>
            <a:off x="8512888" y="2533570"/>
            <a:ext cx="474017" cy="34"/>
          </a:xfrm>
          <a:custGeom>
            <a:avLst/>
            <a:gdLst/>
            <a:ahLst/>
            <a:cxnLst/>
            <a:rect l="l" t="t" r="r" b="b"/>
            <a:pathLst>
              <a:path w="14071" h="1" fill="none" extrusionOk="0">
                <a:moveTo>
                  <a:pt x="1" y="1"/>
                </a:moveTo>
                <a:lnTo>
                  <a:pt x="14071" y="1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4" name="Google Shape;334;p27"/>
          <p:cNvGrpSpPr/>
          <p:nvPr/>
        </p:nvGrpSpPr>
        <p:grpSpPr>
          <a:xfrm>
            <a:off x="8940450" y="2987037"/>
            <a:ext cx="92876" cy="92876"/>
            <a:chOff x="18635775" y="3220037"/>
            <a:chExt cx="92876" cy="92876"/>
          </a:xfrm>
        </p:grpSpPr>
        <p:sp>
          <p:nvSpPr>
            <p:cNvPr id="335" name="Google Shape;335;p27"/>
            <p:cNvSpPr/>
            <p:nvPr/>
          </p:nvSpPr>
          <p:spPr>
            <a:xfrm>
              <a:off x="18682196" y="3220037"/>
              <a:ext cx="34" cy="92876"/>
            </a:xfrm>
            <a:custGeom>
              <a:avLst/>
              <a:gdLst/>
              <a:ahLst/>
              <a:cxnLst/>
              <a:rect l="l" t="t" r="r" b="b"/>
              <a:pathLst>
                <a:path w="1" h="2757" fill="none" extrusionOk="0">
                  <a:moveTo>
                    <a:pt x="1" y="0"/>
                  </a:moveTo>
                  <a:lnTo>
                    <a:pt x="1" y="2757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18635775" y="3266459"/>
              <a:ext cx="92876" cy="34"/>
            </a:xfrm>
            <a:custGeom>
              <a:avLst/>
              <a:gdLst/>
              <a:ahLst/>
              <a:cxnLst/>
              <a:rect l="l" t="t" r="r" b="b"/>
              <a:pathLst>
                <a:path w="2757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27"/>
          <p:cNvGrpSpPr/>
          <p:nvPr/>
        </p:nvGrpSpPr>
        <p:grpSpPr>
          <a:xfrm>
            <a:off x="655108" y="1150954"/>
            <a:ext cx="92910" cy="92843"/>
            <a:chOff x="5627413" y="1896725"/>
            <a:chExt cx="68950" cy="68900"/>
          </a:xfrm>
        </p:grpSpPr>
        <p:sp>
          <p:nvSpPr>
            <p:cNvPr id="338" name="Google Shape;338;p27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" name="Google Shape;340;p27"/>
          <p:cNvSpPr/>
          <p:nvPr/>
        </p:nvSpPr>
        <p:spPr>
          <a:xfrm flipH="1">
            <a:off x="7460032" y="456213"/>
            <a:ext cx="2382683" cy="480687"/>
          </a:xfrm>
          <a:custGeom>
            <a:avLst/>
            <a:gdLst/>
            <a:ahLst/>
            <a:cxnLst/>
            <a:rect l="l" t="t" r="r" b="b"/>
            <a:pathLst>
              <a:path w="70729" h="14269" extrusionOk="0">
                <a:moveTo>
                  <a:pt x="53812" y="1"/>
                </a:moveTo>
                <a:cubicBezTo>
                  <a:pt x="53142" y="1"/>
                  <a:pt x="52469" y="113"/>
                  <a:pt x="51841" y="335"/>
                </a:cubicBezTo>
                <a:cubicBezTo>
                  <a:pt x="49840" y="1044"/>
                  <a:pt x="48319" y="2652"/>
                  <a:pt x="46702" y="4029"/>
                </a:cubicBezTo>
                <a:cubicBezTo>
                  <a:pt x="45239" y="5276"/>
                  <a:pt x="43464" y="6414"/>
                  <a:pt x="41580" y="6414"/>
                </a:cubicBezTo>
                <a:cubicBezTo>
                  <a:pt x="41382" y="6414"/>
                  <a:pt x="41184" y="6401"/>
                  <a:pt x="40984" y="6375"/>
                </a:cubicBezTo>
                <a:cubicBezTo>
                  <a:pt x="39436" y="6172"/>
                  <a:pt x="38101" y="5174"/>
                  <a:pt x="36583" y="4807"/>
                </a:cubicBezTo>
                <a:cubicBezTo>
                  <a:pt x="36125" y="4696"/>
                  <a:pt x="35668" y="4645"/>
                  <a:pt x="35213" y="4645"/>
                </a:cubicBezTo>
                <a:cubicBezTo>
                  <a:pt x="32655" y="4645"/>
                  <a:pt x="30174" y="6268"/>
                  <a:pt x="28218" y="8050"/>
                </a:cubicBezTo>
                <a:cubicBezTo>
                  <a:pt x="25914" y="10150"/>
                  <a:pt x="23765" y="11252"/>
                  <a:pt x="20796" y="12200"/>
                </a:cubicBezTo>
                <a:cubicBezTo>
                  <a:pt x="19724" y="12542"/>
                  <a:pt x="17640" y="12992"/>
                  <a:pt x="15172" y="12992"/>
                </a:cubicBezTo>
                <a:cubicBezTo>
                  <a:pt x="13949" y="12992"/>
                  <a:pt x="12632" y="12881"/>
                  <a:pt x="11297" y="12593"/>
                </a:cubicBezTo>
                <a:cubicBezTo>
                  <a:pt x="9372" y="12178"/>
                  <a:pt x="8222" y="11014"/>
                  <a:pt x="6201" y="11014"/>
                </a:cubicBezTo>
                <a:cubicBezTo>
                  <a:pt x="3262" y="11014"/>
                  <a:pt x="1513" y="12755"/>
                  <a:pt x="0" y="14267"/>
                </a:cubicBezTo>
                <a:lnTo>
                  <a:pt x="69129" y="14268"/>
                </a:lnTo>
                <a:cubicBezTo>
                  <a:pt x="70729" y="14268"/>
                  <a:pt x="68266" y="11764"/>
                  <a:pt x="65708" y="11764"/>
                </a:cubicBezTo>
                <a:cubicBezTo>
                  <a:pt x="65403" y="11764"/>
                  <a:pt x="65097" y="11799"/>
                  <a:pt x="64796" y="11879"/>
                </a:cubicBezTo>
                <a:cubicBezTo>
                  <a:pt x="64485" y="11961"/>
                  <a:pt x="64037" y="12001"/>
                  <a:pt x="63563" y="12001"/>
                </a:cubicBezTo>
                <a:cubicBezTo>
                  <a:pt x="62846" y="12001"/>
                  <a:pt x="62068" y="11910"/>
                  <a:pt x="61615" y="11736"/>
                </a:cubicBezTo>
                <a:cubicBezTo>
                  <a:pt x="59849" y="11061"/>
                  <a:pt x="59847" y="8787"/>
                  <a:pt x="59477" y="6933"/>
                </a:cubicBezTo>
                <a:cubicBezTo>
                  <a:pt x="59106" y="5078"/>
                  <a:pt x="58910" y="3059"/>
                  <a:pt x="57672" y="1629"/>
                </a:cubicBezTo>
                <a:cubicBezTo>
                  <a:pt x="56723" y="534"/>
                  <a:pt x="55273" y="1"/>
                  <a:pt x="538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APTION_ONLY_2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/>
          <p:nvPr/>
        </p:nvSpPr>
        <p:spPr>
          <a:xfrm rot="7882444">
            <a:off x="6589885" y="-1137348"/>
            <a:ext cx="3103938" cy="4188230"/>
          </a:xfrm>
          <a:custGeom>
            <a:avLst/>
            <a:gdLst/>
            <a:ahLst/>
            <a:cxnLst/>
            <a:rect l="l" t="t" r="r" b="b"/>
            <a:pathLst>
              <a:path w="17110" h="23087" extrusionOk="0">
                <a:moveTo>
                  <a:pt x="11060" y="0"/>
                </a:moveTo>
                <a:cubicBezTo>
                  <a:pt x="8458" y="0"/>
                  <a:pt x="4658" y="1566"/>
                  <a:pt x="3223" y="2864"/>
                </a:cubicBezTo>
                <a:cubicBezTo>
                  <a:pt x="252" y="5519"/>
                  <a:pt x="0" y="12336"/>
                  <a:pt x="732" y="15865"/>
                </a:cubicBezTo>
                <a:cubicBezTo>
                  <a:pt x="1322" y="18750"/>
                  <a:pt x="3136" y="21525"/>
                  <a:pt x="5878" y="22606"/>
                </a:cubicBezTo>
                <a:cubicBezTo>
                  <a:pt x="6704" y="22933"/>
                  <a:pt x="7578" y="23086"/>
                  <a:pt x="8457" y="23086"/>
                </a:cubicBezTo>
                <a:cubicBezTo>
                  <a:pt x="10604" y="23086"/>
                  <a:pt x="12780" y="22176"/>
                  <a:pt x="14346" y="20673"/>
                </a:cubicBezTo>
                <a:cubicBezTo>
                  <a:pt x="15241" y="19809"/>
                  <a:pt x="15973" y="18739"/>
                  <a:pt x="16279" y="17526"/>
                </a:cubicBezTo>
                <a:cubicBezTo>
                  <a:pt x="17110" y="14248"/>
                  <a:pt x="14651" y="11047"/>
                  <a:pt x="14422" y="7671"/>
                </a:cubicBezTo>
                <a:cubicBezTo>
                  <a:pt x="14335" y="6371"/>
                  <a:pt x="14586" y="5071"/>
                  <a:pt x="14520" y="3771"/>
                </a:cubicBezTo>
                <a:cubicBezTo>
                  <a:pt x="14444" y="2482"/>
                  <a:pt x="13985" y="1094"/>
                  <a:pt x="12882" y="406"/>
                </a:cubicBezTo>
                <a:cubicBezTo>
                  <a:pt x="12419" y="122"/>
                  <a:pt x="11786" y="0"/>
                  <a:pt x="11060" y="0"/>
                </a:cubicBezTo>
                <a:close/>
              </a:path>
            </a:pathLst>
          </a:custGeom>
          <a:solidFill>
            <a:srgbClr val="CE9FBC">
              <a:alpha val="34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8"/>
          <p:cNvSpPr/>
          <p:nvPr/>
        </p:nvSpPr>
        <p:spPr>
          <a:xfrm>
            <a:off x="5868148" y="382100"/>
            <a:ext cx="1811016" cy="365358"/>
          </a:xfrm>
          <a:custGeom>
            <a:avLst/>
            <a:gdLst/>
            <a:ahLst/>
            <a:cxnLst/>
            <a:rect l="l" t="t" r="r" b="b"/>
            <a:pathLst>
              <a:path w="70729" h="14269" extrusionOk="0">
                <a:moveTo>
                  <a:pt x="53812" y="1"/>
                </a:moveTo>
                <a:cubicBezTo>
                  <a:pt x="53142" y="1"/>
                  <a:pt x="52469" y="113"/>
                  <a:pt x="51841" y="335"/>
                </a:cubicBezTo>
                <a:cubicBezTo>
                  <a:pt x="49840" y="1044"/>
                  <a:pt x="48319" y="2652"/>
                  <a:pt x="46702" y="4029"/>
                </a:cubicBezTo>
                <a:cubicBezTo>
                  <a:pt x="45239" y="5276"/>
                  <a:pt x="43464" y="6414"/>
                  <a:pt x="41580" y="6414"/>
                </a:cubicBezTo>
                <a:cubicBezTo>
                  <a:pt x="41382" y="6414"/>
                  <a:pt x="41184" y="6401"/>
                  <a:pt x="40984" y="6375"/>
                </a:cubicBezTo>
                <a:cubicBezTo>
                  <a:pt x="39436" y="6172"/>
                  <a:pt x="38101" y="5174"/>
                  <a:pt x="36583" y="4807"/>
                </a:cubicBezTo>
                <a:cubicBezTo>
                  <a:pt x="36125" y="4696"/>
                  <a:pt x="35668" y="4645"/>
                  <a:pt x="35213" y="4645"/>
                </a:cubicBezTo>
                <a:cubicBezTo>
                  <a:pt x="32655" y="4645"/>
                  <a:pt x="30174" y="6268"/>
                  <a:pt x="28218" y="8050"/>
                </a:cubicBezTo>
                <a:cubicBezTo>
                  <a:pt x="25914" y="10150"/>
                  <a:pt x="23765" y="11252"/>
                  <a:pt x="20796" y="12200"/>
                </a:cubicBezTo>
                <a:cubicBezTo>
                  <a:pt x="19724" y="12542"/>
                  <a:pt x="17640" y="12992"/>
                  <a:pt x="15172" y="12992"/>
                </a:cubicBezTo>
                <a:cubicBezTo>
                  <a:pt x="13949" y="12992"/>
                  <a:pt x="12632" y="12881"/>
                  <a:pt x="11297" y="12593"/>
                </a:cubicBezTo>
                <a:cubicBezTo>
                  <a:pt x="9372" y="12178"/>
                  <a:pt x="8222" y="11014"/>
                  <a:pt x="6201" y="11014"/>
                </a:cubicBezTo>
                <a:cubicBezTo>
                  <a:pt x="3262" y="11014"/>
                  <a:pt x="1513" y="12755"/>
                  <a:pt x="0" y="14267"/>
                </a:cubicBezTo>
                <a:lnTo>
                  <a:pt x="69129" y="14268"/>
                </a:lnTo>
                <a:cubicBezTo>
                  <a:pt x="70729" y="14268"/>
                  <a:pt x="68266" y="11764"/>
                  <a:pt x="65708" y="11764"/>
                </a:cubicBezTo>
                <a:cubicBezTo>
                  <a:pt x="65403" y="11764"/>
                  <a:pt x="65097" y="11799"/>
                  <a:pt x="64796" y="11879"/>
                </a:cubicBezTo>
                <a:cubicBezTo>
                  <a:pt x="64485" y="11961"/>
                  <a:pt x="64037" y="12001"/>
                  <a:pt x="63563" y="12001"/>
                </a:cubicBezTo>
                <a:cubicBezTo>
                  <a:pt x="62846" y="12001"/>
                  <a:pt x="62068" y="11910"/>
                  <a:pt x="61615" y="11736"/>
                </a:cubicBezTo>
                <a:cubicBezTo>
                  <a:pt x="59849" y="11061"/>
                  <a:pt x="59847" y="8787"/>
                  <a:pt x="59477" y="6933"/>
                </a:cubicBezTo>
                <a:cubicBezTo>
                  <a:pt x="59106" y="5078"/>
                  <a:pt x="58910" y="3059"/>
                  <a:pt x="57672" y="1629"/>
                </a:cubicBezTo>
                <a:cubicBezTo>
                  <a:pt x="56723" y="534"/>
                  <a:pt x="55273" y="1"/>
                  <a:pt x="538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8"/>
          <p:cNvSpPr/>
          <p:nvPr/>
        </p:nvSpPr>
        <p:spPr>
          <a:xfrm>
            <a:off x="-922759" y="4065521"/>
            <a:ext cx="1818687" cy="581311"/>
          </a:xfrm>
          <a:custGeom>
            <a:avLst/>
            <a:gdLst/>
            <a:ahLst/>
            <a:cxnLst/>
            <a:rect l="l" t="t" r="r" b="b"/>
            <a:pathLst>
              <a:path w="53987" h="17256" fill="none" extrusionOk="0">
                <a:moveTo>
                  <a:pt x="53987" y="17254"/>
                </a:moveTo>
                <a:cubicBezTo>
                  <a:pt x="53987" y="14789"/>
                  <a:pt x="49298" y="15667"/>
                  <a:pt x="46887" y="15710"/>
                </a:cubicBezTo>
                <a:cubicBezTo>
                  <a:pt x="45955" y="15727"/>
                  <a:pt x="44824" y="15690"/>
                  <a:pt x="44365" y="14618"/>
                </a:cubicBezTo>
                <a:cubicBezTo>
                  <a:pt x="43921" y="13574"/>
                  <a:pt x="44440" y="12273"/>
                  <a:pt x="44345" y="11083"/>
                </a:cubicBezTo>
                <a:cubicBezTo>
                  <a:pt x="44157" y="8690"/>
                  <a:pt x="41747" y="7910"/>
                  <a:pt x="39965" y="8385"/>
                </a:cubicBezTo>
                <a:cubicBezTo>
                  <a:pt x="38181" y="8861"/>
                  <a:pt x="36303" y="9955"/>
                  <a:pt x="34628" y="9014"/>
                </a:cubicBezTo>
                <a:cubicBezTo>
                  <a:pt x="32387" y="7754"/>
                  <a:pt x="32489" y="5423"/>
                  <a:pt x="30876" y="3008"/>
                </a:cubicBezTo>
                <a:cubicBezTo>
                  <a:pt x="29240" y="556"/>
                  <a:pt x="26383" y="1"/>
                  <a:pt x="24031" y="1018"/>
                </a:cubicBezTo>
                <a:cubicBezTo>
                  <a:pt x="21680" y="2034"/>
                  <a:pt x="19775" y="4364"/>
                  <a:pt x="18244" y="6933"/>
                </a:cubicBezTo>
                <a:cubicBezTo>
                  <a:pt x="16733" y="9466"/>
                  <a:pt x="15879" y="13939"/>
                  <a:pt x="11870" y="15180"/>
                </a:cubicBezTo>
                <a:cubicBezTo>
                  <a:pt x="9448" y="15930"/>
                  <a:pt x="7133" y="13167"/>
                  <a:pt x="4738" y="13417"/>
                </a:cubicBezTo>
                <a:cubicBezTo>
                  <a:pt x="2632" y="13637"/>
                  <a:pt x="1" y="14789"/>
                  <a:pt x="631" y="17256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5" name="Google Shape;345;p28"/>
          <p:cNvGrpSpPr/>
          <p:nvPr/>
        </p:nvGrpSpPr>
        <p:grpSpPr>
          <a:xfrm>
            <a:off x="3424008" y="1130804"/>
            <a:ext cx="92910" cy="92843"/>
            <a:chOff x="5627413" y="1896725"/>
            <a:chExt cx="68950" cy="68900"/>
          </a:xfrm>
        </p:grpSpPr>
        <p:sp>
          <p:nvSpPr>
            <p:cNvPr id="346" name="Google Shape;346;p28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28"/>
          <p:cNvSpPr/>
          <p:nvPr/>
        </p:nvSpPr>
        <p:spPr>
          <a:xfrm>
            <a:off x="8846822" y="2518757"/>
            <a:ext cx="69127" cy="69194"/>
          </a:xfrm>
          <a:custGeom>
            <a:avLst/>
            <a:gdLst/>
            <a:ahLst/>
            <a:cxnLst/>
            <a:rect l="l" t="t" r="r" b="b"/>
            <a:pathLst>
              <a:path w="2052" h="2054" fill="none" extrusionOk="0">
                <a:moveTo>
                  <a:pt x="2051" y="988"/>
                </a:moveTo>
                <a:cubicBezTo>
                  <a:pt x="2051" y="1388"/>
                  <a:pt x="1811" y="1747"/>
                  <a:pt x="1442" y="1900"/>
                </a:cubicBezTo>
                <a:cubicBezTo>
                  <a:pt x="1073" y="2053"/>
                  <a:pt x="649" y="1969"/>
                  <a:pt x="366" y="1686"/>
                </a:cubicBezTo>
                <a:cubicBezTo>
                  <a:pt x="85" y="1403"/>
                  <a:pt x="0" y="979"/>
                  <a:pt x="152" y="611"/>
                </a:cubicBezTo>
                <a:cubicBezTo>
                  <a:pt x="305" y="242"/>
                  <a:pt x="665" y="1"/>
                  <a:pt x="1064" y="1"/>
                </a:cubicBezTo>
                <a:cubicBezTo>
                  <a:pt x="1610" y="1"/>
                  <a:pt x="2051" y="444"/>
                  <a:pt x="2051" y="988"/>
                </a:cubicBezTo>
                <a:close/>
              </a:path>
            </a:pathLst>
          </a:custGeom>
          <a:solidFill>
            <a:srgbClr val="FFFFFF"/>
          </a:solidFill>
          <a:ln w="111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 + Design 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/>
          <p:nvPr/>
        </p:nvSpPr>
        <p:spPr>
          <a:xfrm rot="-2307855">
            <a:off x="-3039487" y="721074"/>
            <a:ext cx="5507958" cy="5873602"/>
          </a:xfrm>
          <a:custGeom>
            <a:avLst/>
            <a:gdLst/>
            <a:ahLst/>
            <a:cxnLst/>
            <a:rect l="l" t="t" r="r" b="b"/>
            <a:pathLst>
              <a:path w="37825" h="40336" extrusionOk="0">
                <a:moveTo>
                  <a:pt x="16838" y="0"/>
                </a:moveTo>
                <a:cubicBezTo>
                  <a:pt x="13194" y="0"/>
                  <a:pt x="8859" y="2850"/>
                  <a:pt x="6894" y="4923"/>
                </a:cubicBezTo>
                <a:cubicBezTo>
                  <a:pt x="1978" y="10123"/>
                  <a:pt x="1" y="17946"/>
                  <a:pt x="1858" y="24851"/>
                </a:cubicBezTo>
                <a:cubicBezTo>
                  <a:pt x="3726" y="31767"/>
                  <a:pt x="9353" y="37535"/>
                  <a:pt x="16225" y="39568"/>
                </a:cubicBezTo>
                <a:cubicBezTo>
                  <a:pt x="17945" y="40075"/>
                  <a:pt x="19757" y="40336"/>
                  <a:pt x="21564" y="40336"/>
                </a:cubicBezTo>
                <a:cubicBezTo>
                  <a:pt x="25517" y="40336"/>
                  <a:pt x="29445" y="39086"/>
                  <a:pt x="32340" y="36432"/>
                </a:cubicBezTo>
                <a:cubicBezTo>
                  <a:pt x="36546" y="32553"/>
                  <a:pt x="37824" y="25506"/>
                  <a:pt x="34437" y="20885"/>
                </a:cubicBezTo>
                <a:cubicBezTo>
                  <a:pt x="32252" y="17902"/>
                  <a:pt x="28658" y="16318"/>
                  <a:pt x="25992" y="13762"/>
                </a:cubicBezTo>
                <a:cubicBezTo>
                  <a:pt x="23960" y="11806"/>
                  <a:pt x="22452" y="9260"/>
                  <a:pt x="21873" y="6496"/>
                </a:cubicBezTo>
                <a:cubicBezTo>
                  <a:pt x="21545" y="4978"/>
                  <a:pt x="21873" y="2978"/>
                  <a:pt x="20781" y="1711"/>
                </a:cubicBezTo>
                <a:cubicBezTo>
                  <a:pt x="19728" y="485"/>
                  <a:pt x="18342" y="0"/>
                  <a:pt x="16838" y="0"/>
                </a:cubicBezTo>
                <a:close/>
              </a:path>
            </a:pathLst>
          </a:custGeom>
          <a:solidFill>
            <a:srgbClr val="CE9FBC">
              <a:alpha val="15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8011909" y="526475"/>
            <a:ext cx="1132324" cy="503120"/>
          </a:xfrm>
          <a:custGeom>
            <a:avLst/>
            <a:gdLst/>
            <a:ahLst/>
            <a:cxnLst/>
            <a:rect l="l" t="t" r="r" b="b"/>
            <a:pathLst>
              <a:path w="26116" h="11604" extrusionOk="0">
                <a:moveTo>
                  <a:pt x="26114" y="1"/>
                </a:moveTo>
                <a:cubicBezTo>
                  <a:pt x="26024" y="35"/>
                  <a:pt x="25934" y="69"/>
                  <a:pt x="25846" y="106"/>
                </a:cubicBezTo>
                <a:cubicBezTo>
                  <a:pt x="23796" y="975"/>
                  <a:pt x="22125" y="2534"/>
                  <a:pt x="20593" y="4151"/>
                </a:cubicBezTo>
                <a:cubicBezTo>
                  <a:pt x="19258" y="5557"/>
                  <a:pt x="17942" y="7068"/>
                  <a:pt x="16193" y="7904"/>
                </a:cubicBezTo>
                <a:cubicBezTo>
                  <a:pt x="14949" y="8498"/>
                  <a:pt x="13433" y="8612"/>
                  <a:pt x="11901" y="8612"/>
                </a:cubicBezTo>
                <a:cubicBezTo>
                  <a:pt x="10945" y="8612"/>
                  <a:pt x="9982" y="8568"/>
                  <a:pt x="9075" y="8568"/>
                </a:cubicBezTo>
                <a:cubicBezTo>
                  <a:pt x="8602" y="8568"/>
                  <a:pt x="8145" y="8580"/>
                  <a:pt x="7711" y="8617"/>
                </a:cubicBezTo>
                <a:cubicBezTo>
                  <a:pt x="5301" y="8818"/>
                  <a:pt x="0" y="11604"/>
                  <a:pt x="4749" y="11604"/>
                </a:cubicBezTo>
                <a:cubicBezTo>
                  <a:pt x="4905" y="11604"/>
                  <a:pt x="5073" y="11600"/>
                  <a:pt x="5252" y="11594"/>
                </a:cubicBezTo>
                <a:cubicBezTo>
                  <a:pt x="11785" y="11365"/>
                  <a:pt x="18328" y="11308"/>
                  <a:pt x="24871" y="11308"/>
                </a:cubicBezTo>
                <a:cubicBezTo>
                  <a:pt x="25286" y="11308"/>
                  <a:pt x="25701" y="11308"/>
                  <a:pt x="26116" y="11309"/>
                </a:cubicBezTo>
                <a:lnTo>
                  <a:pt x="261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540987" y="2833025"/>
            <a:ext cx="1349675" cy="431400"/>
          </a:xfrm>
          <a:custGeom>
            <a:avLst/>
            <a:gdLst/>
            <a:ahLst/>
            <a:cxnLst/>
            <a:rect l="l" t="t" r="r" b="b"/>
            <a:pathLst>
              <a:path w="53987" h="17256" fill="none" extrusionOk="0">
                <a:moveTo>
                  <a:pt x="53987" y="17254"/>
                </a:moveTo>
                <a:cubicBezTo>
                  <a:pt x="53987" y="14789"/>
                  <a:pt x="49298" y="15667"/>
                  <a:pt x="46887" y="15710"/>
                </a:cubicBezTo>
                <a:cubicBezTo>
                  <a:pt x="45955" y="15727"/>
                  <a:pt x="44824" y="15690"/>
                  <a:pt x="44365" y="14618"/>
                </a:cubicBezTo>
                <a:cubicBezTo>
                  <a:pt x="43921" y="13574"/>
                  <a:pt x="44440" y="12273"/>
                  <a:pt x="44345" y="11083"/>
                </a:cubicBezTo>
                <a:cubicBezTo>
                  <a:pt x="44157" y="8690"/>
                  <a:pt x="41747" y="7910"/>
                  <a:pt x="39965" y="8385"/>
                </a:cubicBezTo>
                <a:cubicBezTo>
                  <a:pt x="38181" y="8861"/>
                  <a:pt x="36303" y="9955"/>
                  <a:pt x="34628" y="9014"/>
                </a:cubicBezTo>
                <a:cubicBezTo>
                  <a:pt x="32387" y="7754"/>
                  <a:pt x="32489" y="5423"/>
                  <a:pt x="30876" y="3008"/>
                </a:cubicBezTo>
                <a:cubicBezTo>
                  <a:pt x="29240" y="556"/>
                  <a:pt x="26383" y="1"/>
                  <a:pt x="24031" y="1018"/>
                </a:cubicBezTo>
                <a:cubicBezTo>
                  <a:pt x="21680" y="2034"/>
                  <a:pt x="19775" y="4364"/>
                  <a:pt x="18244" y="6933"/>
                </a:cubicBezTo>
                <a:cubicBezTo>
                  <a:pt x="16733" y="9466"/>
                  <a:pt x="15879" y="13939"/>
                  <a:pt x="11870" y="15180"/>
                </a:cubicBezTo>
                <a:cubicBezTo>
                  <a:pt x="9448" y="15930"/>
                  <a:pt x="7133" y="13167"/>
                  <a:pt x="4738" y="13417"/>
                </a:cubicBezTo>
                <a:cubicBezTo>
                  <a:pt x="2632" y="13637"/>
                  <a:pt x="1" y="14789"/>
                  <a:pt x="631" y="17256"/>
                </a:cubicBezTo>
                <a:close/>
              </a:path>
            </a:pathLst>
          </a:custGeom>
          <a:noFill/>
          <a:ln w="111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8830488" y="1500850"/>
            <a:ext cx="51300" cy="51275"/>
          </a:xfrm>
          <a:custGeom>
            <a:avLst/>
            <a:gdLst/>
            <a:ahLst/>
            <a:cxnLst/>
            <a:rect l="l" t="t" r="r" b="b"/>
            <a:pathLst>
              <a:path w="2052" h="2051" fill="none" extrusionOk="0">
                <a:moveTo>
                  <a:pt x="2052" y="987"/>
                </a:moveTo>
                <a:cubicBezTo>
                  <a:pt x="2052" y="1387"/>
                  <a:pt x="1812" y="1747"/>
                  <a:pt x="1443" y="1900"/>
                </a:cubicBezTo>
                <a:cubicBezTo>
                  <a:pt x="1073" y="2051"/>
                  <a:pt x="649" y="1967"/>
                  <a:pt x="368" y="1685"/>
                </a:cubicBezTo>
                <a:cubicBezTo>
                  <a:pt x="85" y="1403"/>
                  <a:pt x="1" y="978"/>
                  <a:pt x="154" y="610"/>
                </a:cubicBezTo>
                <a:cubicBezTo>
                  <a:pt x="306" y="240"/>
                  <a:pt x="666" y="0"/>
                  <a:pt x="1065" y="0"/>
                </a:cubicBezTo>
                <a:cubicBezTo>
                  <a:pt x="1610" y="0"/>
                  <a:pt x="2052" y="441"/>
                  <a:pt x="2052" y="987"/>
                </a:cubicBezTo>
                <a:close/>
              </a:path>
            </a:pathLst>
          </a:custGeom>
          <a:noFill/>
          <a:ln w="111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7934288" y="4609100"/>
            <a:ext cx="476175" cy="25"/>
          </a:xfrm>
          <a:custGeom>
            <a:avLst/>
            <a:gdLst/>
            <a:ahLst/>
            <a:cxnLst/>
            <a:rect l="l" t="t" r="r" b="b"/>
            <a:pathLst>
              <a:path w="19047" h="1" fill="none" extrusionOk="0">
                <a:moveTo>
                  <a:pt x="1" y="0"/>
                </a:moveTo>
                <a:lnTo>
                  <a:pt x="19047" y="0"/>
                </a:lnTo>
              </a:path>
            </a:pathLst>
          </a:custGeom>
          <a:noFill/>
          <a:ln w="167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8524263" y="4609100"/>
            <a:ext cx="188975" cy="25"/>
          </a:xfrm>
          <a:custGeom>
            <a:avLst/>
            <a:gdLst/>
            <a:ahLst/>
            <a:cxnLst/>
            <a:rect l="l" t="t" r="r" b="b"/>
            <a:pathLst>
              <a:path w="7559" h="1" fill="none" extrusionOk="0">
                <a:moveTo>
                  <a:pt x="1" y="0"/>
                </a:moveTo>
                <a:lnTo>
                  <a:pt x="7559" y="0"/>
                </a:lnTo>
              </a:path>
            </a:pathLst>
          </a:custGeom>
          <a:noFill/>
          <a:ln w="167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9" name="Google Shape;199;p17"/>
          <p:cNvGrpSpPr/>
          <p:nvPr/>
        </p:nvGrpSpPr>
        <p:grpSpPr>
          <a:xfrm>
            <a:off x="7968813" y="4757025"/>
            <a:ext cx="68950" cy="68900"/>
            <a:chOff x="5627413" y="1896725"/>
            <a:chExt cx="68950" cy="68900"/>
          </a:xfrm>
        </p:grpSpPr>
        <p:sp>
          <p:nvSpPr>
            <p:cNvPr id="200" name="Google Shape;200;p17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chemeClr val="accent2"/>
            </a:solidFill>
            <a:ln w="111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11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743525" y="520675"/>
            <a:ext cx="23331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6524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bril Fatface"/>
              <a:buNone/>
              <a:defRPr sz="28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DM Sans"/>
              <a:buChar char="●"/>
              <a:defRPr sz="18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○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■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●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○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■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●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○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DM Sans"/>
              <a:buChar char="■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58" r:id="rId4"/>
    <p:sldLayoutId id="2147483671" r:id="rId5"/>
    <p:sldLayoutId id="2147483672" r:id="rId6"/>
    <p:sldLayoutId id="2147483673" r:id="rId7"/>
    <p:sldLayoutId id="2147483674" r:id="rId8"/>
    <p:sldLayoutId id="2147483682" r:id="rId9"/>
    <p:sldLayoutId id="214748368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guardian.com/australia-news/2019/feb/01/political-donations-plunge-to-167m-down-from-average-25m-a-yea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1"/>
          <p:cNvSpPr txBox="1">
            <a:spLocks noGrp="1"/>
          </p:cNvSpPr>
          <p:nvPr>
            <p:ph type="ctrTitle"/>
          </p:nvPr>
        </p:nvSpPr>
        <p:spPr>
          <a:xfrm>
            <a:off x="388340" y="741384"/>
            <a:ext cx="4180004" cy="198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MEDIA</a:t>
            </a:r>
            <a:br>
              <a:rPr lang="en" sz="4000" dirty="0"/>
            </a:br>
            <a:r>
              <a:rPr lang="en" sz="4000" dirty="0"/>
              <a:t>&amp;</a:t>
            </a:r>
            <a:br>
              <a:rPr lang="en-US" altLang="zh-TW" sz="4000" dirty="0"/>
            </a:br>
            <a:r>
              <a:rPr lang="en-US" altLang="zh-TW" sz="4000" dirty="0"/>
              <a:t>THE PUBLIC</a:t>
            </a:r>
            <a:endParaRPr sz="4000" dirty="0"/>
          </a:p>
        </p:txBody>
      </p:sp>
      <p:sp>
        <p:nvSpPr>
          <p:cNvPr id="358" name="Google Shape;358;p31"/>
          <p:cNvSpPr txBox="1">
            <a:spLocks noGrp="1"/>
          </p:cNvSpPr>
          <p:nvPr>
            <p:ph type="subTitle" idx="1"/>
          </p:nvPr>
        </p:nvSpPr>
        <p:spPr>
          <a:xfrm>
            <a:off x="877174" y="4010085"/>
            <a:ext cx="3109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Ryan Wang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ryanyang@psu.edu</a:t>
            </a:r>
            <a:endParaRPr dirty="0"/>
          </a:p>
        </p:txBody>
      </p:sp>
      <p:sp>
        <p:nvSpPr>
          <p:cNvPr id="359" name="Google Shape;359;p31"/>
          <p:cNvSpPr txBox="1">
            <a:spLocks noGrp="1"/>
          </p:cNvSpPr>
          <p:nvPr>
            <p:ph type="ctrTitle" idx="2"/>
          </p:nvPr>
        </p:nvSpPr>
        <p:spPr>
          <a:xfrm>
            <a:off x="465898" y="2800075"/>
            <a:ext cx="4054044" cy="1210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 3</a:t>
            </a:r>
            <a:br>
              <a:rPr lang="en" dirty="0"/>
            </a:br>
            <a:r>
              <a:rPr lang="en" dirty="0"/>
              <a:t>Media coverage of politics</a:t>
            </a:r>
            <a:endParaRPr dirty="0"/>
          </a:p>
        </p:txBody>
      </p:sp>
      <p:grpSp>
        <p:nvGrpSpPr>
          <p:cNvPr id="360" name="Google Shape;360;p31"/>
          <p:cNvGrpSpPr/>
          <p:nvPr/>
        </p:nvGrpSpPr>
        <p:grpSpPr>
          <a:xfrm>
            <a:off x="4409422" y="1072165"/>
            <a:ext cx="4211075" cy="3193388"/>
            <a:chOff x="4409422" y="1072165"/>
            <a:chExt cx="4211075" cy="3193388"/>
          </a:xfrm>
        </p:grpSpPr>
        <p:sp>
          <p:nvSpPr>
            <p:cNvPr id="361" name="Google Shape;361;p31"/>
            <p:cNvSpPr/>
            <p:nvPr/>
          </p:nvSpPr>
          <p:spPr>
            <a:xfrm>
              <a:off x="6297473" y="1641853"/>
              <a:ext cx="614468" cy="461357"/>
            </a:xfrm>
            <a:custGeom>
              <a:avLst/>
              <a:gdLst/>
              <a:ahLst/>
              <a:cxnLst/>
              <a:rect l="l" t="t" r="r" b="b"/>
              <a:pathLst>
                <a:path w="27924" h="20966" extrusionOk="0">
                  <a:moveTo>
                    <a:pt x="8999" y="0"/>
                  </a:moveTo>
                  <a:cubicBezTo>
                    <a:pt x="4014" y="0"/>
                    <a:pt x="1" y="4014"/>
                    <a:pt x="1" y="9000"/>
                  </a:cubicBezTo>
                  <a:lnTo>
                    <a:pt x="1" y="11966"/>
                  </a:lnTo>
                  <a:cubicBezTo>
                    <a:pt x="1" y="16952"/>
                    <a:pt x="4014" y="20965"/>
                    <a:pt x="8999" y="20965"/>
                  </a:cubicBezTo>
                  <a:lnTo>
                    <a:pt x="18924" y="20965"/>
                  </a:lnTo>
                  <a:cubicBezTo>
                    <a:pt x="23910" y="20965"/>
                    <a:pt x="27924" y="16952"/>
                    <a:pt x="27924" y="11966"/>
                  </a:cubicBezTo>
                  <a:lnTo>
                    <a:pt x="27924" y="9000"/>
                  </a:lnTo>
                  <a:cubicBezTo>
                    <a:pt x="27924" y="4014"/>
                    <a:pt x="23910" y="0"/>
                    <a:pt x="189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6446887" y="1924089"/>
              <a:ext cx="212656" cy="258075"/>
            </a:xfrm>
            <a:custGeom>
              <a:avLst/>
              <a:gdLst/>
              <a:ahLst/>
              <a:cxnLst/>
              <a:rect l="l" t="t" r="r" b="b"/>
              <a:pathLst>
                <a:path w="9664" h="11728" extrusionOk="0">
                  <a:moveTo>
                    <a:pt x="1" y="0"/>
                  </a:moveTo>
                  <a:cubicBezTo>
                    <a:pt x="3146" y="2545"/>
                    <a:pt x="4628" y="6113"/>
                    <a:pt x="3421" y="9078"/>
                  </a:cubicBezTo>
                  <a:cubicBezTo>
                    <a:pt x="3012" y="10085"/>
                    <a:pt x="2328" y="10923"/>
                    <a:pt x="1449" y="11580"/>
                  </a:cubicBezTo>
                  <a:cubicBezTo>
                    <a:pt x="2010" y="11679"/>
                    <a:pt x="2564" y="11727"/>
                    <a:pt x="3100" y="11727"/>
                  </a:cubicBezTo>
                  <a:cubicBezTo>
                    <a:pt x="5612" y="11727"/>
                    <a:pt x="7742" y="10662"/>
                    <a:pt x="8516" y="8759"/>
                  </a:cubicBezTo>
                  <a:cubicBezTo>
                    <a:pt x="9664" y="5941"/>
                    <a:pt x="7404" y="2357"/>
                    <a:pt x="3469" y="756"/>
                  </a:cubicBezTo>
                  <a:cubicBezTo>
                    <a:pt x="2301" y="282"/>
                    <a:pt x="1119" y="39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6386549" y="1836597"/>
              <a:ext cx="74707" cy="71846"/>
            </a:xfrm>
            <a:custGeom>
              <a:avLst/>
              <a:gdLst/>
              <a:ahLst/>
              <a:cxnLst/>
              <a:rect l="l" t="t" r="r" b="b"/>
              <a:pathLst>
                <a:path w="3395" h="3265" extrusionOk="0">
                  <a:moveTo>
                    <a:pt x="1762" y="0"/>
                  </a:moveTo>
                  <a:cubicBezTo>
                    <a:pt x="1102" y="0"/>
                    <a:pt x="506" y="397"/>
                    <a:pt x="254" y="1008"/>
                  </a:cubicBezTo>
                  <a:cubicBezTo>
                    <a:pt x="1" y="1618"/>
                    <a:pt x="142" y="2320"/>
                    <a:pt x="607" y="2786"/>
                  </a:cubicBezTo>
                  <a:cubicBezTo>
                    <a:pt x="920" y="3098"/>
                    <a:pt x="1338" y="3265"/>
                    <a:pt x="1763" y="3265"/>
                  </a:cubicBezTo>
                  <a:cubicBezTo>
                    <a:pt x="1973" y="3265"/>
                    <a:pt x="2185" y="3224"/>
                    <a:pt x="2387" y="3141"/>
                  </a:cubicBezTo>
                  <a:cubicBezTo>
                    <a:pt x="2996" y="2888"/>
                    <a:pt x="3394" y="2293"/>
                    <a:pt x="3394" y="1633"/>
                  </a:cubicBezTo>
                  <a:cubicBezTo>
                    <a:pt x="3394" y="731"/>
                    <a:pt x="2663" y="0"/>
                    <a:pt x="1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6565956" y="1836597"/>
              <a:ext cx="74685" cy="71846"/>
            </a:xfrm>
            <a:custGeom>
              <a:avLst/>
              <a:gdLst/>
              <a:ahLst/>
              <a:cxnLst/>
              <a:rect l="l" t="t" r="r" b="b"/>
              <a:pathLst>
                <a:path w="3394" h="3265" extrusionOk="0">
                  <a:moveTo>
                    <a:pt x="1761" y="0"/>
                  </a:moveTo>
                  <a:cubicBezTo>
                    <a:pt x="1101" y="0"/>
                    <a:pt x="506" y="397"/>
                    <a:pt x="253" y="1008"/>
                  </a:cubicBezTo>
                  <a:cubicBezTo>
                    <a:pt x="0" y="1618"/>
                    <a:pt x="140" y="2319"/>
                    <a:pt x="607" y="2786"/>
                  </a:cubicBezTo>
                  <a:cubicBezTo>
                    <a:pt x="919" y="3098"/>
                    <a:pt x="1337" y="3265"/>
                    <a:pt x="1762" y="3265"/>
                  </a:cubicBezTo>
                  <a:cubicBezTo>
                    <a:pt x="1972" y="3265"/>
                    <a:pt x="2183" y="3224"/>
                    <a:pt x="2385" y="3141"/>
                  </a:cubicBezTo>
                  <a:cubicBezTo>
                    <a:pt x="2995" y="2888"/>
                    <a:pt x="3394" y="2293"/>
                    <a:pt x="3394" y="1633"/>
                  </a:cubicBezTo>
                  <a:cubicBezTo>
                    <a:pt x="3394" y="731"/>
                    <a:pt x="2663" y="0"/>
                    <a:pt x="1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6745340" y="1836597"/>
              <a:ext cx="74663" cy="71846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2" y="0"/>
                  </a:moveTo>
                  <a:cubicBezTo>
                    <a:pt x="1100" y="0"/>
                    <a:pt x="505" y="397"/>
                    <a:pt x="254" y="1008"/>
                  </a:cubicBezTo>
                  <a:cubicBezTo>
                    <a:pt x="1" y="1618"/>
                    <a:pt x="140" y="2320"/>
                    <a:pt x="607" y="2786"/>
                  </a:cubicBezTo>
                  <a:cubicBezTo>
                    <a:pt x="919" y="3098"/>
                    <a:pt x="1337" y="3265"/>
                    <a:pt x="1762" y="3265"/>
                  </a:cubicBezTo>
                  <a:cubicBezTo>
                    <a:pt x="1972" y="3265"/>
                    <a:pt x="2184" y="3224"/>
                    <a:pt x="2386" y="3141"/>
                  </a:cubicBezTo>
                  <a:cubicBezTo>
                    <a:pt x="2996" y="2888"/>
                    <a:pt x="3393" y="2293"/>
                    <a:pt x="3393" y="1633"/>
                  </a:cubicBezTo>
                  <a:cubicBezTo>
                    <a:pt x="3393" y="731"/>
                    <a:pt x="2663" y="0"/>
                    <a:pt x="1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6769744" y="2023134"/>
              <a:ext cx="1282914" cy="2242420"/>
            </a:xfrm>
            <a:custGeom>
              <a:avLst/>
              <a:gdLst/>
              <a:ahLst/>
              <a:cxnLst/>
              <a:rect l="l" t="t" r="r" b="b"/>
              <a:pathLst>
                <a:path w="58301" h="101905" extrusionOk="0">
                  <a:moveTo>
                    <a:pt x="58301" y="1"/>
                  </a:moveTo>
                  <a:lnTo>
                    <a:pt x="0" y="12686"/>
                  </a:lnTo>
                  <a:lnTo>
                    <a:pt x="0" y="101905"/>
                  </a:lnTo>
                  <a:lnTo>
                    <a:pt x="58301" y="89220"/>
                  </a:lnTo>
                  <a:lnTo>
                    <a:pt x="583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6757179" y="2135931"/>
              <a:ext cx="1440029" cy="2129622"/>
            </a:xfrm>
            <a:custGeom>
              <a:avLst/>
              <a:gdLst/>
              <a:ahLst/>
              <a:cxnLst/>
              <a:rect l="l" t="t" r="r" b="b"/>
              <a:pathLst>
                <a:path w="65441" h="96779" extrusionOk="0">
                  <a:moveTo>
                    <a:pt x="65440" y="0"/>
                  </a:moveTo>
                  <a:lnTo>
                    <a:pt x="1" y="7560"/>
                  </a:lnTo>
                  <a:lnTo>
                    <a:pt x="1" y="96779"/>
                  </a:lnTo>
                  <a:lnTo>
                    <a:pt x="65440" y="89220"/>
                  </a:lnTo>
                  <a:lnTo>
                    <a:pt x="654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6913679" y="3517471"/>
              <a:ext cx="563658" cy="244674"/>
            </a:xfrm>
            <a:custGeom>
              <a:avLst/>
              <a:gdLst/>
              <a:ahLst/>
              <a:cxnLst/>
              <a:rect l="l" t="t" r="r" b="b"/>
              <a:pathLst>
                <a:path w="25615" h="11119" extrusionOk="0">
                  <a:moveTo>
                    <a:pt x="25615" y="1"/>
                  </a:moveTo>
                  <a:lnTo>
                    <a:pt x="0" y="2959"/>
                  </a:lnTo>
                  <a:lnTo>
                    <a:pt x="0" y="11118"/>
                  </a:lnTo>
                  <a:lnTo>
                    <a:pt x="25615" y="8160"/>
                  </a:lnTo>
                  <a:lnTo>
                    <a:pt x="256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7609477" y="3180156"/>
              <a:ext cx="431210" cy="121732"/>
            </a:xfrm>
            <a:custGeom>
              <a:avLst/>
              <a:gdLst/>
              <a:ahLst/>
              <a:cxnLst/>
              <a:rect l="l" t="t" r="r" b="b"/>
              <a:pathLst>
                <a:path w="19596" h="5532" extrusionOk="0">
                  <a:moveTo>
                    <a:pt x="19596" y="1"/>
                  </a:moveTo>
                  <a:lnTo>
                    <a:pt x="2" y="2264"/>
                  </a:lnTo>
                  <a:lnTo>
                    <a:pt x="1" y="5531"/>
                  </a:lnTo>
                  <a:lnTo>
                    <a:pt x="19596" y="3267"/>
                  </a:lnTo>
                  <a:lnTo>
                    <a:pt x="19596" y="1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6913679" y="3751626"/>
              <a:ext cx="431232" cy="121732"/>
            </a:xfrm>
            <a:custGeom>
              <a:avLst/>
              <a:gdLst/>
              <a:ahLst/>
              <a:cxnLst/>
              <a:rect l="l" t="t" r="r" b="b"/>
              <a:pathLst>
                <a:path w="19597" h="5532" extrusionOk="0">
                  <a:moveTo>
                    <a:pt x="19597" y="0"/>
                  </a:moveTo>
                  <a:lnTo>
                    <a:pt x="2" y="2264"/>
                  </a:lnTo>
                  <a:lnTo>
                    <a:pt x="0" y="5532"/>
                  </a:lnTo>
                  <a:lnTo>
                    <a:pt x="19597" y="3268"/>
                  </a:lnTo>
                  <a:lnTo>
                    <a:pt x="19597" y="0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6913679" y="3873512"/>
              <a:ext cx="264500" cy="102477"/>
            </a:xfrm>
            <a:custGeom>
              <a:avLst/>
              <a:gdLst/>
              <a:ahLst/>
              <a:cxnLst/>
              <a:rect l="l" t="t" r="r" b="b"/>
              <a:pathLst>
                <a:path w="12020" h="4657" extrusionOk="0">
                  <a:moveTo>
                    <a:pt x="12019" y="0"/>
                  </a:moveTo>
                  <a:lnTo>
                    <a:pt x="2" y="1389"/>
                  </a:lnTo>
                  <a:lnTo>
                    <a:pt x="0" y="4656"/>
                  </a:lnTo>
                  <a:lnTo>
                    <a:pt x="0" y="4656"/>
                  </a:lnTo>
                  <a:lnTo>
                    <a:pt x="12019" y="3268"/>
                  </a:lnTo>
                  <a:lnTo>
                    <a:pt x="12019" y="0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6913679" y="3941573"/>
              <a:ext cx="563658" cy="137025"/>
            </a:xfrm>
            <a:custGeom>
              <a:avLst/>
              <a:gdLst/>
              <a:ahLst/>
              <a:cxnLst/>
              <a:rect l="l" t="t" r="r" b="b"/>
              <a:pathLst>
                <a:path w="25615" h="6227" extrusionOk="0">
                  <a:moveTo>
                    <a:pt x="25615" y="0"/>
                  </a:moveTo>
                  <a:lnTo>
                    <a:pt x="3" y="2959"/>
                  </a:lnTo>
                  <a:lnTo>
                    <a:pt x="0" y="6227"/>
                  </a:lnTo>
                  <a:lnTo>
                    <a:pt x="0" y="6227"/>
                  </a:lnTo>
                  <a:lnTo>
                    <a:pt x="25615" y="3268"/>
                  </a:lnTo>
                  <a:lnTo>
                    <a:pt x="25615" y="0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7704692" y="3452424"/>
              <a:ext cx="335994" cy="534810"/>
            </a:xfrm>
            <a:custGeom>
              <a:avLst/>
              <a:gdLst/>
              <a:ahLst/>
              <a:cxnLst/>
              <a:rect l="l" t="t" r="r" b="b"/>
              <a:pathLst>
                <a:path w="15269" h="24304" extrusionOk="0">
                  <a:moveTo>
                    <a:pt x="15269" y="1"/>
                  </a:moveTo>
                  <a:lnTo>
                    <a:pt x="2" y="1764"/>
                  </a:lnTo>
                  <a:lnTo>
                    <a:pt x="1" y="24304"/>
                  </a:lnTo>
                  <a:lnTo>
                    <a:pt x="15269" y="22539"/>
                  </a:lnTo>
                  <a:lnTo>
                    <a:pt x="15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7819316" y="3305937"/>
              <a:ext cx="221370" cy="97482"/>
            </a:xfrm>
            <a:custGeom>
              <a:avLst/>
              <a:gdLst/>
              <a:ahLst/>
              <a:cxnLst/>
              <a:rect l="l" t="t" r="r" b="b"/>
              <a:pathLst>
                <a:path w="10060" h="4430" extrusionOk="0">
                  <a:moveTo>
                    <a:pt x="10060" y="1"/>
                  </a:moveTo>
                  <a:lnTo>
                    <a:pt x="2" y="1162"/>
                  </a:lnTo>
                  <a:lnTo>
                    <a:pt x="1" y="4430"/>
                  </a:lnTo>
                  <a:lnTo>
                    <a:pt x="10060" y="3268"/>
                  </a:lnTo>
                  <a:lnTo>
                    <a:pt x="100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6913679" y="2525728"/>
              <a:ext cx="1127008" cy="709793"/>
            </a:xfrm>
            <a:custGeom>
              <a:avLst/>
              <a:gdLst/>
              <a:ahLst/>
              <a:cxnLst/>
              <a:rect l="l" t="t" r="r" b="b"/>
              <a:pathLst>
                <a:path w="51216" h="32256" extrusionOk="0">
                  <a:moveTo>
                    <a:pt x="51216" y="1"/>
                  </a:moveTo>
                  <a:lnTo>
                    <a:pt x="0" y="5917"/>
                  </a:lnTo>
                  <a:lnTo>
                    <a:pt x="0" y="32255"/>
                  </a:lnTo>
                  <a:lnTo>
                    <a:pt x="51216" y="26339"/>
                  </a:lnTo>
                  <a:lnTo>
                    <a:pt x="512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6913679" y="3605931"/>
              <a:ext cx="695820" cy="156213"/>
            </a:xfrm>
            <a:custGeom>
              <a:avLst/>
              <a:gdLst/>
              <a:ahLst/>
              <a:cxnLst/>
              <a:rect l="l" t="t" r="r" b="b"/>
              <a:pathLst>
                <a:path w="31621" h="7099" extrusionOk="0">
                  <a:moveTo>
                    <a:pt x="31621" y="0"/>
                  </a:moveTo>
                  <a:lnTo>
                    <a:pt x="0" y="3653"/>
                  </a:lnTo>
                  <a:lnTo>
                    <a:pt x="0" y="7098"/>
                  </a:lnTo>
                  <a:lnTo>
                    <a:pt x="31621" y="3446"/>
                  </a:lnTo>
                  <a:lnTo>
                    <a:pt x="316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6913679" y="3245247"/>
              <a:ext cx="563526" cy="262762"/>
            </a:xfrm>
            <a:custGeom>
              <a:avLst/>
              <a:gdLst/>
              <a:ahLst/>
              <a:cxnLst/>
              <a:rect l="l" t="t" r="r" b="b"/>
              <a:pathLst>
                <a:path w="25609" h="11941" extrusionOk="0">
                  <a:moveTo>
                    <a:pt x="25609" y="0"/>
                  </a:moveTo>
                  <a:lnTo>
                    <a:pt x="0" y="2959"/>
                  </a:lnTo>
                  <a:lnTo>
                    <a:pt x="0" y="11941"/>
                  </a:lnTo>
                  <a:lnTo>
                    <a:pt x="25609" y="8984"/>
                  </a:lnTo>
                  <a:lnTo>
                    <a:pt x="25609" y="0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6913679" y="2322886"/>
              <a:ext cx="1127008" cy="244256"/>
            </a:xfrm>
            <a:custGeom>
              <a:avLst/>
              <a:gdLst/>
              <a:ahLst/>
              <a:cxnLst/>
              <a:rect l="l" t="t" r="r" b="b"/>
              <a:pathLst>
                <a:path w="51216" h="11100" extrusionOk="0">
                  <a:moveTo>
                    <a:pt x="51216" y="0"/>
                  </a:moveTo>
                  <a:lnTo>
                    <a:pt x="0" y="5917"/>
                  </a:lnTo>
                  <a:lnTo>
                    <a:pt x="0" y="11099"/>
                  </a:lnTo>
                  <a:lnTo>
                    <a:pt x="51216" y="5183"/>
                  </a:lnTo>
                  <a:lnTo>
                    <a:pt x="51216" y="0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5474288" y="2023134"/>
              <a:ext cx="1282914" cy="2242420"/>
            </a:xfrm>
            <a:custGeom>
              <a:avLst/>
              <a:gdLst/>
              <a:ahLst/>
              <a:cxnLst/>
              <a:rect l="l" t="t" r="r" b="b"/>
              <a:pathLst>
                <a:path w="58301" h="101905" extrusionOk="0">
                  <a:moveTo>
                    <a:pt x="0" y="1"/>
                  </a:moveTo>
                  <a:lnTo>
                    <a:pt x="0" y="89220"/>
                  </a:lnTo>
                  <a:lnTo>
                    <a:pt x="58301" y="101905"/>
                  </a:lnTo>
                  <a:lnTo>
                    <a:pt x="58301" y="126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5317194" y="2135447"/>
              <a:ext cx="1440007" cy="2130106"/>
            </a:xfrm>
            <a:custGeom>
              <a:avLst/>
              <a:gdLst/>
              <a:ahLst/>
              <a:cxnLst/>
              <a:rect l="l" t="t" r="r" b="b"/>
              <a:pathLst>
                <a:path w="65440" h="96801" extrusionOk="0">
                  <a:moveTo>
                    <a:pt x="0" y="1"/>
                  </a:moveTo>
                  <a:lnTo>
                    <a:pt x="0" y="89221"/>
                  </a:lnTo>
                  <a:lnTo>
                    <a:pt x="65440" y="96801"/>
                  </a:lnTo>
                  <a:lnTo>
                    <a:pt x="65440" y="75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6191783" y="3262917"/>
              <a:ext cx="431232" cy="121886"/>
            </a:xfrm>
            <a:custGeom>
              <a:avLst/>
              <a:gdLst/>
              <a:ahLst/>
              <a:cxnLst/>
              <a:rect l="l" t="t" r="r" b="b"/>
              <a:pathLst>
                <a:path w="19597" h="5539" extrusionOk="0">
                  <a:moveTo>
                    <a:pt x="1" y="1"/>
                  </a:moveTo>
                  <a:lnTo>
                    <a:pt x="1" y="3268"/>
                  </a:lnTo>
                  <a:lnTo>
                    <a:pt x="19597" y="5538"/>
                  </a:lnTo>
                  <a:lnTo>
                    <a:pt x="19597" y="5538"/>
                  </a:lnTo>
                  <a:lnTo>
                    <a:pt x="19596" y="22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6358515" y="3384847"/>
              <a:ext cx="264500" cy="102565"/>
            </a:xfrm>
            <a:custGeom>
              <a:avLst/>
              <a:gdLst/>
              <a:ahLst/>
              <a:cxnLst/>
              <a:rect l="l" t="t" r="r" b="b"/>
              <a:pathLst>
                <a:path w="12020" h="4661" extrusionOk="0">
                  <a:moveTo>
                    <a:pt x="1" y="1"/>
                  </a:moveTo>
                  <a:lnTo>
                    <a:pt x="1" y="3268"/>
                  </a:lnTo>
                  <a:lnTo>
                    <a:pt x="12020" y="4661"/>
                  </a:lnTo>
                  <a:lnTo>
                    <a:pt x="12019" y="1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6059357" y="3452842"/>
              <a:ext cx="563658" cy="137179"/>
            </a:xfrm>
            <a:custGeom>
              <a:avLst/>
              <a:gdLst/>
              <a:ahLst/>
              <a:cxnLst/>
              <a:rect l="l" t="t" r="r" b="b"/>
              <a:pathLst>
                <a:path w="25615" h="6234" extrusionOk="0">
                  <a:moveTo>
                    <a:pt x="0" y="0"/>
                  </a:moveTo>
                  <a:lnTo>
                    <a:pt x="0" y="3268"/>
                  </a:lnTo>
                  <a:lnTo>
                    <a:pt x="25615" y="6234"/>
                  </a:lnTo>
                  <a:lnTo>
                    <a:pt x="25612" y="29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5451380" y="2319893"/>
              <a:ext cx="228060" cy="1651959"/>
            </a:xfrm>
            <a:custGeom>
              <a:avLst/>
              <a:gdLst/>
              <a:ahLst/>
              <a:cxnLst/>
              <a:rect l="l" t="t" r="r" b="b"/>
              <a:pathLst>
                <a:path w="10364" h="75072" extrusionOk="0">
                  <a:moveTo>
                    <a:pt x="0" y="1"/>
                  </a:moveTo>
                  <a:lnTo>
                    <a:pt x="0" y="73871"/>
                  </a:lnTo>
                  <a:lnTo>
                    <a:pt x="10363" y="75071"/>
                  </a:lnTo>
                  <a:lnTo>
                    <a:pt x="10363" y="12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5754521" y="2354991"/>
              <a:ext cx="285647" cy="148336"/>
            </a:xfrm>
            <a:custGeom>
              <a:avLst/>
              <a:gdLst/>
              <a:ahLst/>
              <a:cxnLst/>
              <a:rect l="l" t="t" r="r" b="b"/>
              <a:pathLst>
                <a:path w="12981" h="6741" extrusionOk="0">
                  <a:moveTo>
                    <a:pt x="0" y="1"/>
                  </a:moveTo>
                  <a:lnTo>
                    <a:pt x="0" y="5237"/>
                  </a:lnTo>
                  <a:lnTo>
                    <a:pt x="12981" y="6740"/>
                  </a:lnTo>
                  <a:lnTo>
                    <a:pt x="12981" y="15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5754521" y="2440524"/>
              <a:ext cx="513619" cy="89208"/>
            </a:xfrm>
            <a:custGeom>
              <a:avLst/>
              <a:gdLst/>
              <a:ahLst/>
              <a:cxnLst/>
              <a:rect l="l" t="t" r="r" b="b"/>
              <a:pathLst>
                <a:path w="23341" h="4054" extrusionOk="0">
                  <a:moveTo>
                    <a:pt x="0" y="0"/>
                  </a:moveTo>
                  <a:lnTo>
                    <a:pt x="0" y="1350"/>
                  </a:lnTo>
                  <a:lnTo>
                    <a:pt x="23341" y="4053"/>
                  </a:lnTo>
                  <a:lnTo>
                    <a:pt x="23341" y="27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5754521" y="2537434"/>
              <a:ext cx="142834" cy="96404"/>
            </a:xfrm>
            <a:custGeom>
              <a:avLst/>
              <a:gdLst/>
              <a:ahLst/>
              <a:cxnLst/>
              <a:rect l="l" t="t" r="r" b="b"/>
              <a:pathLst>
                <a:path w="6491" h="4381" extrusionOk="0">
                  <a:moveTo>
                    <a:pt x="0" y="1"/>
                  </a:moveTo>
                  <a:lnTo>
                    <a:pt x="0" y="3628"/>
                  </a:lnTo>
                  <a:lnTo>
                    <a:pt x="6490" y="4380"/>
                  </a:lnTo>
                  <a:lnTo>
                    <a:pt x="6490" y="7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5754521" y="2580806"/>
              <a:ext cx="403220" cy="121336"/>
            </a:xfrm>
            <a:custGeom>
              <a:avLst/>
              <a:gdLst/>
              <a:ahLst/>
              <a:cxnLst/>
              <a:rect l="l" t="t" r="r" b="b"/>
              <a:pathLst>
                <a:path w="18324" h="5514" extrusionOk="0">
                  <a:moveTo>
                    <a:pt x="0" y="1"/>
                  </a:moveTo>
                  <a:lnTo>
                    <a:pt x="0" y="3392"/>
                  </a:lnTo>
                  <a:lnTo>
                    <a:pt x="18324" y="5513"/>
                  </a:lnTo>
                  <a:lnTo>
                    <a:pt x="18324" y="21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5754521" y="2763030"/>
              <a:ext cx="868493" cy="475000"/>
            </a:xfrm>
            <a:custGeom>
              <a:avLst/>
              <a:gdLst/>
              <a:ahLst/>
              <a:cxnLst/>
              <a:rect l="l" t="t" r="r" b="b"/>
              <a:pathLst>
                <a:path w="39468" h="21586" extrusionOk="0">
                  <a:moveTo>
                    <a:pt x="0" y="1"/>
                  </a:moveTo>
                  <a:lnTo>
                    <a:pt x="0" y="17014"/>
                  </a:lnTo>
                  <a:lnTo>
                    <a:pt x="39468" y="21586"/>
                  </a:lnTo>
                  <a:lnTo>
                    <a:pt x="39468" y="45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6365600" y="2425781"/>
              <a:ext cx="257414" cy="330251"/>
            </a:xfrm>
            <a:custGeom>
              <a:avLst/>
              <a:gdLst/>
              <a:ahLst/>
              <a:cxnLst/>
              <a:rect l="l" t="t" r="r" b="b"/>
              <a:pathLst>
                <a:path w="11698" h="15008" extrusionOk="0">
                  <a:moveTo>
                    <a:pt x="0" y="0"/>
                  </a:moveTo>
                  <a:lnTo>
                    <a:pt x="0" y="13653"/>
                  </a:lnTo>
                  <a:lnTo>
                    <a:pt x="11698" y="15008"/>
                  </a:lnTo>
                  <a:lnTo>
                    <a:pt x="11698" y="13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5754521" y="3557652"/>
              <a:ext cx="468552" cy="477156"/>
            </a:xfrm>
            <a:custGeom>
              <a:avLst/>
              <a:gdLst/>
              <a:ahLst/>
              <a:cxnLst/>
              <a:rect l="l" t="t" r="r" b="b"/>
              <a:pathLst>
                <a:path w="21293" h="21684" extrusionOk="0">
                  <a:moveTo>
                    <a:pt x="0" y="0"/>
                  </a:moveTo>
                  <a:lnTo>
                    <a:pt x="0" y="19217"/>
                  </a:lnTo>
                  <a:lnTo>
                    <a:pt x="21293" y="21684"/>
                  </a:lnTo>
                  <a:lnTo>
                    <a:pt x="21293" y="2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6288649" y="3619530"/>
              <a:ext cx="334366" cy="461621"/>
            </a:xfrm>
            <a:custGeom>
              <a:avLst/>
              <a:gdLst/>
              <a:ahLst/>
              <a:cxnLst/>
              <a:rect l="l" t="t" r="r" b="b"/>
              <a:pathLst>
                <a:path w="15195" h="20978" extrusionOk="0">
                  <a:moveTo>
                    <a:pt x="1" y="0"/>
                  </a:moveTo>
                  <a:lnTo>
                    <a:pt x="1" y="19217"/>
                  </a:lnTo>
                  <a:lnTo>
                    <a:pt x="15195" y="20977"/>
                  </a:lnTo>
                  <a:lnTo>
                    <a:pt x="15195" y="17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8069755" y="2710812"/>
              <a:ext cx="477464" cy="1210011"/>
            </a:xfrm>
            <a:custGeom>
              <a:avLst/>
              <a:gdLst/>
              <a:ahLst/>
              <a:cxnLst/>
              <a:rect l="l" t="t" r="r" b="b"/>
              <a:pathLst>
                <a:path w="21698" h="54988" extrusionOk="0">
                  <a:moveTo>
                    <a:pt x="3432" y="0"/>
                  </a:moveTo>
                  <a:cubicBezTo>
                    <a:pt x="1605" y="0"/>
                    <a:pt x="1" y="3050"/>
                    <a:pt x="647" y="6395"/>
                  </a:cubicBezTo>
                  <a:cubicBezTo>
                    <a:pt x="1361" y="10077"/>
                    <a:pt x="5779" y="17148"/>
                    <a:pt x="5779" y="17148"/>
                  </a:cubicBezTo>
                  <a:lnTo>
                    <a:pt x="5779" y="34852"/>
                  </a:lnTo>
                  <a:cubicBezTo>
                    <a:pt x="5779" y="41387"/>
                    <a:pt x="8631" y="43763"/>
                    <a:pt x="8631" y="43763"/>
                  </a:cubicBezTo>
                  <a:lnTo>
                    <a:pt x="10249" y="54987"/>
                  </a:lnTo>
                  <a:lnTo>
                    <a:pt x="21698" y="54987"/>
                  </a:lnTo>
                  <a:lnTo>
                    <a:pt x="13879" y="19578"/>
                  </a:lnTo>
                  <a:lnTo>
                    <a:pt x="3992" y="97"/>
                  </a:lnTo>
                  <a:cubicBezTo>
                    <a:pt x="3804" y="32"/>
                    <a:pt x="3617" y="0"/>
                    <a:pt x="3432" y="0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7966816" y="3077393"/>
              <a:ext cx="381545" cy="271850"/>
            </a:xfrm>
            <a:custGeom>
              <a:avLst/>
              <a:gdLst/>
              <a:ahLst/>
              <a:cxnLst/>
              <a:rect l="l" t="t" r="r" b="b"/>
              <a:pathLst>
                <a:path w="17339" h="12354" extrusionOk="0">
                  <a:moveTo>
                    <a:pt x="8539" y="0"/>
                  </a:moveTo>
                  <a:cubicBezTo>
                    <a:pt x="7195" y="0"/>
                    <a:pt x="5900" y="712"/>
                    <a:pt x="5205" y="1953"/>
                  </a:cubicBezTo>
                  <a:lnTo>
                    <a:pt x="1" y="11240"/>
                  </a:lnTo>
                  <a:cubicBezTo>
                    <a:pt x="1" y="11240"/>
                    <a:pt x="1210" y="12353"/>
                    <a:pt x="2546" y="12353"/>
                  </a:cubicBezTo>
                  <a:cubicBezTo>
                    <a:pt x="2903" y="12353"/>
                    <a:pt x="3270" y="12274"/>
                    <a:pt x="3624" y="12071"/>
                  </a:cubicBezTo>
                  <a:cubicBezTo>
                    <a:pt x="5217" y="11164"/>
                    <a:pt x="6976" y="8768"/>
                    <a:pt x="8318" y="6546"/>
                  </a:cubicBezTo>
                  <a:lnTo>
                    <a:pt x="13629" y="8653"/>
                  </a:lnTo>
                  <a:lnTo>
                    <a:pt x="17338" y="3477"/>
                  </a:lnTo>
                  <a:lnTo>
                    <a:pt x="10057" y="316"/>
                  </a:lnTo>
                  <a:cubicBezTo>
                    <a:pt x="9564" y="102"/>
                    <a:pt x="9048" y="0"/>
                    <a:pt x="8539" y="0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7933984" y="3222186"/>
              <a:ext cx="414376" cy="231427"/>
            </a:xfrm>
            <a:custGeom>
              <a:avLst/>
              <a:gdLst/>
              <a:ahLst/>
              <a:cxnLst/>
              <a:rect l="l" t="t" r="r" b="b"/>
              <a:pathLst>
                <a:path w="18831" h="10517" extrusionOk="0">
                  <a:moveTo>
                    <a:pt x="10275" y="0"/>
                  </a:moveTo>
                  <a:cubicBezTo>
                    <a:pt x="9403" y="0"/>
                    <a:pt x="8533" y="329"/>
                    <a:pt x="7865" y="979"/>
                  </a:cubicBezTo>
                  <a:lnTo>
                    <a:pt x="1" y="8633"/>
                  </a:lnTo>
                  <a:cubicBezTo>
                    <a:pt x="1" y="8633"/>
                    <a:pt x="1125" y="10517"/>
                    <a:pt x="2751" y="10517"/>
                  </a:cubicBezTo>
                  <a:cubicBezTo>
                    <a:pt x="2909" y="10517"/>
                    <a:pt x="3072" y="10499"/>
                    <a:pt x="3239" y="10460"/>
                  </a:cubicBezTo>
                  <a:cubicBezTo>
                    <a:pt x="5022" y="10043"/>
                    <a:pt x="7391" y="8246"/>
                    <a:pt x="9308" y="6498"/>
                  </a:cubicBezTo>
                  <a:lnTo>
                    <a:pt x="13801" y="10027"/>
                  </a:lnTo>
                  <a:lnTo>
                    <a:pt x="18830" y="6118"/>
                  </a:lnTo>
                  <a:lnTo>
                    <a:pt x="12496" y="808"/>
                  </a:lnTo>
                  <a:cubicBezTo>
                    <a:pt x="11851" y="268"/>
                    <a:pt x="11062" y="0"/>
                    <a:pt x="10275" y="0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8002398" y="3214880"/>
              <a:ext cx="265666" cy="130754"/>
            </a:xfrm>
            <a:custGeom>
              <a:avLst/>
              <a:gdLst/>
              <a:ahLst/>
              <a:cxnLst/>
              <a:rect l="l" t="t" r="r" b="b"/>
              <a:pathLst>
                <a:path w="12073" h="5942" fill="none" extrusionOk="0">
                  <a:moveTo>
                    <a:pt x="12073" y="3391"/>
                  </a:moveTo>
                  <a:lnTo>
                    <a:pt x="9388" y="1140"/>
                  </a:lnTo>
                  <a:cubicBezTo>
                    <a:pt x="8028" y="1"/>
                    <a:pt x="6028" y="74"/>
                    <a:pt x="4757" y="1312"/>
                  </a:cubicBezTo>
                  <a:lnTo>
                    <a:pt x="0" y="5942"/>
                  </a:ln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8196878" y="3088153"/>
              <a:ext cx="66719" cy="28981"/>
            </a:xfrm>
            <a:custGeom>
              <a:avLst/>
              <a:gdLst/>
              <a:ahLst/>
              <a:cxnLst/>
              <a:rect l="l" t="t" r="r" b="b"/>
              <a:pathLst>
                <a:path w="3032" h="1317" fill="none" extrusionOk="0">
                  <a:moveTo>
                    <a:pt x="1" y="0"/>
                  </a:moveTo>
                  <a:lnTo>
                    <a:pt x="3032" y="1317"/>
                  </a:ln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8259658" y="3673795"/>
              <a:ext cx="100827" cy="42228"/>
            </a:xfrm>
            <a:custGeom>
              <a:avLst/>
              <a:gdLst/>
              <a:ahLst/>
              <a:cxnLst/>
              <a:rect l="l" t="t" r="r" b="b"/>
              <a:pathLst>
                <a:path w="4582" h="1919" fill="none" extrusionOk="0">
                  <a:moveTo>
                    <a:pt x="1" y="1"/>
                  </a:moveTo>
                  <a:cubicBezTo>
                    <a:pt x="1" y="1"/>
                    <a:pt x="1848" y="1919"/>
                    <a:pt x="4582" y="1799"/>
                  </a:cubicBez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8102345" y="2742983"/>
              <a:ext cx="117243" cy="127871"/>
            </a:xfrm>
            <a:custGeom>
              <a:avLst/>
              <a:gdLst/>
              <a:ahLst/>
              <a:cxnLst/>
              <a:rect l="l" t="t" r="r" b="b"/>
              <a:pathLst>
                <a:path w="5328" h="5811" fill="none" extrusionOk="0">
                  <a:moveTo>
                    <a:pt x="3203" y="0"/>
                  </a:moveTo>
                  <a:cubicBezTo>
                    <a:pt x="3203" y="0"/>
                    <a:pt x="1" y="1004"/>
                    <a:pt x="2511" y="5810"/>
                  </a:cubicBezTo>
                  <a:lnTo>
                    <a:pt x="5328" y="4187"/>
                  </a:ln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8138829" y="3365152"/>
              <a:ext cx="98868" cy="77678"/>
            </a:xfrm>
            <a:custGeom>
              <a:avLst/>
              <a:gdLst/>
              <a:ahLst/>
              <a:cxnLst/>
              <a:rect l="l" t="t" r="r" b="b"/>
              <a:pathLst>
                <a:path w="4493" h="3530" fill="none" extrusionOk="0">
                  <a:moveTo>
                    <a:pt x="0" y="1"/>
                  </a:moveTo>
                  <a:lnTo>
                    <a:pt x="4493" y="3530"/>
                  </a:ln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8237675" y="3739920"/>
              <a:ext cx="337205" cy="236070"/>
            </a:xfrm>
            <a:custGeom>
              <a:avLst/>
              <a:gdLst/>
              <a:ahLst/>
              <a:cxnLst/>
              <a:rect l="l" t="t" r="r" b="b"/>
              <a:pathLst>
                <a:path w="15324" h="10728" extrusionOk="0">
                  <a:moveTo>
                    <a:pt x="14067" y="1"/>
                  </a:moveTo>
                  <a:lnTo>
                    <a:pt x="1" y="3298"/>
                  </a:lnTo>
                  <a:lnTo>
                    <a:pt x="1381" y="10727"/>
                  </a:lnTo>
                  <a:lnTo>
                    <a:pt x="15323" y="6995"/>
                  </a:lnTo>
                  <a:lnTo>
                    <a:pt x="14067" y="1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8230238" y="3811216"/>
              <a:ext cx="390259" cy="373007"/>
            </a:xfrm>
            <a:custGeom>
              <a:avLst/>
              <a:gdLst/>
              <a:ahLst/>
              <a:cxnLst/>
              <a:rect l="l" t="t" r="r" b="b"/>
              <a:pathLst>
                <a:path w="17735" h="16951" extrusionOk="0">
                  <a:moveTo>
                    <a:pt x="16049" y="1"/>
                  </a:moveTo>
                  <a:lnTo>
                    <a:pt x="0" y="3499"/>
                  </a:lnTo>
                  <a:lnTo>
                    <a:pt x="2844" y="16951"/>
                  </a:lnTo>
                  <a:cubicBezTo>
                    <a:pt x="7876" y="14281"/>
                    <a:pt x="12840" y="11339"/>
                    <a:pt x="17735" y="8126"/>
                  </a:cubicBezTo>
                  <a:lnTo>
                    <a:pt x="160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4967226" y="2710812"/>
              <a:ext cx="477508" cy="1210011"/>
            </a:xfrm>
            <a:custGeom>
              <a:avLst/>
              <a:gdLst/>
              <a:ahLst/>
              <a:cxnLst/>
              <a:rect l="l" t="t" r="r" b="b"/>
              <a:pathLst>
                <a:path w="21700" h="54988" extrusionOk="0">
                  <a:moveTo>
                    <a:pt x="18268" y="0"/>
                  </a:moveTo>
                  <a:cubicBezTo>
                    <a:pt x="18083" y="0"/>
                    <a:pt x="17895" y="32"/>
                    <a:pt x="17707" y="97"/>
                  </a:cubicBezTo>
                  <a:lnTo>
                    <a:pt x="7819" y="19578"/>
                  </a:lnTo>
                  <a:lnTo>
                    <a:pt x="0" y="54987"/>
                  </a:lnTo>
                  <a:lnTo>
                    <a:pt x="11451" y="54987"/>
                  </a:lnTo>
                  <a:lnTo>
                    <a:pt x="13070" y="43763"/>
                  </a:lnTo>
                  <a:cubicBezTo>
                    <a:pt x="13070" y="43763"/>
                    <a:pt x="15922" y="41387"/>
                    <a:pt x="15922" y="34852"/>
                  </a:cubicBezTo>
                  <a:lnTo>
                    <a:pt x="15922" y="17148"/>
                  </a:lnTo>
                  <a:cubicBezTo>
                    <a:pt x="15922" y="17148"/>
                    <a:pt x="20340" y="10077"/>
                    <a:pt x="21052" y="6395"/>
                  </a:cubicBezTo>
                  <a:cubicBezTo>
                    <a:pt x="21700" y="3050"/>
                    <a:pt x="20095" y="0"/>
                    <a:pt x="18268" y="0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5166108" y="3077393"/>
              <a:ext cx="381523" cy="271850"/>
            </a:xfrm>
            <a:custGeom>
              <a:avLst/>
              <a:gdLst/>
              <a:ahLst/>
              <a:cxnLst/>
              <a:rect l="l" t="t" r="r" b="b"/>
              <a:pathLst>
                <a:path w="17338" h="12354" extrusionOk="0">
                  <a:moveTo>
                    <a:pt x="8801" y="0"/>
                  </a:moveTo>
                  <a:cubicBezTo>
                    <a:pt x="8292" y="0"/>
                    <a:pt x="7776" y="102"/>
                    <a:pt x="7282" y="316"/>
                  </a:cubicBezTo>
                  <a:lnTo>
                    <a:pt x="0" y="3477"/>
                  </a:lnTo>
                  <a:lnTo>
                    <a:pt x="3711" y="8653"/>
                  </a:lnTo>
                  <a:lnTo>
                    <a:pt x="9022" y="6546"/>
                  </a:lnTo>
                  <a:cubicBezTo>
                    <a:pt x="10362" y="8768"/>
                    <a:pt x="12122" y="11164"/>
                    <a:pt x="13714" y="12071"/>
                  </a:cubicBezTo>
                  <a:cubicBezTo>
                    <a:pt x="14069" y="12274"/>
                    <a:pt x="14435" y="12353"/>
                    <a:pt x="14793" y="12353"/>
                  </a:cubicBezTo>
                  <a:cubicBezTo>
                    <a:pt x="16129" y="12353"/>
                    <a:pt x="17338" y="11240"/>
                    <a:pt x="17338" y="11240"/>
                  </a:cubicBezTo>
                  <a:lnTo>
                    <a:pt x="12134" y="1953"/>
                  </a:lnTo>
                  <a:cubicBezTo>
                    <a:pt x="11439" y="712"/>
                    <a:pt x="10145" y="0"/>
                    <a:pt x="8801" y="0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5166108" y="3222186"/>
              <a:ext cx="414354" cy="231427"/>
            </a:xfrm>
            <a:custGeom>
              <a:avLst/>
              <a:gdLst/>
              <a:ahLst/>
              <a:cxnLst/>
              <a:rect l="l" t="t" r="r" b="b"/>
              <a:pathLst>
                <a:path w="18830" h="10517" extrusionOk="0">
                  <a:moveTo>
                    <a:pt x="8555" y="0"/>
                  </a:moveTo>
                  <a:cubicBezTo>
                    <a:pt x="7768" y="0"/>
                    <a:pt x="6979" y="268"/>
                    <a:pt x="6335" y="808"/>
                  </a:cubicBezTo>
                  <a:lnTo>
                    <a:pt x="0" y="6118"/>
                  </a:lnTo>
                  <a:lnTo>
                    <a:pt x="5030" y="10027"/>
                  </a:lnTo>
                  <a:lnTo>
                    <a:pt x="9522" y="6498"/>
                  </a:lnTo>
                  <a:cubicBezTo>
                    <a:pt x="11439" y="8246"/>
                    <a:pt x="13809" y="10043"/>
                    <a:pt x="15592" y="10460"/>
                  </a:cubicBezTo>
                  <a:cubicBezTo>
                    <a:pt x="15759" y="10499"/>
                    <a:pt x="15921" y="10517"/>
                    <a:pt x="16079" y="10517"/>
                  </a:cubicBezTo>
                  <a:cubicBezTo>
                    <a:pt x="17705" y="10517"/>
                    <a:pt x="18829" y="8633"/>
                    <a:pt x="18829" y="8633"/>
                  </a:cubicBezTo>
                  <a:lnTo>
                    <a:pt x="10966" y="979"/>
                  </a:lnTo>
                  <a:cubicBezTo>
                    <a:pt x="10297" y="329"/>
                    <a:pt x="9427" y="0"/>
                    <a:pt x="8555" y="0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5246404" y="3214880"/>
              <a:ext cx="265688" cy="130754"/>
            </a:xfrm>
            <a:custGeom>
              <a:avLst/>
              <a:gdLst/>
              <a:ahLst/>
              <a:cxnLst/>
              <a:rect l="l" t="t" r="r" b="b"/>
              <a:pathLst>
                <a:path w="12074" h="5942" fill="none" extrusionOk="0">
                  <a:moveTo>
                    <a:pt x="1" y="3391"/>
                  </a:moveTo>
                  <a:lnTo>
                    <a:pt x="2686" y="1140"/>
                  </a:lnTo>
                  <a:cubicBezTo>
                    <a:pt x="4044" y="1"/>
                    <a:pt x="6045" y="74"/>
                    <a:pt x="7317" y="1312"/>
                  </a:cubicBezTo>
                  <a:lnTo>
                    <a:pt x="12073" y="5942"/>
                  </a:ln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5250849" y="3088153"/>
              <a:ext cx="66719" cy="28981"/>
            </a:xfrm>
            <a:custGeom>
              <a:avLst/>
              <a:gdLst/>
              <a:ahLst/>
              <a:cxnLst/>
              <a:rect l="l" t="t" r="r" b="b"/>
              <a:pathLst>
                <a:path w="3032" h="1317" fill="none" extrusionOk="0">
                  <a:moveTo>
                    <a:pt x="3032" y="0"/>
                  </a:moveTo>
                  <a:lnTo>
                    <a:pt x="1" y="1317"/>
                  </a:ln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5153983" y="3673795"/>
              <a:ext cx="100827" cy="42228"/>
            </a:xfrm>
            <a:custGeom>
              <a:avLst/>
              <a:gdLst/>
              <a:ahLst/>
              <a:cxnLst/>
              <a:rect l="l" t="t" r="r" b="b"/>
              <a:pathLst>
                <a:path w="4582" h="1919" fill="none" extrusionOk="0">
                  <a:moveTo>
                    <a:pt x="4582" y="1"/>
                  </a:moveTo>
                  <a:cubicBezTo>
                    <a:pt x="4582" y="1"/>
                    <a:pt x="2734" y="1919"/>
                    <a:pt x="1" y="1799"/>
                  </a:cubicBez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5294859" y="2742983"/>
              <a:ext cx="117265" cy="127871"/>
            </a:xfrm>
            <a:custGeom>
              <a:avLst/>
              <a:gdLst/>
              <a:ahLst/>
              <a:cxnLst/>
              <a:rect l="l" t="t" r="r" b="b"/>
              <a:pathLst>
                <a:path w="5329" h="5811" fill="none" extrusionOk="0">
                  <a:moveTo>
                    <a:pt x="2126" y="0"/>
                  </a:moveTo>
                  <a:cubicBezTo>
                    <a:pt x="2126" y="0"/>
                    <a:pt x="5329" y="1004"/>
                    <a:pt x="2818" y="5810"/>
                  </a:cubicBezTo>
                  <a:lnTo>
                    <a:pt x="0" y="4187"/>
                  </a:ln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5276771" y="3365152"/>
              <a:ext cx="98890" cy="77678"/>
            </a:xfrm>
            <a:custGeom>
              <a:avLst/>
              <a:gdLst/>
              <a:ahLst/>
              <a:cxnLst/>
              <a:rect l="l" t="t" r="r" b="b"/>
              <a:pathLst>
                <a:path w="4494" h="3530" fill="none" extrusionOk="0">
                  <a:moveTo>
                    <a:pt x="4493" y="1"/>
                  </a:moveTo>
                  <a:lnTo>
                    <a:pt x="1" y="3530"/>
                  </a:ln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 rot="223929">
              <a:off x="4943418" y="3751537"/>
              <a:ext cx="337223" cy="121883"/>
            </a:xfrm>
            <a:custGeom>
              <a:avLst/>
              <a:gdLst/>
              <a:ahLst/>
              <a:cxnLst/>
              <a:rect l="l" t="t" r="r" b="b"/>
              <a:pathLst>
                <a:path w="15323" h="10728" extrusionOk="0">
                  <a:moveTo>
                    <a:pt x="1255" y="1"/>
                  </a:moveTo>
                  <a:lnTo>
                    <a:pt x="0" y="6995"/>
                  </a:lnTo>
                  <a:lnTo>
                    <a:pt x="13943" y="10727"/>
                  </a:lnTo>
                  <a:lnTo>
                    <a:pt x="15323" y="3298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4932767" y="3811568"/>
              <a:ext cx="351486" cy="316850"/>
            </a:xfrm>
            <a:custGeom>
              <a:avLst/>
              <a:gdLst/>
              <a:ahLst/>
              <a:cxnLst/>
              <a:rect l="l" t="t" r="r" b="b"/>
              <a:pathLst>
                <a:path w="15973" h="14399" extrusionOk="0">
                  <a:moveTo>
                    <a:pt x="1" y="1"/>
                  </a:moveTo>
                  <a:lnTo>
                    <a:pt x="1" y="1"/>
                  </a:lnTo>
                  <a:cubicBezTo>
                    <a:pt x="1061" y="1418"/>
                    <a:pt x="2168" y="2805"/>
                    <a:pt x="3326" y="4163"/>
                  </a:cubicBezTo>
                  <a:cubicBezTo>
                    <a:pt x="6472" y="7863"/>
                    <a:pt x="9930" y="11288"/>
                    <a:pt x="13662" y="14398"/>
                  </a:cubicBezTo>
                  <a:lnTo>
                    <a:pt x="15972" y="34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4409422" y="1072165"/>
              <a:ext cx="1178808" cy="811742"/>
            </a:xfrm>
            <a:custGeom>
              <a:avLst/>
              <a:gdLst/>
              <a:ahLst/>
              <a:cxnLst/>
              <a:rect l="l" t="t" r="r" b="b"/>
              <a:pathLst>
                <a:path w="53570" h="36889" extrusionOk="0">
                  <a:moveTo>
                    <a:pt x="26785" y="1"/>
                  </a:moveTo>
                  <a:cubicBezTo>
                    <a:pt x="19681" y="1"/>
                    <a:pt x="12868" y="1945"/>
                    <a:pt x="7845" y="5403"/>
                  </a:cubicBezTo>
                  <a:cubicBezTo>
                    <a:pt x="2822" y="8862"/>
                    <a:pt x="0" y="13553"/>
                    <a:pt x="0" y="18445"/>
                  </a:cubicBezTo>
                  <a:cubicBezTo>
                    <a:pt x="0" y="23336"/>
                    <a:pt x="2822" y="28027"/>
                    <a:pt x="7845" y="31487"/>
                  </a:cubicBezTo>
                  <a:cubicBezTo>
                    <a:pt x="12868" y="34945"/>
                    <a:pt x="19681" y="36888"/>
                    <a:pt x="26785" y="36888"/>
                  </a:cubicBezTo>
                  <a:cubicBezTo>
                    <a:pt x="33889" y="36888"/>
                    <a:pt x="40702" y="34945"/>
                    <a:pt x="45725" y="31487"/>
                  </a:cubicBezTo>
                  <a:cubicBezTo>
                    <a:pt x="50748" y="28027"/>
                    <a:pt x="53570" y="23336"/>
                    <a:pt x="53570" y="18445"/>
                  </a:cubicBezTo>
                  <a:cubicBezTo>
                    <a:pt x="53570" y="13553"/>
                    <a:pt x="50748" y="8862"/>
                    <a:pt x="45725" y="5403"/>
                  </a:cubicBezTo>
                  <a:cubicBezTo>
                    <a:pt x="40702" y="1945"/>
                    <a:pt x="33889" y="1"/>
                    <a:pt x="267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5156843" y="1641897"/>
              <a:ext cx="415520" cy="457022"/>
            </a:xfrm>
            <a:custGeom>
              <a:avLst/>
              <a:gdLst/>
              <a:ahLst/>
              <a:cxnLst/>
              <a:rect l="l" t="t" r="r" b="b"/>
              <a:pathLst>
                <a:path w="18883" h="20769" extrusionOk="0">
                  <a:moveTo>
                    <a:pt x="12199" y="1"/>
                  </a:moveTo>
                  <a:lnTo>
                    <a:pt x="0" y="5638"/>
                  </a:lnTo>
                  <a:lnTo>
                    <a:pt x="18883" y="20769"/>
                  </a:lnTo>
                  <a:lnTo>
                    <a:pt x="121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4564579" y="1072165"/>
              <a:ext cx="1178852" cy="811742"/>
            </a:xfrm>
            <a:custGeom>
              <a:avLst/>
              <a:gdLst/>
              <a:ahLst/>
              <a:cxnLst/>
              <a:rect l="l" t="t" r="r" b="b"/>
              <a:pathLst>
                <a:path w="53572" h="36889" extrusionOk="0">
                  <a:moveTo>
                    <a:pt x="26786" y="1"/>
                  </a:moveTo>
                  <a:cubicBezTo>
                    <a:pt x="19683" y="1"/>
                    <a:pt x="12869" y="1945"/>
                    <a:pt x="7846" y="5403"/>
                  </a:cubicBezTo>
                  <a:cubicBezTo>
                    <a:pt x="2822" y="8862"/>
                    <a:pt x="1" y="13553"/>
                    <a:pt x="1" y="18445"/>
                  </a:cubicBezTo>
                  <a:cubicBezTo>
                    <a:pt x="1" y="23336"/>
                    <a:pt x="2822" y="28027"/>
                    <a:pt x="7846" y="31487"/>
                  </a:cubicBezTo>
                  <a:cubicBezTo>
                    <a:pt x="12869" y="34945"/>
                    <a:pt x="19683" y="36888"/>
                    <a:pt x="26786" y="36888"/>
                  </a:cubicBezTo>
                  <a:cubicBezTo>
                    <a:pt x="33890" y="36888"/>
                    <a:pt x="40702" y="34945"/>
                    <a:pt x="45726" y="31487"/>
                  </a:cubicBezTo>
                  <a:cubicBezTo>
                    <a:pt x="50749" y="28027"/>
                    <a:pt x="53572" y="23336"/>
                    <a:pt x="53572" y="18445"/>
                  </a:cubicBezTo>
                  <a:cubicBezTo>
                    <a:pt x="53572" y="13553"/>
                    <a:pt x="50749" y="8862"/>
                    <a:pt x="45726" y="5403"/>
                  </a:cubicBezTo>
                  <a:cubicBezTo>
                    <a:pt x="40702" y="1945"/>
                    <a:pt x="33890" y="1"/>
                    <a:pt x="267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5312001" y="1641897"/>
              <a:ext cx="415542" cy="457022"/>
            </a:xfrm>
            <a:custGeom>
              <a:avLst/>
              <a:gdLst/>
              <a:ahLst/>
              <a:cxnLst/>
              <a:rect l="l" t="t" r="r" b="b"/>
              <a:pathLst>
                <a:path w="18884" h="20769" extrusionOk="0">
                  <a:moveTo>
                    <a:pt x="12199" y="1"/>
                  </a:moveTo>
                  <a:lnTo>
                    <a:pt x="1" y="5638"/>
                  </a:lnTo>
                  <a:lnTo>
                    <a:pt x="18884" y="20769"/>
                  </a:lnTo>
                  <a:lnTo>
                    <a:pt x="121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6848962" y="1478048"/>
              <a:ext cx="676038" cy="507567"/>
            </a:xfrm>
            <a:custGeom>
              <a:avLst/>
              <a:gdLst/>
              <a:ahLst/>
              <a:cxnLst/>
              <a:rect l="l" t="t" r="r" b="b"/>
              <a:pathLst>
                <a:path w="30722" h="23066" extrusionOk="0">
                  <a:moveTo>
                    <a:pt x="8211" y="0"/>
                  </a:moveTo>
                  <a:cubicBezTo>
                    <a:pt x="3676" y="0"/>
                    <a:pt x="0" y="3676"/>
                    <a:pt x="0" y="8210"/>
                  </a:cubicBezTo>
                  <a:lnTo>
                    <a:pt x="0" y="14855"/>
                  </a:lnTo>
                  <a:cubicBezTo>
                    <a:pt x="0" y="19389"/>
                    <a:pt x="3676" y="23066"/>
                    <a:pt x="8211" y="23066"/>
                  </a:cubicBezTo>
                  <a:lnTo>
                    <a:pt x="22510" y="23066"/>
                  </a:lnTo>
                  <a:cubicBezTo>
                    <a:pt x="27044" y="23066"/>
                    <a:pt x="30721" y="19389"/>
                    <a:pt x="30721" y="14853"/>
                  </a:cubicBezTo>
                  <a:lnTo>
                    <a:pt x="30721" y="8210"/>
                  </a:lnTo>
                  <a:cubicBezTo>
                    <a:pt x="30721" y="3676"/>
                    <a:pt x="27045" y="0"/>
                    <a:pt x="225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7029975" y="1889827"/>
              <a:ext cx="314011" cy="204448"/>
            </a:xfrm>
            <a:custGeom>
              <a:avLst/>
              <a:gdLst/>
              <a:ahLst/>
              <a:cxnLst/>
              <a:rect l="l" t="t" r="r" b="b"/>
              <a:pathLst>
                <a:path w="14270" h="9291" extrusionOk="0">
                  <a:moveTo>
                    <a:pt x="0" y="1"/>
                  </a:moveTo>
                  <a:lnTo>
                    <a:pt x="3568" y="4645"/>
                  </a:lnTo>
                  <a:lnTo>
                    <a:pt x="7135" y="9290"/>
                  </a:lnTo>
                  <a:lnTo>
                    <a:pt x="10702" y="4645"/>
                  </a:lnTo>
                  <a:lnTo>
                    <a:pt x="142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6959163" y="1686479"/>
              <a:ext cx="94225" cy="90661"/>
            </a:xfrm>
            <a:custGeom>
              <a:avLst/>
              <a:gdLst/>
              <a:ahLst/>
              <a:cxnLst/>
              <a:rect l="l" t="t" r="r" b="b"/>
              <a:pathLst>
                <a:path w="4282" h="4120" extrusionOk="0">
                  <a:moveTo>
                    <a:pt x="2222" y="1"/>
                  </a:moveTo>
                  <a:cubicBezTo>
                    <a:pt x="1389" y="1"/>
                    <a:pt x="638" y="503"/>
                    <a:pt x="319" y="1272"/>
                  </a:cubicBezTo>
                  <a:cubicBezTo>
                    <a:pt x="0" y="2042"/>
                    <a:pt x="177" y="2927"/>
                    <a:pt x="766" y="3516"/>
                  </a:cubicBezTo>
                  <a:cubicBezTo>
                    <a:pt x="1160" y="3910"/>
                    <a:pt x="1687" y="4120"/>
                    <a:pt x="2223" y="4120"/>
                  </a:cubicBezTo>
                  <a:cubicBezTo>
                    <a:pt x="2488" y="4120"/>
                    <a:pt x="2756" y="4069"/>
                    <a:pt x="3010" y="3963"/>
                  </a:cubicBezTo>
                  <a:cubicBezTo>
                    <a:pt x="3780" y="3644"/>
                    <a:pt x="4282" y="2893"/>
                    <a:pt x="4282" y="2060"/>
                  </a:cubicBezTo>
                  <a:cubicBezTo>
                    <a:pt x="4282" y="922"/>
                    <a:pt x="3360" y="1"/>
                    <a:pt x="22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7141650" y="1686479"/>
              <a:ext cx="90639" cy="90661"/>
            </a:xfrm>
            <a:custGeom>
              <a:avLst/>
              <a:gdLst/>
              <a:ahLst/>
              <a:cxnLst/>
              <a:rect l="l" t="t" r="r" b="b"/>
              <a:pathLst>
                <a:path w="4119" h="4120" extrusionOk="0">
                  <a:moveTo>
                    <a:pt x="2060" y="1"/>
                  </a:moveTo>
                  <a:cubicBezTo>
                    <a:pt x="922" y="1"/>
                    <a:pt x="1" y="922"/>
                    <a:pt x="1" y="2060"/>
                  </a:cubicBezTo>
                  <a:cubicBezTo>
                    <a:pt x="1" y="3197"/>
                    <a:pt x="922" y="4120"/>
                    <a:pt x="2060" y="4120"/>
                  </a:cubicBezTo>
                  <a:cubicBezTo>
                    <a:pt x="3197" y="4120"/>
                    <a:pt x="4119" y="3197"/>
                    <a:pt x="4119" y="2060"/>
                  </a:cubicBezTo>
                  <a:cubicBezTo>
                    <a:pt x="4119" y="922"/>
                    <a:pt x="3197" y="1"/>
                    <a:pt x="20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7316986" y="1686479"/>
              <a:ext cx="94203" cy="90661"/>
            </a:xfrm>
            <a:custGeom>
              <a:avLst/>
              <a:gdLst/>
              <a:ahLst/>
              <a:cxnLst/>
              <a:rect l="l" t="t" r="r" b="b"/>
              <a:pathLst>
                <a:path w="4281" h="4120" extrusionOk="0">
                  <a:moveTo>
                    <a:pt x="2222" y="1"/>
                  </a:moveTo>
                  <a:cubicBezTo>
                    <a:pt x="1389" y="1"/>
                    <a:pt x="639" y="503"/>
                    <a:pt x="320" y="1272"/>
                  </a:cubicBezTo>
                  <a:cubicBezTo>
                    <a:pt x="1" y="2042"/>
                    <a:pt x="177" y="2927"/>
                    <a:pt x="766" y="3516"/>
                  </a:cubicBezTo>
                  <a:cubicBezTo>
                    <a:pt x="1160" y="3910"/>
                    <a:pt x="1687" y="4120"/>
                    <a:pt x="2223" y="4120"/>
                  </a:cubicBezTo>
                  <a:cubicBezTo>
                    <a:pt x="2488" y="4120"/>
                    <a:pt x="2755" y="4069"/>
                    <a:pt x="3009" y="3963"/>
                  </a:cubicBezTo>
                  <a:cubicBezTo>
                    <a:pt x="3779" y="3644"/>
                    <a:pt x="4281" y="2893"/>
                    <a:pt x="4281" y="2060"/>
                  </a:cubicBezTo>
                  <a:cubicBezTo>
                    <a:pt x="4281" y="922"/>
                    <a:pt x="3359" y="1"/>
                    <a:pt x="22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5974087" y="1467551"/>
              <a:ext cx="327082" cy="131964"/>
            </a:xfrm>
            <a:custGeom>
              <a:avLst/>
              <a:gdLst/>
              <a:ahLst/>
              <a:cxnLst/>
              <a:rect l="l" t="t" r="r" b="b"/>
              <a:pathLst>
                <a:path w="14864" h="5997" extrusionOk="0">
                  <a:moveTo>
                    <a:pt x="0" y="0"/>
                  </a:moveTo>
                  <a:lnTo>
                    <a:pt x="0" y="5996"/>
                  </a:lnTo>
                  <a:lnTo>
                    <a:pt x="14863" y="5996"/>
                  </a:lnTo>
                  <a:lnTo>
                    <a:pt x="148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5974087" y="1356580"/>
              <a:ext cx="588128" cy="34020"/>
            </a:xfrm>
            <a:custGeom>
              <a:avLst/>
              <a:gdLst/>
              <a:ahLst/>
              <a:cxnLst/>
              <a:rect l="l" t="t" r="r" b="b"/>
              <a:pathLst>
                <a:path w="26727" h="1546" extrusionOk="0">
                  <a:moveTo>
                    <a:pt x="0" y="0"/>
                  </a:moveTo>
                  <a:lnTo>
                    <a:pt x="0" y="1545"/>
                  </a:lnTo>
                  <a:lnTo>
                    <a:pt x="26727" y="1545"/>
                  </a:lnTo>
                  <a:lnTo>
                    <a:pt x="26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8385769" y="1977429"/>
              <a:ext cx="222295" cy="45704"/>
            </a:xfrm>
            <a:custGeom>
              <a:avLst/>
              <a:gdLst/>
              <a:ahLst/>
              <a:cxnLst/>
              <a:rect l="l" t="t" r="r" b="b"/>
              <a:pathLst>
                <a:path w="10102" h="2077" extrusionOk="0">
                  <a:moveTo>
                    <a:pt x="0" y="1"/>
                  </a:moveTo>
                  <a:lnTo>
                    <a:pt x="0" y="2076"/>
                  </a:lnTo>
                  <a:lnTo>
                    <a:pt x="10101" y="2076"/>
                  </a:lnTo>
                  <a:lnTo>
                    <a:pt x="101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8146333" y="1843331"/>
              <a:ext cx="461731" cy="85467"/>
            </a:xfrm>
            <a:custGeom>
              <a:avLst/>
              <a:gdLst/>
              <a:ahLst/>
              <a:cxnLst/>
              <a:rect l="l" t="t" r="r" b="b"/>
              <a:pathLst>
                <a:path w="20983" h="3884" extrusionOk="0">
                  <a:moveTo>
                    <a:pt x="0" y="0"/>
                  </a:moveTo>
                  <a:lnTo>
                    <a:pt x="0" y="3883"/>
                  </a:lnTo>
                  <a:lnTo>
                    <a:pt x="20982" y="3883"/>
                  </a:lnTo>
                  <a:lnTo>
                    <a:pt x="209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4963125" y="3868075"/>
              <a:ext cx="60125" cy="55375"/>
            </a:xfrm>
            <a:custGeom>
              <a:avLst/>
              <a:gdLst/>
              <a:ahLst/>
              <a:cxnLst/>
              <a:rect l="l" t="t" r="r" b="b"/>
              <a:pathLst>
                <a:path w="2405" h="2215" extrusionOk="0">
                  <a:moveTo>
                    <a:pt x="548" y="0"/>
                  </a:moveTo>
                  <a:lnTo>
                    <a:pt x="0" y="2167"/>
                  </a:lnTo>
                  <a:lnTo>
                    <a:pt x="2405" y="2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pic>
        <p:nvPicPr>
          <p:cNvPr id="1030" name="Picture 6" descr="Penn State Logo - GBSN">
            <a:extLst>
              <a:ext uri="{FF2B5EF4-FFF2-40B4-BE49-F238E27FC236}">
                <a16:creationId xmlns:a16="http://schemas.microsoft.com/office/drawing/2014/main" id="{C8DD8986-7E18-DF44-8BAF-CDC59B03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048" y="4617854"/>
            <a:ext cx="1522409" cy="52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"/>
          <p:cNvSpPr txBox="1">
            <a:spLocks noGrp="1"/>
          </p:cNvSpPr>
          <p:nvPr>
            <p:ph type="body" idx="1"/>
          </p:nvPr>
        </p:nvSpPr>
        <p:spPr>
          <a:xfrm>
            <a:off x="743524" y="1204098"/>
            <a:ext cx="7743527" cy="2639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n-US" sz="1800" dirty="0"/>
              <a:t>Machine-generated news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Natural language generation (Example: </a:t>
            </a:r>
            <a:r>
              <a:rPr lang="en-US" sz="1600" dirty="0">
                <a:hlinkClick r:id="rId3"/>
              </a:rPr>
              <a:t>the Guardian) </a:t>
            </a:r>
            <a:endParaRPr lang="en-US" sz="1600" dirty="0"/>
          </a:p>
          <a:p>
            <a:pPr marL="171450" indent="-171450">
              <a:buClr>
                <a:schemeClr val="dk1"/>
              </a:buClr>
              <a:buSzPts val="1100"/>
            </a:pPr>
            <a:endParaRPr lang="en-US" sz="1800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800" dirty="0"/>
              <a:t>Machine-driven news (</a:t>
            </a:r>
            <a:r>
              <a:rPr lang="en-US" sz="1800" dirty="0" err="1"/>
              <a:t>Feezell</a:t>
            </a:r>
            <a:r>
              <a:rPr lang="en-US" sz="1800" dirty="0"/>
              <a:t> et al., 2021)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User-driven algorithms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/>
              <a:t>based on past selections and assumed preferences of the individual user and has no known social network-related input</a:t>
            </a:r>
          </a:p>
          <a:p>
            <a:pPr marL="914400" lvl="2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sz="14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Socially driven algorithms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/>
              <a:t>news contents based on both the user as well as their network. 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600" dirty="0"/>
          </a:p>
          <a:p>
            <a:pPr marL="628650" lvl="1" indent="-171450">
              <a:buClr>
                <a:schemeClr val="dk1"/>
              </a:buClr>
              <a:buSzPts val="1100"/>
            </a:pPr>
            <a:endParaRPr lang="en-US" sz="1600" dirty="0"/>
          </a:p>
          <a:p>
            <a:pPr marL="171450" indent="-171450">
              <a:buClr>
                <a:schemeClr val="dk1"/>
              </a:buClr>
              <a:buSzPts val="1100"/>
            </a:pP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100" dirty="0"/>
          </a:p>
        </p:txBody>
      </p:sp>
      <p:sp>
        <p:nvSpPr>
          <p:cNvPr id="432" name="Google Shape;432;p32"/>
          <p:cNvSpPr txBox="1">
            <a:spLocks noGrp="1"/>
          </p:cNvSpPr>
          <p:nvPr>
            <p:ph type="title"/>
          </p:nvPr>
        </p:nvSpPr>
        <p:spPr>
          <a:xfrm>
            <a:off x="1413647" y="510197"/>
            <a:ext cx="7378107" cy="416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Algorithmic news/journalism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00AD66-EFD3-6F4D-B3CA-92CB606C3A9A}"/>
              </a:ext>
            </a:extLst>
          </p:cNvPr>
          <p:cNvGrpSpPr/>
          <p:nvPr/>
        </p:nvGrpSpPr>
        <p:grpSpPr>
          <a:xfrm>
            <a:off x="504317" y="373882"/>
            <a:ext cx="875008" cy="689436"/>
            <a:chOff x="545138" y="562186"/>
            <a:chExt cx="875008" cy="689436"/>
          </a:xfrm>
        </p:grpSpPr>
        <p:sp>
          <p:nvSpPr>
            <p:cNvPr id="5" name="Google Shape;836;p38">
              <a:extLst>
                <a:ext uri="{FF2B5EF4-FFF2-40B4-BE49-F238E27FC236}">
                  <a16:creationId xmlns:a16="http://schemas.microsoft.com/office/drawing/2014/main" id="{E46A6C50-8654-394E-8CA1-CC55B8CC5F0D}"/>
                </a:ext>
              </a:extLst>
            </p:cNvPr>
            <p:cNvSpPr/>
            <p:nvPr/>
          </p:nvSpPr>
          <p:spPr>
            <a:xfrm rot="-10251427">
              <a:off x="545138" y="562186"/>
              <a:ext cx="875008" cy="689436"/>
            </a:xfrm>
            <a:custGeom>
              <a:avLst/>
              <a:gdLst/>
              <a:ahLst/>
              <a:cxnLst/>
              <a:rect l="l" t="t" r="r" b="b"/>
              <a:pathLst>
                <a:path w="10238" h="8066" extrusionOk="0">
                  <a:moveTo>
                    <a:pt x="5570" y="0"/>
                  </a:moveTo>
                  <a:cubicBezTo>
                    <a:pt x="4215" y="0"/>
                    <a:pt x="2810" y="534"/>
                    <a:pt x="1825" y="1409"/>
                  </a:cubicBezTo>
                  <a:cubicBezTo>
                    <a:pt x="568" y="2523"/>
                    <a:pt x="0" y="4184"/>
                    <a:pt x="1082" y="6030"/>
                  </a:cubicBezTo>
                  <a:cubicBezTo>
                    <a:pt x="1846" y="7319"/>
                    <a:pt x="3352" y="8066"/>
                    <a:pt x="4858" y="8066"/>
                  </a:cubicBezTo>
                  <a:cubicBezTo>
                    <a:pt x="5075" y="8066"/>
                    <a:pt x="5292" y="8050"/>
                    <a:pt x="5507" y="8018"/>
                  </a:cubicBezTo>
                  <a:cubicBezTo>
                    <a:pt x="7200" y="7767"/>
                    <a:pt x="8686" y="6609"/>
                    <a:pt x="9538" y="5123"/>
                  </a:cubicBezTo>
                  <a:cubicBezTo>
                    <a:pt x="9953" y="4402"/>
                    <a:pt x="10237" y="3550"/>
                    <a:pt x="10052" y="2741"/>
                  </a:cubicBezTo>
                  <a:cubicBezTo>
                    <a:pt x="9746" y="1430"/>
                    <a:pt x="8358" y="709"/>
                    <a:pt x="7091" y="250"/>
                  </a:cubicBezTo>
                  <a:cubicBezTo>
                    <a:pt x="6610" y="80"/>
                    <a:pt x="6094" y="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850;p38">
              <a:extLst>
                <a:ext uri="{FF2B5EF4-FFF2-40B4-BE49-F238E27FC236}">
                  <a16:creationId xmlns:a16="http://schemas.microsoft.com/office/drawing/2014/main" id="{45A3BF9E-2AC2-134C-97B5-2258FD5E9911}"/>
                </a:ext>
              </a:extLst>
            </p:cNvPr>
            <p:cNvGrpSpPr/>
            <p:nvPr/>
          </p:nvGrpSpPr>
          <p:grpSpPr>
            <a:xfrm>
              <a:off x="767557" y="662492"/>
              <a:ext cx="433458" cy="435765"/>
              <a:chOff x="3095745" y="3805393"/>
              <a:chExt cx="352840" cy="354717"/>
            </a:xfrm>
          </p:grpSpPr>
          <p:sp>
            <p:nvSpPr>
              <p:cNvPr id="7" name="Google Shape;851;p38">
                <a:extLst>
                  <a:ext uri="{FF2B5EF4-FFF2-40B4-BE49-F238E27FC236}">
                    <a16:creationId xmlns:a16="http://schemas.microsoft.com/office/drawing/2014/main" id="{BBD92763-3F43-EB40-9C8D-623B44C8B596}"/>
                  </a:ext>
                </a:extLst>
              </p:cNvPr>
              <p:cNvSpPr/>
              <p:nvPr/>
            </p:nvSpPr>
            <p:spPr>
              <a:xfrm>
                <a:off x="3095745" y="3805393"/>
                <a:ext cx="272093" cy="271711"/>
              </a:xfrm>
              <a:custGeom>
                <a:avLst/>
                <a:gdLst/>
                <a:ahLst/>
                <a:cxnLst/>
                <a:rect l="l" t="t" r="r" b="b"/>
                <a:pathLst>
                  <a:path w="8549" h="8537" extrusionOk="0">
                    <a:moveTo>
                      <a:pt x="4025" y="0"/>
                    </a:moveTo>
                    <a:cubicBezTo>
                      <a:pt x="3763" y="0"/>
                      <a:pt x="3525" y="179"/>
                      <a:pt x="3489" y="441"/>
                    </a:cubicBezTo>
                    <a:lnTo>
                      <a:pt x="3322" y="1262"/>
                    </a:lnTo>
                    <a:cubicBezTo>
                      <a:pt x="3155" y="1322"/>
                      <a:pt x="2977" y="1381"/>
                      <a:pt x="2834" y="1465"/>
                    </a:cubicBezTo>
                    <a:lnTo>
                      <a:pt x="2132" y="1012"/>
                    </a:lnTo>
                    <a:cubicBezTo>
                      <a:pt x="2036" y="947"/>
                      <a:pt x="1929" y="915"/>
                      <a:pt x="1825" y="915"/>
                    </a:cubicBezTo>
                    <a:cubicBezTo>
                      <a:pt x="1683" y="915"/>
                      <a:pt x="1544" y="974"/>
                      <a:pt x="1441" y="1084"/>
                    </a:cubicBezTo>
                    <a:lnTo>
                      <a:pt x="1084" y="1441"/>
                    </a:lnTo>
                    <a:cubicBezTo>
                      <a:pt x="905" y="1619"/>
                      <a:pt x="881" y="1917"/>
                      <a:pt x="1012" y="2119"/>
                    </a:cubicBezTo>
                    <a:lnTo>
                      <a:pt x="1477" y="2822"/>
                    </a:lnTo>
                    <a:cubicBezTo>
                      <a:pt x="1381" y="2989"/>
                      <a:pt x="1322" y="3155"/>
                      <a:pt x="1262" y="3310"/>
                    </a:cubicBezTo>
                    <a:lnTo>
                      <a:pt x="453" y="3477"/>
                    </a:lnTo>
                    <a:cubicBezTo>
                      <a:pt x="191" y="3524"/>
                      <a:pt x="0" y="3763"/>
                      <a:pt x="0" y="4013"/>
                    </a:cubicBezTo>
                    <a:lnTo>
                      <a:pt x="0" y="4525"/>
                    </a:lnTo>
                    <a:cubicBezTo>
                      <a:pt x="0" y="4775"/>
                      <a:pt x="179" y="5013"/>
                      <a:pt x="453" y="5060"/>
                    </a:cubicBezTo>
                    <a:lnTo>
                      <a:pt x="1262" y="5215"/>
                    </a:lnTo>
                    <a:cubicBezTo>
                      <a:pt x="1322" y="5382"/>
                      <a:pt x="1381" y="5560"/>
                      <a:pt x="1477" y="5715"/>
                    </a:cubicBezTo>
                    <a:lnTo>
                      <a:pt x="1012" y="6406"/>
                    </a:lnTo>
                    <a:cubicBezTo>
                      <a:pt x="869" y="6632"/>
                      <a:pt x="893" y="6918"/>
                      <a:pt x="1084" y="7096"/>
                    </a:cubicBezTo>
                    <a:lnTo>
                      <a:pt x="1441" y="7453"/>
                    </a:lnTo>
                    <a:cubicBezTo>
                      <a:pt x="1544" y="7557"/>
                      <a:pt x="1687" y="7608"/>
                      <a:pt x="1830" y="7608"/>
                    </a:cubicBezTo>
                    <a:cubicBezTo>
                      <a:pt x="1935" y="7608"/>
                      <a:pt x="2041" y="7580"/>
                      <a:pt x="2132" y="7525"/>
                    </a:cubicBezTo>
                    <a:lnTo>
                      <a:pt x="2834" y="7061"/>
                    </a:lnTo>
                    <a:cubicBezTo>
                      <a:pt x="2989" y="7156"/>
                      <a:pt x="3155" y="7215"/>
                      <a:pt x="3322" y="7275"/>
                    </a:cubicBezTo>
                    <a:lnTo>
                      <a:pt x="3489" y="8096"/>
                    </a:lnTo>
                    <a:cubicBezTo>
                      <a:pt x="3525" y="8346"/>
                      <a:pt x="3763" y="8537"/>
                      <a:pt x="4025" y="8537"/>
                    </a:cubicBezTo>
                    <a:lnTo>
                      <a:pt x="4525" y="8537"/>
                    </a:lnTo>
                    <a:cubicBezTo>
                      <a:pt x="4775" y="8537"/>
                      <a:pt x="5013" y="8358"/>
                      <a:pt x="5060" y="8096"/>
                    </a:cubicBezTo>
                    <a:lnTo>
                      <a:pt x="5227" y="7275"/>
                    </a:lnTo>
                    <a:cubicBezTo>
                      <a:pt x="5358" y="7227"/>
                      <a:pt x="5489" y="7180"/>
                      <a:pt x="5632" y="7120"/>
                    </a:cubicBezTo>
                    <a:cubicBezTo>
                      <a:pt x="5692" y="7084"/>
                      <a:pt x="5727" y="6977"/>
                      <a:pt x="5692" y="6894"/>
                    </a:cubicBezTo>
                    <a:cubicBezTo>
                      <a:pt x="5655" y="6821"/>
                      <a:pt x="5584" y="6790"/>
                      <a:pt x="5515" y="6790"/>
                    </a:cubicBezTo>
                    <a:cubicBezTo>
                      <a:pt x="5494" y="6790"/>
                      <a:pt x="5473" y="6793"/>
                      <a:pt x="5453" y="6799"/>
                    </a:cubicBezTo>
                    <a:cubicBezTo>
                      <a:pt x="5299" y="6870"/>
                      <a:pt x="5156" y="6918"/>
                      <a:pt x="5001" y="6965"/>
                    </a:cubicBezTo>
                    <a:cubicBezTo>
                      <a:pt x="4941" y="6977"/>
                      <a:pt x="4882" y="7037"/>
                      <a:pt x="4882" y="7096"/>
                    </a:cubicBezTo>
                    <a:lnTo>
                      <a:pt x="4703" y="8025"/>
                    </a:lnTo>
                    <a:cubicBezTo>
                      <a:pt x="4691" y="8108"/>
                      <a:pt x="4596" y="8180"/>
                      <a:pt x="4513" y="8180"/>
                    </a:cubicBezTo>
                    <a:lnTo>
                      <a:pt x="4001" y="8180"/>
                    </a:lnTo>
                    <a:cubicBezTo>
                      <a:pt x="3917" y="8180"/>
                      <a:pt x="3822" y="8120"/>
                      <a:pt x="3810" y="8025"/>
                    </a:cubicBezTo>
                    <a:lnTo>
                      <a:pt x="3632" y="7096"/>
                    </a:lnTo>
                    <a:cubicBezTo>
                      <a:pt x="3620" y="7037"/>
                      <a:pt x="3572" y="6977"/>
                      <a:pt x="3513" y="6965"/>
                    </a:cubicBezTo>
                    <a:cubicBezTo>
                      <a:pt x="3310" y="6906"/>
                      <a:pt x="3096" y="6811"/>
                      <a:pt x="2905" y="6703"/>
                    </a:cubicBezTo>
                    <a:cubicBezTo>
                      <a:pt x="2876" y="6691"/>
                      <a:pt x="2843" y="6686"/>
                      <a:pt x="2812" y="6686"/>
                    </a:cubicBezTo>
                    <a:cubicBezTo>
                      <a:pt x="2780" y="6686"/>
                      <a:pt x="2751" y="6691"/>
                      <a:pt x="2727" y="6703"/>
                    </a:cubicBezTo>
                    <a:lnTo>
                      <a:pt x="1941" y="7227"/>
                    </a:lnTo>
                    <a:cubicBezTo>
                      <a:pt x="1904" y="7249"/>
                      <a:pt x="1864" y="7260"/>
                      <a:pt x="1824" y="7260"/>
                    </a:cubicBezTo>
                    <a:cubicBezTo>
                      <a:pt x="1774" y="7260"/>
                      <a:pt x="1725" y="7243"/>
                      <a:pt x="1679" y="7203"/>
                    </a:cubicBezTo>
                    <a:lnTo>
                      <a:pt x="1322" y="6846"/>
                    </a:lnTo>
                    <a:cubicBezTo>
                      <a:pt x="1262" y="6787"/>
                      <a:pt x="1250" y="6680"/>
                      <a:pt x="1298" y="6584"/>
                    </a:cubicBezTo>
                    <a:lnTo>
                      <a:pt x="1822" y="5799"/>
                    </a:lnTo>
                    <a:cubicBezTo>
                      <a:pt x="1846" y="5739"/>
                      <a:pt x="1858" y="5679"/>
                      <a:pt x="1822" y="5620"/>
                    </a:cubicBezTo>
                    <a:cubicBezTo>
                      <a:pt x="1715" y="5429"/>
                      <a:pt x="1620" y="5215"/>
                      <a:pt x="1560" y="5013"/>
                    </a:cubicBezTo>
                    <a:cubicBezTo>
                      <a:pt x="1548" y="4953"/>
                      <a:pt x="1489" y="4894"/>
                      <a:pt x="1429" y="4894"/>
                    </a:cubicBezTo>
                    <a:lnTo>
                      <a:pt x="512" y="4715"/>
                    </a:lnTo>
                    <a:cubicBezTo>
                      <a:pt x="417" y="4703"/>
                      <a:pt x="346" y="4608"/>
                      <a:pt x="346" y="4525"/>
                    </a:cubicBezTo>
                    <a:lnTo>
                      <a:pt x="346" y="4013"/>
                    </a:lnTo>
                    <a:cubicBezTo>
                      <a:pt x="346" y="3929"/>
                      <a:pt x="405" y="3834"/>
                      <a:pt x="512" y="3822"/>
                    </a:cubicBezTo>
                    <a:lnTo>
                      <a:pt x="1429" y="3643"/>
                    </a:lnTo>
                    <a:cubicBezTo>
                      <a:pt x="1489" y="3632"/>
                      <a:pt x="1548" y="3584"/>
                      <a:pt x="1560" y="3524"/>
                    </a:cubicBezTo>
                    <a:cubicBezTo>
                      <a:pt x="1620" y="3322"/>
                      <a:pt x="1715" y="3108"/>
                      <a:pt x="1822" y="2917"/>
                    </a:cubicBezTo>
                    <a:cubicBezTo>
                      <a:pt x="1846" y="2858"/>
                      <a:pt x="1846" y="2786"/>
                      <a:pt x="1822" y="2739"/>
                    </a:cubicBezTo>
                    <a:lnTo>
                      <a:pt x="1298" y="1941"/>
                    </a:lnTo>
                    <a:cubicBezTo>
                      <a:pt x="1250" y="1869"/>
                      <a:pt x="1250" y="1762"/>
                      <a:pt x="1322" y="1691"/>
                    </a:cubicBezTo>
                    <a:lnTo>
                      <a:pt x="1679" y="1334"/>
                    </a:lnTo>
                    <a:cubicBezTo>
                      <a:pt x="1714" y="1299"/>
                      <a:pt x="1765" y="1280"/>
                      <a:pt x="1820" y="1280"/>
                    </a:cubicBezTo>
                    <a:cubicBezTo>
                      <a:pt x="1859" y="1280"/>
                      <a:pt x="1901" y="1290"/>
                      <a:pt x="1941" y="1310"/>
                    </a:cubicBezTo>
                    <a:lnTo>
                      <a:pt x="2727" y="1822"/>
                    </a:lnTo>
                    <a:cubicBezTo>
                      <a:pt x="2759" y="1841"/>
                      <a:pt x="2791" y="1853"/>
                      <a:pt x="2822" y="1853"/>
                    </a:cubicBezTo>
                    <a:cubicBezTo>
                      <a:pt x="2850" y="1853"/>
                      <a:pt x="2878" y="1844"/>
                      <a:pt x="2905" y="1822"/>
                    </a:cubicBezTo>
                    <a:cubicBezTo>
                      <a:pt x="3096" y="1727"/>
                      <a:pt x="3310" y="1631"/>
                      <a:pt x="3513" y="1572"/>
                    </a:cubicBezTo>
                    <a:cubicBezTo>
                      <a:pt x="3572" y="1560"/>
                      <a:pt x="3632" y="1500"/>
                      <a:pt x="3632" y="1441"/>
                    </a:cubicBezTo>
                    <a:lnTo>
                      <a:pt x="3810" y="512"/>
                    </a:lnTo>
                    <a:cubicBezTo>
                      <a:pt x="3822" y="429"/>
                      <a:pt x="3917" y="357"/>
                      <a:pt x="4001" y="357"/>
                    </a:cubicBezTo>
                    <a:lnTo>
                      <a:pt x="4513" y="357"/>
                    </a:lnTo>
                    <a:cubicBezTo>
                      <a:pt x="4596" y="357"/>
                      <a:pt x="4691" y="417"/>
                      <a:pt x="4703" y="512"/>
                    </a:cubicBezTo>
                    <a:lnTo>
                      <a:pt x="4882" y="1441"/>
                    </a:lnTo>
                    <a:cubicBezTo>
                      <a:pt x="4894" y="1500"/>
                      <a:pt x="4941" y="1560"/>
                      <a:pt x="5001" y="1572"/>
                    </a:cubicBezTo>
                    <a:cubicBezTo>
                      <a:pt x="5215" y="1631"/>
                      <a:pt x="5418" y="1727"/>
                      <a:pt x="5608" y="1822"/>
                    </a:cubicBezTo>
                    <a:cubicBezTo>
                      <a:pt x="5638" y="1840"/>
                      <a:pt x="5674" y="1849"/>
                      <a:pt x="5706" y="1849"/>
                    </a:cubicBezTo>
                    <a:cubicBezTo>
                      <a:pt x="5739" y="1849"/>
                      <a:pt x="5769" y="1840"/>
                      <a:pt x="5787" y="1822"/>
                    </a:cubicBezTo>
                    <a:lnTo>
                      <a:pt x="6584" y="1310"/>
                    </a:lnTo>
                    <a:cubicBezTo>
                      <a:pt x="6617" y="1288"/>
                      <a:pt x="6656" y="1277"/>
                      <a:pt x="6696" y="1277"/>
                    </a:cubicBezTo>
                    <a:cubicBezTo>
                      <a:pt x="6745" y="1277"/>
                      <a:pt x="6795" y="1294"/>
                      <a:pt x="6835" y="1334"/>
                    </a:cubicBezTo>
                    <a:lnTo>
                      <a:pt x="7192" y="1691"/>
                    </a:lnTo>
                    <a:cubicBezTo>
                      <a:pt x="7251" y="1750"/>
                      <a:pt x="7263" y="1858"/>
                      <a:pt x="7216" y="1941"/>
                    </a:cubicBezTo>
                    <a:lnTo>
                      <a:pt x="6704" y="2739"/>
                    </a:lnTo>
                    <a:cubicBezTo>
                      <a:pt x="6668" y="2798"/>
                      <a:pt x="6656" y="2858"/>
                      <a:pt x="6704" y="2917"/>
                    </a:cubicBezTo>
                    <a:cubicBezTo>
                      <a:pt x="6799" y="3108"/>
                      <a:pt x="6894" y="3322"/>
                      <a:pt x="6954" y="3524"/>
                    </a:cubicBezTo>
                    <a:cubicBezTo>
                      <a:pt x="6965" y="3584"/>
                      <a:pt x="7025" y="3643"/>
                      <a:pt x="7085" y="3643"/>
                    </a:cubicBezTo>
                    <a:lnTo>
                      <a:pt x="8013" y="3822"/>
                    </a:lnTo>
                    <a:cubicBezTo>
                      <a:pt x="8097" y="3834"/>
                      <a:pt x="8168" y="3929"/>
                      <a:pt x="8168" y="4013"/>
                    </a:cubicBezTo>
                    <a:lnTo>
                      <a:pt x="8168" y="4525"/>
                    </a:lnTo>
                    <a:cubicBezTo>
                      <a:pt x="8168" y="4608"/>
                      <a:pt x="8108" y="4703"/>
                      <a:pt x="8013" y="4715"/>
                    </a:cubicBezTo>
                    <a:lnTo>
                      <a:pt x="7085" y="4894"/>
                    </a:lnTo>
                    <a:cubicBezTo>
                      <a:pt x="7025" y="4906"/>
                      <a:pt x="6965" y="4953"/>
                      <a:pt x="6954" y="5013"/>
                    </a:cubicBezTo>
                    <a:cubicBezTo>
                      <a:pt x="6906" y="5156"/>
                      <a:pt x="6846" y="5322"/>
                      <a:pt x="6787" y="5477"/>
                    </a:cubicBezTo>
                    <a:cubicBezTo>
                      <a:pt x="6739" y="5560"/>
                      <a:pt x="6787" y="5668"/>
                      <a:pt x="6882" y="5715"/>
                    </a:cubicBezTo>
                    <a:cubicBezTo>
                      <a:pt x="6903" y="5724"/>
                      <a:pt x="6926" y="5729"/>
                      <a:pt x="6949" y="5729"/>
                    </a:cubicBezTo>
                    <a:cubicBezTo>
                      <a:pt x="7016" y="5729"/>
                      <a:pt x="7085" y="5691"/>
                      <a:pt x="7120" y="5620"/>
                    </a:cubicBezTo>
                    <a:cubicBezTo>
                      <a:pt x="7180" y="5489"/>
                      <a:pt x="7239" y="5358"/>
                      <a:pt x="7275" y="5215"/>
                    </a:cubicBezTo>
                    <a:lnTo>
                      <a:pt x="8097" y="5060"/>
                    </a:lnTo>
                    <a:cubicBezTo>
                      <a:pt x="8347" y="5013"/>
                      <a:pt x="8549" y="4775"/>
                      <a:pt x="8549" y="4525"/>
                    </a:cubicBezTo>
                    <a:lnTo>
                      <a:pt x="8549" y="4013"/>
                    </a:lnTo>
                    <a:cubicBezTo>
                      <a:pt x="8549" y="3763"/>
                      <a:pt x="8370" y="3524"/>
                      <a:pt x="8097" y="3477"/>
                    </a:cubicBezTo>
                    <a:lnTo>
                      <a:pt x="7275" y="3310"/>
                    </a:lnTo>
                    <a:cubicBezTo>
                      <a:pt x="7216" y="3155"/>
                      <a:pt x="7156" y="2977"/>
                      <a:pt x="7073" y="2822"/>
                    </a:cubicBezTo>
                    <a:lnTo>
                      <a:pt x="7537" y="2119"/>
                    </a:lnTo>
                    <a:cubicBezTo>
                      <a:pt x="7680" y="1905"/>
                      <a:pt x="7656" y="1619"/>
                      <a:pt x="7454" y="1441"/>
                    </a:cubicBezTo>
                    <a:lnTo>
                      <a:pt x="7096" y="1084"/>
                    </a:lnTo>
                    <a:cubicBezTo>
                      <a:pt x="6992" y="980"/>
                      <a:pt x="6848" y="924"/>
                      <a:pt x="6705" y="924"/>
                    </a:cubicBezTo>
                    <a:cubicBezTo>
                      <a:pt x="6603" y="924"/>
                      <a:pt x="6502" y="953"/>
                      <a:pt x="6418" y="1012"/>
                    </a:cubicBezTo>
                    <a:lnTo>
                      <a:pt x="5715" y="1465"/>
                    </a:lnTo>
                    <a:cubicBezTo>
                      <a:pt x="5549" y="1381"/>
                      <a:pt x="5394" y="1322"/>
                      <a:pt x="5227" y="1262"/>
                    </a:cubicBezTo>
                    <a:lnTo>
                      <a:pt x="5060" y="441"/>
                    </a:lnTo>
                    <a:cubicBezTo>
                      <a:pt x="5013" y="191"/>
                      <a:pt x="4775" y="0"/>
                      <a:pt x="4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852;p38">
                <a:extLst>
                  <a:ext uri="{FF2B5EF4-FFF2-40B4-BE49-F238E27FC236}">
                    <a16:creationId xmlns:a16="http://schemas.microsoft.com/office/drawing/2014/main" id="{3046374D-2F1E-044C-BC47-7217A75C5F6F}"/>
                  </a:ext>
                </a:extLst>
              </p:cNvPr>
              <p:cNvSpPr/>
              <p:nvPr/>
            </p:nvSpPr>
            <p:spPr>
              <a:xfrm>
                <a:off x="3184798" y="3878883"/>
                <a:ext cx="109550" cy="94018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2954" extrusionOk="0">
                    <a:moveTo>
                      <a:pt x="1465" y="1"/>
                    </a:moveTo>
                    <a:cubicBezTo>
                      <a:pt x="941" y="1"/>
                      <a:pt x="453" y="191"/>
                      <a:pt x="72" y="561"/>
                    </a:cubicBezTo>
                    <a:cubicBezTo>
                      <a:pt x="0" y="632"/>
                      <a:pt x="0" y="739"/>
                      <a:pt x="72" y="811"/>
                    </a:cubicBezTo>
                    <a:cubicBezTo>
                      <a:pt x="113" y="852"/>
                      <a:pt x="158" y="873"/>
                      <a:pt x="203" y="873"/>
                    </a:cubicBezTo>
                    <a:cubicBezTo>
                      <a:pt x="247" y="873"/>
                      <a:pt x="292" y="852"/>
                      <a:pt x="334" y="811"/>
                    </a:cubicBezTo>
                    <a:cubicBezTo>
                      <a:pt x="631" y="513"/>
                      <a:pt x="1024" y="358"/>
                      <a:pt x="1465" y="358"/>
                    </a:cubicBezTo>
                    <a:cubicBezTo>
                      <a:pt x="2358" y="358"/>
                      <a:pt x="3084" y="1084"/>
                      <a:pt x="3084" y="1977"/>
                    </a:cubicBezTo>
                    <a:cubicBezTo>
                      <a:pt x="3084" y="2227"/>
                      <a:pt x="3024" y="2477"/>
                      <a:pt x="2905" y="2716"/>
                    </a:cubicBezTo>
                    <a:cubicBezTo>
                      <a:pt x="2846" y="2799"/>
                      <a:pt x="2894" y="2894"/>
                      <a:pt x="2977" y="2942"/>
                    </a:cubicBezTo>
                    <a:cubicBezTo>
                      <a:pt x="3013" y="2954"/>
                      <a:pt x="3036" y="2954"/>
                      <a:pt x="3048" y="2954"/>
                    </a:cubicBezTo>
                    <a:cubicBezTo>
                      <a:pt x="3108" y="2954"/>
                      <a:pt x="3167" y="2930"/>
                      <a:pt x="3215" y="2870"/>
                    </a:cubicBezTo>
                    <a:cubicBezTo>
                      <a:pt x="3370" y="2585"/>
                      <a:pt x="3441" y="2287"/>
                      <a:pt x="3441" y="1977"/>
                    </a:cubicBezTo>
                    <a:cubicBezTo>
                      <a:pt x="3441" y="894"/>
                      <a:pt x="2560" y="1"/>
                      <a:pt x="1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853;p38">
                <a:extLst>
                  <a:ext uri="{FF2B5EF4-FFF2-40B4-BE49-F238E27FC236}">
                    <a16:creationId xmlns:a16="http://schemas.microsoft.com/office/drawing/2014/main" id="{008A230D-29A9-1342-849F-3E35B6F6457B}"/>
                  </a:ext>
                </a:extLst>
              </p:cNvPr>
              <p:cNvSpPr/>
              <p:nvPr/>
            </p:nvSpPr>
            <p:spPr>
              <a:xfrm>
                <a:off x="3168120" y="3917331"/>
                <a:ext cx="102707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2734" extrusionOk="0">
                    <a:moveTo>
                      <a:pt x="277" y="0"/>
                    </a:moveTo>
                    <a:cubicBezTo>
                      <a:pt x="203" y="0"/>
                      <a:pt x="136" y="38"/>
                      <a:pt x="108" y="115"/>
                    </a:cubicBezTo>
                    <a:cubicBezTo>
                      <a:pt x="36" y="317"/>
                      <a:pt x="0" y="531"/>
                      <a:pt x="0" y="758"/>
                    </a:cubicBezTo>
                    <a:cubicBezTo>
                      <a:pt x="0" y="1841"/>
                      <a:pt x="881" y="2734"/>
                      <a:pt x="1977" y="2734"/>
                    </a:cubicBezTo>
                    <a:cubicBezTo>
                      <a:pt x="2394" y="2734"/>
                      <a:pt x="2798" y="2603"/>
                      <a:pt x="3144" y="2365"/>
                    </a:cubicBezTo>
                    <a:cubicBezTo>
                      <a:pt x="3215" y="2305"/>
                      <a:pt x="3227" y="2198"/>
                      <a:pt x="3191" y="2127"/>
                    </a:cubicBezTo>
                    <a:cubicBezTo>
                      <a:pt x="3162" y="2075"/>
                      <a:pt x="3106" y="2051"/>
                      <a:pt x="3050" y="2051"/>
                    </a:cubicBezTo>
                    <a:cubicBezTo>
                      <a:pt x="3015" y="2051"/>
                      <a:pt x="2981" y="2061"/>
                      <a:pt x="2953" y="2079"/>
                    </a:cubicBezTo>
                    <a:cubicBezTo>
                      <a:pt x="2667" y="2282"/>
                      <a:pt x="2334" y="2389"/>
                      <a:pt x="2001" y="2389"/>
                    </a:cubicBezTo>
                    <a:cubicBezTo>
                      <a:pt x="1108" y="2389"/>
                      <a:pt x="370" y="1662"/>
                      <a:pt x="370" y="769"/>
                    </a:cubicBezTo>
                    <a:cubicBezTo>
                      <a:pt x="370" y="591"/>
                      <a:pt x="405" y="412"/>
                      <a:pt x="465" y="246"/>
                    </a:cubicBezTo>
                    <a:cubicBezTo>
                      <a:pt x="465" y="138"/>
                      <a:pt x="417" y="43"/>
                      <a:pt x="334" y="7"/>
                    </a:cubicBezTo>
                    <a:cubicBezTo>
                      <a:pt x="315" y="3"/>
                      <a:pt x="296" y="0"/>
                      <a:pt x="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54;p38">
                <a:extLst>
                  <a:ext uri="{FF2B5EF4-FFF2-40B4-BE49-F238E27FC236}">
                    <a16:creationId xmlns:a16="http://schemas.microsoft.com/office/drawing/2014/main" id="{A8682623-48D3-4E4F-AB71-D4A2B8E3AA4C}"/>
                  </a:ext>
                </a:extLst>
              </p:cNvPr>
              <p:cNvSpPr/>
              <p:nvPr/>
            </p:nvSpPr>
            <p:spPr>
              <a:xfrm>
                <a:off x="3264749" y="3976275"/>
                <a:ext cx="183836" cy="183836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776" extrusionOk="0">
                    <a:moveTo>
                      <a:pt x="2739" y="1"/>
                    </a:moveTo>
                    <a:cubicBezTo>
                      <a:pt x="2548" y="1"/>
                      <a:pt x="2370" y="156"/>
                      <a:pt x="2322" y="346"/>
                    </a:cubicBezTo>
                    <a:lnTo>
                      <a:pt x="2215" y="846"/>
                    </a:lnTo>
                    <a:cubicBezTo>
                      <a:pt x="2132" y="882"/>
                      <a:pt x="2036" y="930"/>
                      <a:pt x="1953" y="953"/>
                    </a:cubicBezTo>
                    <a:lnTo>
                      <a:pt x="1525" y="668"/>
                    </a:lnTo>
                    <a:cubicBezTo>
                      <a:pt x="1454" y="627"/>
                      <a:pt x="1372" y="606"/>
                      <a:pt x="1291" y="606"/>
                    </a:cubicBezTo>
                    <a:cubicBezTo>
                      <a:pt x="1181" y="606"/>
                      <a:pt x="1071" y="645"/>
                      <a:pt x="989" y="727"/>
                    </a:cubicBezTo>
                    <a:lnTo>
                      <a:pt x="751" y="965"/>
                    </a:lnTo>
                    <a:cubicBezTo>
                      <a:pt x="620" y="1108"/>
                      <a:pt x="584" y="1322"/>
                      <a:pt x="691" y="1501"/>
                    </a:cubicBezTo>
                    <a:lnTo>
                      <a:pt x="977" y="1942"/>
                    </a:lnTo>
                    <a:cubicBezTo>
                      <a:pt x="917" y="2061"/>
                      <a:pt x="870" y="2180"/>
                      <a:pt x="822" y="2311"/>
                    </a:cubicBezTo>
                    <a:cubicBezTo>
                      <a:pt x="786" y="2394"/>
                      <a:pt x="858" y="2501"/>
                      <a:pt x="941" y="2537"/>
                    </a:cubicBezTo>
                    <a:cubicBezTo>
                      <a:pt x="954" y="2541"/>
                      <a:pt x="967" y="2542"/>
                      <a:pt x="980" y="2542"/>
                    </a:cubicBezTo>
                    <a:cubicBezTo>
                      <a:pt x="1055" y="2542"/>
                      <a:pt x="1137" y="2489"/>
                      <a:pt x="1167" y="2418"/>
                    </a:cubicBezTo>
                    <a:cubicBezTo>
                      <a:pt x="1203" y="2275"/>
                      <a:pt x="1251" y="2144"/>
                      <a:pt x="1322" y="2025"/>
                    </a:cubicBezTo>
                    <a:cubicBezTo>
                      <a:pt x="1358" y="1965"/>
                      <a:pt x="1358" y="1894"/>
                      <a:pt x="1322" y="1846"/>
                    </a:cubicBezTo>
                    <a:lnTo>
                      <a:pt x="989" y="1322"/>
                    </a:lnTo>
                    <a:cubicBezTo>
                      <a:pt x="977" y="1299"/>
                      <a:pt x="977" y="1263"/>
                      <a:pt x="1001" y="1239"/>
                    </a:cubicBezTo>
                    <a:lnTo>
                      <a:pt x="1239" y="1001"/>
                    </a:lnTo>
                    <a:cubicBezTo>
                      <a:pt x="1258" y="981"/>
                      <a:pt x="1274" y="973"/>
                      <a:pt x="1291" y="973"/>
                    </a:cubicBezTo>
                    <a:cubicBezTo>
                      <a:pt x="1304" y="973"/>
                      <a:pt x="1318" y="978"/>
                      <a:pt x="1334" y="989"/>
                    </a:cubicBezTo>
                    <a:lnTo>
                      <a:pt x="1846" y="1322"/>
                    </a:lnTo>
                    <a:cubicBezTo>
                      <a:pt x="1878" y="1342"/>
                      <a:pt x="1910" y="1354"/>
                      <a:pt x="1942" y="1354"/>
                    </a:cubicBezTo>
                    <a:cubicBezTo>
                      <a:pt x="1969" y="1354"/>
                      <a:pt x="1997" y="1345"/>
                      <a:pt x="2025" y="1322"/>
                    </a:cubicBezTo>
                    <a:cubicBezTo>
                      <a:pt x="2144" y="1251"/>
                      <a:pt x="2287" y="1203"/>
                      <a:pt x="2417" y="1156"/>
                    </a:cubicBezTo>
                    <a:cubicBezTo>
                      <a:pt x="2477" y="1144"/>
                      <a:pt x="2537" y="1084"/>
                      <a:pt x="2537" y="1025"/>
                    </a:cubicBezTo>
                    <a:lnTo>
                      <a:pt x="2656" y="418"/>
                    </a:lnTo>
                    <a:cubicBezTo>
                      <a:pt x="2656" y="382"/>
                      <a:pt x="2679" y="358"/>
                      <a:pt x="2727" y="358"/>
                    </a:cubicBezTo>
                    <a:lnTo>
                      <a:pt x="3060" y="358"/>
                    </a:lnTo>
                    <a:cubicBezTo>
                      <a:pt x="3084" y="358"/>
                      <a:pt x="3120" y="394"/>
                      <a:pt x="3132" y="418"/>
                    </a:cubicBezTo>
                    <a:lnTo>
                      <a:pt x="3251" y="1025"/>
                    </a:lnTo>
                    <a:cubicBezTo>
                      <a:pt x="3263" y="1084"/>
                      <a:pt x="3310" y="1144"/>
                      <a:pt x="3370" y="1156"/>
                    </a:cubicBezTo>
                    <a:cubicBezTo>
                      <a:pt x="3501" y="1203"/>
                      <a:pt x="3632" y="1251"/>
                      <a:pt x="3751" y="1322"/>
                    </a:cubicBezTo>
                    <a:cubicBezTo>
                      <a:pt x="3781" y="1340"/>
                      <a:pt x="3816" y="1349"/>
                      <a:pt x="3849" y="1349"/>
                    </a:cubicBezTo>
                    <a:cubicBezTo>
                      <a:pt x="3882" y="1349"/>
                      <a:pt x="3912" y="1340"/>
                      <a:pt x="3930" y="1322"/>
                    </a:cubicBezTo>
                    <a:lnTo>
                      <a:pt x="4453" y="989"/>
                    </a:lnTo>
                    <a:cubicBezTo>
                      <a:pt x="4469" y="978"/>
                      <a:pt x="4483" y="973"/>
                      <a:pt x="4497" y="973"/>
                    </a:cubicBezTo>
                    <a:cubicBezTo>
                      <a:pt x="4513" y="973"/>
                      <a:pt x="4529" y="981"/>
                      <a:pt x="4549" y="1001"/>
                    </a:cubicBezTo>
                    <a:lnTo>
                      <a:pt x="4787" y="1239"/>
                    </a:lnTo>
                    <a:cubicBezTo>
                      <a:pt x="4811" y="1263"/>
                      <a:pt x="4811" y="1299"/>
                      <a:pt x="4799" y="1322"/>
                    </a:cubicBezTo>
                    <a:lnTo>
                      <a:pt x="4453" y="1846"/>
                    </a:lnTo>
                    <a:cubicBezTo>
                      <a:pt x="4430" y="1906"/>
                      <a:pt x="4406" y="1965"/>
                      <a:pt x="4453" y="2025"/>
                    </a:cubicBezTo>
                    <a:cubicBezTo>
                      <a:pt x="4525" y="2144"/>
                      <a:pt x="4573" y="2275"/>
                      <a:pt x="4620" y="2418"/>
                    </a:cubicBezTo>
                    <a:cubicBezTo>
                      <a:pt x="4632" y="2477"/>
                      <a:pt x="4692" y="2537"/>
                      <a:pt x="4751" y="2537"/>
                    </a:cubicBezTo>
                    <a:lnTo>
                      <a:pt x="5358" y="2656"/>
                    </a:lnTo>
                    <a:cubicBezTo>
                      <a:pt x="5394" y="2656"/>
                      <a:pt x="5418" y="2680"/>
                      <a:pt x="5418" y="2727"/>
                    </a:cubicBezTo>
                    <a:lnTo>
                      <a:pt x="5418" y="3049"/>
                    </a:lnTo>
                    <a:cubicBezTo>
                      <a:pt x="5418" y="3085"/>
                      <a:pt x="5394" y="3108"/>
                      <a:pt x="5358" y="3132"/>
                    </a:cubicBezTo>
                    <a:lnTo>
                      <a:pt x="4751" y="3251"/>
                    </a:lnTo>
                    <a:cubicBezTo>
                      <a:pt x="4692" y="3263"/>
                      <a:pt x="4632" y="3311"/>
                      <a:pt x="4620" y="3370"/>
                    </a:cubicBezTo>
                    <a:cubicBezTo>
                      <a:pt x="4573" y="3501"/>
                      <a:pt x="4525" y="3632"/>
                      <a:pt x="4453" y="3751"/>
                    </a:cubicBezTo>
                    <a:cubicBezTo>
                      <a:pt x="4430" y="3811"/>
                      <a:pt x="4430" y="3882"/>
                      <a:pt x="4453" y="3930"/>
                    </a:cubicBezTo>
                    <a:lnTo>
                      <a:pt x="4799" y="4454"/>
                    </a:lnTo>
                    <a:cubicBezTo>
                      <a:pt x="4811" y="4478"/>
                      <a:pt x="4811" y="4513"/>
                      <a:pt x="4787" y="4537"/>
                    </a:cubicBezTo>
                    <a:lnTo>
                      <a:pt x="4549" y="4775"/>
                    </a:lnTo>
                    <a:cubicBezTo>
                      <a:pt x="4526" y="4798"/>
                      <a:pt x="4508" y="4806"/>
                      <a:pt x="4489" y="4806"/>
                    </a:cubicBezTo>
                    <a:cubicBezTo>
                      <a:pt x="4478" y="4806"/>
                      <a:pt x="4467" y="4803"/>
                      <a:pt x="4453" y="4799"/>
                    </a:cubicBezTo>
                    <a:lnTo>
                      <a:pt x="3930" y="4454"/>
                    </a:lnTo>
                    <a:cubicBezTo>
                      <a:pt x="3898" y="4435"/>
                      <a:pt x="3866" y="4422"/>
                      <a:pt x="3834" y="4422"/>
                    </a:cubicBezTo>
                    <a:cubicBezTo>
                      <a:pt x="3806" y="4422"/>
                      <a:pt x="3779" y="4432"/>
                      <a:pt x="3751" y="4454"/>
                    </a:cubicBezTo>
                    <a:cubicBezTo>
                      <a:pt x="3632" y="4525"/>
                      <a:pt x="3501" y="4573"/>
                      <a:pt x="3370" y="4621"/>
                    </a:cubicBezTo>
                    <a:cubicBezTo>
                      <a:pt x="3310" y="4632"/>
                      <a:pt x="3251" y="4692"/>
                      <a:pt x="3251" y="4751"/>
                    </a:cubicBezTo>
                    <a:lnTo>
                      <a:pt x="3132" y="5359"/>
                    </a:lnTo>
                    <a:cubicBezTo>
                      <a:pt x="3132" y="5394"/>
                      <a:pt x="3096" y="5418"/>
                      <a:pt x="3060" y="5418"/>
                    </a:cubicBezTo>
                    <a:lnTo>
                      <a:pt x="2727" y="5418"/>
                    </a:lnTo>
                    <a:cubicBezTo>
                      <a:pt x="2703" y="5418"/>
                      <a:pt x="2668" y="5394"/>
                      <a:pt x="2656" y="5359"/>
                    </a:cubicBezTo>
                    <a:lnTo>
                      <a:pt x="2537" y="4751"/>
                    </a:lnTo>
                    <a:cubicBezTo>
                      <a:pt x="2525" y="4692"/>
                      <a:pt x="2477" y="4632"/>
                      <a:pt x="2417" y="4621"/>
                    </a:cubicBezTo>
                    <a:cubicBezTo>
                      <a:pt x="2287" y="4573"/>
                      <a:pt x="2144" y="4525"/>
                      <a:pt x="2025" y="4454"/>
                    </a:cubicBezTo>
                    <a:cubicBezTo>
                      <a:pt x="1995" y="4436"/>
                      <a:pt x="1962" y="4427"/>
                      <a:pt x="1931" y="4427"/>
                    </a:cubicBezTo>
                    <a:cubicBezTo>
                      <a:pt x="1900" y="4427"/>
                      <a:pt x="1870" y="4436"/>
                      <a:pt x="1846" y="4454"/>
                    </a:cubicBezTo>
                    <a:lnTo>
                      <a:pt x="1334" y="4799"/>
                    </a:lnTo>
                    <a:cubicBezTo>
                      <a:pt x="1321" y="4803"/>
                      <a:pt x="1309" y="4806"/>
                      <a:pt x="1298" y="4806"/>
                    </a:cubicBezTo>
                    <a:cubicBezTo>
                      <a:pt x="1279" y="4806"/>
                      <a:pt x="1261" y="4798"/>
                      <a:pt x="1239" y="4775"/>
                    </a:cubicBezTo>
                    <a:lnTo>
                      <a:pt x="1001" y="4537"/>
                    </a:lnTo>
                    <a:cubicBezTo>
                      <a:pt x="977" y="4513"/>
                      <a:pt x="977" y="4478"/>
                      <a:pt x="989" y="4454"/>
                    </a:cubicBezTo>
                    <a:lnTo>
                      <a:pt x="1322" y="3930"/>
                    </a:lnTo>
                    <a:cubicBezTo>
                      <a:pt x="1358" y="3870"/>
                      <a:pt x="1370" y="3811"/>
                      <a:pt x="1322" y="3751"/>
                    </a:cubicBezTo>
                    <a:cubicBezTo>
                      <a:pt x="1251" y="3632"/>
                      <a:pt x="1215" y="3501"/>
                      <a:pt x="1167" y="3370"/>
                    </a:cubicBezTo>
                    <a:cubicBezTo>
                      <a:pt x="1144" y="3311"/>
                      <a:pt x="1084" y="3251"/>
                      <a:pt x="1024" y="3251"/>
                    </a:cubicBezTo>
                    <a:lnTo>
                      <a:pt x="417" y="3132"/>
                    </a:lnTo>
                    <a:cubicBezTo>
                      <a:pt x="393" y="3132"/>
                      <a:pt x="358" y="3097"/>
                      <a:pt x="358" y="3049"/>
                    </a:cubicBezTo>
                    <a:lnTo>
                      <a:pt x="358" y="2727"/>
                    </a:lnTo>
                    <a:cubicBezTo>
                      <a:pt x="358" y="2692"/>
                      <a:pt x="393" y="2668"/>
                      <a:pt x="417" y="2656"/>
                    </a:cubicBezTo>
                    <a:lnTo>
                      <a:pt x="465" y="2632"/>
                    </a:lnTo>
                    <a:cubicBezTo>
                      <a:pt x="548" y="2620"/>
                      <a:pt x="632" y="2525"/>
                      <a:pt x="596" y="2430"/>
                    </a:cubicBezTo>
                    <a:cubicBezTo>
                      <a:pt x="586" y="2352"/>
                      <a:pt x="520" y="2289"/>
                      <a:pt x="444" y="2289"/>
                    </a:cubicBezTo>
                    <a:cubicBezTo>
                      <a:pt x="428" y="2289"/>
                      <a:pt x="410" y="2292"/>
                      <a:pt x="393" y="2299"/>
                    </a:cubicBezTo>
                    <a:lnTo>
                      <a:pt x="346" y="2311"/>
                    </a:lnTo>
                    <a:cubicBezTo>
                      <a:pt x="155" y="2358"/>
                      <a:pt x="1" y="2513"/>
                      <a:pt x="1" y="2727"/>
                    </a:cubicBezTo>
                    <a:lnTo>
                      <a:pt x="1" y="3049"/>
                    </a:lnTo>
                    <a:cubicBezTo>
                      <a:pt x="1" y="3251"/>
                      <a:pt x="155" y="3430"/>
                      <a:pt x="346" y="3466"/>
                    </a:cubicBezTo>
                    <a:lnTo>
                      <a:pt x="846" y="3573"/>
                    </a:lnTo>
                    <a:cubicBezTo>
                      <a:pt x="882" y="3668"/>
                      <a:pt x="929" y="3751"/>
                      <a:pt x="953" y="3847"/>
                    </a:cubicBezTo>
                    <a:lnTo>
                      <a:pt x="679" y="4275"/>
                    </a:lnTo>
                    <a:cubicBezTo>
                      <a:pt x="572" y="4442"/>
                      <a:pt x="584" y="4656"/>
                      <a:pt x="727" y="4811"/>
                    </a:cubicBezTo>
                    <a:lnTo>
                      <a:pt x="977" y="5049"/>
                    </a:lnTo>
                    <a:cubicBezTo>
                      <a:pt x="1055" y="5127"/>
                      <a:pt x="1163" y="5172"/>
                      <a:pt x="1278" y="5172"/>
                    </a:cubicBezTo>
                    <a:cubicBezTo>
                      <a:pt x="1356" y="5172"/>
                      <a:pt x="1436" y="5152"/>
                      <a:pt x="1513" y="5109"/>
                    </a:cubicBezTo>
                    <a:lnTo>
                      <a:pt x="1941" y="4823"/>
                    </a:lnTo>
                    <a:cubicBezTo>
                      <a:pt x="2025" y="4871"/>
                      <a:pt x="2120" y="4894"/>
                      <a:pt x="2203" y="4930"/>
                    </a:cubicBezTo>
                    <a:lnTo>
                      <a:pt x="2310" y="5430"/>
                    </a:lnTo>
                    <a:cubicBezTo>
                      <a:pt x="2358" y="5633"/>
                      <a:pt x="2513" y="5775"/>
                      <a:pt x="2727" y="5775"/>
                    </a:cubicBezTo>
                    <a:lnTo>
                      <a:pt x="3060" y="5775"/>
                    </a:lnTo>
                    <a:cubicBezTo>
                      <a:pt x="3251" y="5775"/>
                      <a:pt x="3430" y="5633"/>
                      <a:pt x="3465" y="5430"/>
                    </a:cubicBezTo>
                    <a:lnTo>
                      <a:pt x="3572" y="4930"/>
                    </a:lnTo>
                    <a:cubicBezTo>
                      <a:pt x="3668" y="4894"/>
                      <a:pt x="3751" y="4859"/>
                      <a:pt x="3846" y="4823"/>
                    </a:cubicBezTo>
                    <a:lnTo>
                      <a:pt x="4275" y="5109"/>
                    </a:lnTo>
                    <a:cubicBezTo>
                      <a:pt x="4344" y="5153"/>
                      <a:pt x="4422" y="5175"/>
                      <a:pt x="4500" y="5175"/>
                    </a:cubicBezTo>
                    <a:cubicBezTo>
                      <a:pt x="4610" y="5175"/>
                      <a:pt x="4720" y="5132"/>
                      <a:pt x="4811" y="5049"/>
                    </a:cubicBezTo>
                    <a:lnTo>
                      <a:pt x="5049" y="4811"/>
                    </a:lnTo>
                    <a:cubicBezTo>
                      <a:pt x="5180" y="4680"/>
                      <a:pt x="5215" y="4454"/>
                      <a:pt x="5108" y="4275"/>
                    </a:cubicBezTo>
                    <a:lnTo>
                      <a:pt x="4823" y="3847"/>
                    </a:lnTo>
                    <a:cubicBezTo>
                      <a:pt x="4870" y="3751"/>
                      <a:pt x="4894" y="3668"/>
                      <a:pt x="4930" y="3573"/>
                    </a:cubicBezTo>
                    <a:lnTo>
                      <a:pt x="5442" y="3466"/>
                    </a:lnTo>
                    <a:cubicBezTo>
                      <a:pt x="5632" y="3430"/>
                      <a:pt x="5775" y="3263"/>
                      <a:pt x="5775" y="3049"/>
                    </a:cubicBezTo>
                    <a:lnTo>
                      <a:pt x="5775" y="2727"/>
                    </a:lnTo>
                    <a:cubicBezTo>
                      <a:pt x="5775" y="2513"/>
                      <a:pt x="5644" y="2358"/>
                      <a:pt x="5454" y="2311"/>
                    </a:cubicBezTo>
                    <a:lnTo>
                      <a:pt x="4942" y="2204"/>
                    </a:lnTo>
                    <a:cubicBezTo>
                      <a:pt x="4918" y="2120"/>
                      <a:pt x="4870" y="2025"/>
                      <a:pt x="4846" y="1942"/>
                    </a:cubicBezTo>
                    <a:lnTo>
                      <a:pt x="5120" y="1501"/>
                    </a:lnTo>
                    <a:cubicBezTo>
                      <a:pt x="5227" y="1346"/>
                      <a:pt x="5215" y="1120"/>
                      <a:pt x="5061" y="965"/>
                    </a:cubicBezTo>
                    <a:lnTo>
                      <a:pt x="4823" y="727"/>
                    </a:lnTo>
                    <a:cubicBezTo>
                      <a:pt x="4745" y="650"/>
                      <a:pt x="4634" y="610"/>
                      <a:pt x="4520" y="610"/>
                    </a:cubicBezTo>
                    <a:cubicBezTo>
                      <a:pt x="4441" y="610"/>
                      <a:pt x="4360" y="629"/>
                      <a:pt x="4287" y="668"/>
                    </a:cubicBezTo>
                    <a:lnTo>
                      <a:pt x="3858" y="953"/>
                    </a:lnTo>
                    <a:cubicBezTo>
                      <a:pt x="3763" y="906"/>
                      <a:pt x="3680" y="882"/>
                      <a:pt x="3596" y="846"/>
                    </a:cubicBezTo>
                    <a:lnTo>
                      <a:pt x="3489" y="346"/>
                    </a:lnTo>
                    <a:cubicBezTo>
                      <a:pt x="3441" y="156"/>
                      <a:pt x="3275" y="1"/>
                      <a:pt x="3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55;p38">
                <a:extLst>
                  <a:ext uri="{FF2B5EF4-FFF2-40B4-BE49-F238E27FC236}">
                    <a16:creationId xmlns:a16="http://schemas.microsoft.com/office/drawing/2014/main" id="{A3B231A6-4E38-434B-AA2C-08B58C797BD3}"/>
                  </a:ext>
                </a:extLst>
              </p:cNvPr>
              <p:cNvSpPr/>
              <p:nvPr/>
            </p:nvSpPr>
            <p:spPr>
              <a:xfrm>
                <a:off x="3326526" y="4036907"/>
                <a:ext cx="62541" cy="62573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66" extrusionOk="0">
                    <a:moveTo>
                      <a:pt x="977" y="1"/>
                    </a:moveTo>
                    <a:cubicBezTo>
                      <a:pt x="441" y="1"/>
                      <a:pt x="0" y="453"/>
                      <a:pt x="0" y="989"/>
                    </a:cubicBezTo>
                    <a:cubicBezTo>
                      <a:pt x="0" y="1525"/>
                      <a:pt x="441" y="1965"/>
                      <a:pt x="977" y="1965"/>
                    </a:cubicBezTo>
                    <a:cubicBezTo>
                      <a:pt x="1203" y="1965"/>
                      <a:pt x="1417" y="1894"/>
                      <a:pt x="1572" y="1763"/>
                    </a:cubicBezTo>
                    <a:cubicBezTo>
                      <a:pt x="1655" y="1703"/>
                      <a:pt x="1667" y="1596"/>
                      <a:pt x="1608" y="1501"/>
                    </a:cubicBezTo>
                    <a:cubicBezTo>
                      <a:pt x="1574" y="1461"/>
                      <a:pt x="1525" y="1439"/>
                      <a:pt x="1473" y="1439"/>
                    </a:cubicBezTo>
                    <a:cubicBezTo>
                      <a:pt x="1434" y="1439"/>
                      <a:pt x="1394" y="1452"/>
                      <a:pt x="1358" y="1477"/>
                    </a:cubicBezTo>
                    <a:cubicBezTo>
                      <a:pt x="1250" y="1561"/>
                      <a:pt x="1119" y="1608"/>
                      <a:pt x="965" y="1608"/>
                    </a:cubicBezTo>
                    <a:cubicBezTo>
                      <a:pt x="619" y="1608"/>
                      <a:pt x="346" y="1322"/>
                      <a:pt x="346" y="977"/>
                    </a:cubicBezTo>
                    <a:cubicBezTo>
                      <a:pt x="346" y="644"/>
                      <a:pt x="619" y="358"/>
                      <a:pt x="977" y="358"/>
                    </a:cubicBezTo>
                    <a:cubicBezTo>
                      <a:pt x="1322" y="358"/>
                      <a:pt x="1608" y="644"/>
                      <a:pt x="1608" y="989"/>
                    </a:cubicBezTo>
                    <a:cubicBezTo>
                      <a:pt x="1608" y="1084"/>
                      <a:pt x="1679" y="1168"/>
                      <a:pt x="1786" y="1168"/>
                    </a:cubicBezTo>
                    <a:cubicBezTo>
                      <a:pt x="1893" y="1168"/>
                      <a:pt x="1965" y="1084"/>
                      <a:pt x="1965" y="989"/>
                    </a:cubicBezTo>
                    <a:cubicBezTo>
                      <a:pt x="1965" y="453"/>
                      <a:pt x="1512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56;p38">
                <a:extLst>
                  <a:ext uri="{FF2B5EF4-FFF2-40B4-BE49-F238E27FC236}">
                    <a16:creationId xmlns:a16="http://schemas.microsoft.com/office/drawing/2014/main" id="{214736EE-BB57-B64B-8822-EE0E73E8E78D}"/>
                  </a:ext>
                </a:extLst>
              </p:cNvPr>
              <p:cNvSpPr/>
              <p:nvPr/>
            </p:nvSpPr>
            <p:spPr>
              <a:xfrm>
                <a:off x="3196542" y="3907687"/>
                <a:ext cx="68238" cy="68238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144" extrusionOk="0">
                    <a:moveTo>
                      <a:pt x="1072" y="358"/>
                    </a:moveTo>
                    <a:cubicBezTo>
                      <a:pt x="1477" y="358"/>
                      <a:pt x="1786" y="680"/>
                      <a:pt x="1786" y="1072"/>
                    </a:cubicBezTo>
                    <a:cubicBezTo>
                      <a:pt x="1786" y="1477"/>
                      <a:pt x="1465" y="1787"/>
                      <a:pt x="1072" y="1787"/>
                    </a:cubicBezTo>
                    <a:cubicBezTo>
                      <a:pt x="691" y="1787"/>
                      <a:pt x="358" y="1453"/>
                      <a:pt x="358" y="1072"/>
                    </a:cubicBezTo>
                    <a:cubicBezTo>
                      <a:pt x="358" y="668"/>
                      <a:pt x="691" y="358"/>
                      <a:pt x="1072" y="358"/>
                    </a:cubicBezTo>
                    <a:close/>
                    <a:moveTo>
                      <a:pt x="1072" y="1"/>
                    </a:moveTo>
                    <a:cubicBezTo>
                      <a:pt x="477" y="1"/>
                      <a:pt x="0" y="477"/>
                      <a:pt x="0" y="1072"/>
                    </a:cubicBezTo>
                    <a:cubicBezTo>
                      <a:pt x="0" y="1668"/>
                      <a:pt x="477" y="2144"/>
                      <a:pt x="1072" y="2144"/>
                    </a:cubicBezTo>
                    <a:cubicBezTo>
                      <a:pt x="1667" y="2144"/>
                      <a:pt x="2144" y="1656"/>
                      <a:pt x="2144" y="1072"/>
                    </a:cubicBezTo>
                    <a:cubicBezTo>
                      <a:pt x="2144" y="477"/>
                      <a:pt x="1667" y="1"/>
                      <a:pt x="1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8276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"/>
          <p:cNvSpPr txBox="1">
            <a:spLocks noGrp="1"/>
          </p:cNvSpPr>
          <p:nvPr>
            <p:ph type="body" idx="1"/>
          </p:nvPr>
        </p:nvSpPr>
        <p:spPr>
          <a:xfrm>
            <a:off x="743524" y="1204098"/>
            <a:ext cx="7743527" cy="3939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n-US" sz="1800" dirty="0"/>
              <a:t>Machine-driven news (</a:t>
            </a:r>
            <a:r>
              <a:rPr lang="en-US" sz="1800" dirty="0" err="1"/>
              <a:t>Feezell</a:t>
            </a:r>
            <a:r>
              <a:rPr lang="en-US" sz="1800" dirty="0"/>
              <a:t> et al., 2021)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User-driven algorithms: emphasizes the personal attributes and biases of citizens rather than their ties to other citizens (e.g. YouTube). 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/>
              <a:t>Users more likely to see news that’s seemingly popular, homogeneous across outlets, eschews public affairs, emphasizes national and business news, opinion pieces. 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/>
              <a:t>Users see much narrower set of topics and perspectives. 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/>
              <a:t>Expose users to increasingly negative and opinion-reinforcing information. 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4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Socially driven algorithms: it takes into account user’s activities on SNS, and their ties to others in their network (e.g. Facebook, Twitter)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Depends on the ideological characteristics of user’s networks. 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Online network grows, information diversifies. 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Potential echo chamber? (still under debate)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May lead to additional information seeking, mitigate polarization.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600" dirty="0"/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400" dirty="0"/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600" dirty="0"/>
          </a:p>
          <a:p>
            <a:pPr marL="628650" lvl="1" indent="-171450">
              <a:buClr>
                <a:schemeClr val="dk1"/>
              </a:buClr>
              <a:buSzPts val="1100"/>
            </a:pPr>
            <a:endParaRPr lang="en-US" sz="1600" dirty="0"/>
          </a:p>
          <a:p>
            <a:pPr marL="171450" indent="-171450">
              <a:buClr>
                <a:schemeClr val="dk1"/>
              </a:buClr>
              <a:buSzPts val="1100"/>
            </a:pP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100" dirty="0"/>
          </a:p>
        </p:txBody>
      </p:sp>
      <p:sp>
        <p:nvSpPr>
          <p:cNvPr id="432" name="Google Shape;432;p32"/>
          <p:cNvSpPr txBox="1">
            <a:spLocks noGrp="1"/>
          </p:cNvSpPr>
          <p:nvPr>
            <p:ph type="title"/>
          </p:nvPr>
        </p:nvSpPr>
        <p:spPr>
          <a:xfrm>
            <a:off x="1413647" y="510197"/>
            <a:ext cx="7378107" cy="416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Algorithmic news/journalism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00AD66-EFD3-6F4D-B3CA-92CB606C3A9A}"/>
              </a:ext>
            </a:extLst>
          </p:cNvPr>
          <p:cNvGrpSpPr/>
          <p:nvPr/>
        </p:nvGrpSpPr>
        <p:grpSpPr>
          <a:xfrm>
            <a:off x="504317" y="373882"/>
            <a:ext cx="875008" cy="689436"/>
            <a:chOff x="545138" y="562186"/>
            <a:chExt cx="875008" cy="689436"/>
          </a:xfrm>
        </p:grpSpPr>
        <p:sp>
          <p:nvSpPr>
            <p:cNvPr id="5" name="Google Shape;836;p38">
              <a:extLst>
                <a:ext uri="{FF2B5EF4-FFF2-40B4-BE49-F238E27FC236}">
                  <a16:creationId xmlns:a16="http://schemas.microsoft.com/office/drawing/2014/main" id="{E46A6C50-8654-394E-8CA1-CC55B8CC5F0D}"/>
                </a:ext>
              </a:extLst>
            </p:cNvPr>
            <p:cNvSpPr/>
            <p:nvPr/>
          </p:nvSpPr>
          <p:spPr>
            <a:xfrm rot="-10251427">
              <a:off x="545138" y="562186"/>
              <a:ext cx="875008" cy="689436"/>
            </a:xfrm>
            <a:custGeom>
              <a:avLst/>
              <a:gdLst/>
              <a:ahLst/>
              <a:cxnLst/>
              <a:rect l="l" t="t" r="r" b="b"/>
              <a:pathLst>
                <a:path w="10238" h="8066" extrusionOk="0">
                  <a:moveTo>
                    <a:pt x="5570" y="0"/>
                  </a:moveTo>
                  <a:cubicBezTo>
                    <a:pt x="4215" y="0"/>
                    <a:pt x="2810" y="534"/>
                    <a:pt x="1825" y="1409"/>
                  </a:cubicBezTo>
                  <a:cubicBezTo>
                    <a:pt x="568" y="2523"/>
                    <a:pt x="0" y="4184"/>
                    <a:pt x="1082" y="6030"/>
                  </a:cubicBezTo>
                  <a:cubicBezTo>
                    <a:pt x="1846" y="7319"/>
                    <a:pt x="3352" y="8066"/>
                    <a:pt x="4858" y="8066"/>
                  </a:cubicBezTo>
                  <a:cubicBezTo>
                    <a:pt x="5075" y="8066"/>
                    <a:pt x="5292" y="8050"/>
                    <a:pt x="5507" y="8018"/>
                  </a:cubicBezTo>
                  <a:cubicBezTo>
                    <a:pt x="7200" y="7767"/>
                    <a:pt x="8686" y="6609"/>
                    <a:pt x="9538" y="5123"/>
                  </a:cubicBezTo>
                  <a:cubicBezTo>
                    <a:pt x="9953" y="4402"/>
                    <a:pt x="10237" y="3550"/>
                    <a:pt x="10052" y="2741"/>
                  </a:cubicBezTo>
                  <a:cubicBezTo>
                    <a:pt x="9746" y="1430"/>
                    <a:pt x="8358" y="709"/>
                    <a:pt x="7091" y="250"/>
                  </a:cubicBezTo>
                  <a:cubicBezTo>
                    <a:pt x="6610" y="80"/>
                    <a:pt x="6094" y="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850;p38">
              <a:extLst>
                <a:ext uri="{FF2B5EF4-FFF2-40B4-BE49-F238E27FC236}">
                  <a16:creationId xmlns:a16="http://schemas.microsoft.com/office/drawing/2014/main" id="{45A3BF9E-2AC2-134C-97B5-2258FD5E9911}"/>
                </a:ext>
              </a:extLst>
            </p:cNvPr>
            <p:cNvGrpSpPr/>
            <p:nvPr/>
          </p:nvGrpSpPr>
          <p:grpSpPr>
            <a:xfrm>
              <a:off x="767557" y="662492"/>
              <a:ext cx="433458" cy="435765"/>
              <a:chOff x="3095745" y="3805393"/>
              <a:chExt cx="352840" cy="354717"/>
            </a:xfrm>
          </p:grpSpPr>
          <p:sp>
            <p:nvSpPr>
              <p:cNvPr id="7" name="Google Shape;851;p38">
                <a:extLst>
                  <a:ext uri="{FF2B5EF4-FFF2-40B4-BE49-F238E27FC236}">
                    <a16:creationId xmlns:a16="http://schemas.microsoft.com/office/drawing/2014/main" id="{BBD92763-3F43-EB40-9C8D-623B44C8B596}"/>
                  </a:ext>
                </a:extLst>
              </p:cNvPr>
              <p:cNvSpPr/>
              <p:nvPr/>
            </p:nvSpPr>
            <p:spPr>
              <a:xfrm>
                <a:off x="3095745" y="3805393"/>
                <a:ext cx="272093" cy="271711"/>
              </a:xfrm>
              <a:custGeom>
                <a:avLst/>
                <a:gdLst/>
                <a:ahLst/>
                <a:cxnLst/>
                <a:rect l="l" t="t" r="r" b="b"/>
                <a:pathLst>
                  <a:path w="8549" h="8537" extrusionOk="0">
                    <a:moveTo>
                      <a:pt x="4025" y="0"/>
                    </a:moveTo>
                    <a:cubicBezTo>
                      <a:pt x="3763" y="0"/>
                      <a:pt x="3525" y="179"/>
                      <a:pt x="3489" y="441"/>
                    </a:cubicBezTo>
                    <a:lnTo>
                      <a:pt x="3322" y="1262"/>
                    </a:lnTo>
                    <a:cubicBezTo>
                      <a:pt x="3155" y="1322"/>
                      <a:pt x="2977" y="1381"/>
                      <a:pt x="2834" y="1465"/>
                    </a:cubicBezTo>
                    <a:lnTo>
                      <a:pt x="2132" y="1012"/>
                    </a:lnTo>
                    <a:cubicBezTo>
                      <a:pt x="2036" y="947"/>
                      <a:pt x="1929" y="915"/>
                      <a:pt x="1825" y="915"/>
                    </a:cubicBezTo>
                    <a:cubicBezTo>
                      <a:pt x="1683" y="915"/>
                      <a:pt x="1544" y="974"/>
                      <a:pt x="1441" y="1084"/>
                    </a:cubicBezTo>
                    <a:lnTo>
                      <a:pt x="1084" y="1441"/>
                    </a:lnTo>
                    <a:cubicBezTo>
                      <a:pt x="905" y="1619"/>
                      <a:pt x="881" y="1917"/>
                      <a:pt x="1012" y="2119"/>
                    </a:cubicBezTo>
                    <a:lnTo>
                      <a:pt x="1477" y="2822"/>
                    </a:lnTo>
                    <a:cubicBezTo>
                      <a:pt x="1381" y="2989"/>
                      <a:pt x="1322" y="3155"/>
                      <a:pt x="1262" y="3310"/>
                    </a:cubicBezTo>
                    <a:lnTo>
                      <a:pt x="453" y="3477"/>
                    </a:lnTo>
                    <a:cubicBezTo>
                      <a:pt x="191" y="3524"/>
                      <a:pt x="0" y="3763"/>
                      <a:pt x="0" y="4013"/>
                    </a:cubicBezTo>
                    <a:lnTo>
                      <a:pt x="0" y="4525"/>
                    </a:lnTo>
                    <a:cubicBezTo>
                      <a:pt x="0" y="4775"/>
                      <a:pt x="179" y="5013"/>
                      <a:pt x="453" y="5060"/>
                    </a:cubicBezTo>
                    <a:lnTo>
                      <a:pt x="1262" y="5215"/>
                    </a:lnTo>
                    <a:cubicBezTo>
                      <a:pt x="1322" y="5382"/>
                      <a:pt x="1381" y="5560"/>
                      <a:pt x="1477" y="5715"/>
                    </a:cubicBezTo>
                    <a:lnTo>
                      <a:pt x="1012" y="6406"/>
                    </a:lnTo>
                    <a:cubicBezTo>
                      <a:pt x="869" y="6632"/>
                      <a:pt x="893" y="6918"/>
                      <a:pt x="1084" y="7096"/>
                    </a:cubicBezTo>
                    <a:lnTo>
                      <a:pt x="1441" y="7453"/>
                    </a:lnTo>
                    <a:cubicBezTo>
                      <a:pt x="1544" y="7557"/>
                      <a:pt x="1687" y="7608"/>
                      <a:pt x="1830" y="7608"/>
                    </a:cubicBezTo>
                    <a:cubicBezTo>
                      <a:pt x="1935" y="7608"/>
                      <a:pt x="2041" y="7580"/>
                      <a:pt x="2132" y="7525"/>
                    </a:cubicBezTo>
                    <a:lnTo>
                      <a:pt x="2834" y="7061"/>
                    </a:lnTo>
                    <a:cubicBezTo>
                      <a:pt x="2989" y="7156"/>
                      <a:pt x="3155" y="7215"/>
                      <a:pt x="3322" y="7275"/>
                    </a:cubicBezTo>
                    <a:lnTo>
                      <a:pt x="3489" y="8096"/>
                    </a:lnTo>
                    <a:cubicBezTo>
                      <a:pt x="3525" y="8346"/>
                      <a:pt x="3763" y="8537"/>
                      <a:pt x="4025" y="8537"/>
                    </a:cubicBezTo>
                    <a:lnTo>
                      <a:pt x="4525" y="8537"/>
                    </a:lnTo>
                    <a:cubicBezTo>
                      <a:pt x="4775" y="8537"/>
                      <a:pt x="5013" y="8358"/>
                      <a:pt x="5060" y="8096"/>
                    </a:cubicBezTo>
                    <a:lnTo>
                      <a:pt x="5227" y="7275"/>
                    </a:lnTo>
                    <a:cubicBezTo>
                      <a:pt x="5358" y="7227"/>
                      <a:pt x="5489" y="7180"/>
                      <a:pt x="5632" y="7120"/>
                    </a:cubicBezTo>
                    <a:cubicBezTo>
                      <a:pt x="5692" y="7084"/>
                      <a:pt x="5727" y="6977"/>
                      <a:pt x="5692" y="6894"/>
                    </a:cubicBezTo>
                    <a:cubicBezTo>
                      <a:pt x="5655" y="6821"/>
                      <a:pt x="5584" y="6790"/>
                      <a:pt x="5515" y="6790"/>
                    </a:cubicBezTo>
                    <a:cubicBezTo>
                      <a:pt x="5494" y="6790"/>
                      <a:pt x="5473" y="6793"/>
                      <a:pt x="5453" y="6799"/>
                    </a:cubicBezTo>
                    <a:cubicBezTo>
                      <a:pt x="5299" y="6870"/>
                      <a:pt x="5156" y="6918"/>
                      <a:pt x="5001" y="6965"/>
                    </a:cubicBezTo>
                    <a:cubicBezTo>
                      <a:pt x="4941" y="6977"/>
                      <a:pt x="4882" y="7037"/>
                      <a:pt x="4882" y="7096"/>
                    </a:cubicBezTo>
                    <a:lnTo>
                      <a:pt x="4703" y="8025"/>
                    </a:lnTo>
                    <a:cubicBezTo>
                      <a:pt x="4691" y="8108"/>
                      <a:pt x="4596" y="8180"/>
                      <a:pt x="4513" y="8180"/>
                    </a:cubicBezTo>
                    <a:lnTo>
                      <a:pt x="4001" y="8180"/>
                    </a:lnTo>
                    <a:cubicBezTo>
                      <a:pt x="3917" y="8180"/>
                      <a:pt x="3822" y="8120"/>
                      <a:pt x="3810" y="8025"/>
                    </a:cubicBezTo>
                    <a:lnTo>
                      <a:pt x="3632" y="7096"/>
                    </a:lnTo>
                    <a:cubicBezTo>
                      <a:pt x="3620" y="7037"/>
                      <a:pt x="3572" y="6977"/>
                      <a:pt x="3513" y="6965"/>
                    </a:cubicBezTo>
                    <a:cubicBezTo>
                      <a:pt x="3310" y="6906"/>
                      <a:pt x="3096" y="6811"/>
                      <a:pt x="2905" y="6703"/>
                    </a:cubicBezTo>
                    <a:cubicBezTo>
                      <a:pt x="2876" y="6691"/>
                      <a:pt x="2843" y="6686"/>
                      <a:pt x="2812" y="6686"/>
                    </a:cubicBezTo>
                    <a:cubicBezTo>
                      <a:pt x="2780" y="6686"/>
                      <a:pt x="2751" y="6691"/>
                      <a:pt x="2727" y="6703"/>
                    </a:cubicBezTo>
                    <a:lnTo>
                      <a:pt x="1941" y="7227"/>
                    </a:lnTo>
                    <a:cubicBezTo>
                      <a:pt x="1904" y="7249"/>
                      <a:pt x="1864" y="7260"/>
                      <a:pt x="1824" y="7260"/>
                    </a:cubicBezTo>
                    <a:cubicBezTo>
                      <a:pt x="1774" y="7260"/>
                      <a:pt x="1725" y="7243"/>
                      <a:pt x="1679" y="7203"/>
                    </a:cubicBezTo>
                    <a:lnTo>
                      <a:pt x="1322" y="6846"/>
                    </a:lnTo>
                    <a:cubicBezTo>
                      <a:pt x="1262" y="6787"/>
                      <a:pt x="1250" y="6680"/>
                      <a:pt x="1298" y="6584"/>
                    </a:cubicBezTo>
                    <a:lnTo>
                      <a:pt x="1822" y="5799"/>
                    </a:lnTo>
                    <a:cubicBezTo>
                      <a:pt x="1846" y="5739"/>
                      <a:pt x="1858" y="5679"/>
                      <a:pt x="1822" y="5620"/>
                    </a:cubicBezTo>
                    <a:cubicBezTo>
                      <a:pt x="1715" y="5429"/>
                      <a:pt x="1620" y="5215"/>
                      <a:pt x="1560" y="5013"/>
                    </a:cubicBezTo>
                    <a:cubicBezTo>
                      <a:pt x="1548" y="4953"/>
                      <a:pt x="1489" y="4894"/>
                      <a:pt x="1429" y="4894"/>
                    </a:cubicBezTo>
                    <a:lnTo>
                      <a:pt x="512" y="4715"/>
                    </a:lnTo>
                    <a:cubicBezTo>
                      <a:pt x="417" y="4703"/>
                      <a:pt x="346" y="4608"/>
                      <a:pt x="346" y="4525"/>
                    </a:cubicBezTo>
                    <a:lnTo>
                      <a:pt x="346" y="4013"/>
                    </a:lnTo>
                    <a:cubicBezTo>
                      <a:pt x="346" y="3929"/>
                      <a:pt x="405" y="3834"/>
                      <a:pt x="512" y="3822"/>
                    </a:cubicBezTo>
                    <a:lnTo>
                      <a:pt x="1429" y="3643"/>
                    </a:lnTo>
                    <a:cubicBezTo>
                      <a:pt x="1489" y="3632"/>
                      <a:pt x="1548" y="3584"/>
                      <a:pt x="1560" y="3524"/>
                    </a:cubicBezTo>
                    <a:cubicBezTo>
                      <a:pt x="1620" y="3322"/>
                      <a:pt x="1715" y="3108"/>
                      <a:pt x="1822" y="2917"/>
                    </a:cubicBezTo>
                    <a:cubicBezTo>
                      <a:pt x="1846" y="2858"/>
                      <a:pt x="1846" y="2786"/>
                      <a:pt x="1822" y="2739"/>
                    </a:cubicBezTo>
                    <a:lnTo>
                      <a:pt x="1298" y="1941"/>
                    </a:lnTo>
                    <a:cubicBezTo>
                      <a:pt x="1250" y="1869"/>
                      <a:pt x="1250" y="1762"/>
                      <a:pt x="1322" y="1691"/>
                    </a:cubicBezTo>
                    <a:lnTo>
                      <a:pt x="1679" y="1334"/>
                    </a:lnTo>
                    <a:cubicBezTo>
                      <a:pt x="1714" y="1299"/>
                      <a:pt x="1765" y="1280"/>
                      <a:pt x="1820" y="1280"/>
                    </a:cubicBezTo>
                    <a:cubicBezTo>
                      <a:pt x="1859" y="1280"/>
                      <a:pt x="1901" y="1290"/>
                      <a:pt x="1941" y="1310"/>
                    </a:cubicBezTo>
                    <a:lnTo>
                      <a:pt x="2727" y="1822"/>
                    </a:lnTo>
                    <a:cubicBezTo>
                      <a:pt x="2759" y="1841"/>
                      <a:pt x="2791" y="1853"/>
                      <a:pt x="2822" y="1853"/>
                    </a:cubicBezTo>
                    <a:cubicBezTo>
                      <a:pt x="2850" y="1853"/>
                      <a:pt x="2878" y="1844"/>
                      <a:pt x="2905" y="1822"/>
                    </a:cubicBezTo>
                    <a:cubicBezTo>
                      <a:pt x="3096" y="1727"/>
                      <a:pt x="3310" y="1631"/>
                      <a:pt x="3513" y="1572"/>
                    </a:cubicBezTo>
                    <a:cubicBezTo>
                      <a:pt x="3572" y="1560"/>
                      <a:pt x="3632" y="1500"/>
                      <a:pt x="3632" y="1441"/>
                    </a:cubicBezTo>
                    <a:lnTo>
                      <a:pt x="3810" y="512"/>
                    </a:lnTo>
                    <a:cubicBezTo>
                      <a:pt x="3822" y="429"/>
                      <a:pt x="3917" y="357"/>
                      <a:pt x="4001" y="357"/>
                    </a:cubicBezTo>
                    <a:lnTo>
                      <a:pt x="4513" y="357"/>
                    </a:lnTo>
                    <a:cubicBezTo>
                      <a:pt x="4596" y="357"/>
                      <a:pt x="4691" y="417"/>
                      <a:pt x="4703" y="512"/>
                    </a:cubicBezTo>
                    <a:lnTo>
                      <a:pt x="4882" y="1441"/>
                    </a:lnTo>
                    <a:cubicBezTo>
                      <a:pt x="4894" y="1500"/>
                      <a:pt x="4941" y="1560"/>
                      <a:pt x="5001" y="1572"/>
                    </a:cubicBezTo>
                    <a:cubicBezTo>
                      <a:pt x="5215" y="1631"/>
                      <a:pt x="5418" y="1727"/>
                      <a:pt x="5608" y="1822"/>
                    </a:cubicBezTo>
                    <a:cubicBezTo>
                      <a:pt x="5638" y="1840"/>
                      <a:pt x="5674" y="1849"/>
                      <a:pt x="5706" y="1849"/>
                    </a:cubicBezTo>
                    <a:cubicBezTo>
                      <a:pt x="5739" y="1849"/>
                      <a:pt x="5769" y="1840"/>
                      <a:pt x="5787" y="1822"/>
                    </a:cubicBezTo>
                    <a:lnTo>
                      <a:pt x="6584" y="1310"/>
                    </a:lnTo>
                    <a:cubicBezTo>
                      <a:pt x="6617" y="1288"/>
                      <a:pt x="6656" y="1277"/>
                      <a:pt x="6696" y="1277"/>
                    </a:cubicBezTo>
                    <a:cubicBezTo>
                      <a:pt x="6745" y="1277"/>
                      <a:pt x="6795" y="1294"/>
                      <a:pt x="6835" y="1334"/>
                    </a:cubicBezTo>
                    <a:lnTo>
                      <a:pt x="7192" y="1691"/>
                    </a:lnTo>
                    <a:cubicBezTo>
                      <a:pt x="7251" y="1750"/>
                      <a:pt x="7263" y="1858"/>
                      <a:pt x="7216" y="1941"/>
                    </a:cubicBezTo>
                    <a:lnTo>
                      <a:pt x="6704" y="2739"/>
                    </a:lnTo>
                    <a:cubicBezTo>
                      <a:pt x="6668" y="2798"/>
                      <a:pt x="6656" y="2858"/>
                      <a:pt x="6704" y="2917"/>
                    </a:cubicBezTo>
                    <a:cubicBezTo>
                      <a:pt x="6799" y="3108"/>
                      <a:pt x="6894" y="3322"/>
                      <a:pt x="6954" y="3524"/>
                    </a:cubicBezTo>
                    <a:cubicBezTo>
                      <a:pt x="6965" y="3584"/>
                      <a:pt x="7025" y="3643"/>
                      <a:pt x="7085" y="3643"/>
                    </a:cubicBezTo>
                    <a:lnTo>
                      <a:pt x="8013" y="3822"/>
                    </a:lnTo>
                    <a:cubicBezTo>
                      <a:pt x="8097" y="3834"/>
                      <a:pt x="8168" y="3929"/>
                      <a:pt x="8168" y="4013"/>
                    </a:cubicBezTo>
                    <a:lnTo>
                      <a:pt x="8168" y="4525"/>
                    </a:lnTo>
                    <a:cubicBezTo>
                      <a:pt x="8168" y="4608"/>
                      <a:pt x="8108" y="4703"/>
                      <a:pt x="8013" y="4715"/>
                    </a:cubicBezTo>
                    <a:lnTo>
                      <a:pt x="7085" y="4894"/>
                    </a:lnTo>
                    <a:cubicBezTo>
                      <a:pt x="7025" y="4906"/>
                      <a:pt x="6965" y="4953"/>
                      <a:pt x="6954" y="5013"/>
                    </a:cubicBezTo>
                    <a:cubicBezTo>
                      <a:pt x="6906" y="5156"/>
                      <a:pt x="6846" y="5322"/>
                      <a:pt x="6787" y="5477"/>
                    </a:cubicBezTo>
                    <a:cubicBezTo>
                      <a:pt x="6739" y="5560"/>
                      <a:pt x="6787" y="5668"/>
                      <a:pt x="6882" y="5715"/>
                    </a:cubicBezTo>
                    <a:cubicBezTo>
                      <a:pt x="6903" y="5724"/>
                      <a:pt x="6926" y="5729"/>
                      <a:pt x="6949" y="5729"/>
                    </a:cubicBezTo>
                    <a:cubicBezTo>
                      <a:pt x="7016" y="5729"/>
                      <a:pt x="7085" y="5691"/>
                      <a:pt x="7120" y="5620"/>
                    </a:cubicBezTo>
                    <a:cubicBezTo>
                      <a:pt x="7180" y="5489"/>
                      <a:pt x="7239" y="5358"/>
                      <a:pt x="7275" y="5215"/>
                    </a:cubicBezTo>
                    <a:lnTo>
                      <a:pt x="8097" y="5060"/>
                    </a:lnTo>
                    <a:cubicBezTo>
                      <a:pt x="8347" y="5013"/>
                      <a:pt x="8549" y="4775"/>
                      <a:pt x="8549" y="4525"/>
                    </a:cubicBezTo>
                    <a:lnTo>
                      <a:pt x="8549" y="4013"/>
                    </a:lnTo>
                    <a:cubicBezTo>
                      <a:pt x="8549" y="3763"/>
                      <a:pt x="8370" y="3524"/>
                      <a:pt x="8097" y="3477"/>
                    </a:cubicBezTo>
                    <a:lnTo>
                      <a:pt x="7275" y="3310"/>
                    </a:lnTo>
                    <a:cubicBezTo>
                      <a:pt x="7216" y="3155"/>
                      <a:pt x="7156" y="2977"/>
                      <a:pt x="7073" y="2822"/>
                    </a:cubicBezTo>
                    <a:lnTo>
                      <a:pt x="7537" y="2119"/>
                    </a:lnTo>
                    <a:cubicBezTo>
                      <a:pt x="7680" y="1905"/>
                      <a:pt x="7656" y="1619"/>
                      <a:pt x="7454" y="1441"/>
                    </a:cubicBezTo>
                    <a:lnTo>
                      <a:pt x="7096" y="1084"/>
                    </a:lnTo>
                    <a:cubicBezTo>
                      <a:pt x="6992" y="980"/>
                      <a:pt x="6848" y="924"/>
                      <a:pt x="6705" y="924"/>
                    </a:cubicBezTo>
                    <a:cubicBezTo>
                      <a:pt x="6603" y="924"/>
                      <a:pt x="6502" y="953"/>
                      <a:pt x="6418" y="1012"/>
                    </a:cubicBezTo>
                    <a:lnTo>
                      <a:pt x="5715" y="1465"/>
                    </a:lnTo>
                    <a:cubicBezTo>
                      <a:pt x="5549" y="1381"/>
                      <a:pt x="5394" y="1322"/>
                      <a:pt x="5227" y="1262"/>
                    </a:cubicBezTo>
                    <a:lnTo>
                      <a:pt x="5060" y="441"/>
                    </a:lnTo>
                    <a:cubicBezTo>
                      <a:pt x="5013" y="191"/>
                      <a:pt x="4775" y="0"/>
                      <a:pt x="4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852;p38">
                <a:extLst>
                  <a:ext uri="{FF2B5EF4-FFF2-40B4-BE49-F238E27FC236}">
                    <a16:creationId xmlns:a16="http://schemas.microsoft.com/office/drawing/2014/main" id="{3046374D-2F1E-044C-BC47-7217A75C5F6F}"/>
                  </a:ext>
                </a:extLst>
              </p:cNvPr>
              <p:cNvSpPr/>
              <p:nvPr/>
            </p:nvSpPr>
            <p:spPr>
              <a:xfrm>
                <a:off x="3184798" y="3878883"/>
                <a:ext cx="109550" cy="94018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2954" extrusionOk="0">
                    <a:moveTo>
                      <a:pt x="1465" y="1"/>
                    </a:moveTo>
                    <a:cubicBezTo>
                      <a:pt x="941" y="1"/>
                      <a:pt x="453" y="191"/>
                      <a:pt x="72" y="561"/>
                    </a:cubicBezTo>
                    <a:cubicBezTo>
                      <a:pt x="0" y="632"/>
                      <a:pt x="0" y="739"/>
                      <a:pt x="72" y="811"/>
                    </a:cubicBezTo>
                    <a:cubicBezTo>
                      <a:pt x="113" y="852"/>
                      <a:pt x="158" y="873"/>
                      <a:pt x="203" y="873"/>
                    </a:cubicBezTo>
                    <a:cubicBezTo>
                      <a:pt x="247" y="873"/>
                      <a:pt x="292" y="852"/>
                      <a:pt x="334" y="811"/>
                    </a:cubicBezTo>
                    <a:cubicBezTo>
                      <a:pt x="631" y="513"/>
                      <a:pt x="1024" y="358"/>
                      <a:pt x="1465" y="358"/>
                    </a:cubicBezTo>
                    <a:cubicBezTo>
                      <a:pt x="2358" y="358"/>
                      <a:pt x="3084" y="1084"/>
                      <a:pt x="3084" y="1977"/>
                    </a:cubicBezTo>
                    <a:cubicBezTo>
                      <a:pt x="3084" y="2227"/>
                      <a:pt x="3024" y="2477"/>
                      <a:pt x="2905" y="2716"/>
                    </a:cubicBezTo>
                    <a:cubicBezTo>
                      <a:pt x="2846" y="2799"/>
                      <a:pt x="2894" y="2894"/>
                      <a:pt x="2977" y="2942"/>
                    </a:cubicBezTo>
                    <a:cubicBezTo>
                      <a:pt x="3013" y="2954"/>
                      <a:pt x="3036" y="2954"/>
                      <a:pt x="3048" y="2954"/>
                    </a:cubicBezTo>
                    <a:cubicBezTo>
                      <a:pt x="3108" y="2954"/>
                      <a:pt x="3167" y="2930"/>
                      <a:pt x="3215" y="2870"/>
                    </a:cubicBezTo>
                    <a:cubicBezTo>
                      <a:pt x="3370" y="2585"/>
                      <a:pt x="3441" y="2287"/>
                      <a:pt x="3441" y="1977"/>
                    </a:cubicBezTo>
                    <a:cubicBezTo>
                      <a:pt x="3441" y="894"/>
                      <a:pt x="2560" y="1"/>
                      <a:pt x="1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853;p38">
                <a:extLst>
                  <a:ext uri="{FF2B5EF4-FFF2-40B4-BE49-F238E27FC236}">
                    <a16:creationId xmlns:a16="http://schemas.microsoft.com/office/drawing/2014/main" id="{008A230D-29A9-1342-849F-3E35B6F6457B}"/>
                  </a:ext>
                </a:extLst>
              </p:cNvPr>
              <p:cNvSpPr/>
              <p:nvPr/>
            </p:nvSpPr>
            <p:spPr>
              <a:xfrm>
                <a:off x="3168120" y="3917331"/>
                <a:ext cx="102707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2734" extrusionOk="0">
                    <a:moveTo>
                      <a:pt x="277" y="0"/>
                    </a:moveTo>
                    <a:cubicBezTo>
                      <a:pt x="203" y="0"/>
                      <a:pt x="136" y="38"/>
                      <a:pt x="108" y="115"/>
                    </a:cubicBezTo>
                    <a:cubicBezTo>
                      <a:pt x="36" y="317"/>
                      <a:pt x="0" y="531"/>
                      <a:pt x="0" y="758"/>
                    </a:cubicBezTo>
                    <a:cubicBezTo>
                      <a:pt x="0" y="1841"/>
                      <a:pt x="881" y="2734"/>
                      <a:pt x="1977" y="2734"/>
                    </a:cubicBezTo>
                    <a:cubicBezTo>
                      <a:pt x="2394" y="2734"/>
                      <a:pt x="2798" y="2603"/>
                      <a:pt x="3144" y="2365"/>
                    </a:cubicBezTo>
                    <a:cubicBezTo>
                      <a:pt x="3215" y="2305"/>
                      <a:pt x="3227" y="2198"/>
                      <a:pt x="3191" y="2127"/>
                    </a:cubicBezTo>
                    <a:cubicBezTo>
                      <a:pt x="3162" y="2075"/>
                      <a:pt x="3106" y="2051"/>
                      <a:pt x="3050" y="2051"/>
                    </a:cubicBezTo>
                    <a:cubicBezTo>
                      <a:pt x="3015" y="2051"/>
                      <a:pt x="2981" y="2061"/>
                      <a:pt x="2953" y="2079"/>
                    </a:cubicBezTo>
                    <a:cubicBezTo>
                      <a:pt x="2667" y="2282"/>
                      <a:pt x="2334" y="2389"/>
                      <a:pt x="2001" y="2389"/>
                    </a:cubicBezTo>
                    <a:cubicBezTo>
                      <a:pt x="1108" y="2389"/>
                      <a:pt x="370" y="1662"/>
                      <a:pt x="370" y="769"/>
                    </a:cubicBezTo>
                    <a:cubicBezTo>
                      <a:pt x="370" y="591"/>
                      <a:pt x="405" y="412"/>
                      <a:pt x="465" y="246"/>
                    </a:cubicBezTo>
                    <a:cubicBezTo>
                      <a:pt x="465" y="138"/>
                      <a:pt x="417" y="43"/>
                      <a:pt x="334" y="7"/>
                    </a:cubicBezTo>
                    <a:cubicBezTo>
                      <a:pt x="315" y="3"/>
                      <a:pt x="296" y="0"/>
                      <a:pt x="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54;p38">
                <a:extLst>
                  <a:ext uri="{FF2B5EF4-FFF2-40B4-BE49-F238E27FC236}">
                    <a16:creationId xmlns:a16="http://schemas.microsoft.com/office/drawing/2014/main" id="{A8682623-48D3-4E4F-AB71-D4A2B8E3AA4C}"/>
                  </a:ext>
                </a:extLst>
              </p:cNvPr>
              <p:cNvSpPr/>
              <p:nvPr/>
            </p:nvSpPr>
            <p:spPr>
              <a:xfrm>
                <a:off x="3264749" y="3976275"/>
                <a:ext cx="183836" cy="183836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776" extrusionOk="0">
                    <a:moveTo>
                      <a:pt x="2739" y="1"/>
                    </a:moveTo>
                    <a:cubicBezTo>
                      <a:pt x="2548" y="1"/>
                      <a:pt x="2370" y="156"/>
                      <a:pt x="2322" y="346"/>
                    </a:cubicBezTo>
                    <a:lnTo>
                      <a:pt x="2215" y="846"/>
                    </a:lnTo>
                    <a:cubicBezTo>
                      <a:pt x="2132" y="882"/>
                      <a:pt x="2036" y="930"/>
                      <a:pt x="1953" y="953"/>
                    </a:cubicBezTo>
                    <a:lnTo>
                      <a:pt x="1525" y="668"/>
                    </a:lnTo>
                    <a:cubicBezTo>
                      <a:pt x="1454" y="627"/>
                      <a:pt x="1372" y="606"/>
                      <a:pt x="1291" y="606"/>
                    </a:cubicBezTo>
                    <a:cubicBezTo>
                      <a:pt x="1181" y="606"/>
                      <a:pt x="1071" y="645"/>
                      <a:pt x="989" y="727"/>
                    </a:cubicBezTo>
                    <a:lnTo>
                      <a:pt x="751" y="965"/>
                    </a:lnTo>
                    <a:cubicBezTo>
                      <a:pt x="620" y="1108"/>
                      <a:pt x="584" y="1322"/>
                      <a:pt x="691" y="1501"/>
                    </a:cubicBezTo>
                    <a:lnTo>
                      <a:pt x="977" y="1942"/>
                    </a:lnTo>
                    <a:cubicBezTo>
                      <a:pt x="917" y="2061"/>
                      <a:pt x="870" y="2180"/>
                      <a:pt x="822" y="2311"/>
                    </a:cubicBezTo>
                    <a:cubicBezTo>
                      <a:pt x="786" y="2394"/>
                      <a:pt x="858" y="2501"/>
                      <a:pt x="941" y="2537"/>
                    </a:cubicBezTo>
                    <a:cubicBezTo>
                      <a:pt x="954" y="2541"/>
                      <a:pt x="967" y="2542"/>
                      <a:pt x="980" y="2542"/>
                    </a:cubicBezTo>
                    <a:cubicBezTo>
                      <a:pt x="1055" y="2542"/>
                      <a:pt x="1137" y="2489"/>
                      <a:pt x="1167" y="2418"/>
                    </a:cubicBezTo>
                    <a:cubicBezTo>
                      <a:pt x="1203" y="2275"/>
                      <a:pt x="1251" y="2144"/>
                      <a:pt x="1322" y="2025"/>
                    </a:cubicBezTo>
                    <a:cubicBezTo>
                      <a:pt x="1358" y="1965"/>
                      <a:pt x="1358" y="1894"/>
                      <a:pt x="1322" y="1846"/>
                    </a:cubicBezTo>
                    <a:lnTo>
                      <a:pt x="989" y="1322"/>
                    </a:lnTo>
                    <a:cubicBezTo>
                      <a:pt x="977" y="1299"/>
                      <a:pt x="977" y="1263"/>
                      <a:pt x="1001" y="1239"/>
                    </a:cubicBezTo>
                    <a:lnTo>
                      <a:pt x="1239" y="1001"/>
                    </a:lnTo>
                    <a:cubicBezTo>
                      <a:pt x="1258" y="981"/>
                      <a:pt x="1274" y="973"/>
                      <a:pt x="1291" y="973"/>
                    </a:cubicBezTo>
                    <a:cubicBezTo>
                      <a:pt x="1304" y="973"/>
                      <a:pt x="1318" y="978"/>
                      <a:pt x="1334" y="989"/>
                    </a:cubicBezTo>
                    <a:lnTo>
                      <a:pt x="1846" y="1322"/>
                    </a:lnTo>
                    <a:cubicBezTo>
                      <a:pt x="1878" y="1342"/>
                      <a:pt x="1910" y="1354"/>
                      <a:pt x="1942" y="1354"/>
                    </a:cubicBezTo>
                    <a:cubicBezTo>
                      <a:pt x="1969" y="1354"/>
                      <a:pt x="1997" y="1345"/>
                      <a:pt x="2025" y="1322"/>
                    </a:cubicBezTo>
                    <a:cubicBezTo>
                      <a:pt x="2144" y="1251"/>
                      <a:pt x="2287" y="1203"/>
                      <a:pt x="2417" y="1156"/>
                    </a:cubicBezTo>
                    <a:cubicBezTo>
                      <a:pt x="2477" y="1144"/>
                      <a:pt x="2537" y="1084"/>
                      <a:pt x="2537" y="1025"/>
                    </a:cubicBezTo>
                    <a:lnTo>
                      <a:pt x="2656" y="418"/>
                    </a:lnTo>
                    <a:cubicBezTo>
                      <a:pt x="2656" y="382"/>
                      <a:pt x="2679" y="358"/>
                      <a:pt x="2727" y="358"/>
                    </a:cubicBezTo>
                    <a:lnTo>
                      <a:pt x="3060" y="358"/>
                    </a:lnTo>
                    <a:cubicBezTo>
                      <a:pt x="3084" y="358"/>
                      <a:pt x="3120" y="394"/>
                      <a:pt x="3132" y="418"/>
                    </a:cubicBezTo>
                    <a:lnTo>
                      <a:pt x="3251" y="1025"/>
                    </a:lnTo>
                    <a:cubicBezTo>
                      <a:pt x="3263" y="1084"/>
                      <a:pt x="3310" y="1144"/>
                      <a:pt x="3370" y="1156"/>
                    </a:cubicBezTo>
                    <a:cubicBezTo>
                      <a:pt x="3501" y="1203"/>
                      <a:pt x="3632" y="1251"/>
                      <a:pt x="3751" y="1322"/>
                    </a:cubicBezTo>
                    <a:cubicBezTo>
                      <a:pt x="3781" y="1340"/>
                      <a:pt x="3816" y="1349"/>
                      <a:pt x="3849" y="1349"/>
                    </a:cubicBezTo>
                    <a:cubicBezTo>
                      <a:pt x="3882" y="1349"/>
                      <a:pt x="3912" y="1340"/>
                      <a:pt x="3930" y="1322"/>
                    </a:cubicBezTo>
                    <a:lnTo>
                      <a:pt x="4453" y="989"/>
                    </a:lnTo>
                    <a:cubicBezTo>
                      <a:pt x="4469" y="978"/>
                      <a:pt x="4483" y="973"/>
                      <a:pt x="4497" y="973"/>
                    </a:cubicBezTo>
                    <a:cubicBezTo>
                      <a:pt x="4513" y="973"/>
                      <a:pt x="4529" y="981"/>
                      <a:pt x="4549" y="1001"/>
                    </a:cubicBezTo>
                    <a:lnTo>
                      <a:pt x="4787" y="1239"/>
                    </a:lnTo>
                    <a:cubicBezTo>
                      <a:pt x="4811" y="1263"/>
                      <a:pt x="4811" y="1299"/>
                      <a:pt x="4799" y="1322"/>
                    </a:cubicBezTo>
                    <a:lnTo>
                      <a:pt x="4453" y="1846"/>
                    </a:lnTo>
                    <a:cubicBezTo>
                      <a:pt x="4430" y="1906"/>
                      <a:pt x="4406" y="1965"/>
                      <a:pt x="4453" y="2025"/>
                    </a:cubicBezTo>
                    <a:cubicBezTo>
                      <a:pt x="4525" y="2144"/>
                      <a:pt x="4573" y="2275"/>
                      <a:pt x="4620" y="2418"/>
                    </a:cubicBezTo>
                    <a:cubicBezTo>
                      <a:pt x="4632" y="2477"/>
                      <a:pt x="4692" y="2537"/>
                      <a:pt x="4751" y="2537"/>
                    </a:cubicBezTo>
                    <a:lnTo>
                      <a:pt x="5358" y="2656"/>
                    </a:lnTo>
                    <a:cubicBezTo>
                      <a:pt x="5394" y="2656"/>
                      <a:pt x="5418" y="2680"/>
                      <a:pt x="5418" y="2727"/>
                    </a:cubicBezTo>
                    <a:lnTo>
                      <a:pt x="5418" y="3049"/>
                    </a:lnTo>
                    <a:cubicBezTo>
                      <a:pt x="5418" y="3085"/>
                      <a:pt x="5394" y="3108"/>
                      <a:pt x="5358" y="3132"/>
                    </a:cubicBezTo>
                    <a:lnTo>
                      <a:pt x="4751" y="3251"/>
                    </a:lnTo>
                    <a:cubicBezTo>
                      <a:pt x="4692" y="3263"/>
                      <a:pt x="4632" y="3311"/>
                      <a:pt x="4620" y="3370"/>
                    </a:cubicBezTo>
                    <a:cubicBezTo>
                      <a:pt x="4573" y="3501"/>
                      <a:pt x="4525" y="3632"/>
                      <a:pt x="4453" y="3751"/>
                    </a:cubicBezTo>
                    <a:cubicBezTo>
                      <a:pt x="4430" y="3811"/>
                      <a:pt x="4430" y="3882"/>
                      <a:pt x="4453" y="3930"/>
                    </a:cubicBezTo>
                    <a:lnTo>
                      <a:pt x="4799" y="4454"/>
                    </a:lnTo>
                    <a:cubicBezTo>
                      <a:pt x="4811" y="4478"/>
                      <a:pt x="4811" y="4513"/>
                      <a:pt x="4787" y="4537"/>
                    </a:cubicBezTo>
                    <a:lnTo>
                      <a:pt x="4549" y="4775"/>
                    </a:lnTo>
                    <a:cubicBezTo>
                      <a:pt x="4526" y="4798"/>
                      <a:pt x="4508" y="4806"/>
                      <a:pt x="4489" y="4806"/>
                    </a:cubicBezTo>
                    <a:cubicBezTo>
                      <a:pt x="4478" y="4806"/>
                      <a:pt x="4467" y="4803"/>
                      <a:pt x="4453" y="4799"/>
                    </a:cubicBezTo>
                    <a:lnTo>
                      <a:pt x="3930" y="4454"/>
                    </a:lnTo>
                    <a:cubicBezTo>
                      <a:pt x="3898" y="4435"/>
                      <a:pt x="3866" y="4422"/>
                      <a:pt x="3834" y="4422"/>
                    </a:cubicBezTo>
                    <a:cubicBezTo>
                      <a:pt x="3806" y="4422"/>
                      <a:pt x="3779" y="4432"/>
                      <a:pt x="3751" y="4454"/>
                    </a:cubicBezTo>
                    <a:cubicBezTo>
                      <a:pt x="3632" y="4525"/>
                      <a:pt x="3501" y="4573"/>
                      <a:pt x="3370" y="4621"/>
                    </a:cubicBezTo>
                    <a:cubicBezTo>
                      <a:pt x="3310" y="4632"/>
                      <a:pt x="3251" y="4692"/>
                      <a:pt x="3251" y="4751"/>
                    </a:cubicBezTo>
                    <a:lnTo>
                      <a:pt x="3132" y="5359"/>
                    </a:lnTo>
                    <a:cubicBezTo>
                      <a:pt x="3132" y="5394"/>
                      <a:pt x="3096" y="5418"/>
                      <a:pt x="3060" y="5418"/>
                    </a:cubicBezTo>
                    <a:lnTo>
                      <a:pt x="2727" y="5418"/>
                    </a:lnTo>
                    <a:cubicBezTo>
                      <a:pt x="2703" y="5418"/>
                      <a:pt x="2668" y="5394"/>
                      <a:pt x="2656" y="5359"/>
                    </a:cubicBezTo>
                    <a:lnTo>
                      <a:pt x="2537" y="4751"/>
                    </a:lnTo>
                    <a:cubicBezTo>
                      <a:pt x="2525" y="4692"/>
                      <a:pt x="2477" y="4632"/>
                      <a:pt x="2417" y="4621"/>
                    </a:cubicBezTo>
                    <a:cubicBezTo>
                      <a:pt x="2287" y="4573"/>
                      <a:pt x="2144" y="4525"/>
                      <a:pt x="2025" y="4454"/>
                    </a:cubicBezTo>
                    <a:cubicBezTo>
                      <a:pt x="1995" y="4436"/>
                      <a:pt x="1962" y="4427"/>
                      <a:pt x="1931" y="4427"/>
                    </a:cubicBezTo>
                    <a:cubicBezTo>
                      <a:pt x="1900" y="4427"/>
                      <a:pt x="1870" y="4436"/>
                      <a:pt x="1846" y="4454"/>
                    </a:cubicBezTo>
                    <a:lnTo>
                      <a:pt x="1334" y="4799"/>
                    </a:lnTo>
                    <a:cubicBezTo>
                      <a:pt x="1321" y="4803"/>
                      <a:pt x="1309" y="4806"/>
                      <a:pt x="1298" y="4806"/>
                    </a:cubicBezTo>
                    <a:cubicBezTo>
                      <a:pt x="1279" y="4806"/>
                      <a:pt x="1261" y="4798"/>
                      <a:pt x="1239" y="4775"/>
                    </a:cubicBezTo>
                    <a:lnTo>
                      <a:pt x="1001" y="4537"/>
                    </a:lnTo>
                    <a:cubicBezTo>
                      <a:pt x="977" y="4513"/>
                      <a:pt x="977" y="4478"/>
                      <a:pt x="989" y="4454"/>
                    </a:cubicBezTo>
                    <a:lnTo>
                      <a:pt x="1322" y="3930"/>
                    </a:lnTo>
                    <a:cubicBezTo>
                      <a:pt x="1358" y="3870"/>
                      <a:pt x="1370" y="3811"/>
                      <a:pt x="1322" y="3751"/>
                    </a:cubicBezTo>
                    <a:cubicBezTo>
                      <a:pt x="1251" y="3632"/>
                      <a:pt x="1215" y="3501"/>
                      <a:pt x="1167" y="3370"/>
                    </a:cubicBezTo>
                    <a:cubicBezTo>
                      <a:pt x="1144" y="3311"/>
                      <a:pt x="1084" y="3251"/>
                      <a:pt x="1024" y="3251"/>
                    </a:cubicBezTo>
                    <a:lnTo>
                      <a:pt x="417" y="3132"/>
                    </a:lnTo>
                    <a:cubicBezTo>
                      <a:pt x="393" y="3132"/>
                      <a:pt x="358" y="3097"/>
                      <a:pt x="358" y="3049"/>
                    </a:cubicBezTo>
                    <a:lnTo>
                      <a:pt x="358" y="2727"/>
                    </a:lnTo>
                    <a:cubicBezTo>
                      <a:pt x="358" y="2692"/>
                      <a:pt x="393" y="2668"/>
                      <a:pt x="417" y="2656"/>
                    </a:cubicBezTo>
                    <a:lnTo>
                      <a:pt x="465" y="2632"/>
                    </a:lnTo>
                    <a:cubicBezTo>
                      <a:pt x="548" y="2620"/>
                      <a:pt x="632" y="2525"/>
                      <a:pt x="596" y="2430"/>
                    </a:cubicBezTo>
                    <a:cubicBezTo>
                      <a:pt x="586" y="2352"/>
                      <a:pt x="520" y="2289"/>
                      <a:pt x="444" y="2289"/>
                    </a:cubicBezTo>
                    <a:cubicBezTo>
                      <a:pt x="428" y="2289"/>
                      <a:pt x="410" y="2292"/>
                      <a:pt x="393" y="2299"/>
                    </a:cubicBezTo>
                    <a:lnTo>
                      <a:pt x="346" y="2311"/>
                    </a:lnTo>
                    <a:cubicBezTo>
                      <a:pt x="155" y="2358"/>
                      <a:pt x="1" y="2513"/>
                      <a:pt x="1" y="2727"/>
                    </a:cubicBezTo>
                    <a:lnTo>
                      <a:pt x="1" y="3049"/>
                    </a:lnTo>
                    <a:cubicBezTo>
                      <a:pt x="1" y="3251"/>
                      <a:pt x="155" y="3430"/>
                      <a:pt x="346" y="3466"/>
                    </a:cubicBezTo>
                    <a:lnTo>
                      <a:pt x="846" y="3573"/>
                    </a:lnTo>
                    <a:cubicBezTo>
                      <a:pt x="882" y="3668"/>
                      <a:pt x="929" y="3751"/>
                      <a:pt x="953" y="3847"/>
                    </a:cubicBezTo>
                    <a:lnTo>
                      <a:pt x="679" y="4275"/>
                    </a:lnTo>
                    <a:cubicBezTo>
                      <a:pt x="572" y="4442"/>
                      <a:pt x="584" y="4656"/>
                      <a:pt x="727" y="4811"/>
                    </a:cubicBezTo>
                    <a:lnTo>
                      <a:pt x="977" y="5049"/>
                    </a:lnTo>
                    <a:cubicBezTo>
                      <a:pt x="1055" y="5127"/>
                      <a:pt x="1163" y="5172"/>
                      <a:pt x="1278" y="5172"/>
                    </a:cubicBezTo>
                    <a:cubicBezTo>
                      <a:pt x="1356" y="5172"/>
                      <a:pt x="1436" y="5152"/>
                      <a:pt x="1513" y="5109"/>
                    </a:cubicBezTo>
                    <a:lnTo>
                      <a:pt x="1941" y="4823"/>
                    </a:lnTo>
                    <a:cubicBezTo>
                      <a:pt x="2025" y="4871"/>
                      <a:pt x="2120" y="4894"/>
                      <a:pt x="2203" y="4930"/>
                    </a:cubicBezTo>
                    <a:lnTo>
                      <a:pt x="2310" y="5430"/>
                    </a:lnTo>
                    <a:cubicBezTo>
                      <a:pt x="2358" y="5633"/>
                      <a:pt x="2513" y="5775"/>
                      <a:pt x="2727" y="5775"/>
                    </a:cubicBezTo>
                    <a:lnTo>
                      <a:pt x="3060" y="5775"/>
                    </a:lnTo>
                    <a:cubicBezTo>
                      <a:pt x="3251" y="5775"/>
                      <a:pt x="3430" y="5633"/>
                      <a:pt x="3465" y="5430"/>
                    </a:cubicBezTo>
                    <a:lnTo>
                      <a:pt x="3572" y="4930"/>
                    </a:lnTo>
                    <a:cubicBezTo>
                      <a:pt x="3668" y="4894"/>
                      <a:pt x="3751" y="4859"/>
                      <a:pt x="3846" y="4823"/>
                    </a:cubicBezTo>
                    <a:lnTo>
                      <a:pt x="4275" y="5109"/>
                    </a:lnTo>
                    <a:cubicBezTo>
                      <a:pt x="4344" y="5153"/>
                      <a:pt x="4422" y="5175"/>
                      <a:pt x="4500" y="5175"/>
                    </a:cubicBezTo>
                    <a:cubicBezTo>
                      <a:pt x="4610" y="5175"/>
                      <a:pt x="4720" y="5132"/>
                      <a:pt x="4811" y="5049"/>
                    </a:cubicBezTo>
                    <a:lnTo>
                      <a:pt x="5049" y="4811"/>
                    </a:lnTo>
                    <a:cubicBezTo>
                      <a:pt x="5180" y="4680"/>
                      <a:pt x="5215" y="4454"/>
                      <a:pt x="5108" y="4275"/>
                    </a:cubicBezTo>
                    <a:lnTo>
                      <a:pt x="4823" y="3847"/>
                    </a:lnTo>
                    <a:cubicBezTo>
                      <a:pt x="4870" y="3751"/>
                      <a:pt x="4894" y="3668"/>
                      <a:pt x="4930" y="3573"/>
                    </a:cubicBezTo>
                    <a:lnTo>
                      <a:pt x="5442" y="3466"/>
                    </a:lnTo>
                    <a:cubicBezTo>
                      <a:pt x="5632" y="3430"/>
                      <a:pt x="5775" y="3263"/>
                      <a:pt x="5775" y="3049"/>
                    </a:cubicBezTo>
                    <a:lnTo>
                      <a:pt x="5775" y="2727"/>
                    </a:lnTo>
                    <a:cubicBezTo>
                      <a:pt x="5775" y="2513"/>
                      <a:pt x="5644" y="2358"/>
                      <a:pt x="5454" y="2311"/>
                    </a:cubicBezTo>
                    <a:lnTo>
                      <a:pt x="4942" y="2204"/>
                    </a:lnTo>
                    <a:cubicBezTo>
                      <a:pt x="4918" y="2120"/>
                      <a:pt x="4870" y="2025"/>
                      <a:pt x="4846" y="1942"/>
                    </a:cubicBezTo>
                    <a:lnTo>
                      <a:pt x="5120" y="1501"/>
                    </a:lnTo>
                    <a:cubicBezTo>
                      <a:pt x="5227" y="1346"/>
                      <a:pt x="5215" y="1120"/>
                      <a:pt x="5061" y="965"/>
                    </a:cubicBezTo>
                    <a:lnTo>
                      <a:pt x="4823" y="727"/>
                    </a:lnTo>
                    <a:cubicBezTo>
                      <a:pt x="4745" y="650"/>
                      <a:pt x="4634" y="610"/>
                      <a:pt x="4520" y="610"/>
                    </a:cubicBezTo>
                    <a:cubicBezTo>
                      <a:pt x="4441" y="610"/>
                      <a:pt x="4360" y="629"/>
                      <a:pt x="4287" y="668"/>
                    </a:cubicBezTo>
                    <a:lnTo>
                      <a:pt x="3858" y="953"/>
                    </a:lnTo>
                    <a:cubicBezTo>
                      <a:pt x="3763" y="906"/>
                      <a:pt x="3680" y="882"/>
                      <a:pt x="3596" y="846"/>
                    </a:cubicBezTo>
                    <a:lnTo>
                      <a:pt x="3489" y="346"/>
                    </a:lnTo>
                    <a:cubicBezTo>
                      <a:pt x="3441" y="156"/>
                      <a:pt x="3275" y="1"/>
                      <a:pt x="3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55;p38">
                <a:extLst>
                  <a:ext uri="{FF2B5EF4-FFF2-40B4-BE49-F238E27FC236}">
                    <a16:creationId xmlns:a16="http://schemas.microsoft.com/office/drawing/2014/main" id="{A3B231A6-4E38-434B-AA2C-08B58C797BD3}"/>
                  </a:ext>
                </a:extLst>
              </p:cNvPr>
              <p:cNvSpPr/>
              <p:nvPr/>
            </p:nvSpPr>
            <p:spPr>
              <a:xfrm>
                <a:off x="3326526" y="4036907"/>
                <a:ext cx="62541" cy="62573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66" extrusionOk="0">
                    <a:moveTo>
                      <a:pt x="977" y="1"/>
                    </a:moveTo>
                    <a:cubicBezTo>
                      <a:pt x="441" y="1"/>
                      <a:pt x="0" y="453"/>
                      <a:pt x="0" y="989"/>
                    </a:cubicBezTo>
                    <a:cubicBezTo>
                      <a:pt x="0" y="1525"/>
                      <a:pt x="441" y="1965"/>
                      <a:pt x="977" y="1965"/>
                    </a:cubicBezTo>
                    <a:cubicBezTo>
                      <a:pt x="1203" y="1965"/>
                      <a:pt x="1417" y="1894"/>
                      <a:pt x="1572" y="1763"/>
                    </a:cubicBezTo>
                    <a:cubicBezTo>
                      <a:pt x="1655" y="1703"/>
                      <a:pt x="1667" y="1596"/>
                      <a:pt x="1608" y="1501"/>
                    </a:cubicBezTo>
                    <a:cubicBezTo>
                      <a:pt x="1574" y="1461"/>
                      <a:pt x="1525" y="1439"/>
                      <a:pt x="1473" y="1439"/>
                    </a:cubicBezTo>
                    <a:cubicBezTo>
                      <a:pt x="1434" y="1439"/>
                      <a:pt x="1394" y="1452"/>
                      <a:pt x="1358" y="1477"/>
                    </a:cubicBezTo>
                    <a:cubicBezTo>
                      <a:pt x="1250" y="1561"/>
                      <a:pt x="1119" y="1608"/>
                      <a:pt x="965" y="1608"/>
                    </a:cubicBezTo>
                    <a:cubicBezTo>
                      <a:pt x="619" y="1608"/>
                      <a:pt x="346" y="1322"/>
                      <a:pt x="346" y="977"/>
                    </a:cubicBezTo>
                    <a:cubicBezTo>
                      <a:pt x="346" y="644"/>
                      <a:pt x="619" y="358"/>
                      <a:pt x="977" y="358"/>
                    </a:cubicBezTo>
                    <a:cubicBezTo>
                      <a:pt x="1322" y="358"/>
                      <a:pt x="1608" y="644"/>
                      <a:pt x="1608" y="989"/>
                    </a:cubicBezTo>
                    <a:cubicBezTo>
                      <a:pt x="1608" y="1084"/>
                      <a:pt x="1679" y="1168"/>
                      <a:pt x="1786" y="1168"/>
                    </a:cubicBezTo>
                    <a:cubicBezTo>
                      <a:pt x="1893" y="1168"/>
                      <a:pt x="1965" y="1084"/>
                      <a:pt x="1965" y="989"/>
                    </a:cubicBezTo>
                    <a:cubicBezTo>
                      <a:pt x="1965" y="453"/>
                      <a:pt x="1512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56;p38">
                <a:extLst>
                  <a:ext uri="{FF2B5EF4-FFF2-40B4-BE49-F238E27FC236}">
                    <a16:creationId xmlns:a16="http://schemas.microsoft.com/office/drawing/2014/main" id="{214736EE-BB57-B64B-8822-EE0E73E8E78D}"/>
                  </a:ext>
                </a:extLst>
              </p:cNvPr>
              <p:cNvSpPr/>
              <p:nvPr/>
            </p:nvSpPr>
            <p:spPr>
              <a:xfrm>
                <a:off x="3196542" y="3907687"/>
                <a:ext cx="68238" cy="68238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144" extrusionOk="0">
                    <a:moveTo>
                      <a:pt x="1072" y="358"/>
                    </a:moveTo>
                    <a:cubicBezTo>
                      <a:pt x="1477" y="358"/>
                      <a:pt x="1786" y="680"/>
                      <a:pt x="1786" y="1072"/>
                    </a:cubicBezTo>
                    <a:cubicBezTo>
                      <a:pt x="1786" y="1477"/>
                      <a:pt x="1465" y="1787"/>
                      <a:pt x="1072" y="1787"/>
                    </a:cubicBezTo>
                    <a:cubicBezTo>
                      <a:pt x="691" y="1787"/>
                      <a:pt x="358" y="1453"/>
                      <a:pt x="358" y="1072"/>
                    </a:cubicBezTo>
                    <a:cubicBezTo>
                      <a:pt x="358" y="668"/>
                      <a:pt x="691" y="358"/>
                      <a:pt x="1072" y="358"/>
                    </a:cubicBezTo>
                    <a:close/>
                    <a:moveTo>
                      <a:pt x="1072" y="1"/>
                    </a:moveTo>
                    <a:cubicBezTo>
                      <a:pt x="477" y="1"/>
                      <a:pt x="0" y="477"/>
                      <a:pt x="0" y="1072"/>
                    </a:cubicBezTo>
                    <a:cubicBezTo>
                      <a:pt x="0" y="1668"/>
                      <a:pt x="477" y="2144"/>
                      <a:pt x="1072" y="2144"/>
                    </a:cubicBezTo>
                    <a:cubicBezTo>
                      <a:pt x="1667" y="2144"/>
                      <a:pt x="2144" y="1656"/>
                      <a:pt x="2144" y="1072"/>
                    </a:cubicBezTo>
                    <a:cubicBezTo>
                      <a:pt x="2144" y="477"/>
                      <a:pt x="1667" y="1"/>
                      <a:pt x="1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765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4" name="Google Shape;754;p37"/>
          <p:cNvGrpSpPr/>
          <p:nvPr/>
        </p:nvGrpSpPr>
        <p:grpSpPr>
          <a:xfrm flipH="1">
            <a:off x="6035700" y="363750"/>
            <a:ext cx="2676375" cy="1931750"/>
            <a:chOff x="-3651325" y="-2528050"/>
            <a:chExt cx="2676375" cy="1931750"/>
          </a:xfrm>
        </p:grpSpPr>
        <p:sp>
          <p:nvSpPr>
            <p:cNvPr id="755" name="Google Shape;755;p37"/>
            <p:cNvSpPr/>
            <p:nvPr/>
          </p:nvSpPr>
          <p:spPr>
            <a:xfrm>
              <a:off x="-3651325" y="-2449675"/>
              <a:ext cx="2278950" cy="1853375"/>
            </a:xfrm>
            <a:custGeom>
              <a:avLst/>
              <a:gdLst/>
              <a:ahLst/>
              <a:cxnLst/>
              <a:rect l="l" t="t" r="r" b="b"/>
              <a:pathLst>
                <a:path w="91158" h="74135" extrusionOk="0">
                  <a:moveTo>
                    <a:pt x="27313" y="0"/>
                  </a:moveTo>
                  <a:cubicBezTo>
                    <a:pt x="19451" y="0"/>
                    <a:pt x="12651" y="6569"/>
                    <a:pt x="8457" y="13281"/>
                  </a:cubicBezTo>
                  <a:cubicBezTo>
                    <a:pt x="1980" y="23645"/>
                    <a:pt x="20" y="34020"/>
                    <a:pt x="9" y="46198"/>
                  </a:cubicBezTo>
                  <a:cubicBezTo>
                    <a:pt x="0" y="56051"/>
                    <a:pt x="2535" y="74135"/>
                    <a:pt x="33687" y="74135"/>
                  </a:cubicBezTo>
                  <a:lnTo>
                    <a:pt x="70703" y="74135"/>
                  </a:lnTo>
                  <a:cubicBezTo>
                    <a:pt x="91157" y="74135"/>
                    <a:pt x="87972" y="61851"/>
                    <a:pt x="75113" y="57965"/>
                  </a:cubicBezTo>
                  <a:cubicBezTo>
                    <a:pt x="66161" y="55261"/>
                    <a:pt x="60234" y="52199"/>
                    <a:pt x="55341" y="47328"/>
                  </a:cubicBezTo>
                  <a:cubicBezTo>
                    <a:pt x="50142" y="42149"/>
                    <a:pt x="48303" y="37118"/>
                    <a:pt x="46894" y="30075"/>
                  </a:cubicBezTo>
                  <a:cubicBezTo>
                    <a:pt x="44928" y="20258"/>
                    <a:pt x="42797" y="4596"/>
                    <a:pt x="32170" y="849"/>
                  </a:cubicBezTo>
                  <a:cubicBezTo>
                    <a:pt x="30516" y="266"/>
                    <a:pt x="28893" y="0"/>
                    <a:pt x="27313" y="0"/>
                  </a:cubicBezTo>
                  <a:close/>
                </a:path>
              </a:pathLst>
            </a:custGeom>
            <a:solidFill>
              <a:schemeClr val="accent4"/>
            </a:solidFill>
            <a:ln w="120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-3454175" y="-2336050"/>
              <a:ext cx="1706500" cy="1564000"/>
            </a:xfrm>
            <a:custGeom>
              <a:avLst/>
              <a:gdLst/>
              <a:ahLst/>
              <a:cxnLst/>
              <a:rect l="l" t="t" r="r" b="b"/>
              <a:pathLst>
                <a:path w="68260" h="62560" extrusionOk="0">
                  <a:moveTo>
                    <a:pt x="22972" y="0"/>
                  </a:moveTo>
                  <a:cubicBezTo>
                    <a:pt x="20473" y="0"/>
                    <a:pt x="17995" y="495"/>
                    <a:pt x="15799" y="1700"/>
                  </a:cubicBezTo>
                  <a:cubicBezTo>
                    <a:pt x="11978" y="3798"/>
                    <a:pt x="9011" y="7228"/>
                    <a:pt x="6909" y="11043"/>
                  </a:cubicBezTo>
                  <a:cubicBezTo>
                    <a:pt x="4807" y="14859"/>
                    <a:pt x="3517" y="19065"/>
                    <a:pt x="2471" y="23291"/>
                  </a:cubicBezTo>
                  <a:cubicBezTo>
                    <a:pt x="1018" y="29160"/>
                    <a:pt x="1" y="33313"/>
                    <a:pt x="738" y="39314"/>
                  </a:cubicBezTo>
                  <a:cubicBezTo>
                    <a:pt x="1991" y="49500"/>
                    <a:pt x="8388" y="58490"/>
                    <a:pt x="18344" y="60872"/>
                  </a:cubicBezTo>
                  <a:cubicBezTo>
                    <a:pt x="24066" y="62241"/>
                    <a:pt x="29475" y="62559"/>
                    <a:pt x="35268" y="62559"/>
                  </a:cubicBezTo>
                  <a:cubicBezTo>
                    <a:pt x="39632" y="62559"/>
                    <a:pt x="44214" y="62379"/>
                    <a:pt x="49314" y="62331"/>
                  </a:cubicBezTo>
                  <a:cubicBezTo>
                    <a:pt x="53855" y="62289"/>
                    <a:pt x="68260" y="60536"/>
                    <a:pt x="64471" y="52758"/>
                  </a:cubicBezTo>
                  <a:cubicBezTo>
                    <a:pt x="62636" y="48995"/>
                    <a:pt x="54853" y="50126"/>
                    <a:pt x="46452" y="41322"/>
                  </a:cubicBezTo>
                  <a:cubicBezTo>
                    <a:pt x="41588" y="36224"/>
                    <a:pt x="39565" y="31819"/>
                    <a:pt x="38186" y="25185"/>
                  </a:cubicBezTo>
                  <a:cubicBezTo>
                    <a:pt x="37019" y="19576"/>
                    <a:pt x="32651" y="831"/>
                    <a:pt x="24882" y="93"/>
                  </a:cubicBezTo>
                  <a:cubicBezTo>
                    <a:pt x="24247" y="32"/>
                    <a:pt x="23609" y="0"/>
                    <a:pt x="229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-3453025" y="-2245400"/>
              <a:ext cx="1236750" cy="1489125"/>
            </a:xfrm>
            <a:custGeom>
              <a:avLst/>
              <a:gdLst/>
              <a:ahLst/>
              <a:cxnLst/>
              <a:rect l="l" t="t" r="r" b="b"/>
              <a:pathLst>
                <a:path w="49470" h="59565" extrusionOk="0">
                  <a:moveTo>
                    <a:pt x="12734" y="0"/>
                  </a:moveTo>
                  <a:cubicBezTo>
                    <a:pt x="12703" y="0"/>
                    <a:pt x="12672" y="11"/>
                    <a:pt x="12643" y="35"/>
                  </a:cubicBezTo>
                  <a:lnTo>
                    <a:pt x="12643" y="37"/>
                  </a:lnTo>
                  <a:cubicBezTo>
                    <a:pt x="10654" y="1746"/>
                    <a:pt x="8950" y="3773"/>
                    <a:pt x="7493" y="5951"/>
                  </a:cubicBezTo>
                  <a:cubicBezTo>
                    <a:pt x="5894" y="8342"/>
                    <a:pt x="4582" y="10920"/>
                    <a:pt x="3507" y="13586"/>
                  </a:cubicBezTo>
                  <a:cubicBezTo>
                    <a:pt x="2380" y="16392"/>
                    <a:pt x="1514" y="19297"/>
                    <a:pt x="924" y="22263"/>
                  </a:cubicBezTo>
                  <a:cubicBezTo>
                    <a:pt x="333" y="25220"/>
                    <a:pt x="4" y="28240"/>
                    <a:pt x="1" y="31257"/>
                  </a:cubicBezTo>
                  <a:cubicBezTo>
                    <a:pt x="0" y="34182"/>
                    <a:pt x="300" y="37119"/>
                    <a:pt x="994" y="39964"/>
                  </a:cubicBezTo>
                  <a:cubicBezTo>
                    <a:pt x="1650" y="42655"/>
                    <a:pt x="2669" y="45282"/>
                    <a:pt x="4130" y="47641"/>
                  </a:cubicBezTo>
                  <a:cubicBezTo>
                    <a:pt x="5581" y="49988"/>
                    <a:pt x="7462" y="52049"/>
                    <a:pt x="9695" y="53672"/>
                  </a:cubicBezTo>
                  <a:cubicBezTo>
                    <a:pt x="12617" y="55796"/>
                    <a:pt x="16100" y="57073"/>
                    <a:pt x="19582" y="57940"/>
                  </a:cubicBezTo>
                  <a:cubicBezTo>
                    <a:pt x="23927" y="59025"/>
                    <a:pt x="28420" y="59435"/>
                    <a:pt x="32889" y="59542"/>
                  </a:cubicBezTo>
                  <a:cubicBezTo>
                    <a:pt x="33561" y="59558"/>
                    <a:pt x="34233" y="59565"/>
                    <a:pt x="34905" y="59565"/>
                  </a:cubicBezTo>
                  <a:cubicBezTo>
                    <a:pt x="36474" y="59565"/>
                    <a:pt x="38043" y="59525"/>
                    <a:pt x="39612" y="59467"/>
                  </a:cubicBezTo>
                  <a:cubicBezTo>
                    <a:pt x="41805" y="59386"/>
                    <a:pt x="44002" y="59290"/>
                    <a:pt x="46188" y="59101"/>
                  </a:cubicBezTo>
                  <a:cubicBezTo>
                    <a:pt x="47211" y="59011"/>
                    <a:pt x="48242" y="58920"/>
                    <a:pt x="49269" y="58864"/>
                  </a:cubicBezTo>
                  <a:cubicBezTo>
                    <a:pt x="49465" y="58852"/>
                    <a:pt x="49470" y="58551"/>
                    <a:pt x="49280" y="58551"/>
                  </a:cubicBezTo>
                  <a:cubicBezTo>
                    <a:pt x="49276" y="58551"/>
                    <a:pt x="49273" y="58551"/>
                    <a:pt x="49269" y="58551"/>
                  </a:cubicBezTo>
                  <a:cubicBezTo>
                    <a:pt x="47154" y="58670"/>
                    <a:pt x="45030" y="58704"/>
                    <a:pt x="42914" y="58795"/>
                  </a:cubicBezTo>
                  <a:cubicBezTo>
                    <a:pt x="40732" y="58890"/>
                    <a:pt x="38546" y="58960"/>
                    <a:pt x="36361" y="58966"/>
                  </a:cubicBezTo>
                  <a:cubicBezTo>
                    <a:pt x="36205" y="58966"/>
                    <a:pt x="36049" y="58966"/>
                    <a:pt x="35893" y="58966"/>
                  </a:cubicBezTo>
                  <a:cubicBezTo>
                    <a:pt x="31582" y="58966"/>
                    <a:pt x="27258" y="58785"/>
                    <a:pt x="23005" y="58049"/>
                  </a:cubicBezTo>
                  <a:cubicBezTo>
                    <a:pt x="19146" y="57381"/>
                    <a:pt x="15206" y="56304"/>
                    <a:pt x="11793" y="54336"/>
                  </a:cubicBezTo>
                  <a:cubicBezTo>
                    <a:pt x="9426" y="52970"/>
                    <a:pt x="7360" y="51138"/>
                    <a:pt x="5720" y="48952"/>
                  </a:cubicBezTo>
                  <a:cubicBezTo>
                    <a:pt x="4092" y="46779"/>
                    <a:pt x="2886" y="44312"/>
                    <a:pt x="2060" y="41728"/>
                  </a:cubicBezTo>
                  <a:cubicBezTo>
                    <a:pt x="1188" y="39005"/>
                    <a:pt x="724" y="36163"/>
                    <a:pt x="570" y="33311"/>
                  </a:cubicBezTo>
                  <a:cubicBezTo>
                    <a:pt x="412" y="30345"/>
                    <a:pt x="575" y="27360"/>
                    <a:pt x="1015" y="24425"/>
                  </a:cubicBezTo>
                  <a:cubicBezTo>
                    <a:pt x="1459" y="21463"/>
                    <a:pt x="2172" y="18549"/>
                    <a:pt x="3148" y="15717"/>
                  </a:cubicBezTo>
                  <a:cubicBezTo>
                    <a:pt x="4087" y="12988"/>
                    <a:pt x="5272" y="10338"/>
                    <a:pt x="6730" y="7845"/>
                  </a:cubicBezTo>
                  <a:cubicBezTo>
                    <a:pt x="8073" y="5550"/>
                    <a:pt x="9647" y="3375"/>
                    <a:pt x="11515" y="1478"/>
                  </a:cubicBezTo>
                  <a:cubicBezTo>
                    <a:pt x="11941" y="1046"/>
                    <a:pt x="12382" y="630"/>
                    <a:pt x="12837" y="230"/>
                  </a:cubicBezTo>
                  <a:cubicBezTo>
                    <a:pt x="12942" y="138"/>
                    <a:pt x="12845" y="0"/>
                    <a:pt x="12734" y="0"/>
                  </a:cubicBezTo>
                  <a:close/>
                </a:path>
              </a:pathLst>
            </a:custGeom>
            <a:solidFill>
              <a:srgbClr val="ABB3E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-1747500" y="-1132375"/>
              <a:ext cx="724075" cy="490375"/>
            </a:xfrm>
            <a:custGeom>
              <a:avLst/>
              <a:gdLst/>
              <a:ahLst/>
              <a:cxnLst/>
              <a:rect l="l" t="t" r="r" b="b"/>
              <a:pathLst>
                <a:path w="28963" h="19615" extrusionOk="0">
                  <a:moveTo>
                    <a:pt x="7776" y="0"/>
                  </a:moveTo>
                  <a:lnTo>
                    <a:pt x="0" y="6565"/>
                  </a:lnTo>
                  <a:lnTo>
                    <a:pt x="12622" y="15973"/>
                  </a:lnTo>
                  <a:lnTo>
                    <a:pt x="14993" y="19614"/>
                  </a:lnTo>
                  <a:lnTo>
                    <a:pt x="28547" y="10376"/>
                  </a:lnTo>
                  <a:cubicBezTo>
                    <a:pt x="28877" y="10151"/>
                    <a:pt x="28963" y="9700"/>
                    <a:pt x="28737" y="9369"/>
                  </a:cubicBezTo>
                  <a:cubicBezTo>
                    <a:pt x="28599" y="9168"/>
                    <a:pt x="28373" y="9052"/>
                    <a:pt x="28137" y="9052"/>
                  </a:cubicBezTo>
                  <a:cubicBezTo>
                    <a:pt x="28082" y="9052"/>
                    <a:pt x="28027" y="9058"/>
                    <a:pt x="27972" y="9071"/>
                  </a:cubicBezTo>
                  <a:lnTo>
                    <a:pt x="20287" y="10328"/>
                  </a:lnTo>
                  <a:lnTo>
                    <a:pt x="7776" y="0"/>
                  </a:ln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-1431975" y="-911850"/>
              <a:ext cx="457025" cy="312950"/>
            </a:xfrm>
            <a:custGeom>
              <a:avLst/>
              <a:gdLst/>
              <a:ahLst/>
              <a:cxnLst/>
              <a:rect l="l" t="t" r="r" b="b"/>
              <a:pathLst>
                <a:path w="18281" h="12518" extrusionOk="0">
                  <a:moveTo>
                    <a:pt x="15762" y="1"/>
                  </a:moveTo>
                  <a:cubicBezTo>
                    <a:pt x="15730" y="1"/>
                    <a:pt x="15700" y="3"/>
                    <a:pt x="15671" y="9"/>
                  </a:cubicBezTo>
                  <a:lnTo>
                    <a:pt x="7646" y="1523"/>
                  </a:lnTo>
                  <a:cubicBezTo>
                    <a:pt x="5154" y="5224"/>
                    <a:pt x="1" y="7154"/>
                    <a:pt x="1" y="7154"/>
                  </a:cubicBezTo>
                  <a:lnTo>
                    <a:pt x="2366" y="12370"/>
                  </a:lnTo>
                  <a:cubicBezTo>
                    <a:pt x="2431" y="12466"/>
                    <a:pt x="2537" y="12517"/>
                    <a:pt x="2645" y="12517"/>
                  </a:cubicBezTo>
                  <a:cubicBezTo>
                    <a:pt x="2711" y="12517"/>
                    <a:pt x="2777" y="12498"/>
                    <a:pt x="2836" y="12459"/>
                  </a:cubicBezTo>
                  <a:lnTo>
                    <a:pt x="17977" y="2250"/>
                  </a:lnTo>
                  <a:cubicBezTo>
                    <a:pt x="18281" y="2042"/>
                    <a:pt x="17033" y="615"/>
                    <a:pt x="17021" y="605"/>
                  </a:cubicBezTo>
                  <a:cubicBezTo>
                    <a:pt x="16625" y="293"/>
                    <a:pt x="16102" y="1"/>
                    <a:pt x="157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-1203750" y="-889800"/>
              <a:ext cx="3950" cy="51600"/>
            </a:xfrm>
            <a:custGeom>
              <a:avLst/>
              <a:gdLst/>
              <a:ahLst/>
              <a:cxnLst/>
              <a:rect l="l" t="t" r="r" b="b"/>
              <a:pathLst>
                <a:path w="158" h="2064" fill="none" extrusionOk="0">
                  <a:moveTo>
                    <a:pt x="43" y="1"/>
                  </a:moveTo>
                  <a:cubicBezTo>
                    <a:pt x="1" y="690"/>
                    <a:pt x="39" y="1383"/>
                    <a:pt x="158" y="2064"/>
                  </a:cubicBezTo>
                </a:path>
              </a:pathLst>
            </a:custGeom>
            <a:noFill/>
            <a:ln w="9050" cap="flat" cmpd="sng">
              <a:solidFill>
                <a:schemeClr val="accent5"/>
              </a:solidFill>
              <a:prstDash val="solid"/>
              <a:miter lim="14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-1175825" y="-891275"/>
              <a:ext cx="3700" cy="43475"/>
            </a:xfrm>
            <a:custGeom>
              <a:avLst/>
              <a:gdLst/>
              <a:ahLst/>
              <a:cxnLst/>
              <a:rect l="l" t="t" r="r" b="b"/>
              <a:pathLst>
                <a:path w="148" h="1739" fill="none" extrusionOk="0">
                  <a:moveTo>
                    <a:pt x="24" y="0"/>
                  </a:moveTo>
                  <a:cubicBezTo>
                    <a:pt x="1" y="744"/>
                    <a:pt x="50" y="1129"/>
                    <a:pt x="148" y="1739"/>
                  </a:cubicBezTo>
                </a:path>
              </a:pathLst>
            </a:custGeom>
            <a:noFill/>
            <a:ln w="9050" cap="flat" cmpd="sng">
              <a:solidFill>
                <a:schemeClr val="accent5"/>
              </a:solidFill>
              <a:prstDash val="solid"/>
              <a:miter lim="14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-1153475" y="-893900"/>
              <a:ext cx="3025" cy="40150"/>
            </a:xfrm>
            <a:custGeom>
              <a:avLst/>
              <a:gdLst/>
              <a:ahLst/>
              <a:cxnLst/>
              <a:rect l="l" t="t" r="r" b="b"/>
              <a:pathLst>
                <a:path w="121" h="1606" fill="none" extrusionOk="0">
                  <a:moveTo>
                    <a:pt x="22" y="1"/>
                  </a:moveTo>
                  <a:cubicBezTo>
                    <a:pt x="0" y="495"/>
                    <a:pt x="65" y="1113"/>
                    <a:pt x="121" y="1605"/>
                  </a:cubicBezTo>
                </a:path>
              </a:pathLst>
            </a:custGeom>
            <a:noFill/>
            <a:ln w="9050" cap="flat" cmpd="sng">
              <a:solidFill>
                <a:schemeClr val="accent5"/>
              </a:solidFill>
              <a:prstDash val="solid"/>
              <a:miter lim="14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-1383175" y="-885725"/>
              <a:ext cx="386450" cy="263475"/>
            </a:xfrm>
            <a:custGeom>
              <a:avLst/>
              <a:gdLst/>
              <a:ahLst/>
              <a:cxnLst/>
              <a:rect l="l" t="t" r="r" b="b"/>
              <a:pathLst>
                <a:path w="15458" h="10539" fill="none" extrusionOk="0">
                  <a:moveTo>
                    <a:pt x="1" y="10538"/>
                  </a:moveTo>
                  <a:lnTo>
                    <a:pt x="15457" y="1"/>
                  </a:lnTo>
                </a:path>
              </a:pathLst>
            </a:custGeom>
            <a:noFill/>
            <a:ln w="9050" cap="flat" cmpd="sng">
              <a:solidFill>
                <a:schemeClr val="accent5"/>
              </a:solidFill>
              <a:prstDash val="solid"/>
              <a:miter lim="14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-1411025" y="-746375"/>
              <a:ext cx="137225" cy="59600"/>
            </a:xfrm>
            <a:custGeom>
              <a:avLst/>
              <a:gdLst/>
              <a:ahLst/>
              <a:cxnLst/>
              <a:rect l="l" t="t" r="r" b="b"/>
              <a:pathLst>
                <a:path w="5489" h="2384" fill="none" extrusionOk="0">
                  <a:moveTo>
                    <a:pt x="0" y="2384"/>
                  </a:moveTo>
                  <a:cubicBezTo>
                    <a:pt x="0" y="2384"/>
                    <a:pt x="3695" y="1"/>
                    <a:pt x="5489" y="1985"/>
                  </a:cubicBezTo>
                </a:path>
              </a:pathLst>
            </a:custGeom>
            <a:noFill/>
            <a:ln w="9050" cap="flat" cmpd="sng">
              <a:solidFill>
                <a:schemeClr val="accent5"/>
              </a:solidFill>
              <a:prstDash val="solid"/>
              <a:miter lim="14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-1082400" y="-903900"/>
              <a:ext cx="6150" cy="72475"/>
            </a:xfrm>
            <a:custGeom>
              <a:avLst/>
              <a:gdLst/>
              <a:ahLst/>
              <a:cxnLst/>
              <a:rect l="l" t="t" r="r" b="b"/>
              <a:pathLst>
                <a:path w="246" h="2899" fill="none" extrusionOk="0">
                  <a:moveTo>
                    <a:pt x="41" y="1"/>
                  </a:moveTo>
                  <a:cubicBezTo>
                    <a:pt x="41" y="1"/>
                    <a:pt x="1" y="2105"/>
                    <a:pt x="245" y="2898"/>
                  </a:cubicBezTo>
                </a:path>
              </a:pathLst>
            </a:custGeom>
            <a:noFill/>
            <a:ln w="9050" cap="flat" cmpd="sng">
              <a:solidFill>
                <a:schemeClr val="accent5"/>
              </a:solidFill>
              <a:prstDash val="solid"/>
              <a:miter lim="14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-2203725" y="-1104425"/>
              <a:ext cx="561375" cy="464525"/>
            </a:xfrm>
            <a:custGeom>
              <a:avLst/>
              <a:gdLst/>
              <a:ahLst/>
              <a:cxnLst/>
              <a:rect l="l" t="t" r="r" b="b"/>
              <a:pathLst>
                <a:path w="22455" h="18581" extrusionOk="0">
                  <a:moveTo>
                    <a:pt x="10118" y="1"/>
                  </a:moveTo>
                  <a:lnTo>
                    <a:pt x="1" y="1096"/>
                  </a:lnTo>
                  <a:lnTo>
                    <a:pt x="5398" y="14236"/>
                  </a:lnTo>
                  <a:lnTo>
                    <a:pt x="5329" y="18581"/>
                  </a:lnTo>
                  <a:lnTo>
                    <a:pt x="21731" y="18496"/>
                  </a:lnTo>
                  <a:cubicBezTo>
                    <a:pt x="22131" y="18495"/>
                    <a:pt x="22454" y="18167"/>
                    <a:pt x="22451" y="17767"/>
                  </a:cubicBezTo>
                  <a:cubicBezTo>
                    <a:pt x="22450" y="17468"/>
                    <a:pt x="22264" y="17200"/>
                    <a:pt x="21984" y="17094"/>
                  </a:cubicBezTo>
                  <a:lnTo>
                    <a:pt x="14911" y="13840"/>
                  </a:lnTo>
                  <a:lnTo>
                    <a:pt x="10118" y="1"/>
                  </a:ln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7"/>
            <p:cNvSpPr/>
            <p:nvPr/>
          </p:nvSpPr>
          <p:spPr>
            <a:xfrm>
              <a:off x="-2092650" y="-758400"/>
              <a:ext cx="474225" cy="159475"/>
            </a:xfrm>
            <a:custGeom>
              <a:avLst/>
              <a:gdLst/>
              <a:ahLst/>
              <a:cxnLst/>
              <a:rect l="l" t="t" r="r" b="b"/>
              <a:pathLst>
                <a:path w="18969" h="6379" extrusionOk="0">
                  <a:moveTo>
                    <a:pt x="10440" y="0"/>
                  </a:moveTo>
                  <a:cubicBezTo>
                    <a:pt x="8806" y="663"/>
                    <a:pt x="6981" y="863"/>
                    <a:pt x="5372" y="863"/>
                  </a:cubicBezTo>
                  <a:cubicBezTo>
                    <a:pt x="2911" y="863"/>
                    <a:pt x="955" y="395"/>
                    <a:pt x="955" y="395"/>
                  </a:cubicBezTo>
                  <a:lnTo>
                    <a:pt x="0" y="6041"/>
                  </a:lnTo>
                  <a:cubicBezTo>
                    <a:pt x="0" y="6229"/>
                    <a:pt x="153" y="6379"/>
                    <a:pt x="341" y="6379"/>
                  </a:cubicBezTo>
                  <a:lnTo>
                    <a:pt x="18600" y="6379"/>
                  </a:lnTo>
                  <a:cubicBezTo>
                    <a:pt x="18968" y="6377"/>
                    <a:pt x="18731" y="4495"/>
                    <a:pt x="18727" y="4479"/>
                  </a:cubicBezTo>
                  <a:cubicBezTo>
                    <a:pt x="18558" y="3954"/>
                    <a:pt x="18251" y="3364"/>
                    <a:pt x="17940" y="3230"/>
                  </a:cubicBezTo>
                  <a:lnTo>
                    <a:pt x="104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-1817475" y="-750325"/>
              <a:ext cx="26450" cy="44375"/>
            </a:xfrm>
            <a:custGeom>
              <a:avLst/>
              <a:gdLst/>
              <a:ahLst/>
              <a:cxnLst/>
              <a:rect l="l" t="t" r="r" b="b"/>
              <a:pathLst>
                <a:path w="1058" h="1775" fill="none" extrusionOk="0">
                  <a:moveTo>
                    <a:pt x="1058" y="0"/>
                  </a:moveTo>
                  <a:cubicBezTo>
                    <a:pt x="636" y="549"/>
                    <a:pt x="281" y="1145"/>
                    <a:pt x="0" y="1775"/>
                  </a:cubicBezTo>
                </a:path>
              </a:pathLst>
            </a:custGeom>
            <a:noFill/>
            <a:ln w="9050" cap="flat" cmpd="sng">
              <a:solidFill>
                <a:schemeClr val="accent5"/>
              </a:solidFill>
              <a:prstDash val="solid"/>
              <a:miter lim="14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7"/>
            <p:cNvSpPr/>
            <p:nvPr/>
          </p:nvSpPr>
          <p:spPr>
            <a:xfrm>
              <a:off x="-1789175" y="-736225"/>
              <a:ext cx="21725" cy="37750"/>
            </a:xfrm>
            <a:custGeom>
              <a:avLst/>
              <a:gdLst/>
              <a:ahLst/>
              <a:cxnLst/>
              <a:rect l="l" t="t" r="r" b="b"/>
              <a:pathLst>
                <a:path w="869" h="1510" fill="none" extrusionOk="0">
                  <a:moveTo>
                    <a:pt x="868" y="1"/>
                  </a:moveTo>
                  <a:cubicBezTo>
                    <a:pt x="434" y="603"/>
                    <a:pt x="259" y="952"/>
                    <a:pt x="0" y="1509"/>
                  </a:cubicBezTo>
                </a:path>
              </a:pathLst>
            </a:custGeom>
            <a:noFill/>
            <a:ln w="9050" cap="flat" cmpd="sng">
              <a:solidFill>
                <a:schemeClr val="accent5"/>
              </a:solidFill>
              <a:prstDash val="solid"/>
              <a:miter lim="14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7"/>
            <p:cNvSpPr/>
            <p:nvPr/>
          </p:nvSpPr>
          <p:spPr>
            <a:xfrm>
              <a:off x="-1767875" y="-725925"/>
              <a:ext cx="20400" cy="34675"/>
            </a:xfrm>
            <a:custGeom>
              <a:avLst/>
              <a:gdLst/>
              <a:ahLst/>
              <a:cxnLst/>
              <a:rect l="l" t="t" r="r" b="b"/>
              <a:pathLst>
                <a:path w="816" h="1387" fill="none" extrusionOk="0">
                  <a:moveTo>
                    <a:pt x="815" y="0"/>
                  </a:moveTo>
                  <a:cubicBezTo>
                    <a:pt x="520" y="398"/>
                    <a:pt x="229" y="947"/>
                    <a:pt x="0" y="1387"/>
                  </a:cubicBezTo>
                </a:path>
              </a:pathLst>
            </a:custGeom>
            <a:noFill/>
            <a:ln w="9050" cap="flat" cmpd="sng">
              <a:solidFill>
                <a:schemeClr val="accent5"/>
              </a:solidFill>
              <a:prstDash val="solid"/>
              <a:miter lim="14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-2090250" y="-631825"/>
              <a:ext cx="467725" cy="2425"/>
            </a:xfrm>
            <a:custGeom>
              <a:avLst/>
              <a:gdLst/>
              <a:ahLst/>
              <a:cxnLst/>
              <a:rect l="l" t="t" r="r" b="b"/>
              <a:pathLst>
                <a:path w="18709" h="97" fill="none" extrusionOk="0">
                  <a:moveTo>
                    <a:pt x="0" y="97"/>
                  </a:moveTo>
                  <a:lnTo>
                    <a:pt x="18708" y="1"/>
                  </a:lnTo>
                </a:path>
              </a:pathLst>
            </a:custGeom>
            <a:noFill/>
            <a:ln w="9050" cap="flat" cmpd="sng">
              <a:solidFill>
                <a:schemeClr val="accent5"/>
              </a:solidFill>
              <a:prstDash val="solid"/>
              <a:miter lim="14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-2077275" y="-698475"/>
              <a:ext cx="119350" cy="68425"/>
            </a:xfrm>
            <a:custGeom>
              <a:avLst/>
              <a:gdLst/>
              <a:ahLst/>
              <a:cxnLst/>
              <a:rect l="l" t="t" r="r" b="b"/>
              <a:pathLst>
                <a:path w="4774" h="2737" fill="none" extrusionOk="0">
                  <a:moveTo>
                    <a:pt x="1" y="1"/>
                  </a:moveTo>
                  <a:cubicBezTo>
                    <a:pt x="1" y="1"/>
                    <a:pt x="4395" y="89"/>
                    <a:pt x="4773" y="2737"/>
                  </a:cubicBezTo>
                </a:path>
              </a:pathLst>
            </a:custGeom>
            <a:noFill/>
            <a:ln w="9050" cap="flat" cmpd="sng">
              <a:solidFill>
                <a:schemeClr val="accent5"/>
              </a:solidFill>
              <a:prstDash val="solid"/>
              <a:miter lim="14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-1718850" y="-694225"/>
              <a:ext cx="36300" cy="62950"/>
            </a:xfrm>
            <a:custGeom>
              <a:avLst/>
              <a:gdLst/>
              <a:ahLst/>
              <a:cxnLst/>
              <a:rect l="l" t="t" r="r" b="b"/>
              <a:pathLst>
                <a:path w="1452" h="2518" fill="none" extrusionOk="0">
                  <a:moveTo>
                    <a:pt x="1452" y="1"/>
                  </a:moveTo>
                  <a:cubicBezTo>
                    <a:pt x="1452" y="1"/>
                    <a:pt x="240" y="1723"/>
                    <a:pt x="0" y="2517"/>
                  </a:cubicBezTo>
                </a:path>
              </a:pathLst>
            </a:custGeom>
            <a:noFill/>
            <a:ln w="9050" cap="flat" cmpd="sng">
              <a:solidFill>
                <a:schemeClr val="accent5"/>
              </a:solidFill>
              <a:prstDash val="solid"/>
              <a:miter lim="14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-2959275" y="-2455050"/>
              <a:ext cx="259925" cy="242950"/>
            </a:xfrm>
            <a:custGeom>
              <a:avLst/>
              <a:gdLst/>
              <a:ahLst/>
              <a:cxnLst/>
              <a:rect l="l" t="t" r="r" b="b"/>
              <a:pathLst>
                <a:path w="10397" h="9718" extrusionOk="0">
                  <a:moveTo>
                    <a:pt x="6804" y="0"/>
                  </a:moveTo>
                  <a:cubicBezTo>
                    <a:pt x="6463" y="0"/>
                    <a:pt x="1674" y="63"/>
                    <a:pt x="358" y="3548"/>
                  </a:cubicBezTo>
                  <a:cubicBezTo>
                    <a:pt x="1" y="4494"/>
                    <a:pt x="2462" y="8892"/>
                    <a:pt x="3585" y="9442"/>
                  </a:cubicBezTo>
                  <a:cubicBezTo>
                    <a:pt x="3974" y="9633"/>
                    <a:pt x="4460" y="9718"/>
                    <a:pt x="4980" y="9718"/>
                  </a:cubicBezTo>
                  <a:cubicBezTo>
                    <a:pt x="6486" y="9718"/>
                    <a:pt x="8282" y="9006"/>
                    <a:pt x="8871" y="8068"/>
                  </a:cubicBezTo>
                  <a:cubicBezTo>
                    <a:pt x="10397" y="5639"/>
                    <a:pt x="6823" y="0"/>
                    <a:pt x="6823" y="0"/>
                  </a:cubicBezTo>
                  <a:cubicBezTo>
                    <a:pt x="6823" y="0"/>
                    <a:pt x="6816" y="0"/>
                    <a:pt x="6804" y="0"/>
                  </a:cubicBez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-2965825" y="-2257150"/>
              <a:ext cx="195325" cy="191750"/>
            </a:xfrm>
            <a:custGeom>
              <a:avLst/>
              <a:gdLst/>
              <a:ahLst/>
              <a:cxnLst/>
              <a:rect l="l" t="t" r="r" b="b"/>
              <a:pathLst>
                <a:path w="7813" h="7670" extrusionOk="0">
                  <a:moveTo>
                    <a:pt x="340" y="0"/>
                  </a:moveTo>
                  <a:lnTo>
                    <a:pt x="1" y="4369"/>
                  </a:lnTo>
                  <a:cubicBezTo>
                    <a:pt x="1" y="4369"/>
                    <a:pt x="1323" y="7670"/>
                    <a:pt x="3792" y="7670"/>
                  </a:cubicBezTo>
                  <a:cubicBezTo>
                    <a:pt x="4905" y="7670"/>
                    <a:pt x="6250" y="7000"/>
                    <a:pt x="7812" y="5057"/>
                  </a:cubicBezTo>
                  <a:lnTo>
                    <a:pt x="7590" y="236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-3030100" y="-2528050"/>
              <a:ext cx="297150" cy="307500"/>
            </a:xfrm>
            <a:custGeom>
              <a:avLst/>
              <a:gdLst/>
              <a:ahLst/>
              <a:cxnLst/>
              <a:rect l="l" t="t" r="r" b="b"/>
              <a:pathLst>
                <a:path w="11886" h="12300" extrusionOk="0">
                  <a:moveTo>
                    <a:pt x="10735" y="1"/>
                  </a:moveTo>
                  <a:cubicBezTo>
                    <a:pt x="9482" y="1"/>
                    <a:pt x="7463" y="1100"/>
                    <a:pt x="6013" y="1332"/>
                  </a:cubicBezTo>
                  <a:cubicBezTo>
                    <a:pt x="4671" y="1546"/>
                    <a:pt x="2438" y="1488"/>
                    <a:pt x="1773" y="2801"/>
                  </a:cubicBezTo>
                  <a:cubicBezTo>
                    <a:pt x="1221" y="3892"/>
                    <a:pt x="1238" y="4016"/>
                    <a:pt x="1272" y="4019"/>
                  </a:cubicBezTo>
                  <a:lnTo>
                    <a:pt x="1272" y="4019"/>
                  </a:lnTo>
                  <a:cubicBezTo>
                    <a:pt x="1109" y="4086"/>
                    <a:pt x="1" y="4597"/>
                    <a:pt x="210" y="6083"/>
                  </a:cubicBezTo>
                  <a:cubicBezTo>
                    <a:pt x="425" y="7617"/>
                    <a:pt x="857" y="8272"/>
                    <a:pt x="1375" y="9529"/>
                  </a:cubicBezTo>
                  <a:cubicBezTo>
                    <a:pt x="1938" y="10895"/>
                    <a:pt x="2405" y="11808"/>
                    <a:pt x="3104" y="12130"/>
                  </a:cubicBezTo>
                  <a:cubicBezTo>
                    <a:pt x="3359" y="12247"/>
                    <a:pt x="3625" y="12299"/>
                    <a:pt x="3865" y="12299"/>
                  </a:cubicBezTo>
                  <a:cubicBezTo>
                    <a:pt x="4285" y="12299"/>
                    <a:pt x="4623" y="12139"/>
                    <a:pt x="4672" y="11888"/>
                  </a:cubicBezTo>
                  <a:cubicBezTo>
                    <a:pt x="4818" y="11136"/>
                    <a:pt x="2867" y="9571"/>
                    <a:pt x="3763" y="8964"/>
                  </a:cubicBezTo>
                  <a:lnTo>
                    <a:pt x="4466" y="8461"/>
                  </a:lnTo>
                  <a:cubicBezTo>
                    <a:pt x="4429" y="8311"/>
                    <a:pt x="4408" y="8134"/>
                    <a:pt x="4306" y="7933"/>
                  </a:cubicBezTo>
                  <a:cubicBezTo>
                    <a:pt x="3645" y="6649"/>
                    <a:pt x="4810" y="6762"/>
                    <a:pt x="4931" y="6135"/>
                  </a:cubicBezTo>
                  <a:cubicBezTo>
                    <a:pt x="5148" y="5006"/>
                    <a:pt x="5560" y="4634"/>
                    <a:pt x="7328" y="4355"/>
                  </a:cubicBezTo>
                  <a:cubicBezTo>
                    <a:pt x="8277" y="4205"/>
                    <a:pt x="9625" y="4464"/>
                    <a:pt x="10447" y="4006"/>
                  </a:cubicBezTo>
                  <a:cubicBezTo>
                    <a:pt x="11884" y="3206"/>
                    <a:pt x="11886" y="481"/>
                    <a:pt x="11430" y="177"/>
                  </a:cubicBezTo>
                  <a:cubicBezTo>
                    <a:pt x="11244" y="53"/>
                    <a:pt x="11008" y="1"/>
                    <a:pt x="107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-2973700" y="-2316000"/>
              <a:ext cx="71175" cy="71000"/>
            </a:xfrm>
            <a:custGeom>
              <a:avLst/>
              <a:gdLst/>
              <a:ahLst/>
              <a:cxnLst/>
              <a:rect l="l" t="t" r="r" b="b"/>
              <a:pathLst>
                <a:path w="2847" h="2840" extrusionOk="0">
                  <a:moveTo>
                    <a:pt x="983" y="0"/>
                  </a:moveTo>
                  <a:cubicBezTo>
                    <a:pt x="696" y="0"/>
                    <a:pt x="482" y="185"/>
                    <a:pt x="346" y="456"/>
                  </a:cubicBezTo>
                  <a:cubicBezTo>
                    <a:pt x="0" y="1153"/>
                    <a:pt x="973" y="2424"/>
                    <a:pt x="1385" y="2616"/>
                  </a:cubicBezTo>
                  <a:cubicBezTo>
                    <a:pt x="1703" y="2765"/>
                    <a:pt x="1992" y="2840"/>
                    <a:pt x="2227" y="2840"/>
                  </a:cubicBezTo>
                  <a:cubicBezTo>
                    <a:pt x="2607" y="2840"/>
                    <a:pt x="2846" y="2644"/>
                    <a:pt x="2842" y="2245"/>
                  </a:cubicBezTo>
                  <a:lnTo>
                    <a:pt x="1960" y="552"/>
                  </a:lnTo>
                  <a:cubicBezTo>
                    <a:pt x="1576" y="159"/>
                    <a:pt x="1249" y="0"/>
                    <a:pt x="983" y="0"/>
                  </a:cubicBez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-2876725" y="-2223925"/>
              <a:ext cx="102175" cy="19625"/>
            </a:xfrm>
            <a:custGeom>
              <a:avLst/>
              <a:gdLst/>
              <a:ahLst/>
              <a:cxnLst/>
              <a:rect l="l" t="t" r="r" b="b"/>
              <a:pathLst>
                <a:path w="4087" h="785" fill="none" extrusionOk="0">
                  <a:moveTo>
                    <a:pt x="4087" y="186"/>
                  </a:moveTo>
                  <a:cubicBezTo>
                    <a:pt x="1391" y="785"/>
                    <a:pt x="1" y="1"/>
                    <a:pt x="1" y="1"/>
                  </a:cubicBezTo>
                </a:path>
              </a:pathLst>
            </a:custGeom>
            <a:noFill/>
            <a:ln w="9050" cap="flat" cmpd="sng">
              <a:solidFill>
                <a:srgbClr val="6D22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-2797325" y="-2370425"/>
              <a:ext cx="32300" cy="63325"/>
            </a:xfrm>
            <a:custGeom>
              <a:avLst/>
              <a:gdLst/>
              <a:ahLst/>
              <a:cxnLst/>
              <a:rect l="l" t="t" r="r" b="b"/>
              <a:pathLst>
                <a:path w="1292" h="2533" fill="none" extrusionOk="0">
                  <a:moveTo>
                    <a:pt x="0" y="0"/>
                  </a:moveTo>
                  <a:cubicBezTo>
                    <a:pt x="0" y="0"/>
                    <a:pt x="1292" y="1395"/>
                    <a:pt x="1270" y="1849"/>
                  </a:cubicBezTo>
                  <a:cubicBezTo>
                    <a:pt x="1248" y="2303"/>
                    <a:pt x="217" y="2533"/>
                    <a:pt x="217" y="2533"/>
                  </a:cubicBezTo>
                </a:path>
              </a:pathLst>
            </a:custGeom>
            <a:noFill/>
            <a:ln w="9050" cap="flat" cmpd="sng">
              <a:solidFill>
                <a:srgbClr val="6D221D"/>
              </a:solidFill>
              <a:prstDash val="solid"/>
              <a:miter lim="14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-2822250" y="-2302675"/>
              <a:ext cx="83550" cy="45325"/>
            </a:xfrm>
            <a:custGeom>
              <a:avLst/>
              <a:gdLst/>
              <a:ahLst/>
              <a:cxnLst/>
              <a:rect l="l" t="t" r="r" b="b"/>
              <a:pathLst>
                <a:path w="3342" h="1813" extrusionOk="0">
                  <a:moveTo>
                    <a:pt x="2770" y="0"/>
                  </a:moveTo>
                  <a:lnTo>
                    <a:pt x="1" y="883"/>
                  </a:lnTo>
                  <a:cubicBezTo>
                    <a:pt x="1" y="883"/>
                    <a:pt x="538" y="1813"/>
                    <a:pt x="1558" y="1813"/>
                  </a:cubicBezTo>
                  <a:cubicBezTo>
                    <a:pt x="1777" y="1813"/>
                    <a:pt x="2018" y="1770"/>
                    <a:pt x="2281" y="1666"/>
                  </a:cubicBezTo>
                  <a:cubicBezTo>
                    <a:pt x="3342" y="1245"/>
                    <a:pt x="2770" y="0"/>
                    <a:pt x="27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-2779050" y="-2389925"/>
              <a:ext cx="13950" cy="17650"/>
            </a:xfrm>
            <a:custGeom>
              <a:avLst/>
              <a:gdLst/>
              <a:ahLst/>
              <a:cxnLst/>
              <a:rect l="l" t="t" r="r" b="b"/>
              <a:pathLst>
                <a:path w="558" h="706" extrusionOk="0">
                  <a:moveTo>
                    <a:pt x="186" y="1"/>
                  </a:moveTo>
                  <a:cubicBezTo>
                    <a:pt x="164" y="1"/>
                    <a:pt x="143" y="5"/>
                    <a:pt x="121" y="14"/>
                  </a:cubicBezTo>
                  <a:cubicBezTo>
                    <a:pt x="49" y="44"/>
                    <a:pt x="1" y="130"/>
                    <a:pt x="25" y="209"/>
                  </a:cubicBezTo>
                  <a:cubicBezTo>
                    <a:pt x="69" y="347"/>
                    <a:pt x="123" y="482"/>
                    <a:pt x="187" y="612"/>
                  </a:cubicBezTo>
                  <a:cubicBezTo>
                    <a:pt x="218" y="671"/>
                    <a:pt x="288" y="706"/>
                    <a:pt x="355" y="706"/>
                  </a:cubicBezTo>
                  <a:cubicBezTo>
                    <a:pt x="388" y="706"/>
                    <a:pt x="420" y="698"/>
                    <a:pt x="447" y="680"/>
                  </a:cubicBezTo>
                  <a:cubicBezTo>
                    <a:pt x="543" y="619"/>
                    <a:pt x="558" y="518"/>
                    <a:pt x="516" y="420"/>
                  </a:cubicBezTo>
                  <a:cubicBezTo>
                    <a:pt x="463" y="302"/>
                    <a:pt x="401" y="188"/>
                    <a:pt x="329" y="81"/>
                  </a:cubicBezTo>
                  <a:cubicBezTo>
                    <a:pt x="298" y="30"/>
                    <a:pt x="243" y="1"/>
                    <a:pt x="186" y="1"/>
                  </a:cubicBezTo>
                  <a:close/>
                </a:path>
              </a:pathLst>
            </a:custGeom>
            <a:solidFill>
              <a:srgbClr val="2122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-2796200" y="-2417050"/>
              <a:ext cx="26100" cy="16525"/>
            </a:xfrm>
            <a:custGeom>
              <a:avLst/>
              <a:gdLst/>
              <a:ahLst/>
              <a:cxnLst/>
              <a:rect l="l" t="t" r="r" b="b"/>
              <a:pathLst>
                <a:path w="1044" h="661" fill="none" extrusionOk="0">
                  <a:moveTo>
                    <a:pt x="0" y="661"/>
                  </a:moveTo>
                  <a:cubicBezTo>
                    <a:pt x="0" y="661"/>
                    <a:pt x="335" y="1"/>
                    <a:pt x="1043" y="351"/>
                  </a:cubicBezTo>
                </a:path>
              </a:pathLst>
            </a:custGeom>
            <a:noFill/>
            <a:ln w="6025" cap="rnd" cmpd="sng">
              <a:solidFill>
                <a:srgbClr val="2122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-2856700" y="-2357200"/>
              <a:ext cx="13825" cy="17850"/>
            </a:xfrm>
            <a:custGeom>
              <a:avLst/>
              <a:gdLst/>
              <a:ahLst/>
              <a:cxnLst/>
              <a:rect l="l" t="t" r="r" b="b"/>
              <a:pathLst>
                <a:path w="553" h="714" extrusionOk="0">
                  <a:moveTo>
                    <a:pt x="195" y="1"/>
                  </a:moveTo>
                  <a:cubicBezTo>
                    <a:pt x="97" y="1"/>
                    <a:pt x="0" y="88"/>
                    <a:pt x="32" y="209"/>
                  </a:cubicBezTo>
                  <a:lnTo>
                    <a:pt x="32" y="210"/>
                  </a:lnTo>
                  <a:cubicBezTo>
                    <a:pt x="67" y="350"/>
                    <a:pt x="115" y="488"/>
                    <a:pt x="173" y="622"/>
                  </a:cubicBezTo>
                  <a:cubicBezTo>
                    <a:pt x="200" y="683"/>
                    <a:pt x="269" y="713"/>
                    <a:pt x="335" y="713"/>
                  </a:cubicBezTo>
                  <a:cubicBezTo>
                    <a:pt x="362" y="713"/>
                    <a:pt x="387" y="709"/>
                    <a:pt x="410" y="699"/>
                  </a:cubicBezTo>
                  <a:cubicBezTo>
                    <a:pt x="488" y="666"/>
                    <a:pt x="552" y="565"/>
                    <a:pt x="520" y="475"/>
                  </a:cubicBezTo>
                  <a:cubicBezTo>
                    <a:pt x="469" y="340"/>
                    <a:pt x="407" y="207"/>
                    <a:pt x="334" y="82"/>
                  </a:cubicBezTo>
                  <a:cubicBezTo>
                    <a:pt x="300" y="25"/>
                    <a:pt x="247" y="1"/>
                    <a:pt x="195" y="1"/>
                  </a:cubicBezTo>
                  <a:close/>
                </a:path>
              </a:pathLst>
            </a:custGeom>
            <a:solidFill>
              <a:srgbClr val="2122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-2882225" y="-2386000"/>
              <a:ext cx="32900" cy="23625"/>
            </a:xfrm>
            <a:custGeom>
              <a:avLst/>
              <a:gdLst/>
              <a:ahLst/>
              <a:cxnLst/>
              <a:rect l="l" t="t" r="r" b="b"/>
              <a:pathLst>
                <a:path w="1316" h="945" fill="none" extrusionOk="0">
                  <a:moveTo>
                    <a:pt x="1316" y="120"/>
                  </a:moveTo>
                  <a:cubicBezTo>
                    <a:pt x="1316" y="120"/>
                    <a:pt x="581" y="1"/>
                    <a:pt x="1" y="945"/>
                  </a:cubicBezTo>
                </a:path>
              </a:pathLst>
            </a:custGeom>
            <a:noFill/>
            <a:ln w="6025" cap="rnd" cmpd="sng">
              <a:solidFill>
                <a:srgbClr val="2122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-2679375" y="-1913500"/>
              <a:ext cx="823775" cy="481425"/>
            </a:xfrm>
            <a:custGeom>
              <a:avLst/>
              <a:gdLst/>
              <a:ahLst/>
              <a:cxnLst/>
              <a:rect l="l" t="t" r="r" b="b"/>
              <a:pathLst>
                <a:path w="32951" h="19257" extrusionOk="0">
                  <a:moveTo>
                    <a:pt x="28165" y="0"/>
                  </a:moveTo>
                  <a:cubicBezTo>
                    <a:pt x="28165" y="0"/>
                    <a:pt x="16573" y="8567"/>
                    <a:pt x="14868" y="8567"/>
                  </a:cubicBezTo>
                  <a:cubicBezTo>
                    <a:pt x="14850" y="8567"/>
                    <a:pt x="14832" y="8566"/>
                    <a:pt x="14816" y="8564"/>
                  </a:cubicBezTo>
                  <a:cubicBezTo>
                    <a:pt x="13571" y="8405"/>
                    <a:pt x="9290" y="143"/>
                    <a:pt x="9290" y="143"/>
                  </a:cubicBezTo>
                  <a:lnTo>
                    <a:pt x="1" y="5793"/>
                  </a:lnTo>
                  <a:cubicBezTo>
                    <a:pt x="1" y="5793"/>
                    <a:pt x="6936" y="19256"/>
                    <a:pt x="14398" y="19256"/>
                  </a:cubicBezTo>
                  <a:cubicBezTo>
                    <a:pt x="21861" y="19256"/>
                    <a:pt x="32950" y="5796"/>
                    <a:pt x="32950" y="5796"/>
                  </a:cubicBezTo>
                  <a:lnTo>
                    <a:pt x="28165" y="0"/>
                  </a:ln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-3187025" y="-2147950"/>
              <a:ext cx="709100" cy="956500"/>
            </a:xfrm>
            <a:custGeom>
              <a:avLst/>
              <a:gdLst/>
              <a:ahLst/>
              <a:cxnLst/>
              <a:rect l="l" t="t" r="r" b="b"/>
              <a:pathLst>
                <a:path w="28364" h="38260" extrusionOk="0">
                  <a:moveTo>
                    <a:pt x="8849" y="1"/>
                  </a:moveTo>
                  <a:cubicBezTo>
                    <a:pt x="8849" y="1"/>
                    <a:pt x="1784" y="7809"/>
                    <a:pt x="1020" y="16542"/>
                  </a:cubicBezTo>
                  <a:cubicBezTo>
                    <a:pt x="0" y="28214"/>
                    <a:pt x="674" y="38260"/>
                    <a:pt x="674" y="38260"/>
                  </a:cubicBezTo>
                  <a:lnTo>
                    <a:pt x="28364" y="36399"/>
                  </a:lnTo>
                  <a:cubicBezTo>
                    <a:pt x="28364" y="36399"/>
                    <a:pt x="26698" y="21124"/>
                    <a:pt x="25373" y="12184"/>
                  </a:cubicBezTo>
                  <a:cubicBezTo>
                    <a:pt x="23951" y="2587"/>
                    <a:pt x="16660" y="689"/>
                    <a:pt x="16660" y="689"/>
                  </a:cubicBezTo>
                  <a:cubicBezTo>
                    <a:pt x="16660" y="689"/>
                    <a:pt x="15565" y="1702"/>
                    <a:pt x="13128" y="1813"/>
                  </a:cubicBezTo>
                  <a:cubicBezTo>
                    <a:pt x="13015" y="1818"/>
                    <a:pt x="12904" y="1821"/>
                    <a:pt x="12796" y="1821"/>
                  </a:cubicBezTo>
                  <a:cubicBezTo>
                    <a:pt x="9858" y="1821"/>
                    <a:pt x="8849" y="1"/>
                    <a:pt x="8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-3003225" y="-1393350"/>
              <a:ext cx="393625" cy="28050"/>
            </a:xfrm>
            <a:custGeom>
              <a:avLst/>
              <a:gdLst/>
              <a:ahLst/>
              <a:cxnLst/>
              <a:rect l="l" t="t" r="r" b="b"/>
              <a:pathLst>
                <a:path w="15745" h="1122" extrusionOk="0">
                  <a:moveTo>
                    <a:pt x="834" y="1"/>
                  </a:moveTo>
                  <a:cubicBezTo>
                    <a:pt x="379" y="1"/>
                    <a:pt x="7" y="401"/>
                    <a:pt x="0" y="901"/>
                  </a:cubicBezTo>
                  <a:lnTo>
                    <a:pt x="15732" y="1121"/>
                  </a:lnTo>
                  <a:lnTo>
                    <a:pt x="15745" y="211"/>
                  </a:lnTo>
                  <a:lnTo>
                    <a:pt x="847" y="1"/>
                  </a:lnTo>
                  <a:cubicBezTo>
                    <a:pt x="843" y="1"/>
                    <a:pt x="838" y="1"/>
                    <a:pt x="834" y="1"/>
                  </a:cubicBezTo>
                  <a:close/>
                </a:path>
              </a:pathLst>
            </a:custGeom>
            <a:solidFill>
              <a:srgbClr val="DCD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-2679375" y="-1745800"/>
              <a:ext cx="634025" cy="386850"/>
            </a:xfrm>
            <a:custGeom>
              <a:avLst/>
              <a:gdLst/>
              <a:ahLst/>
              <a:cxnLst/>
              <a:rect l="l" t="t" r="r" b="b"/>
              <a:pathLst>
                <a:path w="25361" h="15474" extrusionOk="0">
                  <a:moveTo>
                    <a:pt x="5702" y="1"/>
                  </a:moveTo>
                  <a:cubicBezTo>
                    <a:pt x="5020" y="1"/>
                    <a:pt x="4413" y="481"/>
                    <a:pt x="4200" y="1191"/>
                  </a:cubicBezTo>
                  <a:lnTo>
                    <a:pt x="1" y="15181"/>
                  </a:lnTo>
                  <a:lnTo>
                    <a:pt x="20933" y="15474"/>
                  </a:lnTo>
                  <a:lnTo>
                    <a:pt x="25228" y="1157"/>
                  </a:lnTo>
                  <a:cubicBezTo>
                    <a:pt x="25360" y="721"/>
                    <a:pt x="25067" y="272"/>
                    <a:pt x="24646" y="266"/>
                  </a:cubicBezTo>
                  <a:lnTo>
                    <a:pt x="5723" y="1"/>
                  </a:lnTo>
                  <a:cubicBezTo>
                    <a:pt x="5716" y="1"/>
                    <a:pt x="5709" y="1"/>
                    <a:pt x="5702" y="1"/>
                  </a:cubicBezTo>
                  <a:close/>
                </a:path>
              </a:pathLst>
            </a:custGeom>
            <a:solidFill>
              <a:srgbClr val="DCD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-2655875" y="-1745500"/>
              <a:ext cx="634025" cy="386875"/>
            </a:xfrm>
            <a:custGeom>
              <a:avLst/>
              <a:gdLst/>
              <a:ahLst/>
              <a:cxnLst/>
              <a:rect l="l" t="t" r="r" b="b"/>
              <a:pathLst>
                <a:path w="25361" h="15475" extrusionOk="0">
                  <a:moveTo>
                    <a:pt x="5701" y="1"/>
                  </a:moveTo>
                  <a:cubicBezTo>
                    <a:pt x="5021" y="1"/>
                    <a:pt x="4413" y="481"/>
                    <a:pt x="4200" y="1191"/>
                  </a:cubicBezTo>
                  <a:lnTo>
                    <a:pt x="0" y="15181"/>
                  </a:lnTo>
                  <a:lnTo>
                    <a:pt x="20932" y="15475"/>
                  </a:lnTo>
                  <a:lnTo>
                    <a:pt x="25229" y="1157"/>
                  </a:lnTo>
                  <a:cubicBezTo>
                    <a:pt x="25360" y="721"/>
                    <a:pt x="25068" y="273"/>
                    <a:pt x="24647" y="267"/>
                  </a:cubicBezTo>
                  <a:lnTo>
                    <a:pt x="5723" y="1"/>
                  </a:lnTo>
                  <a:cubicBezTo>
                    <a:pt x="5716" y="1"/>
                    <a:pt x="5709" y="1"/>
                    <a:pt x="5701" y="1"/>
                  </a:cubicBezTo>
                  <a:close/>
                </a:path>
              </a:pathLst>
            </a:custGeom>
            <a:solidFill>
              <a:srgbClr val="F2F5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7"/>
            <p:cNvSpPr/>
            <p:nvPr/>
          </p:nvSpPr>
          <p:spPr>
            <a:xfrm>
              <a:off x="-2357800" y="-1597750"/>
              <a:ext cx="76775" cy="59200"/>
            </a:xfrm>
            <a:custGeom>
              <a:avLst/>
              <a:gdLst/>
              <a:ahLst/>
              <a:cxnLst/>
              <a:rect l="l" t="t" r="r" b="b"/>
              <a:pathLst>
                <a:path w="3071" h="2368" extrusionOk="0">
                  <a:moveTo>
                    <a:pt x="1749" y="1"/>
                  </a:moveTo>
                  <a:cubicBezTo>
                    <a:pt x="984" y="1"/>
                    <a:pt x="264" y="517"/>
                    <a:pt x="133" y="1164"/>
                  </a:cubicBezTo>
                  <a:cubicBezTo>
                    <a:pt x="1" y="1818"/>
                    <a:pt x="523" y="2356"/>
                    <a:pt x="1297" y="2367"/>
                  </a:cubicBezTo>
                  <a:cubicBezTo>
                    <a:pt x="1305" y="2368"/>
                    <a:pt x="1314" y="2368"/>
                    <a:pt x="1322" y="2368"/>
                  </a:cubicBezTo>
                  <a:cubicBezTo>
                    <a:pt x="2087" y="2368"/>
                    <a:pt x="2808" y="1850"/>
                    <a:pt x="2938" y="1204"/>
                  </a:cubicBezTo>
                  <a:cubicBezTo>
                    <a:pt x="3070" y="549"/>
                    <a:pt x="2549" y="11"/>
                    <a:pt x="1774" y="1"/>
                  </a:cubicBezTo>
                  <a:cubicBezTo>
                    <a:pt x="1766" y="1"/>
                    <a:pt x="1757" y="1"/>
                    <a:pt x="1749" y="1"/>
                  </a:cubicBezTo>
                  <a:close/>
                </a:path>
              </a:pathLst>
            </a:custGeom>
            <a:solidFill>
              <a:srgbClr val="DCD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-2770525" y="-2131500"/>
              <a:ext cx="389875" cy="354425"/>
            </a:xfrm>
            <a:custGeom>
              <a:avLst/>
              <a:gdLst/>
              <a:ahLst/>
              <a:cxnLst/>
              <a:rect l="l" t="t" r="r" b="b"/>
              <a:pathLst>
                <a:path w="15595" h="14177" extrusionOk="0">
                  <a:moveTo>
                    <a:pt x="914" y="1"/>
                  </a:moveTo>
                  <a:cubicBezTo>
                    <a:pt x="602" y="1"/>
                    <a:pt x="297" y="11"/>
                    <a:pt x="0" y="31"/>
                  </a:cubicBezTo>
                  <a:lnTo>
                    <a:pt x="8463" y="14177"/>
                  </a:lnTo>
                  <a:lnTo>
                    <a:pt x="15595" y="12361"/>
                  </a:lnTo>
                  <a:cubicBezTo>
                    <a:pt x="15595" y="12361"/>
                    <a:pt x="13425" y="5164"/>
                    <a:pt x="8249" y="1802"/>
                  </a:cubicBezTo>
                  <a:cubicBezTo>
                    <a:pt x="6507" y="672"/>
                    <a:pt x="3499" y="1"/>
                    <a:pt x="9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-3407950" y="-1792550"/>
              <a:ext cx="627450" cy="526200"/>
            </a:xfrm>
            <a:custGeom>
              <a:avLst/>
              <a:gdLst/>
              <a:ahLst/>
              <a:cxnLst/>
              <a:rect l="l" t="t" r="r" b="b"/>
              <a:pathLst>
                <a:path w="25098" h="21048" extrusionOk="0">
                  <a:moveTo>
                    <a:pt x="4210" y="0"/>
                  </a:moveTo>
                  <a:cubicBezTo>
                    <a:pt x="4210" y="0"/>
                    <a:pt x="1" y="14052"/>
                    <a:pt x="3701" y="18675"/>
                  </a:cubicBezTo>
                  <a:cubicBezTo>
                    <a:pt x="5272" y="20636"/>
                    <a:pt x="12235" y="21047"/>
                    <a:pt x="17797" y="21047"/>
                  </a:cubicBezTo>
                  <a:cubicBezTo>
                    <a:pt x="21812" y="21047"/>
                    <a:pt x="25097" y="20833"/>
                    <a:pt x="25097" y="20833"/>
                  </a:cubicBezTo>
                  <a:lnTo>
                    <a:pt x="24546" y="13810"/>
                  </a:lnTo>
                  <a:cubicBezTo>
                    <a:pt x="24546" y="13810"/>
                    <a:pt x="13969" y="12293"/>
                    <a:pt x="13604" y="11086"/>
                  </a:cubicBezTo>
                  <a:cubicBezTo>
                    <a:pt x="13120" y="9484"/>
                    <a:pt x="15214" y="2131"/>
                    <a:pt x="15214" y="2131"/>
                  </a:cubicBezTo>
                  <a:lnTo>
                    <a:pt x="4210" y="0"/>
                  </a:ln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-2849450" y="-1449675"/>
              <a:ext cx="337525" cy="178025"/>
            </a:xfrm>
            <a:custGeom>
              <a:avLst/>
              <a:gdLst/>
              <a:ahLst/>
              <a:cxnLst/>
              <a:rect l="l" t="t" r="r" b="b"/>
              <a:pathLst>
                <a:path w="13501" h="7121" extrusionOk="0">
                  <a:moveTo>
                    <a:pt x="7977" y="4950"/>
                  </a:moveTo>
                  <a:cubicBezTo>
                    <a:pt x="7861" y="5000"/>
                    <a:pt x="7796" y="5028"/>
                    <a:pt x="7796" y="5028"/>
                  </a:cubicBezTo>
                  <a:cubicBezTo>
                    <a:pt x="7812" y="5007"/>
                    <a:pt x="7875" y="4981"/>
                    <a:pt x="7977" y="4950"/>
                  </a:cubicBezTo>
                  <a:close/>
                  <a:moveTo>
                    <a:pt x="1" y="1"/>
                  </a:moveTo>
                  <a:lnTo>
                    <a:pt x="966" y="7067"/>
                  </a:lnTo>
                  <a:cubicBezTo>
                    <a:pt x="966" y="7067"/>
                    <a:pt x="1593" y="7120"/>
                    <a:pt x="2600" y="7120"/>
                  </a:cubicBezTo>
                  <a:cubicBezTo>
                    <a:pt x="4033" y="7120"/>
                    <a:pt x="6238" y="7013"/>
                    <a:pt x="8509" y="6493"/>
                  </a:cubicBezTo>
                  <a:cubicBezTo>
                    <a:pt x="8948" y="6391"/>
                    <a:pt x="11456" y="5237"/>
                    <a:pt x="11692" y="4587"/>
                  </a:cubicBezTo>
                  <a:lnTo>
                    <a:pt x="11692" y="4587"/>
                  </a:lnTo>
                  <a:cubicBezTo>
                    <a:pt x="12216" y="4271"/>
                    <a:pt x="12594" y="3973"/>
                    <a:pt x="12684" y="3756"/>
                  </a:cubicBezTo>
                  <a:lnTo>
                    <a:pt x="12684" y="3756"/>
                  </a:lnTo>
                  <a:cubicBezTo>
                    <a:pt x="13188" y="3553"/>
                    <a:pt x="13501" y="3337"/>
                    <a:pt x="13447" y="3115"/>
                  </a:cubicBezTo>
                  <a:cubicBezTo>
                    <a:pt x="13415" y="2984"/>
                    <a:pt x="13149" y="2924"/>
                    <a:pt x="12748" y="2910"/>
                  </a:cubicBezTo>
                  <a:lnTo>
                    <a:pt x="12748" y="2910"/>
                  </a:lnTo>
                  <a:cubicBezTo>
                    <a:pt x="12800" y="2860"/>
                    <a:pt x="12825" y="2805"/>
                    <a:pt x="12817" y="2744"/>
                  </a:cubicBezTo>
                  <a:cubicBezTo>
                    <a:pt x="12766" y="2357"/>
                    <a:pt x="11354" y="2213"/>
                    <a:pt x="10447" y="2213"/>
                  </a:cubicBezTo>
                  <a:cubicBezTo>
                    <a:pt x="10434" y="2213"/>
                    <a:pt x="10420" y="2213"/>
                    <a:pt x="10407" y="2213"/>
                  </a:cubicBezTo>
                  <a:cubicBezTo>
                    <a:pt x="10398" y="2213"/>
                    <a:pt x="10388" y="2213"/>
                    <a:pt x="10379" y="2213"/>
                  </a:cubicBezTo>
                  <a:cubicBezTo>
                    <a:pt x="9360" y="2213"/>
                    <a:pt x="7597" y="2056"/>
                    <a:pt x="7451" y="1760"/>
                  </a:cubicBezTo>
                  <a:cubicBezTo>
                    <a:pt x="7348" y="1550"/>
                    <a:pt x="9698" y="1272"/>
                    <a:pt x="9732" y="869"/>
                  </a:cubicBezTo>
                  <a:cubicBezTo>
                    <a:pt x="9767" y="452"/>
                    <a:pt x="1554" y="39"/>
                    <a:pt x="1" y="1"/>
                  </a:cubicBez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-2637575" y="-1372025"/>
              <a:ext cx="96050" cy="9525"/>
            </a:xfrm>
            <a:custGeom>
              <a:avLst/>
              <a:gdLst/>
              <a:ahLst/>
              <a:cxnLst/>
              <a:rect l="l" t="t" r="r" b="b"/>
              <a:pathLst>
                <a:path w="3842" h="381" extrusionOk="0">
                  <a:moveTo>
                    <a:pt x="3487" y="1"/>
                  </a:moveTo>
                  <a:cubicBezTo>
                    <a:pt x="3282" y="1"/>
                    <a:pt x="3077" y="7"/>
                    <a:pt x="2873" y="16"/>
                  </a:cubicBezTo>
                  <a:cubicBezTo>
                    <a:pt x="2553" y="31"/>
                    <a:pt x="2231" y="56"/>
                    <a:pt x="1913" y="83"/>
                  </a:cubicBezTo>
                  <a:cubicBezTo>
                    <a:pt x="1593" y="112"/>
                    <a:pt x="1274" y="147"/>
                    <a:pt x="956" y="190"/>
                  </a:cubicBezTo>
                  <a:cubicBezTo>
                    <a:pt x="636" y="232"/>
                    <a:pt x="319" y="278"/>
                    <a:pt x="0" y="342"/>
                  </a:cubicBezTo>
                  <a:cubicBezTo>
                    <a:pt x="162" y="361"/>
                    <a:pt x="323" y="371"/>
                    <a:pt x="484" y="376"/>
                  </a:cubicBezTo>
                  <a:cubicBezTo>
                    <a:pt x="566" y="379"/>
                    <a:pt x="646" y="380"/>
                    <a:pt x="727" y="380"/>
                  </a:cubicBezTo>
                  <a:cubicBezTo>
                    <a:pt x="807" y="380"/>
                    <a:pt x="889" y="380"/>
                    <a:pt x="969" y="379"/>
                  </a:cubicBezTo>
                  <a:cubicBezTo>
                    <a:pt x="1292" y="373"/>
                    <a:pt x="1613" y="352"/>
                    <a:pt x="1935" y="323"/>
                  </a:cubicBezTo>
                  <a:cubicBezTo>
                    <a:pt x="2255" y="294"/>
                    <a:pt x="2575" y="255"/>
                    <a:pt x="2893" y="206"/>
                  </a:cubicBezTo>
                  <a:cubicBezTo>
                    <a:pt x="3052" y="179"/>
                    <a:pt x="3210" y="152"/>
                    <a:pt x="3369" y="120"/>
                  </a:cubicBezTo>
                  <a:cubicBezTo>
                    <a:pt x="3528" y="88"/>
                    <a:pt x="3685" y="53"/>
                    <a:pt x="3842" y="8"/>
                  </a:cubicBezTo>
                  <a:cubicBezTo>
                    <a:pt x="3723" y="3"/>
                    <a:pt x="3605" y="1"/>
                    <a:pt x="3487" y="1"/>
                  </a:cubicBezTo>
                  <a:close/>
                </a:path>
              </a:pathLst>
            </a:custGeom>
            <a:solidFill>
              <a:srgbClr val="6D22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-2655250" y="-1348925"/>
              <a:ext cx="102575" cy="21125"/>
            </a:xfrm>
            <a:custGeom>
              <a:avLst/>
              <a:gdLst/>
              <a:ahLst/>
              <a:cxnLst/>
              <a:rect l="l" t="t" r="r" b="b"/>
              <a:pathLst>
                <a:path w="4103" h="845" extrusionOk="0">
                  <a:moveTo>
                    <a:pt x="4102" y="0"/>
                  </a:moveTo>
                  <a:lnTo>
                    <a:pt x="4102" y="0"/>
                  </a:lnTo>
                  <a:cubicBezTo>
                    <a:pt x="3753" y="47"/>
                    <a:pt x="3410" y="111"/>
                    <a:pt x="3066" y="176"/>
                  </a:cubicBezTo>
                  <a:lnTo>
                    <a:pt x="2937" y="202"/>
                  </a:lnTo>
                  <a:lnTo>
                    <a:pt x="2809" y="229"/>
                  </a:lnTo>
                  <a:cubicBezTo>
                    <a:pt x="2725" y="245"/>
                    <a:pt x="2639" y="263"/>
                    <a:pt x="2553" y="281"/>
                  </a:cubicBezTo>
                  <a:cubicBezTo>
                    <a:pt x="2469" y="300"/>
                    <a:pt x="2383" y="317"/>
                    <a:pt x="2298" y="336"/>
                  </a:cubicBezTo>
                  <a:cubicBezTo>
                    <a:pt x="2214" y="354"/>
                    <a:pt x="2128" y="373"/>
                    <a:pt x="2044" y="390"/>
                  </a:cubicBezTo>
                  <a:lnTo>
                    <a:pt x="1026" y="614"/>
                  </a:lnTo>
                  <a:cubicBezTo>
                    <a:pt x="685" y="688"/>
                    <a:pt x="346" y="762"/>
                    <a:pt x="0" y="828"/>
                  </a:cubicBezTo>
                  <a:cubicBezTo>
                    <a:pt x="87" y="835"/>
                    <a:pt x="176" y="842"/>
                    <a:pt x="265" y="844"/>
                  </a:cubicBezTo>
                  <a:cubicBezTo>
                    <a:pt x="282" y="844"/>
                    <a:pt x="299" y="844"/>
                    <a:pt x="316" y="844"/>
                  </a:cubicBezTo>
                  <a:cubicBezTo>
                    <a:pt x="387" y="844"/>
                    <a:pt x="458" y="842"/>
                    <a:pt x="530" y="841"/>
                  </a:cubicBezTo>
                  <a:cubicBezTo>
                    <a:pt x="551" y="841"/>
                    <a:pt x="573" y="841"/>
                    <a:pt x="595" y="839"/>
                  </a:cubicBezTo>
                  <a:lnTo>
                    <a:pt x="662" y="835"/>
                  </a:lnTo>
                  <a:lnTo>
                    <a:pt x="793" y="826"/>
                  </a:lnTo>
                  <a:cubicBezTo>
                    <a:pt x="837" y="823"/>
                    <a:pt x="882" y="821"/>
                    <a:pt x="925" y="815"/>
                  </a:cubicBezTo>
                  <a:cubicBezTo>
                    <a:pt x="969" y="810"/>
                    <a:pt x="1013" y="806"/>
                    <a:pt x="1056" y="800"/>
                  </a:cubicBezTo>
                  <a:cubicBezTo>
                    <a:pt x="1231" y="783"/>
                    <a:pt x="1405" y="755"/>
                    <a:pt x="1578" y="726"/>
                  </a:cubicBezTo>
                  <a:cubicBezTo>
                    <a:pt x="1666" y="711"/>
                    <a:pt x="1752" y="695"/>
                    <a:pt x="1837" y="679"/>
                  </a:cubicBezTo>
                  <a:cubicBezTo>
                    <a:pt x="1923" y="662"/>
                    <a:pt x="2009" y="645"/>
                    <a:pt x="2095" y="626"/>
                  </a:cubicBezTo>
                  <a:cubicBezTo>
                    <a:pt x="2181" y="607"/>
                    <a:pt x="2266" y="588"/>
                    <a:pt x="2351" y="567"/>
                  </a:cubicBezTo>
                  <a:cubicBezTo>
                    <a:pt x="2435" y="546"/>
                    <a:pt x="2521" y="525"/>
                    <a:pt x="2605" y="503"/>
                  </a:cubicBezTo>
                  <a:cubicBezTo>
                    <a:pt x="2776" y="458"/>
                    <a:pt x="2944" y="412"/>
                    <a:pt x="3112" y="361"/>
                  </a:cubicBezTo>
                  <a:cubicBezTo>
                    <a:pt x="3279" y="309"/>
                    <a:pt x="3446" y="255"/>
                    <a:pt x="3612" y="195"/>
                  </a:cubicBezTo>
                  <a:cubicBezTo>
                    <a:pt x="3776" y="135"/>
                    <a:pt x="3941" y="73"/>
                    <a:pt x="4102" y="0"/>
                  </a:cubicBezTo>
                  <a:close/>
                </a:path>
              </a:pathLst>
            </a:custGeom>
            <a:solidFill>
              <a:srgbClr val="6D22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-2661850" y="-1325775"/>
              <a:ext cx="90075" cy="24575"/>
            </a:xfrm>
            <a:custGeom>
              <a:avLst/>
              <a:gdLst/>
              <a:ahLst/>
              <a:cxnLst/>
              <a:rect l="l" t="t" r="r" b="b"/>
              <a:pathLst>
                <a:path w="3603" h="983" extrusionOk="0">
                  <a:moveTo>
                    <a:pt x="3602" y="1"/>
                  </a:moveTo>
                  <a:lnTo>
                    <a:pt x="3602" y="1"/>
                  </a:lnTo>
                  <a:cubicBezTo>
                    <a:pt x="3291" y="50"/>
                    <a:pt x="2986" y="119"/>
                    <a:pt x="2685" y="194"/>
                  </a:cubicBezTo>
                  <a:cubicBezTo>
                    <a:pt x="2382" y="268"/>
                    <a:pt x="2082" y="350"/>
                    <a:pt x="1784" y="433"/>
                  </a:cubicBezTo>
                  <a:cubicBezTo>
                    <a:pt x="1486" y="517"/>
                    <a:pt x="1189" y="606"/>
                    <a:pt x="893" y="697"/>
                  </a:cubicBezTo>
                  <a:cubicBezTo>
                    <a:pt x="594" y="789"/>
                    <a:pt x="299" y="882"/>
                    <a:pt x="1" y="983"/>
                  </a:cubicBezTo>
                  <a:cubicBezTo>
                    <a:pt x="81" y="983"/>
                    <a:pt x="159" y="980"/>
                    <a:pt x="238" y="974"/>
                  </a:cubicBezTo>
                  <a:cubicBezTo>
                    <a:pt x="317" y="969"/>
                    <a:pt x="394" y="961"/>
                    <a:pt x="472" y="952"/>
                  </a:cubicBezTo>
                  <a:cubicBezTo>
                    <a:pt x="551" y="945"/>
                    <a:pt x="628" y="932"/>
                    <a:pt x="705" y="920"/>
                  </a:cubicBezTo>
                  <a:cubicBezTo>
                    <a:pt x="783" y="908"/>
                    <a:pt x="861" y="897"/>
                    <a:pt x="938" y="881"/>
                  </a:cubicBezTo>
                  <a:cubicBezTo>
                    <a:pt x="1245" y="824"/>
                    <a:pt x="1549" y="750"/>
                    <a:pt x="1850" y="665"/>
                  </a:cubicBezTo>
                  <a:cubicBezTo>
                    <a:pt x="2151" y="580"/>
                    <a:pt x="2448" y="484"/>
                    <a:pt x="2740" y="375"/>
                  </a:cubicBezTo>
                  <a:cubicBezTo>
                    <a:pt x="2887" y="319"/>
                    <a:pt x="3032" y="261"/>
                    <a:pt x="3176" y="200"/>
                  </a:cubicBezTo>
                  <a:cubicBezTo>
                    <a:pt x="3319" y="139"/>
                    <a:pt x="3463" y="75"/>
                    <a:pt x="3602" y="1"/>
                  </a:cubicBezTo>
                  <a:close/>
                </a:path>
              </a:pathLst>
            </a:custGeom>
            <a:solidFill>
              <a:srgbClr val="6D22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-3334475" y="-2147950"/>
              <a:ext cx="369125" cy="448550"/>
            </a:xfrm>
            <a:custGeom>
              <a:avLst/>
              <a:gdLst/>
              <a:ahLst/>
              <a:cxnLst/>
              <a:rect l="l" t="t" r="r" b="b"/>
              <a:pathLst>
                <a:path w="14765" h="17942" extrusionOk="0">
                  <a:moveTo>
                    <a:pt x="14747" y="1"/>
                  </a:moveTo>
                  <a:cubicBezTo>
                    <a:pt x="14747" y="1"/>
                    <a:pt x="9145" y="377"/>
                    <a:pt x="7014" y="1982"/>
                  </a:cubicBezTo>
                  <a:cubicBezTo>
                    <a:pt x="1308" y="6277"/>
                    <a:pt x="0" y="14679"/>
                    <a:pt x="0" y="14679"/>
                  </a:cubicBezTo>
                  <a:lnTo>
                    <a:pt x="12515" y="17942"/>
                  </a:lnTo>
                  <a:lnTo>
                    <a:pt x="14764" y="11034"/>
                  </a:lnTo>
                  <a:lnTo>
                    <a:pt x="147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-3034250" y="-1843400"/>
              <a:ext cx="42825" cy="144850"/>
            </a:xfrm>
            <a:custGeom>
              <a:avLst/>
              <a:gdLst/>
              <a:ahLst/>
              <a:cxnLst/>
              <a:rect l="l" t="t" r="r" b="b"/>
              <a:pathLst>
                <a:path w="1713" h="5794" fill="none" extrusionOk="0">
                  <a:moveTo>
                    <a:pt x="0" y="5793"/>
                  </a:moveTo>
                  <a:cubicBezTo>
                    <a:pt x="655" y="2592"/>
                    <a:pt x="1712" y="1"/>
                    <a:pt x="1712" y="1"/>
                  </a:cubicBezTo>
                </a:path>
              </a:pathLst>
            </a:custGeom>
            <a:noFill/>
            <a:ln w="9050" cap="flat" cmpd="sng">
              <a:solidFill>
                <a:schemeClr val="accent6"/>
              </a:solidFill>
              <a:prstDash val="solid"/>
              <a:miter lim="14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-2594275" y="-1975875"/>
              <a:ext cx="51600" cy="193500"/>
            </a:xfrm>
            <a:custGeom>
              <a:avLst/>
              <a:gdLst/>
              <a:ahLst/>
              <a:cxnLst/>
              <a:rect l="l" t="t" r="r" b="b"/>
              <a:pathLst>
                <a:path w="2064" h="7740" fill="none" extrusionOk="0">
                  <a:moveTo>
                    <a:pt x="2063" y="7739"/>
                  </a:moveTo>
                  <a:cubicBezTo>
                    <a:pt x="1154" y="2942"/>
                    <a:pt x="1" y="1"/>
                    <a:pt x="1" y="1"/>
                  </a:cubicBezTo>
                </a:path>
              </a:pathLst>
            </a:custGeom>
            <a:noFill/>
            <a:ln w="9050" cap="flat" cmpd="sng">
              <a:solidFill>
                <a:schemeClr val="accent6"/>
              </a:solidFill>
              <a:prstDash val="solid"/>
              <a:miter lim="14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-3323425" y="-1829750"/>
              <a:ext cx="299125" cy="88400"/>
            </a:xfrm>
            <a:custGeom>
              <a:avLst/>
              <a:gdLst/>
              <a:ahLst/>
              <a:cxnLst/>
              <a:rect l="l" t="t" r="r" b="b"/>
              <a:pathLst>
                <a:path w="11965" h="3536" fill="none" extrusionOk="0">
                  <a:moveTo>
                    <a:pt x="0" y="0"/>
                  </a:moveTo>
                  <a:lnTo>
                    <a:pt x="11964" y="3535"/>
                  </a:lnTo>
                </a:path>
              </a:pathLst>
            </a:custGeom>
            <a:noFill/>
            <a:ln w="9050" cap="flat" cmpd="sng">
              <a:solidFill>
                <a:schemeClr val="accent6"/>
              </a:solidFill>
              <a:prstDash val="solid"/>
              <a:miter lim="14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-2551025" y="-1864850"/>
              <a:ext cx="154675" cy="41625"/>
            </a:xfrm>
            <a:custGeom>
              <a:avLst/>
              <a:gdLst/>
              <a:ahLst/>
              <a:cxnLst/>
              <a:rect l="l" t="t" r="r" b="b"/>
              <a:pathLst>
                <a:path w="6187" h="1665" fill="none" extrusionOk="0">
                  <a:moveTo>
                    <a:pt x="6186" y="1"/>
                  </a:moveTo>
                  <a:lnTo>
                    <a:pt x="0" y="1665"/>
                  </a:lnTo>
                </a:path>
              </a:pathLst>
            </a:custGeom>
            <a:noFill/>
            <a:ln w="9050" cap="flat" cmpd="sng">
              <a:solidFill>
                <a:schemeClr val="accent6"/>
              </a:solidFill>
              <a:prstDash val="solid"/>
              <a:miter lim="14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7"/>
            <p:cNvSpPr/>
            <p:nvPr/>
          </p:nvSpPr>
          <p:spPr>
            <a:xfrm>
              <a:off x="-2995625" y="-2145050"/>
              <a:ext cx="260800" cy="73350"/>
            </a:xfrm>
            <a:custGeom>
              <a:avLst/>
              <a:gdLst/>
              <a:ahLst/>
              <a:cxnLst/>
              <a:rect l="l" t="t" r="r" b="b"/>
              <a:pathLst>
                <a:path w="10432" h="2934" fill="none" extrusionOk="0">
                  <a:moveTo>
                    <a:pt x="0" y="1"/>
                  </a:moveTo>
                  <a:cubicBezTo>
                    <a:pt x="0" y="1"/>
                    <a:pt x="1498" y="2933"/>
                    <a:pt x="5872" y="2640"/>
                  </a:cubicBezTo>
                  <a:cubicBezTo>
                    <a:pt x="10246" y="2346"/>
                    <a:pt x="10431" y="548"/>
                    <a:pt x="10431" y="548"/>
                  </a:cubicBezTo>
                </a:path>
              </a:pathLst>
            </a:custGeom>
            <a:noFill/>
            <a:ln w="9050" cap="flat" cmpd="sng">
              <a:solidFill>
                <a:schemeClr val="accent6"/>
              </a:solidFill>
              <a:prstDash val="solid"/>
              <a:miter lim="14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-2054400" y="-2035750"/>
              <a:ext cx="347675" cy="335925"/>
            </a:xfrm>
            <a:custGeom>
              <a:avLst/>
              <a:gdLst/>
              <a:ahLst/>
              <a:cxnLst/>
              <a:rect l="l" t="t" r="r" b="b"/>
              <a:pathLst>
                <a:path w="13907" h="13437" extrusionOk="0">
                  <a:moveTo>
                    <a:pt x="11611" y="1"/>
                  </a:moveTo>
                  <a:cubicBezTo>
                    <a:pt x="11076" y="1"/>
                    <a:pt x="8701" y="2418"/>
                    <a:pt x="8323" y="2418"/>
                  </a:cubicBezTo>
                  <a:cubicBezTo>
                    <a:pt x="8320" y="2418"/>
                    <a:pt x="8317" y="2418"/>
                    <a:pt x="8314" y="2418"/>
                  </a:cubicBezTo>
                  <a:cubicBezTo>
                    <a:pt x="7951" y="2374"/>
                    <a:pt x="9092" y="1159"/>
                    <a:pt x="8677" y="1028"/>
                  </a:cubicBezTo>
                  <a:cubicBezTo>
                    <a:pt x="8673" y="1027"/>
                    <a:pt x="8668" y="1026"/>
                    <a:pt x="8662" y="1026"/>
                  </a:cubicBezTo>
                  <a:cubicBezTo>
                    <a:pt x="8095" y="1026"/>
                    <a:pt x="1" y="7315"/>
                    <a:pt x="1" y="7315"/>
                  </a:cubicBezTo>
                  <a:lnTo>
                    <a:pt x="5354" y="13436"/>
                  </a:lnTo>
                  <a:cubicBezTo>
                    <a:pt x="9329" y="9471"/>
                    <a:pt x="13907" y="3616"/>
                    <a:pt x="13560" y="3299"/>
                  </a:cubicBezTo>
                  <a:cubicBezTo>
                    <a:pt x="13534" y="3275"/>
                    <a:pt x="13496" y="3263"/>
                    <a:pt x="13449" y="3263"/>
                  </a:cubicBezTo>
                  <a:cubicBezTo>
                    <a:pt x="12894" y="3263"/>
                    <a:pt x="11060" y="4873"/>
                    <a:pt x="11060" y="4873"/>
                  </a:cubicBezTo>
                  <a:cubicBezTo>
                    <a:pt x="11060" y="4873"/>
                    <a:pt x="13805" y="2266"/>
                    <a:pt x="13543" y="1958"/>
                  </a:cubicBezTo>
                  <a:cubicBezTo>
                    <a:pt x="13526" y="1938"/>
                    <a:pt x="13498" y="1929"/>
                    <a:pt x="13459" y="1929"/>
                  </a:cubicBezTo>
                  <a:cubicBezTo>
                    <a:pt x="12897" y="1929"/>
                    <a:pt x="10176" y="3916"/>
                    <a:pt x="10176" y="3916"/>
                  </a:cubicBezTo>
                  <a:cubicBezTo>
                    <a:pt x="10176" y="3916"/>
                    <a:pt x="13248" y="979"/>
                    <a:pt x="12989" y="687"/>
                  </a:cubicBezTo>
                  <a:cubicBezTo>
                    <a:pt x="12962" y="657"/>
                    <a:pt x="12921" y="643"/>
                    <a:pt x="12868" y="643"/>
                  </a:cubicBezTo>
                  <a:cubicBezTo>
                    <a:pt x="12186" y="643"/>
                    <a:pt x="9495" y="2905"/>
                    <a:pt x="9495" y="2905"/>
                  </a:cubicBezTo>
                  <a:cubicBezTo>
                    <a:pt x="9495" y="2905"/>
                    <a:pt x="12187" y="343"/>
                    <a:pt x="11672" y="16"/>
                  </a:cubicBezTo>
                  <a:cubicBezTo>
                    <a:pt x="11656" y="6"/>
                    <a:pt x="11636" y="1"/>
                    <a:pt x="11611" y="1"/>
                  </a:cubicBez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-1895000" y="-1966350"/>
              <a:ext cx="33825" cy="66175"/>
            </a:xfrm>
            <a:custGeom>
              <a:avLst/>
              <a:gdLst/>
              <a:ahLst/>
              <a:cxnLst/>
              <a:rect l="l" t="t" r="r" b="b"/>
              <a:pathLst>
                <a:path w="1353" h="2647" fill="none" extrusionOk="0">
                  <a:moveTo>
                    <a:pt x="1353" y="1"/>
                  </a:moveTo>
                  <a:cubicBezTo>
                    <a:pt x="1353" y="1"/>
                    <a:pt x="754" y="1495"/>
                    <a:pt x="0" y="2647"/>
                  </a:cubicBezTo>
                </a:path>
              </a:pathLst>
            </a:custGeom>
            <a:noFill/>
            <a:ln w="9050" cap="flat" cmpd="sng">
              <a:solidFill>
                <a:srgbClr val="6D22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-1869775" y="-1909100"/>
              <a:ext cx="78825" cy="26450"/>
            </a:xfrm>
            <a:custGeom>
              <a:avLst/>
              <a:gdLst/>
              <a:ahLst/>
              <a:cxnLst/>
              <a:rect l="l" t="t" r="r" b="b"/>
              <a:pathLst>
                <a:path w="3153" h="1058" fill="none" extrusionOk="0">
                  <a:moveTo>
                    <a:pt x="1" y="1058"/>
                  </a:moveTo>
                  <a:cubicBezTo>
                    <a:pt x="882" y="158"/>
                    <a:pt x="2053" y="0"/>
                    <a:pt x="3153" y="51"/>
                  </a:cubicBezTo>
                </a:path>
              </a:pathLst>
            </a:custGeom>
            <a:noFill/>
            <a:ln w="9050" cap="flat" cmpd="sng">
              <a:solidFill>
                <a:srgbClr val="6D22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-2885300" y="-1478500"/>
              <a:ext cx="1587175" cy="724950"/>
            </a:xfrm>
            <a:custGeom>
              <a:avLst/>
              <a:gdLst/>
              <a:ahLst/>
              <a:cxnLst/>
              <a:rect l="l" t="t" r="r" b="b"/>
              <a:pathLst>
                <a:path w="63487" h="28998" extrusionOk="0">
                  <a:moveTo>
                    <a:pt x="35633" y="0"/>
                  </a:moveTo>
                  <a:cubicBezTo>
                    <a:pt x="35458" y="0"/>
                    <a:pt x="35283" y="6"/>
                    <a:pt x="35107" y="18"/>
                  </a:cubicBezTo>
                  <a:cubicBezTo>
                    <a:pt x="30978" y="296"/>
                    <a:pt x="7620" y="9394"/>
                    <a:pt x="7620" y="9394"/>
                  </a:cubicBezTo>
                  <a:lnTo>
                    <a:pt x="700" y="22154"/>
                  </a:lnTo>
                  <a:cubicBezTo>
                    <a:pt x="700" y="22154"/>
                    <a:pt x="1" y="26345"/>
                    <a:pt x="4072" y="26345"/>
                  </a:cubicBezTo>
                  <a:cubicBezTo>
                    <a:pt x="4211" y="26345"/>
                    <a:pt x="4355" y="26340"/>
                    <a:pt x="4505" y="26330"/>
                  </a:cubicBezTo>
                  <a:cubicBezTo>
                    <a:pt x="15575" y="25587"/>
                    <a:pt x="33221" y="12398"/>
                    <a:pt x="33221" y="12398"/>
                  </a:cubicBezTo>
                  <a:lnTo>
                    <a:pt x="54666" y="28998"/>
                  </a:lnTo>
                  <a:lnTo>
                    <a:pt x="63487" y="19587"/>
                  </a:lnTo>
                  <a:cubicBezTo>
                    <a:pt x="63487" y="19587"/>
                    <a:pt x="48971" y="7471"/>
                    <a:pt x="44702" y="4195"/>
                  </a:cubicBezTo>
                  <a:cubicBezTo>
                    <a:pt x="42997" y="2888"/>
                    <a:pt x="39548" y="0"/>
                    <a:pt x="356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-2776725" y="-1222825"/>
              <a:ext cx="1287025" cy="438400"/>
            </a:xfrm>
            <a:custGeom>
              <a:avLst/>
              <a:gdLst/>
              <a:ahLst/>
              <a:cxnLst/>
              <a:rect l="l" t="t" r="r" b="b"/>
              <a:pathLst>
                <a:path w="51481" h="17536" fill="none" extrusionOk="0">
                  <a:moveTo>
                    <a:pt x="1" y="13697"/>
                  </a:moveTo>
                  <a:cubicBezTo>
                    <a:pt x="9546" y="13056"/>
                    <a:pt x="23946" y="2670"/>
                    <a:pt x="27768" y="350"/>
                  </a:cubicBezTo>
                  <a:cubicBezTo>
                    <a:pt x="28344" y="1"/>
                    <a:pt x="29075" y="43"/>
                    <a:pt x="29606" y="456"/>
                  </a:cubicBezTo>
                  <a:lnTo>
                    <a:pt x="51481" y="17536"/>
                  </a:lnTo>
                </a:path>
              </a:pathLst>
            </a:custGeom>
            <a:noFill/>
            <a:ln w="9050" cap="flat" cmpd="sng">
              <a:solidFill>
                <a:schemeClr val="accent2"/>
              </a:solidFill>
              <a:prstDash val="solid"/>
              <a:miter lim="14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-3190125" y="-1574200"/>
              <a:ext cx="1382575" cy="829750"/>
            </a:xfrm>
            <a:custGeom>
              <a:avLst/>
              <a:gdLst/>
              <a:ahLst/>
              <a:cxnLst/>
              <a:rect l="l" t="t" r="r" b="b"/>
              <a:pathLst>
                <a:path w="55303" h="33190" extrusionOk="0">
                  <a:moveTo>
                    <a:pt x="37482" y="0"/>
                  </a:moveTo>
                  <a:cubicBezTo>
                    <a:pt x="34551" y="0"/>
                    <a:pt x="31436" y="1410"/>
                    <a:pt x="27830" y="3503"/>
                  </a:cubicBezTo>
                  <a:cubicBezTo>
                    <a:pt x="24544" y="5408"/>
                    <a:pt x="14314" y="14402"/>
                    <a:pt x="14314" y="14402"/>
                  </a:cubicBezTo>
                  <a:lnTo>
                    <a:pt x="1759" y="15246"/>
                  </a:lnTo>
                  <a:cubicBezTo>
                    <a:pt x="1759" y="15246"/>
                    <a:pt x="0" y="30755"/>
                    <a:pt x="12464" y="30755"/>
                  </a:cubicBezTo>
                  <a:cubicBezTo>
                    <a:pt x="12813" y="30755"/>
                    <a:pt x="13173" y="30743"/>
                    <a:pt x="13545" y="30718"/>
                  </a:cubicBezTo>
                  <a:cubicBezTo>
                    <a:pt x="23161" y="30072"/>
                    <a:pt x="35246" y="16386"/>
                    <a:pt x="35246" y="16386"/>
                  </a:cubicBezTo>
                  <a:lnTo>
                    <a:pt x="42672" y="33190"/>
                  </a:lnTo>
                  <a:lnTo>
                    <a:pt x="55302" y="29445"/>
                  </a:lnTo>
                  <a:cubicBezTo>
                    <a:pt x="55302" y="29445"/>
                    <a:pt x="49091" y="13845"/>
                    <a:pt x="46960" y="8549"/>
                  </a:cubicBezTo>
                  <a:cubicBezTo>
                    <a:pt x="45147" y="4042"/>
                    <a:pt x="41876" y="500"/>
                    <a:pt x="38612" y="73"/>
                  </a:cubicBezTo>
                  <a:cubicBezTo>
                    <a:pt x="38238" y="24"/>
                    <a:pt x="37861" y="0"/>
                    <a:pt x="374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-3076000" y="-1256750"/>
              <a:ext cx="1003600" cy="497200"/>
            </a:xfrm>
            <a:custGeom>
              <a:avLst/>
              <a:gdLst/>
              <a:ahLst/>
              <a:cxnLst/>
              <a:rect l="l" t="t" r="r" b="b"/>
              <a:pathLst>
                <a:path w="40144" h="19888" fill="none" extrusionOk="0">
                  <a:moveTo>
                    <a:pt x="811" y="2305"/>
                  </a:moveTo>
                  <a:cubicBezTo>
                    <a:pt x="811" y="2305"/>
                    <a:pt x="0" y="15853"/>
                    <a:pt x="9762" y="15197"/>
                  </a:cubicBezTo>
                  <a:cubicBezTo>
                    <a:pt x="15611" y="14804"/>
                    <a:pt x="27110" y="3186"/>
                    <a:pt x="30368" y="374"/>
                  </a:cubicBezTo>
                  <a:cubicBezTo>
                    <a:pt x="30802" y="1"/>
                    <a:pt x="31472" y="153"/>
                    <a:pt x="31701" y="677"/>
                  </a:cubicBezTo>
                  <a:lnTo>
                    <a:pt x="40143" y="19888"/>
                  </a:lnTo>
                </a:path>
              </a:pathLst>
            </a:custGeom>
            <a:noFill/>
            <a:ln w="9050" cap="flat" cmpd="sng">
              <a:solidFill>
                <a:schemeClr val="accent3"/>
              </a:solidFill>
              <a:prstDash val="solid"/>
              <a:miter lim="14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7"/>
            <p:cNvSpPr/>
            <p:nvPr/>
          </p:nvSpPr>
          <p:spPr>
            <a:xfrm>
              <a:off x="-3052900" y="-1206350"/>
              <a:ext cx="104275" cy="91850"/>
            </a:xfrm>
            <a:custGeom>
              <a:avLst/>
              <a:gdLst/>
              <a:ahLst/>
              <a:cxnLst/>
              <a:rect l="l" t="t" r="r" b="b"/>
              <a:pathLst>
                <a:path w="4171" h="3674" fill="none" extrusionOk="0">
                  <a:moveTo>
                    <a:pt x="0" y="3674"/>
                  </a:moveTo>
                  <a:cubicBezTo>
                    <a:pt x="0" y="3674"/>
                    <a:pt x="3871" y="3198"/>
                    <a:pt x="4170" y="1"/>
                  </a:cubicBezTo>
                </a:path>
              </a:pathLst>
            </a:custGeom>
            <a:noFill/>
            <a:ln w="9050" cap="flat" cmpd="sng">
              <a:solidFill>
                <a:schemeClr val="accent3"/>
              </a:solidFill>
              <a:prstDash val="solid"/>
              <a:miter lim="14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-2149125" y="-898325"/>
              <a:ext cx="317525" cy="95500"/>
            </a:xfrm>
            <a:custGeom>
              <a:avLst/>
              <a:gdLst/>
              <a:ahLst/>
              <a:cxnLst/>
              <a:rect l="l" t="t" r="r" b="b"/>
              <a:pathLst>
                <a:path w="12701" h="3820" fill="none" extrusionOk="0">
                  <a:moveTo>
                    <a:pt x="0" y="3820"/>
                  </a:moveTo>
                  <a:lnTo>
                    <a:pt x="12701" y="0"/>
                  </a:lnTo>
                </a:path>
              </a:pathLst>
            </a:custGeom>
            <a:noFill/>
            <a:ln w="9050" cap="flat" cmpd="sng">
              <a:solidFill>
                <a:schemeClr val="accent3"/>
              </a:solidFill>
              <a:prstDash val="solid"/>
              <a:miter lim="14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-1570025" y="-1030950"/>
              <a:ext cx="221400" cy="237675"/>
            </a:xfrm>
            <a:custGeom>
              <a:avLst/>
              <a:gdLst/>
              <a:ahLst/>
              <a:cxnLst/>
              <a:rect l="l" t="t" r="r" b="b"/>
              <a:pathLst>
                <a:path w="8856" h="9507" fill="none" extrusionOk="0">
                  <a:moveTo>
                    <a:pt x="1" y="9506"/>
                  </a:moveTo>
                  <a:lnTo>
                    <a:pt x="8855" y="0"/>
                  </a:lnTo>
                </a:path>
              </a:pathLst>
            </a:custGeom>
            <a:noFill/>
            <a:ln w="9050" cap="flat" cmpd="sng">
              <a:solidFill>
                <a:schemeClr val="accent2"/>
              </a:solidFill>
              <a:prstDash val="solid"/>
              <a:miter lim="14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37"/>
          <p:cNvGrpSpPr/>
          <p:nvPr/>
        </p:nvGrpSpPr>
        <p:grpSpPr>
          <a:xfrm>
            <a:off x="-9221367" y="654604"/>
            <a:ext cx="92910" cy="92843"/>
            <a:chOff x="5627413" y="1896725"/>
            <a:chExt cx="68950" cy="68900"/>
          </a:xfrm>
        </p:grpSpPr>
        <p:sp>
          <p:nvSpPr>
            <p:cNvPr id="824" name="Google Shape;824;p37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rgbClr val="FFFFFF"/>
            </a:solidFill>
            <a:ln w="111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 w="111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529;p35">
            <a:extLst>
              <a:ext uri="{FF2B5EF4-FFF2-40B4-BE49-F238E27FC236}">
                <a16:creationId xmlns:a16="http://schemas.microsoft.com/office/drawing/2014/main" id="{383D75D1-96EF-6A45-9F5B-07EA68F6950B}"/>
              </a:ext>
            </a:extLst>
          </p:cNvPr>
          <p:cNvSpPr txBox="1">
            <a:spLocks/>
          </p:cNvSpPr>
          <p:nvPr/>
        </p:nvSpPr>
        <p:spPr>
          <a:xfrm>
            <a:off x="671873" y="958537"/>
            <a:ext cx="6224549" cy="2766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bril Fatface"/>
              <a:buNone/>
              <a:defRPr sz="1800" b="0" i="0" u="none" strike="noStrike" cap="none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600" dirty="0"/>
              <a:t>Why does (mass) media cover politics?</a:t>
            </a:r>
          </a:p>
        </p:txBody>
      </p:sp>
    </p:spTree>
    <p:extLst>
      <p:ext uri="{BB962C8B-B14F-4D97-AF65-F5344CB8AC3E}">
        <p14:creationId xmlns:p14="http://schemas.microsoft.com/office/powerpoint/2010/main" val="90326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"/>
          <p:cNvSpPr txBox="1">
            <a:spLocks noGrp="1"/>
          </p:cNvSpPr>
          <p:nvPr>
            <p:ph type="body" idx="1"/>
          </p:nvPr>
        </p:nvSpPr>
        <p:spPr>
          <a:xfrm>
            <a:off x="743525" y="1204099"/>
            <a:ext cx="7377000" cy="3030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n-US" sz="2000" dirty="0"/>
              <a:t>A linkage institution between government and people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8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800" dirty="0"/>
              <a:t>People → Government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Muckraking/Watchdog/Investigative journalism (e.g., Watergate)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8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800" dirty="0"/>
              <a:t>Government → People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”Fireside chats”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8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800" dirty="0"/>
              <a:t>Gatekeeping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Agenda-setting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050" dirty="0"/>
          </a:p>
        </p:txBody>
      </p:sp>
      <p:sp>
        <p:nvSpPr>
          <p:cNvPr id="432" name="Google Shape;432;p32"/>
          <p:cNvSpPr txBox="1">
            <a:spLocks noGrp="1"/>
          </p:cNvSpPr>
          <p:nvPr>
            <p:ph type="title"/>
          </p:nvPr>
        </p:nvSpPr>
        <p:spPr>
          <a:xfrm>
            <a:off x="1428542" y="527750"/>
            <a:ext cx="6045613" cy="3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The function of (mass) media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00AD66-EFD3-6F4D-B3CA-92CB606C3A9A}"/>
              </a:ext>
            </a:extLst>
          </p:cNvPr>
          <p:cNvGrpSpPr/>
          <p:nvPr/>
        </p:nvGrpSpPr>
        <p:grpSpPr>
          <a:xfrm>
            <a:off x="504317" y="373882"/>
            <a:ext cx="875008" cy="689436"/>
            <a:chOff x="545138" y="562186"/>
            <a:chExt cx="875008" cy="689436"/>
          </a:xfrm>
        </p:grpSpPr>
        <p:sp>
          <p:nvSpPr>
            <p:cNvPr id="5" name="Google Shape;836;p38">
              <a:extLst>
                <a:ext uri="{FF2B5EF4-FFF2-40B4-BE49-F238E27FC236}">
                  <a16:creationId xmlns:a16="http://schemas.microsoft.com/office/drawing/2014/main" id="{E46A6C50-8654-394E-8CA1-CC55B8CC5F0D}"/>
                </a:ext>
              </a:extLst>
            </p:cNvPr>
            <p:cNvSpPr/>
            <p:nvPr/>
          </p:nvSpPr>
          <p:spPr>
            <a:xfrm rot="-10251427">
              <a:off x="545138" y="562186"/>
              <a:ext cx="875008" cy="689436"/>
            </a:xfrm>
            <a:custGeom>
              <a:avLst/>
              <a:gdLst/>
              <a:ahLst/>
              <a:cxnLst/>
              <a:rect l="l" t="t" r="r" b="b"/>
              <a:pathLst>
                <a:path w="10238" h="8066" extrusionOk="0">
                  <a:moveTo>
                    <a:pt x="5570" y="0"/>
                  </a:moveTo>
                  <a:cubicBezTo>
                    <a:pt x="4215" y="0"/>
                    <a:pt x="2810" y="534"/>
                    <a:pt x="1825" y="1409"/>
                  </a:cubicBezTo>
                  <a:cubicBezTo>
                    <a:pt x="568" y="2523"/>
                    <a:pt x="0" y="4184"/>
                    <a:pt x="1082" y="6030"/>
                  </a:cubicBezTo>
                  <a:cubicBezTo>
                    <a:pt x="1846" y="7319"/>
                    <a:pt x="3352" y="8066"/>
                    <a:pt x="4858" y="8066"/>
                  </a:cubicBezTo>
                  <a:cubicBezTo>
                    <a:pt x="5075" y="8066"/>
                    <a:pt x="5292" y="8050"/>
                    <a:pt x="5507" y="8018"/>
                  </a:cubicBezTo>
                  <a:cubicBezTo>
                    <a:pt x="7200" y="7767"/>
                    <a:pt x="8686" y="6609"/>
                    <a:pt x="9538" y="5123"/>
                  </a:cubicBezTo>
                  <a:cubicBezTo>
                    <a:pt x="9953" y="4402"/>
                    <a:pt x="10237" y="3550"/>
                    <a:pt x="10052" y="2741"/>
                  </a:cubicBezTo>
                  <a:cubicBezTo>
                    <a:pt x="9746" y="1430"/>
                    <a:pt x="8358" y="709"/>
                    <a:pt x="7091" y="250"/>
                  </a:cubicBezTo>
                  <a:cubicBezTo>
                    <a:pt x="6610" y="80"/>
                    <a:pt x="6094" y="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850;p38">
              <a:extLst>
                <a:ext uri="{FF2B5EF4-FFF2-40B4-BE49-F238E27FC236}">
                  <a16:creationId xmlns:a16="http://schemas.microsoft.com/office/drawing/2014/main" id="{45A3BF9E-2AC2-134C-97B5-2258FD5E9911}"/>
                </a:ext>
              </a:extLst>
            </p:cNvPr>
            <p:cNvGrpSpPr/>
            <p:nvPr/>
          </p:nvGrpSpPr>
          <p:grpSpPr>
            <a:xfrm>
              <a:off x="767557" y="662492"/>
              <a:ext cx="433458" cy="435765"/>
              <a:chOff x="3095745" y="3805393"/>
              <a:chExt cx="352840" cy="354717"/>
            </a:xfrm>
          </p:grpSpPr>
          <p:sp>
            <p:nvSpPr>
              <p:cNvPr id="7" name="Google Shape;851;p38">
                <a:extLst>
                  <a:ext uri="{FF2B5EF4-FFF2-40B4-BE49-F238E27FC236}">
                    <a16:creationId xmlns:a16="http://schemas.microsoft.com/office/drawing/2014/main" id="{BBD92763-3F43-EB40-9C8D-623B44C8B596}"/>
                  </a:ext>
                </a:extLst>
              </p:cNvPr>
              <p:cNvSpPr/>
              <p:nvPr/>
            </p:nvSpPr>
            <p:spPr>
              <a:xfrm>
                <a:off x="3095745" y="3805393"/>
                <a:ext cx="272093" cy="271711"/>
              </a:xfrm>
              <a:custGeom>
                <a:avLst/>
                <a:gdLst/>
                <a:ahLst/>
                <a:cxnLst/>
                <a:rect l="l" t="t" r="r" b="b"/>
                <a:pathLst>
                  <a:path w="8549" h="8537" extrusionOk="0">
                    <a:moveTo>
                      <a:pt x="4025" y="0"/>
                    </a:moveTo>
                    <a:cubicBezTo>
                      <a:pt x="3763" y="0"/>
                      <a:pt x="3525" y="179"/>
                      <a:pt x="3489" y="441"/>
                    </a:cubicBezTo>
                    <a:lnTo>
                      <a:pt x="3322" y="1262"/>
                    </a:lnTo>
                    <a:cubicBezTo>
                      <a:pt x="3155" y="1322"/>
                      <a:pt x="2977" y="1381"/>
                      <a:pt x="2834" y="1465"/>
                    </a:cubicBezTo>
                    <a:lnTo>
                      <a:pt x="2132" y="1012"/>
                    </a:lnTo>
                    <a:cubicBezTo>
                      <a:pt x="2036" y="947"/>
                      <a:pt x="1929" y="915"/>
                      <a:pt x="1825" y="915"/>
                    </a:cubicBezTo>
                    <a:cubicBezTo>
                      <a:pt x="1683" y="915"/>
                      <a:pt x="1544" y="974"/>
                      <a:pt x="1441" y="1084"/>
                    </a:cubicBezTo>
                    <a:lnTo>
                      <a:pt x="1084" y="1441"/>
                    </a:lnTo>
                    <a:cubicBezTo>
                      <a:pt x="905" y="1619"/>
                      <a:pt x="881" y="1917"/>
                      <a:pt x="1012" y="2119"/>
                    </a:cubicBezTo>
                    <a:lnTo>
                      <a:pt x="1477" y="2822"/>
                    </a:lnTo>
                    <a:cubicBezTo>
                      <a:pt x="1381" y="2989"/>
                      <a:pt x="1322" y="3155"/>
                      <a:pt x="1262" y="3310"/>
                    </a:cubicBezTo>
                    <a:lnTo>
                      <a:pt x="453" y="3477"/>
                    </a:lnTo>
                    <a:cubicBezTo>
                      <a:pt x="191" y="3524"/>
                      <a:pt x="0" y="3763"/>
                      <a:pt x="0" y="4013"/>
                    </a:cubicBezTo>
                    <a:lnTo>
                      <a:pt x="0" y="4525"/>
                    </a:lnTo>
                    <a:cubicBezTo>
                      <a:pt x="0" y="4775"/>
                      <a:pt x="179" y="5013"/>
                      <a:pt x="453" y="5060"/>
                    </a:cubicBezTo>
                    <a:lnTo>
                      <a:pt x="1262" y="5215"/>
                    </a:lnTo>
                    <a:cubicBezTo>
                      <a:pt x="1322" y="5382"/>
                      <a:pt x="1381" y="5560"/>
                      <a:pt x="1477" y="5715"/>
                    </a:cubicBezTo>
                    <a:lnTo>
                      <a:pt x="1012" y="6406"/>
                    </a:lnTo>
                    <a:cubicBezTo>
                      <a:pt x="869" y="6632"/>
                      <a:pt x="893" y="6918"/>
                      <a:pt x="1084" y="7096"/>
                    </a:cubicBezTo>
                    <a:lnTo>
                      <a:pt x="1441" y="7453"/>
                    </a:lnTo>
                    <a:cubicBezTo>
                      <a:pt x="1544" y="7557"/>
                      <a:pt x="1687" y="7608"/>
                      <a:pt x="1830" y="7608"/>
                    </a:cubicBezTo>
                    <a:cubicBezTo>
                      <a:pt x="1935" y="7608"/>
                      <a:pt x="2041" y="7580"/>
                      <a:pt x="2132" y="7525"/>
                    </a:cubicBezTo>
                    <a:lnTo>
                      <a:pt x="2834" y="7061"/>
                    </a:lnTo>
                    <a:cubicBezTo>
                      <a:pt x="2989" y="7156"/>
                      <a:pt x="3155" y="7215"/>
                      <a:pt x="3322" y="7275"/>
                    </a:cubicBezTo>
                    <a:lnTo>
                      <a:pt x="3489" y="8096"/>
                    </a:lnTo>
                    <a:cubicBezTo>
                      <a:pt x="3525" y="8346"/>
                      <a:pt x="3763" y="8537"/>
                      <a:pt x="4025" y="8537"/>
                    </a:cubicBezTo>
                    <a:lnTo>
                      <a:pt x="4525" y="8537"/>
                    </a:lnTo>
                    <a:cubicBezTo>
                      <a:pt x="4775" y="8537"/>
                      <a:pt x="5013" y="8358"/>
                      <a:pt x="5060" y="8096"/>
                    </a:cubicBezTo>
                    <a:lnTo>
                      <a:pt x="5227" y="7275"/>
                    </a:lnTo>
                    <a:cubicBezTo>
                      <a:pt x="5358" y="7227"/>
                      <a:pt x="5489" y="7180"/>
                      <a:pt x="5632" y="7120"/>
                    </a:cubicBezTo>
                    <a:cubicBezTo>
                      <a:pt x="5692" y="7084"/>
                      <a:pt x="5727" y="6977"/>
                      <a:pt x="5692" y="6894"/>
                    </a:cubicBezTo>
                    <a:cubicBezTo>
                      <a:pt x="5655" y="6821"/>
                      <a:pt x="5584" y="6790"/>
                      <a:pt x="5515" y="6790"/>
                    </a:cubicBezTo>
                    <a:cubicBezTo>
                      <a:pt x="5494" y="6790"/>
                      <a:pt x="5473" y="6793"/>
                      <a:pt x="5453" y="6799"/>
                    </a:cubicBezTo>
                    <a:cubicBezTo>
                      <a:pt x="5299" y="6870"/>
                      <a:pt x="5156" y="6918"/>
                      <a:pt x="5001" y="6965"/>
                    </a:cubicBezTo>
                    <a:cubicBezTo>
                      <a:pt x="4941" y="6977"/>
                      <a:pt x="4882" y="7037"/>
                      <a:pt x="4882" y="7096"/>
                    </a:cubicBezTo>
                    <a:lnTo>
                      <a:pt x="4703" y="8025"/>
                    </a:lnTo>
                    <a:cubicBezTo>
                      <a:pt x="4691" y="8108"/>
                      <a:pt x="4596" y="8180"/>
                      <a:pt x="4513" y="8180"/>
                    </a:cubicBezTo>
                    <a:lnTo>
                      <a:pt x="4001" y="8180"/>
                    </a:lnTo>
                    <a:cubicBezTo>
                      <a:pt x="3917" y="8180"/>
                      <a:pt x="3822" y="8120"/>
                      <a:pt x="3810" y="8025"/>
                    </a:cubicBezTo>
                    <a:lnTo>
                      <a:pt x="3632" y="7096"/>
                    </a:lnTo>
                    <a:cubicBezTo>
                      <a:pt x="3620" y="7037"/>
                      <a:pt x="3572" y="6977"/>
                      <a:pt x="3513" y="6965"/>
                    </a:cubicBezTo>
                    <a:cubicBezTo>
                      <a:pt x="3310" y="6906"/>
                      <a:pt x="3096" y="6811"/>
                      <a:pt x="2905" y="6703"/>
                    </a:cubicBezTo>
                    <a:cubicBezTo>
                      <a:pt x="2876" y="6691"/>
                      <a:pt x="2843" y="6686"/>
                      <a:pt x="2812" y="6686"/>
                    </a:cubicBezTo>
                    <a:cubicBezTo>
                      <a:pt x="2780" y="6686"/>
                      <a:pt x="2751" y="6691"/>
                      <a:pt x="2727" y="6703"/>
                    </a:cubicBezTo>
                    <a:lnTo>
                      <a:pt x="1941" y="7227"/>
                    </a:lnTo>
                    <a:cubicBezTo>
                      <a:pt x="1904" y="7249"/>
                      <a:pt x="1864" y="7260"/>
                      <a:pt x="1824" y="7260"/>
                    </a:cubicBezTo>
                    <a:cubicBezTo>
                      <a:pt x="1774" y="7260"/>
                      <a:pt x="1725" y="7243"/>
                      <a:pt x="1679" y="7203"/>
                    </a:cubicBezTo>
                    <a:lnTo>
                      <a:pt x="1322" y="6846"/>
                    </a:lnTo>
                    <a:cubicBezTo>
                      <a:pt x="1262" y="6787"/>
                      <a:pt x="1250" y="6680"/>
                      <a:pt x="1298" y="6584"/>
                    </a:cubicBezTo>
                    <a:lnTo>
                      <a:pt x="1822" y="5799"/>
                    </a:lnTo>
                    <a:cubicBezTo>
                      <a:pt x="1846" y="5739"/>
                      <a:pt x="1858" y="5679"/>
                      <a:pt x="1822" y="5620"/>
                    </a:cubicBezTo>
                    <a:cubicBezTo>
                      <a:pt x="1715" y="5429"/>
                      <a:pt x="1620" y="5215"/>
                      <a:pt x="1560" y="5013"/>
                    </a:cubicBezTo>
                    <a:cubicBezTo>
                      <a:pt x="1548" y="4953"/>
                      <a:pt x="1489" y="4894"/>
                      <a:pt x="1429" y="4894"/>
                    </a:cubicBezTo>
                    <a:lnTo>
                      <a:pt x="512" y="4715"/>
                    </a:lnTo>
                    <a:cubicBezTo>
                      <a:pt x="417" y="4703"/>
                      <a:pt x="346" y="4608"/>
                      <a:pt x="346" y="4525"/>
                    </a:cubicBezTo>
                    <a:lnTo>
                      <a:pt x="346" y="4013"/>
                    </a:lnTo>
                    <a:cubicBezTo>
                      <a:pt x="346" y="3929"/>
                      <a:pt x="405" y="3834"/>
                      <a:pt x="512" y="3822"/>
                    </a:cubicBezTo>
                    <a:lnTo>
                      <a:pt x="1429" y="3643"/>
                    </a:lnTo>
                    <a:cubicBezTo>
                      <a:pt x="1489" y="3632"/>
                      <a:pt x="1548" y="3584"/>
                      <a:pt x="1560" y="3524"/>
                    </a:cubicBezTo>
                    <a:cubicBezTo>
                      <a:pt x="1620" y="3322"/>
                      <a:pt x="1715" y="3108"/>
                      <a:pt x="1822" y="2917"/>
                    </a:cubicBezTo>
                    <a:cubicBezTo>
                      <a:pt x="1846" y="2858"/>
                      <a:pt x="1846" y="2786"/>
                      <a:pt x="1822" y="2739"/>
                    </a:cubicBezTo>
                    <a:lnTo>
                      <a:pt x="1298" y="1941"/>
                    </a:lnTo>
                    <a:cubicBezTo>
                      <a:pt x="1250" y="1869"/>
                      <a:pt x="1250" y="1762"/>
                      <a:pt x="1322" y="1691"/>
                    </a:cubicBezTo>
                    <a:lnTo>
                      <a:pt x="1679" y="1334"/>
                    </a:lnTo>
                    <a:cubicBezTo>
                      <a:pt x="1714" y="1299"/>
                      <a:pt x="1765" y="1280"/>
                      <a:pt x="1820" y="1280"/>
                    </a:cubicBezTo>
                    <a:cubicBezTo>
                      <a:pt x="1859" y="1280"/>
                      <a:pt x="1901" y="1290"/>
                      <a:pt x="1941" y="1310"/>
                    </a:cubicBezTo>
                    <a:lnTo>
                      <a:pt x="2727" y="1822"/>
                    </a:lnTo>
                    <a:cubicBezTo>
                      <a:pt x="2759" y="1841"/>
                      <a:pt x="2791" y="1853"/>
                      <a:pt x="2822" y="1853"/>
                    </a:cubicBezTo>
                    <a:cubicBezTo>
                      <a:pt x="2850" y="1853"/>
                      <a:pt x="2878" y="1844"/>
                      <a:pt x="2905" y="1822"/>
                    </a:cubicBezTo>
                    <a:cubicBezTo>
                      <a:pt x="3096" y="1727"/>
                      <a:pt x="3310" y="1631"/>
                      <a:pt x="3513" y="1572"/>
                    </a:cubicBezTo>
                    <a:cubicBezTo>
                      <a:pt x="3572" y="1560"/>
                      <a:pt x="3632" y="1500"/>
                      <a:pt x="3632" y="1441"/>
                    </a:cubicBezTo>
                    <a:lnTo>
                      <a:pt x="3810" y="512"/>
                    </a:lnTo>
                    <a:cubicBezTo>
                      <a:pt x="3822" y="429"/>
                      <a:pt x="3917" y="357"/>
                      <a:pt x="4001" y="357"/>
                    </a:cubicBezTo>
                    <a:lnTo>
                      <a:pt x="4513" y="357"/>
                    </a:lnTo>
                    <a:cubicBezTo>
                      <a:pt x="4596" y="357"/>
                      <a:pt x="4691" y="417"/>
                      <a:pt x="4703" y="512"/>
                    </a:cubicBezTo>
                    <a:lnTo>
                      <a:pt x="4882" y="1441"/>
                    </a:lnTo>
                    <a:cubicBezTo>
                      <a:pt x="4894" y="1500"/>
                      <a:pt x="4941" y="1560"/>
                      <a:pt x="5001" y="1572"/>
                    </a:cubicBezTo>
                    <a:cubicBezTo>
                      <a:pt x="5215" y="1631"/>
                      <a:pt x="5418" y="1727"/>
                      <a:pt x="5608" y="1822"/>
                    </a:cubicBezTo>
                    <a:cubicBezTo>
                      <a:pt x="5638" y="1840"/>
                      <a:pt x="5674" y="1849"/>
                      <a:pt x="5706" y="1849"/>
                    </a:cubicBezTo>
                    <a:cubicBezTo>
                      <a:pt x="5739" y="1849"/>
                      <a:pt x="5769" y="1840"/>
                      <a:pt x="5787" y="1822"/>
                    </a:cubicBezTo>
                    <a:lnTo>
                      <a:pt x="6584" y="1310"/>
                    </a:lnTo>
                    <a:cubicBezTo>
                      <a:pt x="6617" y="1288"/>
                      <a:pt x="6656" y="1277"/>
                      <a:pt x="6696" y="1277"/>
                    </a:cubicBezTo>
                    <a:cubicBezTo>
                      <a:pt x="6745" y="1277"/>
                      <a:pt x="6795" y="1294"/>
                      <a:pt x="6835" y="1334"/>
                    </a:cubicBezTo>
                    <a:lnTo>
                      <a:pt x="7192" y="1691"/>
                    </a:lnTo>
                    <a:cubicBezTo>
                      <a:pt x="7251" y="1750"/>
                      <a:pt x="7263" y="1858"/>
                      <a:pt x="7216" y="1941"/>
                    </a:cubicBezTo>
                    <a:lnTo>
                      <a:pt x="6704" y="2739"/>
                    </a:lnTo>
                    <a:cubicBezTo>
                      <a:pt x="6668" y="2798"/>
                      <a:pt x="6656" y="2858"/>
                      <a:pt x="6704" y="2917"/>
                    </a:cubicBezTo>
                    <a:cubicBezTo>
                      <a:pt x="6799" y="3108"/>
                      <a:pt x="6894" y="3322"/>
                      <a:pt x="6954" y="3524"/>
                    </a:cubicBezTo>
                    <a:cubicBezTo>
                      <a:pt x="6965" y="3584"/>
                      <a:pt x="7025" y="3643"/>
                      <a:pt x="7085" y="3643"/>
                    </a:cubicBezTo>
                    <a:lnTo>
                      <a:pt x="8013" y="3822"/>
                    </a:lnTo>
                    <a:cubicBezTo>
                      <a:pt x="8097" y="3834"/>
                      <a:pt x="8168" y="3929"/>
                      <a:pt x="8168" y="4013"/>
                    </a:cubicBezTo>
                    <a:lnTo>
                      <a:pt x="8168" y="4525"/>
                    </a:lnTo>
                    <a:cubicBezTo>
                      <a:pt x="8168" y="4608"/>
                      <a:pt x="8108" y="4703"/>
                      <a:pt x="8013" y="4715"/>
                    </a:cubicBezTo>
                    <a:lnTo>
                      <a:pt x="7085" y="4894"/>
                    </a:lnTo>
                    <a:cubicBezTo>
                      <a:pt x="7025" y="4906"/>
                      <a:pt x="6965" y="4953"/>
                      <a:pt x="6954" y="5013"/>
                    </a:cubicBezTo>
                    <a:cubicBezTo>
                      <a:pt x="6906" y="5156"/>
                      <a:pt x="6846" y="5322"/>
                      <a:pt x="6787" y="5477"/>
                    </a:cubicBezTo>
                    <a:cubicBezTo>
                      <a:pt x="6739" y="5560"/>
                      <a:pt x="6787" y="5668"/>
                      <a:pt x="6882" y="5715"/>
                    </a:cubicBezTo>
                    <a:cubicBezTo>
                      <a:pt x="6903" y="5724"/>
                      <a:pt x="6926" y="5729"/>
                      <a:pt x="6949" y="5729"/>
                    </a:cubicBezTo>
                    <a:cubicBezTo>
                      <a:pt x="7016" y="5729"/>
                      <a:pt x="7085" y="5691"/>
                      <a:pt x="7120" y="5620"/>
                    </a:cubicBezTo>
                    <a:cubicBezTo>
                      <a:pt x="7180" y="5489"/>
                      <a:pt x="7239" y="5358"/>
                      <a:pt x="7275" y="5215"/>
                    </a:cubicBezTo>
                    <a:lnTo>
                      <a:pt x="8097" y="5060"/>
                    </a:lnTo>
                    <a:cubicBezTo>
                      <a:pt x="8347" y="5013"/>
                      <a:pt x="8549" y="4775"/>
                      <a:pt x="8549" y="4525"/>
                    </a:cubicBezTo>
                    <a:lnTo>
                      <a:pt x="8549" y="4013"/>
                    </a:lnTo>
                    <a:cubicBezTo>
                      <a:pt x="8549" y="3763"/>
                      <a:pt x="8370" y="3524"/>
                      <a:pt x="8097" y="3477"/>
                    </a:cubicBezTo>
                    <a:lnTo>
                      <a:pt x="7275" y="3310"/>
                    </a:lnTo>
                    <a:cubicBezTo>
                      <a:pt x="7216" y="3155"/>
                      <a:pt x="7156" y="2977"/>
                      <a:pt x="7073" y="2822"/>
                    </a:cubicBezTo>
                    <a:lnTo>
                      <a:pt x="7537" y="2119"/>
                    </a:lnTo>
                    <a:cubicBezTo>
                      <a:pt x="7680" y="1905"/>
                      <a:pt x="7656" y="1619"/>
                      <a:pt x="7454" y="1441"/>
                    </a:cubicBezTo>
                    <a:lnTo>
                      <a:pt x="7096" y="1084"/>
                    </a:lnTo>
                    <a:cubicBezTo>
                      <a:pt x="6992" y="980"/>
                      <a:pt x="6848" y="924"/>
                      <a:pt x="6705" y="924"/>
                    </a:cubicBezTo>
                    <a:cubicBezTo>
                      <a:pt x="6603" y="924"/>
                      <a:pt x="6502" y="953"/>
                      <a:pt x="6418" y="1012"/>
                    </a:cubicBezTo>
                    <a:lnTo>
                      <a:pt x="5715" y="1465"/>
                    </a:lnTo>
                    <a:cubicBezTo>
                      <a:pt x="5549" y="1381"/>
                      <a:pt x="5394" y="1322"/>
                      <a:pt x="5227" y="1262"/>
                    </a:cubicBezTo>
                    <a:lnTo>
                      <a:pt x="5060" y="441"/>
                    </a:lnTo>
                    <a:cubicBezTo>
                      <a:pt x="5013" y="191"/>
                      <a:pt x="4775" y="0"/>
                      <a:pt x="4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852;p38">
                <a:extLst>
                  <a:ext uri="{FF2B5EF4-FFF2-40B4-BE49-F238E27FC236}">
                    <a16:creationId xmlns:a16="http://schemas.microsoft.com/office/drawing/2014/main" id="{3046374D-2F1E-044C-BC47-7217A75C5F6F}"/>
                  </a:ext>
                </a:extLst>
              </p:cNvPr>
              <p:cNvSpPr/>
              <p:nvPr/>
            </p:nvSpPr>
            <p:spPr>
              <a:xfrm>
                <a:off x="3184798" y="3878883"/>
                <a:ext cx="109550" cy="94018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2954" extrusionOk="0">
                    <a:moveTo>
                      <a:pt x="1465" y="1"/>
                    </a:moveTo>
                    <a:cubicBezTo>
                      <a:pt x="941" y="1"/>
                      <a:pt x="453" y="191"/>
                      <a:pt x="72" y="561"/>
                    </a:cubicBezTo>
                    <a:cubicBezTo>
                      <a:pt x="0" y="632"/>
                      <a:pt x="0" y="739"/>
                      <a:pt x="72" y="811"/>
                    </a:cubicBezTo>
                    <a:cubicBezTo>
                      <a:pt x="113" y="852"/>
                      <a:pt x="158" y="873"/>
                      <a:pt x="203" y="873"/>
                    </a:cubicBezTo>
                    <a:cubicBezTo>
                      <a:pt x="247" y="873"/>
                      <a:pt x="292" y="852"/>
                      <a:pt x="334" y="811"/>
                    </a:cubicBezTo>
                    <a:cubicBezTo>
                      <a:pt x="631" y="513"/>
                      <a:pt x="1024" y="358"/>
                      <a:pt x="1465" y="358"/>
                    </a:cubicBezTo>
                    <a:cubicBezTo>
                      <a:pt x="2358" y="358"/>
                      <a:pt x="3084" y="1084"/>
                      <a:pt x="3084" y="1977"/>
                    </a:cubicBezTo>
                    <a:cubicBezTo>
                      <a:pt x="3084" y="2227"/>
                      <a:pt x="3024" y="2477"/>
                      <a:pt x="2905" y="2716"/>
                    </a:cubicBezTo>
                    <a:cubicBezTo>
                      <a:pt x="2846" y="2799"/>
                      <a:pt x="2894" y="2894"/>
                      <a:pt x="2977" y="2942"/>
                    </a:cubicBezTo>
                    <a:cubicBezTo>
                      <a:pt x="3013" y="2954"/>
                      <a:pt x="3036" y="2954"/>
                      <a:pt x="3048" y="2954"/>
                    </a:cubicBezTo>
                    <a:cubicBezTo>
                      <a:pt x="3108" y="2954"/>
                      <a:pt x="3167" y="2930"/>
                      <a:pt x="3215" y="2870"/>
                    </a:cubicBezTo>
                    <a:cubicBezTo>
                      <a:pt x="3370" y="2585"/>
                      <a:pt x="3441" y="2287"/>
                      <a:pt x="3441" y="1977"/>
                    </a:cubicBezTo>
                    <a:cubicBezTo>
                      <a:pt x="3441" y="894"/>
                      <a:pt x="2560" y="1"/>
                      <a:pt x="1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853;p38">
                <a:extLst>
                  <a:ext uri="{FF2B5EF4-FFF2-40B4-BE49-F238E27FC236}">
                    <a16:creationId xmlns:a16="http://schemas.microsoft.com/office/drawing/2014/main" id="{008A230D-29A9-1342-849F-3E35B6F6457B}"/>
                  </a:ext>
                </a:extLst>
              </p:cNvPr>
              <p:cNvSpPr/>
              <p:nvPr/>
            </p:nvSpPr>
            <p:spPr>
              <a:xfrm>
                <a:off x="3168120" y="3917331"/>
                <a:ext cx="102707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2734" extrusionOk="0">
                    <a:moveTo>
                      <a:pt x="277" y="0"/>
                    </a:moveTo>
                    <a:cubicBezTo>
                      <a:pt x="203" y="0"/>
                      <a:pt x="136" y="38"/>
                      <a:pt x="108" y="115"/>
                    </a:cubicBezTo>
                    <a:cubicBezTo>
                      <a:pt x="36" y="317"/>
                      <a:pt x="0" y="531"/>
                      <a:pt x="0" y="758"/>
                    </a:cubicBezTo>
                    <a:cubicBezTo>
                      <a:pt x="0" y="1841"/>
                      <a:pt x="881" y="2734"/>
                      <a:pt x="1977" y="2734"/>
                    </a:cubicBezTo>
                    <a:cubicBezTo>
                      <a:pt x="2394" y="2734"/>
                      <a:pt x="2798" y="2603"/>
                      <a:pt x="3144" y="2365"/>
                    </a:cubicBezTo>
                    <a:cubicBezTo>
                      <a:pt x="3215" y="2305"/>
                      <a:pt x="3227" y="2198"/>
                      <a:pt x="3191" y="2127"/>
                    </a:cubicBezTo>
                    <a:cubicBezTo>
                      <a:pt x="3162" y="2075"/>
                      <a:pt x="3106" y="2051"/>
                      <a:pt x="3050" y="2051"/>
                    </a:cubicBezTo>
                    <a:cubicBezTo>
                      <a:pt x="3015" y="2051"/>
                      <a:pt x="2981" y="2061"/>
                      <a:pt x="2953" y="2079"/>
                    </a:cubicBezTo>
                    <a:cubicBezTo>
                      <a:pt x="2667" y="2282"/>
                      <a:pt x="2334" y="2389"/>
                      <a:pt x="2001" y="2389"/>
                    </a:cubicBezTo>
                    <a:cubicBezTo>
                      <a:pt x="1108" y="2389"/>
                      <a:pt x="370" y="1662"/>
                      <a:pt x="370" y="769"/>
                    </a:cubicBezTo>
                    <a:cubicBezTo>
                      <a:pt x="370" y="591"/>
                      <a:pt x="405" y="412"/>
                      <a:pt x="465" y="246"/>
                    </a:cubicBezTo>
                    <a:cubicBezTo>
                      <a:pt x="465" y="138"/>
                      <a:pt x="417" y="43"/>
                      <a:pt x="334" y="7"/>
                    </a:cubicBezTo>
                    <a:cubicBezTo>
                      <a:pt x="315" y="3"/>
                      <a:pt x="296" y="0"/>
                      <a:pt x="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54;p38">
                <a:extLst>
                  <a:ext uri="{FF2B5EF4-FFF2-40B4-BE49-F238E27FC236}">
                    <a16:creationId xmlns:a16="http://schemas.microsoft.com/office/drawing/2014/main" id="{A8682623-48D3-4E4F-AB71-D4A2B8E3AA4C}"/>
                  </a:ext>
                </a:extLst>
              </p:cNvPr>
              <p:cNvSpPr/>
              <p:nvPr/>
            </p:nvSpPr>
            <p:spPr>
              <a:xfrm>
                <a:off x="3264749" y="3976275"/>
                <a:ext cx="183836" cy="183836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776" extrusionOk="0">
                    <a:moveTo>
                      <a:pt x="2739" y="1"/>
                    </a:moveTo>
                    <a:cubicBezTo>
                      <a:pt x="2548" y="1"/>
                      <a:pt x="2370" y="156"/>
                      <a:pt x="2322" y="346"/>
                    </a:cubicBezTo>
                    <a:lnTo>
                      <a:pt x="2215" y="846"/>
                    </a:lnTo>
                    <a:cubicBezTo>
                      <a:pt x="2132" y="882"/>
                      <a:pt x="2036" y="930"/>
                      <a:pt x="1953" y="953"/>
                    </a:cubicBezTo>
                    <a:lnTo>
                      <a:pt x="1525" y="668"/>
                    </a:lnTo>
                    <a:cubicBezTo>
                      <a:pt x="1454" y="627"/>
                      <a:pt x="1372" y="606"/>
                      <a:pt x="1291" y="606"/>
                    </a:cubicBezTo>
                    <a:cubicBezTo>
                      <a:pt x="1181" y="606"/>
                      <a:pt x="1071" y="645"/>
                      <a:pt x="989" y="727"/>
                    </a:cubicBezTo>
                    <a:lnTo>
                      <a:pt x="751" y="965"/>
                    </a:lnTo>
                    <a:cubicBezTo>
                      <a:pt x="620" y="1108"/>
                      <a:pt x="584" y="1322"/>
                      <a:pt x="691" y="1501"/>
                    </a:cubicBezTo>
                    <a:lnTo>
                      <a:pt x="977" y="1942"/>
                    </a:lnTo>
                    <a:cubicBezTo>
                      <a:pt x="917" y="2061"/>
                      <a:pt x="870" y="2180"/>
                      <a:pt x="822" y="2311"/>
                    </a:cubicBezTo>
                    <a:cubicBezTo>
                      <a:pt x="786" y="2394"/>
                      <a:pt x="858" y="2501"/>
                      <a:pt x="941" y="2537"/>
                    </a:cubicBezTo>
                    <a:cubicBezTo>
                      <a:pt x="954" y="2541"/>
                      <a:pt x="967" y="2542"/>
                      <a:pt x="980" y="2542"/>
                    </a:cubicBezTo>
                    <a:cubicBezTo>
                      <a:pt x="1055" y="2542"/>
                      <a:pt x="1137" y="2489"/>
                      <a:pt x="1167" y="2418"/>
                    </a:cubicBezTo>
                    <a:cubicBezTo>
                      <a:pt x="1203" y="2275"/>
                      <a:pt x="1251" y="2144"/>
                      <a:pt x="1322" y="2025"/>
                    </a:cubicBezTo>
                    <a:cubicBezTo>
                      <a:pt x="1358" y="1965"/>
                      <a:pt x="1358" y="1894"/>
                      <a:pt x="1322" y="1846"/>
                    </a:cubicBezTo>
                    <a:lnTo>
                      <a:pt x="989" y="1322"/>
                    </a:lnTo>
                    <a:cubicBezTo>
                      <a:pt x="977" y="1299"/>
                      <a:pt x="977" y="1263"/>
                      <a:pt x="1001" y="1239"/>
                    </a:cubicBezTo>
                    <a:lnTo>
                      <a:pt x="1239" y="1001"/>
                    </a:lnTo>
                    <a:cubicBezTo>
                      <a:pt x="1258" y="981"/>
                      <a:pt x="1274" y="973"/>
                      <a:pt x="1291" y="973"/>
                    </a:cubicBezTo>
                    <a:cubicBezTo>
                      <a:pt x="1304" y="973"/>
                      <a:pt x="1318" y="978"/>
                      <a:pt x="1334" y="989"/>
                    </a:cubicBezTo>
                    <a:lnTo>
                      <a:pt x="1846" y="1322"/>
                    </a:lnTo>
                    <a:cubicBezTo>
                      <a:pt x="1878" y="1342"/>
                      <a:pt x="1910" y="1354"/>
                      <a:pt x="1942" y="1354"/>
                    </a:cubicBezTo>
                    <a:cubicBezTo>
                      <a:pt x="1969" y="1354"/>
                      <a:pt x="1997" y="1345"/>
                      <a:pt x="2025" y="1322"/>
                    </a:cubicBezTo>
                    <a:cubicBezTo>
                      <a:pt x="2144" y="1251"/>
                      <a:pt x="2287" y="1203"/>
                      <a:pt x="2417" y="1156"/>
                    </a:cubicBezTo>
                    <a:cubicBezTo>
                      <a:pt x="2477" y="1144"/>
                      <a:pt x="2537" y="1084"/>
                      <a:pt x="2537" y="1025"/>
                    </a:cubicBezTo>
                    <a:lnTo>
                      <a:pt x="2656" y="418"/>
                    </a:lnTo>
                    <a:cubicBezTo>
                      <a:pt x="2656" y="382"/>
                      <a:pt x="2679" y="358"/>
                      <a:pt x="2727" y="358"/>
                    </a:cubicBezTo>
                    <a:lnTo>
                      <a:pt x="3060" y="358"/>
                    </a:lnTo>
                    <a:cubicBezTo>
                      <a:pt x="3084" y="358"/>
                      <a:pt x="3120" y="394"/>
                      <a:pt x="3132" y="418"/>
                    </a:cubicBezTo>
                    <a:lnTo>
                      <a:pt x="3251" y="1025"/>
                    </a:lnTo>
                    <a:cubicBezTo>
                      <a:pt x="3263" y="1084"/>
                      <a:pt x="3310" y="1144"/>
                      <a:pt x="3370" y="1156"/>
                    </a:cubicBezTo>
                    <a:cubicBezTo>
                      <a:pt x="3501" y="1203"/>
                      <a:pt x="3632" y="1251"/>
                      <a:pt x="3751" y="1322"/>
                    </a:cubicBezTo>
                    <a:cubicBezTo>
                      <a:pt x="3781" y="1340"/>
                      <a:pt x="3816" y="1349"/>
                      <a:pt x="3849" y="1349"/>
                    </a:cubicBezTo>
                    <a:cubicBezTo>
                      <a:pt x="3882" y="1349"/>
                      <a:pt x="3912" y="1340"/>
                      <a:pt x="3930" y="1322"/>
                    </a:cubicBezTo>
                    <a:lnTo>
                      <a:pt x="4453" y="989"/>
                    </a:lnTo>
                    <a:cubicBezTo>
                      <a:pt x="4469" y="978"/>
                      <a:pt x="4483" y="973"/>
                      <a:pt x="4497" y="973"/>
                    </a:cubicBezTo>
                    <a:cubicBezTo>
                      <a:pt x="4513" y="973"/>
                      <a:pt x="4529" y="981"/>
                      <a:pt x="4549" y="1001"/>
                    </a:cubicBezTo>
                    <a:lnTo>
                      <a:pt x="4787" y="1239"/>
                    </a:lnTo>
                    <a:cubicBezTo>
                      <a:pt x="4811" y="1263"/>
                      <a:pt x="4811" y="1299"/>
                      <a:pt x="4799" y="1322"/>
                    </a:cubicBezTo>
                    <a:lnTo>
                      <a:pt x="4453" y="1846"/>
                    </a:lnTo>
                    <a:cubicBezTo>
                      <a:pt x="4430" y="1906"/>
                      <a:pt x="4406" y="1965"/>
                      <a:pt x="4453" y="2025"/>
                    </a:cubicBezTo>
                    <a:cubicBezTo>
                      <a:pt x="4525" y="2144"/>
                      <a:pt x="4573" y="2275"/>
                      <a:pt x="4620" y="2418"/>
                    </a:cubicBezTo>
                    <a:cubicBezTo>
                      <a:pt x="4632" y="2477"/>
                      <a:pt x="4692" y="2537"/>
                      <a:pt x="4751" y="2537"/>
                    </a:cubicBezTo>
                    <a:lnTo>
                      <a:pt x="5358" y="2656"/>
                    </a:lnTo>
                    <a:cubicBezTo>
                      <a:pt x="5394" y="2656"/>
                      <a:pt x="5418" y="2680"/>
                      <a:pt x="5418" y="2727"/>
                    </a:cubicBezTo>
                    <a:lnTo>
                      <a:pt x="5418" y="3049"/>
                    </a:lnTo>
                    <a:cubicBezTo>
                      <a:pt x="5418" y="3085"/>
                      <a:pt x="5394" y="3108"/>
                      <a:pt x="5358" y="3132"/>
                    </a:cubicBezTo>
                    <a:lnTo>
                      <a:pt x="4751" y="3251"/>
                    </a:lnTo>
                    <a:cubicBezTo>
                      <a:pt x="4692" y="3263"/>
                      <a:pt x="4632" y="3311"/>
                      <a:pt x="4620" y="3370"/>
                    </a:cubicBezTo>
                    <a:cubicBezTo>
                      <a:pt x="4573" y="3501"/>
                      <a:pt x="4525" y="3632"/>
                      <a:pt x="4453" y="3751"/>
                    </a:cubicBezTo>
                    <a:cubicBezTo>
                      <a:pt x="4430" y="3811"/>
                      <a:pt x="4430" y="3882"/>
                      <a:pt x="4453" y="3930"/>
                    </a:cubicBezTo>
                    <a:lnTo>
                      <a:pt x="4799" y="4454"/>
                    </a:lnTo>
                    <a:cubicBezTo>
                      <a:pt x="4811" y="4478"/>
                      <a:pt x="4811" y="4513"/>
                      <a:pt x="4787" y="4537"/>
                    </a:cubicBezTo>
                    <a:lnTo>
                      <a:pt x="4549" y="4775"/>
                    </a:lnTo>
                    <a:cubicBezTo>
                      <a:pt x="4526" y="4798"/>
                      <a:pt x="4508" y="4806"/>
                      <a:pt x="4489" y="4806"/>
                    </a:cubicBezTo>
                    <a:cubicBezTo>
                      <a:pt x="4478" y="4806"/>
                      <a:pt x="4467" y="4803"/>
                      <a:pt x="4453" y="4799"/>
                    </a:cubicBezTo>
                    <a:lnTo>
                      <a:pt x="3930" y="4454"/>
                    </a:lnTo>
                    <a:cubicBezTo>
                      <a:pt x="3898" y="4435"/>
                      <a:pt x="3866" y="4422"/>
                      <a:pt x="3834" y="4422"/>
                    </a:cubicBezTo>
                    <a:cubicBezTo>
                      <a:pt x="3806" y="4422"/>
                      <a:pt x="3779" y="4432"/>
                      <a:pt x="3751" y="4454"/>
                    </a:cubicBezTo>
                    <a:cubicBezTo>
                      <a:pt x="3632" y="4525"/>
                      <a:pt x="3501" y="4573"/>
                      <a:pt x="3370" y="4621"/>
                    </a:cubicBezTo>
                    <a:cubicBezTo>
                      <a:pt x="3310" y="4632"/>
                      <a:pt x="3251" y="4692"/>
                      <a:pt x="3251" y="4751"/>
                    </a:cubicBezTo>
                    <a:lnTo>
                      <a:pt x="3132" y="5359"/>
                    </a:lnTo>
                    <a:cubicBezTo>
                      <a:pt x="3132" y="5394"/>
                      <a:pt x="3096" y="5418"/>
                      <a:pt x="3060" y="5418"/>
                    </a:cubicBezTo>
                    <a:lnTo>
                      <a:pt x="2727" y="5418"/>
                    </a:lnTo>
                    <a:cubicBezTo>
                      <a:pt x="2703" y="5418"/>
                      <a:pt x="2668" y="5394"/>
                      <a:pt x="2656" y="5359"/>
                    </a:cubicBezTo>
                    <a:lnTo>
                      <a:pt x="2537" y="4751"/>
                    </a:lnTo>
                    <a:cubicBezTo>
                      <a:pt x="2525" y="4692"/>
                      <a:pt x="2477" y="4632"/>
                      <a:pt x="2417" y="4621"/>
                    </a:cubicBezTo>
                    <a:cubicBezTo>
                      <a:pt x="2287" y="4573"/>
                      <a:pt x="2144" y="4525"/>
                      <a:pt x="2025" y="4454"/>
                    </a:cubicBezTo>
                    <a:cubicBezTo>
                      <a:pt x="1995" y="4436"/>
                      <a:pt x="1962" y="4427"/>
                      <a:pt x="1931" y="4427"/>
                    </a:cubicBezTo>
                    <a:cubicBezTo>
                      <a:pt x="1900" y="4427"/>
                      <a:pt x="1870" y="4436"/>
                      <a:pt x="1846" y="4454"/>
                    </a:cubicBezTo>
                    <a:lnTo>
                      <a:pt x="1334" y="4799"/>
                    </a:lnTo>
                    <a:cubicBezTo>
                      <a:pt x="1321" y="4803"/>
                      <a:pt x="1309" y="4806"/>
                      <a:pt x="1298" y="4806"/>
                    </a:cubicBezTo>
                    <a:cubicBezTo>
                      <a:pt x="1279" y="4806"/>
                      <a:pt x="1261" y="4798"/>
                      <a:pt x="1239" y="4775"/>
                    </a:cubicBezTo>
                    <a:lnTo>
                      <a:pt x="1001" y="4537"/>
                    </a:lnTo>
                    <a:cubicBezTo>
                      <a:pt x="977" y="4513"/>
                      <a:pt x="977" y="4478"/>
                      <a:pt x="989" y="4454"/>
                    </a:cubicBezTo>
                    <a:lnTo>
                      <a:pt x="1322" y="3930"/>
                    </a:lnTo>
                    <a:cubicBezTo>
                      <a:pt x="1358" y="3870"/>
                      <a:pt x="1370" y="3811"/>
                      <a:pt x="1322" y="3751"/>
                    </a:cubicBezTo>
                    <a:cubicBezTo>
                      <a:pt x="1251" y="3632"/>
                      <a:pt x="1215" y="3501"/>
                      <a:pt x="1167" y="3370"/>
                    </a:cubicBezTo>
                    <a:cubicBezTo>
                      <a:pt x="1144" y="3311"/>
                      <a:pt x="1084" y="3251"/>
                      <a:pt x="1024" y="3251"/>
                    </a:cubicBezTo>
                    <a:lnTo>
                      <a:pt x="417" y="3132"/>
                    </a:lnTo>
                    <a:cubicBezTo>
                      <a:pt x="393" y="3132"/>
                      <a:pt x="358" y="3097"/>
                      <a:pt x="358" y="3049"/>
                    </a:cubicBezTo>
                    <a:lnTo>
                      <a:pt x="358" y="2727"/>
                    </a:lnTo>
                    <a:cubicBezTo>
                      <a:pt x="358" y="2692"/>
                      <a:pt x="393" y="2668"/>
                      <a:pt x="417" y="2656"/>
                    </a:cubicBezTo>
                    <a:lnTo>
                      <a:pt x="465" y="2632"/>
                    </a:lnTo>
                    <a:cubicBezTo>
                      <a:pt x="548" y="2620"/>
                      <a:pt x="632" y="2525"/>
                      <a:pt x="596" y="2430"/>
                    </a:cubicBezTo>
                    <a:cubicBezTo>
                      <a:pt x="586" y="2352"/>
                      <a:pt x="520" y="2289"/>
                      <a:pt x="444" y="2289"/>
                    </a:cubicBezTo>
                    <a:cubicBezTo>
                      <a:pt x="428" y="2289"/>
                      <a:pt x="410" y="2292"/>
                      <a:pt x="393" y="2299"/>
                    </a:cubicBezTo>
                    <a:lnTo>
                      <a:pt x="346" y="2311"/>
                    </a:lnTo>
                    <a:cubicBezTo>
                      <a:pt x="155" y="2358"/>
                      <a:pt x="1" y="2513"/>
                      <a:pt x="1" y="2727"/>
                    </a:cubicBezTo>
                    <a:lnTo>
                      <a:pt x="1" y="3049"/>
                    </a:lnTo>
                    <a:cubicBezTo>
                      <a:pt x="1" y="3251"/>
                      <a:pt x="155" y="3430"/>
                      <a:pt x="346" y="3466"/>
                    </a:cubicBezTo>
                    <a:lnTo>
                      <a:pt x="846" y="3573"/>
                    </a:lnTo>
                    <a:cubicBezTo>
                      <a:pt x="882" y="3668"/>
                      <a:pt x="929" y="3751"/>
                      <a:pt x="953" y="3847"/>
                    </a:cubicBezTo>
                    <a:lnTo>
                      <a:pt x="679" y="4275"/>
                    </a:lnTo>
                    <a:cubicBezTo>
                      <a:pt x="572" y="4442"/>
                      <a:pt x="584" y="4656"/>
                      <a:pt x="727" y="4811"/>
                    </a:cubicBezTo>
                    <a:lnTo>
                      <a:pt x="977" y="5049"/>
                    </a:lnTo>
                    <a:cubicBezTo>
                      <a:pt x="1055" y="5127"/>
                      <a:pt x="1163" y="5172"/>
                      <a:pt x="1278" y="5172"/>
                    </a:cubicBezTo>
                    <a:cubicBezTo>
                      <a:pt x="1356" y="5172"/>
                      <a:pt x="1436" y="5152"/>
                      <a:pt x="1513" y="5109"/>
                    </a:cubicBezTo>
                    <a:lnTo>
                      <a:pt x="1941" y="4823"/>
                    </a:lnTo>
                    <a:cubicBezTo>
                      <a:pt x="2025" y="4871"/>
                      <a:pt x="2120" y="4894"/>
                      <a:pt x="2203" y="4930"/>
                    </a:cubicBezTo>
                    <a:lnTo>
                      <a:pt x="2310" y="5430"/>
                    </a:lnTo>
                    <a:cubicBezTo>
                      <a:pt x="2358" y="5633"/>
                      <a:pt x="2513" y="5775"/>
                      <a:pt x="2727" y="5775"/>
                    </a:cubicBezTo>
                    <a:lnTo>
                      <a:pt x="3060" y="5775"/>
                    </a:lnTo>
                    <a:cubicBezTo>
                      <a:pt x="3251" y="5775"/>
                      <a:pt x="3430" y="5633"/>
                      <a:pt x="3465" y="5430"/>
                    </a:cubicBezTo>
                    <a:lnTo>
                      <a:pt x="3572" y="4930"/>
                    </a:lnTo>
                    <a:cubicBezTo>
                      <a:pt x="3668" y="4894"/>
                      <a:pt x="3751" y="4859"/>
                      <a:pt x="3846" y="4823"/>
                    </a:cubicBezTo>
                    <a:lnTo>
                      <a:pt x="4275" y="5109"/>
                    </a:lnTo>
                    <a:cubicBezTo>
                      <a:pt x="4344" y="5153"/>
                      <a:pt x="4422" y="5175"/>
                      <a:pt x="4500" y="5175"/>
                    </a:cubicBezTo>
                    <a:cubicBezTo>
                      <a:pt x="4610" y="5175"/>
                      <a:pt x="4720" y="5132"/>
                      <a:pt x="4811" y="5049"/>
                    </a:cubicBezTo>
                    <a:lnTo>
                      <a:pt x="5049" y="4811"/>
                    </a:lnTo>
                    <a:cubicBezTo>
                      <a:pt x="5180" y="4680"/>
                      <a:pt x="5215" y="4454"/>
                      <a:pt x="5108" y="4275"/>
                    </a:cubicBezTo>
                    <a:lnTo>
                      <a:pt x="4823" y="3847"/>
                    </a:lnTo>
                    <a:cubicBezTo>
                      <a:pt x="4870" y="3751"/>
                      <a:pt x="4894" y="3668"/>
                      <a:pt x="4930" y="3573"/>
                    </a:cubicBezTo>
                    <a:lnTo>
                      <a:pt x="5442" y="3466"/>
                    </a:lnTo>
                    <a:cubicBezTo>
                      <a:pt x="5632" y="3430"/>
                      <a:pt x="5775" y="3263"/>
                      <a:pt x="5775" y="3049"/>
                    </a:cubicBezTo>
                    <a:lnTo>
                      <a:pt x="5775" y="2727"/>
                    </a:lnTo>
                    <a:cubicBezTo>
                      <a:pt x="5775" y="2513"/>
                      <a:pt x="5644" y="2358"/>
                      <a:pt x="5454" y="2311"/>
                    </a:cubicBezTo>
                    <a:lnTo>
                      <a:pt x="4942" y="2204"/>
                    </a:lnTo>
                    <a:cubicBezTo>
                      <a:pt x="4918" y="2120"/>
                      <a:pt x="4870" y="2025"/>
                      <a:pt x="4846" y="1942"/>
                    </a:cubicBezTo>
                    <a:lnTo>
                      <a:pt x="5120" y="1501"/>
                    </a:lnTo>
                    <a:cubicBezTo>
                      <a:pt x="5227" y="1346"/>
                      <a:pt x="5215" y="1120"/>
                      <a:pt x="5061" y="965"/>
                    </a:cubicBezTo>
                    <a:lnTo>
                      <a:pt x="4823" y="727"/>
                    </a:lnTo>
                    <a:cubicBezTo>
                      <a:pt x="4745" y="650"/>
                      <a:pt x="4634" y="610"/>
                      <a:pt x="4520" y="610"/>
                    </a:cubicBezTo>
                    <a:cubicBezTo>
                      <a:pt x="4441" y="610"/>
                      <a:pt x="4360" y="629"/>
                      <a:pt x="4287" y="668"/>
                    </a:cubicBezTo>
                    <a:lnTo>
                      <a:pt x="3858" y="953"/>
                    </a:lnTo>
                    <a:cubicBezTo>
                      <a:pt x="3763" y="906"/>
                      <a:pt x="3680" y="882"/>
                      <a:pt x="3596" y="846"/>
                    </a:cubicBezTo>
                    <a:lnTo>
                      <a:pt x="3489" y="346"/>
                    </a:lnTo>
                    <a:cubicBezTo>
                      <a:pt x="3441" y="156"/>
                      <a:pt x="3275" y="1"/>
                      <a:pt x="3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55;p38">
                <a:extLst>
                  <a:ext uri="{FF2B5EF4-FFF2-40B4-BE49-F238E27FC236}">
                    <a16:creationId xmlns:a16="http://schemas.microsoft.com/office/drawing/2014/main" id="{A3B231A6-4E38-434B-AA2C-08B58C797BD3}"/>
                  </a:ext>
                </a:extLst>
              </p:cNvPr>
              <p:cNvSpPr/>
              <p:nvPr/>
            </p:nvSpPr>
            <p:spPr>
              <a:xfrm>
                <a:off x="3326526" y="4036907"/>
                <a:ext cx="62541" cy="62573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66" extrusionOk="0">
                    <a:moveTo>
                      <a:pt x="977" y="1"/>
                    </a:moveTo>
                    <a:cubicBezTo>
                      <a:pt x="441" y="1"/>
                      <a:pt x="0" y="453"/>
                      <a:pt x="0" y="989"/>
                    </a:cubicBezTo>
                    <a:cubicBezTo>
                      <a:pt x="0" y="1525"/>
                      <a:pt x="441" y="1965"/>
                      <a:pt x="977" y="1965"/>
                    </a:cubicBezTo>
                    <a:cubicBezTo>
                      <a:pt x="1203" y="1965"/>
                      <a:pt x="1417" y="1894"/>
                      <a:pt x="1572" y="1763"/>
                    </a:cubicBezTo>
                    <a:cubicBezTo>
                      <a:pt x="1655" y="1703"/>
                      <a:pt x="1667" y="1596"/>
                      <a:pt x="1608" y="1501"/>
                    </a:cubicBezTo>
                    <a:cubicBezTo>
                      <a:pt x="1574" y="1461"/>
                      <a:pt x="1525" y="1439"/>
                      <a:pt x="1473" y="1439"/>
                    </a:cubicBezTo>
                    <a:cubicBezTo>
                      <a:pt x="1434" y="1439"/>
                      <a:pt x="1394" y="1452"/>
                      <a:pt x="1358" y="1477"/>
                    </a:cubicBezTo>
                    <a:cubicBezTo>
                      <a:pt x="1250" y="1561"/>
                      <a:pt x="1119" y="1608"/>
                      <a:pt x="965" y="1608"/>
                    </a:cubicBezTo>
                    <a:cubicBezTo>
                      <a:pt x="619" y="1608"/>
                      <a:pt x="346" y="1322"/>
                      <a:pt x="346" y="977"/>
                    </a:cubicBezTo>
                    <a:cubicBezTo>
                      <a:pt x="346" y="644"/>
                      <a:pt x="619" y="358"/>
                      <a:pt x="977" y="358"/>
                    </a:cubicBezTo>
                    <a:cubicBezTo>
                      <a:pt x="1322" y="358"/>
                      <a:pt x="1608" y="644"/>
                      <a:pt x="1608" y="989"/>
                    </a:cubicBezTo>
                    <a:cubicBezTo>
                      <a:pt x="1608" y="1084"/>
                      <a:pt x="1679" y="1168"/>
                      <a:pt x="1786" y="1168"/>
                    </a:cubicBezTo>
                    <a:cubicBezTo>
                      <a:pt x="1893" y="1168"/>
                      <a:pt x="1965" y="1084"/>
                      <a:pt x="1965" y="989"/>
                    </a:cubicBezTo>
                    <a:cubicBezTo>
                      <a:pt x="1965" y="453"/>
                      <a:pt x="1512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56;p38">
                <a:extLst>
                  <a:ext uri="{FF2B5EF4-FFF2-40B4-BE49-F238E27FC236}">
                    <a16:creationId xmlns:a16="http://schemas.microsoft.com/office/drawing/2014/main" id="{214736EE-BB57-B64B-8822-EE0E73E8E78D}"/>
                  </a:ext>
                </a:extLst>
              </p:cNvPr>
              <p:cNvSpPr/>
              <p:nvPr/>
            </p:nvSpPr>
            <p:spPr>
              <a:xfrm>
                <a:off x="3196542" y="3907687"/>
                <a:ext cx="68238" cy="68238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144" extrusionOk="0">
                    <a:moveTo>
                      <a:pt x="1072" y="358"/>
                    </a:moveTo>
                    <a:cubicBezTo>
                      <a:pt x="1477" y="358"/>
                      <a:pt x="1786" y="680"/>
                      <a:pt x="1786" y="1072"/>
                    </a:cubicBezTo>
                    <a:cubicBezTo>
                      <a:pt x="1786" y="1477"/>
                      <a:pt x="1465" y="1787"/>
                      <a:pt x="1072" y="1787"/>
                    </a:cubicBezTo>
                    <a:cubicBezTo>
                      <a:pt x="691" y="1787"/>
                      <a:pt x="358" y="1453"/>
                      <a:pt x="358" y="1072"/>
                    </a:cubicBezTo>
                    <a:cubicBezTo>
                      <a:pt x="358" y="668"/>
                      <a:pt x="691" y="358"/>
                      <a:pt x="1072" y="358"/>
                    </a:cubicBezTo>
                    <a:close/>
                    <a:moveTo>
                      <a:pt x="1072" y="1"/>
                    </a:moveTo>
                    <a:cubicBezTo>
                      <a:pt x="477" y="1"/>
                      <a:pt x="0" y="477"/>
                      <a:pt x="0" y="1072"/>
                    </a:cubicBezTo>
                    <a:cubicBezTo>
                      <a:pt x="0" y="1668"/>
                      <a:pt x="477" y="2144"/>
                      <a:pt x="1072" y="2144"/>
                    </a:cubicBezTo>
                    <a:cubicBezTo>
                      <a:pt x="1667" y="2144"/>
                      <a:pt x="2144" y="1656"/>
                      <a:pt x="2144" y="1072"/>
                    </a:cubicBezTo>
                    <a:cubicBezTo>
                      <a:pt x="2144" y="477"/>
                      <a:pt x="1667" y="1"/>
                      <a:pt x="1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405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529;p35">
            <a:extLst>
              <a:ext uri="{FF2B5EF4-FFF2-40B4-BE49-F238E27FC236}">
                <a16:creationId xmlns:a16="http://schemas.microsoft.com/office/drawing/2014/main" id="{68278906-3A3F-2F44-B45E-51341CA55529}"/>
              </a:ext>
            </a:extLst>
          </p:cNvPr>
          <p:cNvSpPr txBox="1">
            <a:spLocks/>
          </p:cNvSpPr>
          <p:nvPr/>
        </p:nvSpPr>
        <p:spPr>
          <a:xfrm>
            <a:off x="3152575" y="940268"/>
            <a:ext cx="5700106" cy="2766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bril Fatface"/>
              <a:buNone/>
              <a:defRPr sz="1800" b="0" i="0" u="none" strike="noStrike" cap="none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600" dirty="0"/>
              <a:t>What does (mass) media cover in term of politics?</a:t>
            </a:r>
          </a:p>
        </p:txBody>
      </p:sp>
      <p:grpSp>
        <p:nvGrpSpPr>
          <p:cNvPr id="99" name="Google Shape;1768;p58">
            <a:extLst>
              <a:ext uri="{FF2B5EF4-FFF2-40B4-BE49-F238E27FC236}">
                <a16:creationId xmlns:a16="http://schemas.microsoft.com/office/drawing/2014/main" id="{A792E3A2-A2BC-8E43-AA06-C2439D7B3453}"/>
              </a:ext>
            </a:extLst>
          </p:cNvPr>
          <p:cNvGrpSpPr/>
          <p:nvPr/>
        </p:nvGrpSpPr>
        <p:grpSpPr>
          <a:xfrm>
            <a:off x="714471" y="1852426"/>
            <a:ext cx="1771277" cy="3291074"/>
            <a:chOff x="667625" y="876675"/>
            <a:chExt cx="1745175" cy="3242575"/>
          </a:xfrm>
        </p:grpSpPr>
        <p:sp>
          <p:nvSpPr>
            <p:cNvPr id="100" name="Google Shape;1769;p58">
              <a:extLst>
                <a:ext uri="{FF2B5EF4-FFF2-40B4-BE49-F238E27FC236}">
                  <a16:creationId xmlns:a16="http://schemas.microsoft.com/office/drawing/2014/main" id="{1E5BF4AF-564F-2A43-BE6D-5A88B7C01762}"/>
                </a:ext>
              </a:extLst>
            </p:cNvPr>
            <p:cNvSpPr/>
            <p:nvPr/>
          </p:nvSpPr>
          <p:spPr>
            <a:xfrm>
              <a:off x="746475" y="2574975"/>
              <a:ext cx="666825" cy="1330400"/>
            </a:xfrm>
            <a:custGeom>
              <a:avLst/>
              <a:gdLst/>
              <a:ahLst/>
              <a:cxnLst/>
              <a:rect l="l" t="t" r="r" b="b"/>
              <a:pathLst>
                <a:path w="26673" h="53216" extrusionOk="0">
                  <a:moveTo>
                    <a:pt x="14139" y="1"/>
                  </a:moveTo>
                  <a:cubicBezTo>
                    <a:pt x="14139" y="1"/>
                    <a:pt x="13696" y="19510"/>
                    <a:pt x="12505" y="26202"/>
                  </a:cubicBezTo>
                  <a:cubicBezTo>
                    <a:pt x="11171" y="33701"/>
                    <a:pt x="0" y="48830"/>
                    <a:pt x="0" y="48830"/>
                  </a:cubicBezTo>
                  <a:lnTo>
                    <a:pt x="2583" y="51390"/>
                  </a:lnTo>
                  <a:lnTo>
                    <a:pt x="6416" y="53215"/>
                  </a:lnTo>
                  <a:cubicBezTo>
                    <a:pt x="6416" y="53215"/>
                    <a:pt x="16183" y="43881"/>
                    <a:pt x="21688" y="32196"/>
                  </a:cubicBezTo>
                  <a:cubicBezTo>
                    <a:pt x="26461" y="22066"/>
                    <a:pt x="26673" y="1030"/>
                    <a:pt x="26673" y="1030"/>
                  </a:cubicBezTo>
                  <a:lnTo>
                    <a:pt x="14139" y="1"/>
                  </a:lnTo>
                  <a:close/>
                </a:path>
              </a:pathLst>
            </a:custGeom>
            <a:solidFill>
              <a:srgbClr val="EF97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770;p58">
              <a:extLst>
                <a:ext uri="{FF2B5EF4-FFF2-40B4-BE49-F238E27FC236}">
                  <a16:creationId xmlns:a16="http://schemas.microsoft.com/office/drawing/2014/main" id="{6B13A8BD-83BC-0246-8490-E1C42D70A2FB}"/>
                </a:ext>
              </a:extLst>
            </p:cNvPr>
            <p:cNvSpPr/>
            <p:nvPr/>
          </p:nvSpPr>
          <p:spPr>
            <a:xfrm>
              <a:off x="667625" y="3779775"/>
              <a:ext cx="367250" cy="313825"/>
            </a:xfrm>
            <a:custGeom>
              <a:avLst/>
              <a:gdLst/>
              <a:ahLst/>
              <a:cxnLst/>
              <a:rect l="l" t="t" r="r" b="b"/>
              <a:pathLst>
                <a:path w="14690" h="12553" extrusionOk="0">
                  <a:moveTo>
                    <a:pt x="3417" y="1"/>
                  </a:moveTo>
                  <a:lnTo>
                    <a:pt x="86" y="3688"/>
                  </a:lnTo>
                  <a:cubicBezTo>
                    <a:pt x="0" y="3826"/>
                    <a:pt x="41" y="4007"/>
                    <a:pt x="179" y="4094"/>
                  </a:cubicBezTo>
                  <a:lnTo>
                    <a:pt x="13584" y="12538"/>
                  </a:lnTo>
                  <a:cubicBezTo>
                    <a:pt x="13599" y="12548"/>
                    <a:pt x="13616" y="12552"/>
                    <a:pt x="13633" y="12552"/>
                  </a:cubicBezTo>
                  <a:cubicBezTo>
                    <a:pt x="13927" y="12552"/>
                    <a:pt x="14515" y="11289"/>
                    <a:pt x="14518" y="11274"/>
                  </a:cubicBezTo>
                  <a:cubicBezTo>
                    <a:pt x="14640" y="10811"/>
                    <a:pt x="14690" y="10236"/>
                    <a:pt x="14525" y="9993"/>
                  </a:cubicBezTo>
                  <a:lnTo>
                    <a:pt x="10543" y="4135"/>
                  </a:lnTo>
                  <a:cubicBezTo>
                    <a:pt x="6736" y="3433"/>
                    <a:pt x="3417" y="1"/>
                    <a:pt x="3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771;p58">
              <a:extLst>
                <a:ext uri="{FF2B5EF4-FFF2-40B4-BE49-F238E27FC236}">
                  <a16:creationId xmlns:a16="http://schemas.microsoft.com/office/drawing/2014/main" id="{34557951-6779-7546-BA4B-B049AB8D54F3}"/>
                </a:ext>
              </a:extLst>
            </p:cNvPr>
            <p:cNvSpPr/>
            <p:nvPr/>
          </p:nvSpPr>
          <p:spPr>
            <a:xfrm>
              <a:off x="917075" y="3907950"/>
              <a:ext cx="40075" cy="20175"/>
            </a:xfrm>
            <a:custGeom>
              <a:avLst/>
              <a:gdLst/>
              <a:ahLst/>
              <a:cxnLst/>
              <a:rect l="l" t="t" r="r" b="b"/>
              <a:pathLst>
                <a:path w="1603" h="807" fill="none" extrusionOk="0">
                  <a:moveTo>
                    <a:pt x="1602" y="0"/>
                  </a:moveTo>
                  <a:cubicBezTo>
                    <a:pt x="1038" y="205"/>
                    <a:pt x="501" y="477"/>
                    <a:pt x="0" y="806"/>
                  </a:cubicBez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772;p58">
              <a:extLst>
                <a:ext uri="{FF2B5EF4-FFF2-40B4-BE49-F238E27FC236}">
                  <a16:creationId xmlns:a16="http://schemas.microsoft.com/office/drawing/2014/main" id="{B3DCB40D-0399-F54C-8B62-C70222A953F3}"/>
                </a:ext>
              </a:extLst>
            </p:cNvPr>
            <p:cNvSpPr/>
            <p:nvPr/>
          </p:nvSpPr>
          <p:spPr>
            <a:xfrm>
              <a:off x="934300" y="3929275"/>
              <a:ext cx="33550" cy="17525"/>
            </a:xfrm>
            <a:custGeom>
              <a:avLst/>
              <a:gdLst/>
              <a:ahLst/>
              <a:cxnLst/>
              <a:rect l="l" t="t" r="r" b="b"/>
              <a:pathLst>
                <a:path w="1342" h="701" fill="none" extrusionOk="0">
                  <a:moveTo>
                    <a:pt x="1341" y="1"/>
                  </a:moveTo>
                  <a:cubicBezTo>
                    <a:pt x="741" y="238"/>
                    <a:pt x="452" y="413"/>
                    <a:pt x="1" y="701"/>
                  </a:cubicBez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773;p58">
              <a:extLst>
                <a:ext uri="{FF2B5EF4-FFF2-40B4-BE49-F238E27FC236}">
                  <a16:creationId xmlns:a16="http://schemas.microsoft.com/office/drawing/2014/main" id="{6CCAAAA4-901B-CA4F-8BA7-43323F8DBEA1}"/>
                </a:ext>
              </a:extLst>
            </p:cNvPr>
            <p:cNvSpPr/>
            <p:nvPr/>
          </p:nvSpPr>
          <p:spPr>
            <a:xfrm>
              <a:off x="946550" y="3946125"/>
              <a:ext cx="31100" cy="15875"/>
            </a:xfrm>
            <a:custGeom>
              <a:avLst/>
              <a:gdLst/>
              <a:ahLst/>
              <a:cxnLst/>
              <a:rect l="l" t="t" r="r" b="b"/>
              <a:pathLst>
                <a:path w="1244" h="635" fill="none" extrusionOk="0">
                  <a:moveTo>
                    <a:pt x="1244" y="0"/>
                  </a:moveTo>
                  <a:cubicBezTo>
                    <a:pt x="842" y="153"/>
                    <a:pt x="373" y="420"/>
                    <a:pt x="0" y="635"/>
                  </a:cubicBez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774;p58">
              <a:extLst>
                <a:ext uri="{FF2B5EF4-FFF2-40B4-BE49-F238E27FC236}">
                  <a16:creationId xmlns:a16="http://schemas.microsoft.com/office/drawing/2014/main" id="{71D985F4-B622-4A4E-A116-54C3AB75D9E0}"/>
                </a:ext>
              </a:extLst>
            </p:cNvPr>
            <p:cNvSpPr/>
            <p:nvPr/>
          </p:nvSpPr>
          <p:spPr>
            <a:xfrm>
              <a:off x="681800" y="3856975"/>
              <a:ext cx="343400" cy="216275"/>
            </a:xfrm>
            <a:custGeom>
              <a:avLst/>
              <a:gdLst/>
              <a:ahLst/>
              <a:cxnLst/>
              <a:rect l="l" t="t" r="r" b="b"/>
              <a:pathLst>
                <a:path w="13736" h="8651" fill="none" extrusionOk="0">
                  <a:moveTo>
                    <a:pt x="1" y="0"/>
                  </a:moveTo>
                  <a:lnTo>
                    <a:pt x="13735" y="8651"/>
                  </a:ln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775;p58">
              <a:extLst>
                <a:ext uri="{FF2B5EF4-FFF2-40B4-BE49-F238E27FC236}">
                  <a16:creationId xmlns:a16="http://schemas.microsoft.com/office/drawing/2014/main" id="{A181160C-BB4A-1648-9BC3-8F0E236B4425}"/>
                </a:ext>
              </a:extLst>
            </p:cNvPr>
            <p:cNvSpPr/>
            <p:nvPr/>
          </p:nvSpPr>
          <p:spPr>
            <a:xfrm>
              <a:off x="723525" y="3812475"/>
              <a:ext cx="79375" cy="105725"/>
            </a:xfrm>
            <a:custGeom>
              <a:avLst/>
              <a:gdLst/>
              <a:ahLst/>
              <a:cxnLst/>
              <a:rect l="l" t="t" r="r" b="b"/>
              <a:pathLst>
                <a:path w="3175" h="4229" fill="none" extrusionOk="0">
                  <a:moveTo>
                    <a:pt x="0" y="1"/>
                  </a:moveTo>
                  <a:cubicBezTo>
                    <a:pt x="0" y="1"/>
                    <a:pt x="3174" y="2115"/>
                    <a:pt x="2217" y="4229"/>
                  </a:cubicBez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776;p58">
              <a:extLst>
                <a:ext uri="{FF2B5EF4-FFF2-40B4-BE49-F238E27FC236}">
                  <a16:creationId xmlns:a16="http://schemas.microsoft.com/office/drawing/2014/main" id="{F32FDFC5-3C65-D34B-9B2D-50C0E23F7B39}"/>
                </a:ext>
              </a:extLst>
            </p:cNvPr>
            <p:cNvSpPr/>
            <p:nvPr/>
          </p:nvSpPr>
          <p:spPr>
            <a:xfrm>
              <a:off x="954500" y="3999600"/>
              <a:ext cx="55850" cy="29125"/>
            </a:xfrm>
            <a:custGeom>
              <a:avLst/>
              <a:gdLst/>
              <a:ahLst/>
              <a:cxnLst/>
              <a:rect l="l" t="t" r="r" b="b"/>
              <a:pathLst>
                <a:path w="2234" h="1165" fill="none" extrusionOk="0">
                  <a:moveTo>
                    <a:pt x="2234" y="0"/>
                  </a:moveTo>
                  <a:cubicBezTo>
                    <a:pt x="2234" y="0"/>
                    <a:pt x="545" y="695"/>
                    <a:pt x="0" y="1165"/>
                  </a:cubicBez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777;p58">
              <a:extLst>
                <a:ext uri="{FF2B5EF4-FFF2-40B4-BE49-F238E27FC236}">
                  <a16:creationId xmlns:a16="http://schemas.microsoft.com/office/drawing/2014/main" id="{194B29EF-D201-C241-8ED1-D363A363866B}"/>
                </a:ext>
              </a:extLst>
            </p:cNvPr>
            <p:cNvSpPr/>
            <p:nvPr/>
          </p:nvSpPr>
          <p:spPr>
            <a:xfrm>
              <a:off x="1458350" y="2575025"/>
              <a:ext cx="296375" cy="1443675"/>
            </a:xfrm>
            <a:custGeom>
              <a:avLst/>
              <a:gdLst/>
              <a:ahLst/>
              <a:cxnLst/>
              <a:rect l="l" t="t" r="r" b="b"/>
              <a:pathLst>
                <a:path w="11855" h="57747" extrusionOk="0">
                  <a:moveTo>
                    <a:pt x="11401" y="0"/>
                  </a:moveTo>
                  <a:lnTo>
                    <a:pt x="0" y="8099"/>
                  </a:lnTo>
                  <a:cubicBezTo>
                    <a:pt x="0" y="8099"/>
                    <a:pt x="749" y="19502"/>
                    <a:pt x="1268" y="28223"/>
                  </a:cubicBezTo>
                  <a:cubicBezTo>
                    <a:pt x="1788" y="36946"/>
                    <a:pt x="2806" y="56855"/>
                    <a:pt x="2806" y="56855"/>
                  </a:cubicBezTo>
                  <a:lnTo>
                    <a:pt x="6580" y="57746"/>
                  </a:lnTo>
                  <a:lnTo>
                    <a:pt x="10768" y="57048"/>
                  </a:lnTo>
                  <a:cubicBezTo>
                    <a:pt x="10768" y="57048"/>
                    <a:pt x="11855" y="39860"/>
                    <a:pt x="11855" y="28471"/>
                  </a:cubicBezTo>
                  <a:cubicBezTo>
                    <a:pt x="11855" y="16693"/>
                    <a:pt x="11401" y="0"/>
                    <a:pt x="11401" y="0"/>
                  </a:cubicBezTo>
                  <a:close/>
                </a:path>
              </a:pathLst>
            </a:custGeom>
            <a:solidFill>
              <a:srgbClr val="EF97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778;p58">
              <a:extLst>
                <a:ext uri="{FF2B5EF4-FFF2-40B4-BE49-F238E27FC236}">
                  <a16:creationId xmlns:a16="http://schemas.microsoft.com/office/drawing/2014/main" id="{32C28C66-FF23-2043-946E-EAFE4C1309EB}"/>
                </a:ext>
              </a:extLst>
            </p:cNvPr>
            <p:cNvSpPr/>
            <p:nvPr/>
          </p:nvSpPr>
          <p:spPr>
            <a:xfrm>
              <a:off x="1506875" y="3980875"/>
              <a:ext cx="411475" cy="138375"/>
            </a:xfrm>
            <a:custGeom>
              <a:avLst/>
              <a:gdLst/>
              <a:ahLst/>
              <a:cxnLst/>
              <a:rect l="l" t="t" r="r" b="b"/>
              <a:pathLst>
                <a:path w="16459" h="5535" extrusionOk="0">
                  <a:moveTo>
                    <a:pt x="9059" y="1"/>
                  </a:moveTo>
                  <a:cubicBezTo>
                    <a:pt x="7641" y="575"/>
                    <a:pt x="6059" y="749"/>
                    <a:pt x="4663" y="749"/>
                  </a:cubicBezTo>
                  <a:cubicBezTo>
                    <a:pt x="2527" y="749"/>
                    <a:pt x="829" y="342"/>
                    <a:pt x="829" y="342"/>
                  </a:cubicBezTo>
                  <a:lnTo>
                    <a:pt x="0" y="5243"/>
                  </a:lnTo>
                  <a:cubicBezTo>
                    <a:pt x="1" y="5403"/>
                    <a:pt x="132" y="5534"/>
                    <a:pt x="293" y="5534"/>
                  </a:cubicBezTo>
                  <a:cubicBezTo>
                    <a:pt x="294" y="5534"/>
                    <a:pt x="295" y="5534"/>
                    <a:pt x="296" y="5534"/>
                  </a:cubicBezTo>
                  <a:lnTo>
                    <a:pt x="16139" y="5454"/>
                  </a:lnTo>
                  <a:cubicBezTo>
                    <a:pt x="16458" y="5451"/>
                    <a:pt x="16253" y="3901"/>
                    <a:pt x="16248" y="3886"/>
                  </a:cubicBezTo>
                  <a:cubicBezTo>
                    <a:pt x="16102" y="3431"/>
                    <a:pt x="15836" y="2918"/>
                    <a:pt x="15567" y="2803"/>
                  </a:cubicBezTo>
                  <a:lnTo>
                    <a:pt x="90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779;p58">
              <a:extLst>
                <a:ext uri="{FF2B5EF4-FFF2-40B4-BE49-F238E27FC236}">
                  <a16:creationId xmlns:a16="http://schemas.microsoft.com/office/drawing/2014/main" id="{E1D88DF2-A2EA-6D45-89A8-F422CDE4F288}"/>
                </a:ext>
              </a:extLst>
            </p:cNvPr>
            <p:cNvSpPr/>
            <p:nvPr/>
          </p:nvSpPr>
          <p:spPr>
            <a:xfrm>
              <a:off x="1745625" y="3987875"/>
              <a:ext cx="22925" cy="38575"/>
            </a:xfrm>
            <a:custGeom>
              <a:avLst/>
              <a:gdLst/>
              <a:ahLst/>
              <a:cxnLst/>
              <a:rect l="l" t="t" r="r" b="b"/>
              <a:pathLst>
                <a:path w="917" h="1543" fill="none" extrusionOk="0">
                  <a:moveTo>
                    <a:pt x="917" y="1"/>
                  </a:moveTo>
                  <a:cubicBezTo>
                    <a:pt x="552" y="477"/>
                    <a:pt x="244" y="993"/>
                    <a:pt x="0" y="1542"/>
                  </a:cubicBez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780;p58">
              <a:extLst>
                <a:ext uri="{FF2B5EF4-FFF2-40B4-BE49-F238E27FC236}">
                  <a16:creationId xmlns:a16="http://schemas.microsoft.com/office/drawing/2014/main" id="{7CABF057-0B4E-9647-A54C-D484064C04DB}"/>
                </a:ext>
              </a:extLst>
            </p:cNvPr>
            <p:cNvSpPr/>
            <p:nvPr/>
          </p:nvSpPr>
          <p:spPr>
            <a:xfrm>
              <a:off x="1770125" y="4000125"/>
              <a:ext cx="18900" cy="32775"/>
            </a:xfrm>
            <a:custGeom>
              <a:avLst/>
              <a:gdLst/>
              <a:ahLst/>
              <a:cxnLst/>
              <a:rect l="l" t="t" r="r" b="b"/>
              <a:pathLst>
                <a:path w="756" h="1311" fill="none" extrusionOk="0">
                  <a:moveTo>
                    <a:pt x="756" y="0"/>
                  </a:moveTo>
                  <a:cubicBezTo>
                    <a:pt x="379" y="524"/>
                    <a:pt x="228" y="826"/>
                    <a:pt x="1" y="1311"/>
                  </a:cubicBez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781;p58">
              <a:extLst>
                <a:ext uri="{FF2B5EF4-FFF2-40B4-BE49-F238E27FC236}">
                  <a16:creationId xmlns:a16="http://schemas.microsoft.com/office/drawing/2014/main" id="{92B533F3-D2D9-A74C-B72D-DC940D42BF54}"/>
                </a:ext>
              </a:extLst>
            </p:cNvPr>
            <p:cNvSpPr/>
            <p:nvPr/>
          </p:nvSpPr>
          <p:spPr>
            <a:xfrm>
              <a:off x="1788650" y="4009075"/>
              <a:ext cx="17725" cy="30100"/>
            </a:xfrm>
            <a:custGeom>
              <a:avLst/>
              <a:gdLst/>
              <a:ahLst/>
              <a:cxnLst/>
              <a:rect l="l" t="t" r="r" b="b"/>
              <a:pathLst>
                <a:path w="709" h="1204" fill="none" extrusionOk="0">
                  <a:moveTo>
                    <a:pt x="708" y="1"/>
                  </a:moveTo>
                  <a:cubicBezTo>
                    <a:pt x="452" y="346"/>
                    <a:pt x="199" y="823"/>
                    <a:pt x="1" y="1204"/>
                  </a:cubicBez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782;p58">
              <a:extLst>
                <a:ext uri="{FF2B5EF4-FFF2-40B4-BE49-F238E27FC236}">
                  <a16:creationId xmlns:a16="http://schemas.microsoft.com/office/drawing/2014/main" id="{FF9639C1-8D02-714B-A44E-90B8470CEB0E}"/>
                </a:ext>
              </a:extLst>
            </p:cNvPr>
            <p:cNvSpPr/>
            <p:nvPr/>
          </p:nvSpPr>
          <p:spPr>
            <a:xfrm>
              <a:off x="1508975" y="4090725"/>
              <a:ext cx="405800" cy="2100"/>
            </a:xfrm>
            <a:custGeom>
              <a:avLst/>
              <a:gdLst/>
              <a:ahLst/>
              <a:cxnLst/>
              <a:rect l="l" t="t" r="r" b="b"/>
              <a:pathLst>
                <a:path w="16232" h="84" fill="none" extrusionOk="0">
                  <a:moveTo>
                    <a:pt x="0" y="83"/>
                  </a:moveTo>
                  <a:lnTo>
                    <a:pt x="16231" y="0"/>
                  </a:ln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783;p58">
              <a:extLst>
                <a:ext uri="{FF2B5EF4-FFF2-40B4-BE49-F238E27FC236}">
                  <a16:creationId xmlns:a16="http://schemas.microsoft.com/office/drawing/2014/main" id="{6051FCE5-B007-0743-9EB2-B8EAD57C8927}"/>
                </a:ext>
              </a:extLst>
            </p:cNvPr>
            <p:cNvSpPr/>
            <p:nvPr/>
          </p:nvSpPr>
          <p:spPr>
            <a:xfrm>
              <a:off x="1520225" y="4032875"/>
              <a:ext cx="103575" cy="59375"/>
            </a:xfrm>
            <a:custGeom>
              <a:avLst/>
              <a:gdLst/>
              <a:ahLst/>
              <a:cxnLst/>
              <a:rect l="l" t="t" r="r" b="b"/>
              <a:pathLst>
                <a:path w="4143" h="2375" fill="none" extrusionOk="0">
                  <a:moveTo>
                    <a:pt x="1" y="1"/>
                  </a:moveTo>
                  <a:cubicBezTo>
                    <a:pt x="1" y="1"/>
                    <a:pt x="3814" y="78"/>
                    <a:pt x="4142" y="2375"/>
                  </a:cubicBez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784;p58">
              <a:extLst>
                <a:ext uri="{FF2B5EF4-FFF2-40B4-BE49-F238E27FC236}">
                  <a16:creationId xmlns:a16="http://schemas.microsoft.com/office/drawing/2014/main" id="{BC55E35B-52EA-8744-B477-B32E1D3B04E6}"/>
                </a:ext>
              </a:extLst>
            </p:cNvPr>
            <p:cNvSpPr/>
            <p:nvPr/>
          </p:nvSpPr>
          <p:spPr>
            <a:xfrm>
              <a:off x="1831200" y="4036600"/>
              <a:ext cx="31500" cy="54575"/>
            </a:xfrm>
            <a:custGeom>
              <a:avLst/>
              <a:gdLst/>
              <a:ahLst/>
              <a:cxnLst/>
              <a:rect l="l" t="t" r="r" b="b"/>
              <a:pathLst>
                <a:path w="1260" h="2183" fill="none" extrusionOk="0">
                  <a:moveTo>
                    <a:pt x="1260" y="0"/>
                  </a:moveTo>
                  <a:cubicBezTo>
                    <a:pt x="1260" y="0"/>
                    <a:pt x="208" y="1493"/>
                    <a:pt x="0" y="2182"/>
                  </a:cubicBez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785;p58">
              <a:extLst>
                <a:ext uri="{FF2B5EF4-FFF2-40B4-BE49-F238E27FC236}">
                  <a16:creationId xmlns:a16="http://schemas.microsoft.com/office/drawing/2014/main" id="{6A2A8F77-8B98-5545-A4E4-153F51CF0407}"/>
                </a:ext>
              </a:extLst>
            </p:cNvPr>
            <p:cNvSpPr/>
            <p:nvPr/>
          </p:nvSpPr>
          <p:spPr>
            <a:xfrm>
              <a:off x="1051750" y="1162750"/>
              <a:ext cx="686925" cy="665700"/>
            </a:xfrm>
            <a:custGeom>
              <a:avLst/>
              <a:gdLst/>
              <a:ahLst/>
              <a:cxnLst/>
              <a:rect l="l" t="t" r="r" b="b"/>
              <a:pathLst>
                <a:path w="27477" h="26628" extrusionOk="0">
                  <a:moveTo>
                    <a:pt x="15161" y="1"/>
                  </a:moveTo>
                  <a:cubicBezTo>
                    <a:pt x="13434" y="1"/>
                    <a:pt x="11874" y="1194"/>
                    <a:pt x="11092" y="2420"/>
                  </a:cubicBezTo>
                  <a:cubicBezTo>
                    <a:pt x="10805" y="2869"/>
                    <a:pt x="10583" y="3362"/>
                    <a:pt x="10261" y="3787"/>
                  </a:cubicBezTo>
                  <a:cubicBezTo>
                    <a:pt x="8221" y="6488"/>
                    <a:pt x="1" y="5652"/>
                    <a:pt x="1628" y="10966"/>
                  </a:cubicBezTo>
                  <a:cubicBezTo>
                    <a:pt x="1814" y="11576"/>
                    <a:pt x="2171" y="12142"/>
                    <a:pt x="2224" y="12778"/>
                  </a:cubicBezTo>
                  <a:cubicBezTo>
                    <a:pt x="2291" y="13576"/>
                    <a:pt x="1872" y="14322"/>
                    <a:pt x="1651" y="15093"/>
                  </a:cubicBezTo>
                  <a:cubicBezTo>
                    <a:pt x="937" y="17590"/>
                    <a:pt x="2691" y="20509"/>
                    <a:pt x="5233" y="21047"/>
                  </a:cubicBezTo>
                  <a:cubicBezTo>
                    <a:pt x="6371" y="21289"/>
                    <a:pt x="7638" y="21127"/>
                    <a:pt x="8621" y="21749"/>
                  </a:cubicBezTo>
                  <a:cubicBezTo>
                    <a:pt x="9539" y="22328"/>
                    <a:pt x="9954" y="23425"/>
                    <a:pt x="10604" y="24295"/>
                  </a:cubicBezTo>
                  <a:cubicBezTo>
                    <a:pt x="11799" y="25893"/>
                    <a:pt x="13790" y="26627"/>
                    <a:pt x="15814" y="26627"/>
                  </a:cubicBezTo>
                  <a:cubicBezTo>
                    <a:pt x="16796" y="26627"/>
                    <a:pt x="17785" y="26454"/>
                    <a:pt x="18695" y="26124"/>
                  </a:cubicBezTo>
                  <a:cubicBezTo>
                    <a:pt x="19751" y="25740"/>
                    <a:pt x="20804" y="25111"/>
                    <a:pt x="21255" y="24083"/>
                  </a:cubicBezTo>
                  <a:cubicBezTo>
                    <a:pt x="21513" y="23499"/>
                    <a:pt x="21555" y="22827"/>
                    <a:pt x="21888" y="22283"/>
                  </a:cubicBezTo>
                  <a:cubicBezTo>
                    <a:pt x="22534" y="21233"/>
                    <a:pt x="23960" y="21057"/>
                    <a:pt x="25033" y="20446"/>
                  </a:cubicBezTo>
                  <a:cubicBezTo>
                    <a:pt x="26571" y="19569"/>
                    <a:pt x="27477" y="17513"/>
                    <a:pt x="26774" y="15848"/>
                  </a:cubicBezTo>
                  <a:cubicBezTo>
                    <a:pt x="26057" y="14147"/>
                    <a:pt x="24541" y="12586"/>
                    <a:pt x="24193" y="10761"/>
                  </a:cubicBezTo>
                  <a:cubicBezTo>
                    <a:pt x="23998" y="9744"/>
                    <a:pt x="24278" y="8682"/>
                    <a:pt x="24072" y="7667"/>
                  </a:cubicBezTo>
                  <a:cubicBezTo>
                    <a:pt x="23916" y="6908"/>
                    <a:pt x="23497" y="6227"/>
                    <a:pt x="22890" y="5744"/>
                  </a:cubicBezTo>
                  <a:cubicBezTo>
                    <a:pt x="22477" y="5415"/>
                    <a:pt x="21988" y="5189"/>
                    <a:pt x="21577" y="4855"/>
                  </a:cubicBezTo>
                  <a:cubicBezTo>
                    <a:pt x="20718" y="4148"/>
                    <a:pt x="20605" y="2889"/>
                    <a:pt x="19722" y="2164"/>
                  </a:cubicBezTo>
                  <a:cubicBezTo>
                    <a:pt x="18839" y="1442"/>
                    <a:pt x="17658" y="1203"/>
                    <a:pt x="16707" y="588"/>
                  </a:cubicBezTo>
                  <a:lnTo>
                    <a:pt x="15983" y="93"/>
                  </a:lnTo>
                  <a:cubicBezTo>
                    <a:pt x="15707" y="30"/>
                    <a:pt x="15432" y="1"/>
                    <a:pt x="15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786;p58">
              <a:extLst>
                <a:ext uri="{FF2B5EF4-FFF2-40B4-BE49-F238E27FC236}">
                  <a16:creationId xmlns:a16="http://schemas.microsoft.com/office/drawing/2014/main" id="{CEC6FEB8-D36A-F24C-93ED-DC6916BA17FB}"/>
                </a:ext>
              </a:extLst>
            </p:cNvPr>
            <p:cNvSpPr/>
            <p:nvPr/>
          </p:nvSpPr>
          <p:spPr>
            <a:xfrm>
              <a:off x="1544850" y="1034500"/>
              <a:ext cx="806075" cy="655500"/>
            </a:xfrm>
            <a:custGeom>
              <a:avLst/>
              <a:gdLst/>
              <a:ahLst/>
              <a:cxnLst/>
              <a:rect l="l" t="t" r="r" b="b"/>
              <a:pathLst>
                <a:path w="32243" h="26220" extrusionOk="0">
                  <a:moveTo>
                    <a:pt x="27560" y="0"/>
                  </a:moveTo>
                  <a:cubicBezTo>
                    <a:pt x="27560" y="0"/>
                    <a:pt x="24959" y="4576"/>
                    <a:pt x="18881" y="10585"/>
                  </a:cubicBezTo>
                  <a:cubicBezTo>
                    <a:pt x="12801" y="16593"/>
                    <a:pt x="5186" y="16293"/>
                    <a:pt x="0" y="17741"/>
                  </a:cubicBezTo>
                  <a:lnTo>
                    <a:pt x="4377" y="26219"/>
                  </a:lnTo>
                  <a:cubicBezTo>
                    <a:pt x="8513" y="25470"/>
                    <a:pt x="13411" y="24665"/>
                    <a:pt x="20614" y="19453"/>
                  </a:cubicBezTo>
                  <a:cubicBezTo>
                    <a:pt x="26096" y="15488"/>
                    <a:pt x="32243" y="3692"/>
                    <a:pt x="32243" y="3692"/>
                  </a:cubicBezTo>
                  <a:lnTo>
                    <a:pt x="27560" y="0"/>
                  </a:lnTo>
                  <a:close/>
                </a:path>
              </a:pathLst>
            </a:custGeom>
            <a:solidFill>
              <a:srgbClr val="EF97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787;p58">
              <a:extLst>
                <a:ext uri="{FF2B5EF4-FFF2-40B4-BE49-F238E27FC236}">
                  <a16:creationId xmlns:a16="http://schemas.microsoft.com/office/drawing/2014/main" id="{D5FEA378-9A00-C843-862B-490F0D66FC44}"/>
                </a:ext>
              </a:extLst>
            </p:cNvPr>
            <p:cNvSpPr/>
            <p:nvPr/>
          </p:nvSpPr>
          <p:spPr>
            <a:xfrm>
              <a:off x="2201850" y="876675"/>
              <a:ext cx="210950" cy="333550"/>
            </a:xfrm>
            <a:custGeom>
              <a:avLst/>
              <a:gdLst/>
              <a:ahLst/>
              <a:cxnLst/>
              <a:rect l="l" t="t" r="r" b="b"/>
              <a:pathLst>
                <a:path w="8438" h="13342" extrusionOk="0">
                  <a:moveTo>
                    <a:pt x="7084" y="0"/>
                  </a:moveTo>
                  <a:cubicBezTo>
                    <a:pt x="6609" y="0"/>
                    <a:pt x="4966" y="2754"/>
                    <a:pt x="4613" y="2770"/>
                  </a:cubicBezTo>
                  <a:cubicBezTo>
                    <a:pt x="4611" y="2770"/>
                    <a:pt x="4610" y="2770"/>
                    <a:pt x="4609" y="2770"/>
                  </a:cubicBezTo>
                  <a:cubicBezTo>
                    <a:pt x="4256" y="2770"/>
                    <a:pt x="5239" y="819"/>
                    <a:pt x="4807" y="757"/>
                  </a:cubicBezTo>
                  <a:cubicBezTo>
                    <a:pt x="4805" y="757"/>
                    <a:pt x="4803" y="757"/>
                    <a:pt x="4800" y="757"/>
                  </a:cubicBezTo>
                  <a:cubicBezTo>
                    <a:pt x="4342" y="757"/>
                    <a:pt x="1274" y="6324"/>
                    <a:pt x="0" y="8275"/>
                  </a:cubicBezTo>
                  <a:lnTo>
                    <a:pt x="4089" y="13342"/>
                  </a:lnTo>
                  <a:cubicBezTo>
                    <a:pt x="6917" y="8804"/>
                    <a:pt x="8438" y="5309"/>
                    <a:pt x="8140" y="5079"/>
                  </a:cubicBezTo>
                  <a:cubicBezTo>
                    <a:pt x="8042" y="5004"/>
                    <a:pt x="7931" y="4978"/>
                    <a:pt x="7824" y="4978"/>
                  </a:cubicBezTo>
                  <a:cubicBezTo>
                    <a:pt x="7605" y="4978"/>
                    <a:pt x="7410" y="5085"/>
                    <a:pt x="7410" y="5085"/>
                  </a:cubicBezTo>
                  <a:cubicBezTo>
                    <a:pt x="7410" y="5085"/>
                    <a:pt x="7823" y="4045"/>
                    <a:pt x="7516" y="3784"/>
                  </a:cubicBezTo>
                  <a:cubicBezTo>
                    <a:pt x="7459" y="3735"/>
                    <a:pt x="7392" y="3716"/>
                    <a:pt x="7321" y="3716"/>
                  </a:cubicBezTo>
                  <a:cubicBezTo>
                    <a:pt x="7010" y="3716"/>
                    <a:pt x="6625" y="4098"/>
                    <a:pt x="6625" y="4098"/>
                  </a:cubicBezTo>
                  <a:cubicBezTo>
                    <a:pt x="6625" y="4098"/>
                    <a:pt x="6987" y="3222"/>
                    <a:pt x="6684" y="2975"/>
                  </a:cubicBezTo>
                  <a:cubicBezTo>
                    <a:pt x="6576" y="2888"/>
                    <a:pt x="6463" y="2855"/>
                    <a:pt x="6355" y="2855"/>
                  </a:cubicBezTo>
                  <a:cubicBezTo>
                    <a:pt x="6034" y="2855"/>
                    <a:pt x="5753" y="3145"/>
                    <a:pt x="5753" y="3145"/>
                  </a:cubicBezTo>
                  <a:cubicBezTo>
                    <a:pt x="5753" y="3145"/>
                    <a:pt x="7687" y="247"/>
                    <a:pt x="7124" y="8"/>
                  </a:cubicBezTo>
                  <a:cubicBezTo>
                    <a:pt x="7111" y="3"/>
                    <a:pt x="7098" y="0"/>
                    <a:pt x="7084" y="0"/>
                  </a:cubicBezTo>
                  <a:close/>
                </a:path>
              </a:pathLst>
            </a:custGeom>
            <a:solidFill>
              <a:srgbClr val="EF97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788;p58">
              <a:extLst>
                <a:ext uri="{FF2B5EF4-FFF2-40B4-BE49-F238E27FC236}">
                  <a16:creationId xmlns:a16="http://schemas.microsoft.com/office/drawing/2014/main" id="{68A77E7C-8FD9-0C4E-82D5-18EF5F5671F6}"/>
                </a:ext>
              </a:extLst>
            </p:cNvPr>
            <p:cNvSpPr/>
            <p:nvPr/>
          </p:nvSpPr>
          <p:spPr>
            <a:xfrm>
              <a:off x="2301725" y="965000"/>
              <a:ext cx="8400" cy="85275"/>
            </a:xfrm>
            <a:custGeom>
              <a:avLst/>
              <a:gdLst/>
              <a:ahLst/>
              <a:cxnLst/>
              <a:rect l="l" t="t" r="r" b="b"/>
              <a:pathLst>
                <a:path w="336" h="3411" fill="none" extrusionOk="0">
                  <a:moveTo>
                    <a:pt x="204" y="0"/>
                  </a:moveTo>
                  <a:cubicBezTo>
                    <a:pt x="204" y="0"/>
                    <a:pt x="123" y="1027"/>
                    <a:pt x="204" y="1716"/>
                  </a:cubicBezTo>
                  <a:cubicBezTo>
                    <a:pt x="336" y="2829"/>
                    <a:pt x="1" y="3410"/>
                    <a:pt x="1" y="3410"/>
                  </a:cubicBezTo>
                </a:path>
              </a:pathLst>
            </a:custGeom>
            <a:solidFill>
              <a:srgbClr val="995037"/>
            </a:solidFill>
            <a:ln w="8375" cap="flat" cmpd="sng">
              <a:solidFill>
                <a:srgbClr val="995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89;p58">
              <a:extLst>
                <a:ext uri="{FF2B5EF4-FFF2-40B4-BE49-F238E27FC236}">
                  <a16:creationId xmlns:a16="http://schemas.microsoft.com/office/drawing/2014/main" id="{CD8502D2-1BDD-5D45-82A0-9DCBD8F23441}"/>
                </a:ext>
              </a:extLst>
            </p:cNvPr>
            <p:cNvSpPr/>
            <p:nvPr/>
          </p:nvSpPr>
          <p:spPr>
            <a:xfrm>
              <a:off x="2324100" y="961125"/>
              <a:ext cx="74025" cy="101225"/>
            </a:xfrm>
            <a:custGeom>
              <a:avLst/>
              <a:gdLst/>
              <a:ahLst/>
              <a:cxnLst/>
              <a:rect l="l" t="t" r="r" b="b"/>
              <a:pathLst>
                <a:path w="2961" h="4049" extrusionOk="0">
                  <a:moveTo>
                    <a:pt x="700" y="0"/>
                  </a:moveTo>
                  <a:lnTo>
                    <a:pt x="700" y="0"/>
                  </a:lnTo>
                  <a:cubicBezTo>
                    <a:pt x="657" y="78"/>
                    <a:pt x="616" y="157"/>
                    <a:pt x="576" y="235"/>
                  </a:cubicBezTo>
                  <a:lnTo>
                    <a:pt x="517" y="354"/>
                  </a:lnTo>
                  <a:lnTo>
                    <a:pt x="461" y="473"/>
                  </a:lnTo>
                  <a:cubicBezTo>
                    <a:pt x="387" y="633"/>
                    <a:pt x="315" y="795"/>
                    <a:pt x="249" y="959"/>
                  </a:cubicBezTo>
                  <a:cubicBezTo>
                    <a:pt x="184" y="1124"/>
                    <a:pt x="126" y="1294"/>
                    <a:pt x="76" y="1464"/>
                  </a:cubicBezTo>
                  <a:cubicBezTo>
                    <a:pt x="53" y="1552"/>
                    <a:pt x="33" y="1642"/>
                    <a:pt x="17" y="1732"/>
                  </a:cubicBezTo>
                  <a:cubicBezTo>
                    <a:pt x="11" y="1778"/>
                    <a:pt x="5" y="1826"/>
                    <a:pt x="3" y="1873"/>
                  </a:cubicBezTo>
                  <a:cubicBezTo>
                    <a:pt x="0" y="1924"/>
                    <a:pt x="3" y="1975"/>
                    <a:pt x="11" y="2026"/>
                  </a:cubicBezTo>
                  <a:cubicBezTo>
                    <a:pt x="16" y="2055"/>
                    <a:pt x="24" y="2083"/>
                    <a:pt x="34" y="2110"/>
                  </a:cubicBezTo>
                  <a:cubicBezTo>
                    <a:pt x="47" y="2142"/>
                    <a:pt x="66" y="2172"/>
                    <a:pt x="88" y="2197"/>
                  </a:cubicBezTo>
                  <a:cubicBezTo>
                    <a:pt x="114" y="2226"/>
                    <a:pt x="146" y="2248"/>
                    <a:pt x="181" y="2263"/>
                  </a:cubicBezTo>
                  <a:cubicBezTo>
                    <a:pt x="211" y="2276"/>
                    <a:pt x="244" y="2284"/>
                    <a:pt x="277" y="2286"/>
                  </a:cubicBezTo>
                  <a:cubicBezTo>
                    <a:pt x="290" y="2288"/>
                    <a:pt x="303" y="2288"/>
                    <a:pt x="316" y="2288"/>
                  </a:cubicBezTo>
                  <a:cubicBezTo>
                    <a:pt x="361" y="2288"/>
                    <a:pt x="406" y="2281"/>
                    <a:pt x="450" y="2267"/>
                  </a:cubicBezTo>
                  <a:cubicBezTo>
                    <a:pt x="499" y="2252"/>
                    <a:pt x="548" y="2233"/>
                    <a:pt x="592" y="2209"/>
                  </a:cubicBezTo>
                  <a:cubicBezTo>
                    <a:pt x="676" y="2164"/>
                    <a:pt x="758" y="2113"/>
                    <a:pt x="832" y="2054"/>
                  </a:cubicBezTo>
                  <a:cubicBezTo>
                    <a:pt x="891" y="2009"/>
                    <a:pt x="946" y="1962"/>
                    <a:pt x="1000" y="1914"/>
                  </a:cubicBezTo>
                  <a:lnTo>
                    <a:pt x="1000" y="1914"/>
                  </a:lnTo>
                  <a:cubicBezTo>
                    <a:pt x="939" y="2060"/>
                    <a:pt x="885" y="2208"/>
                    <a:pt x="838" y="2359"/>
                  </a:cubicBezTo>
                  <a:cubicBezTo>
                    <a:pt x="810" y="2449"/>
                    <a:pt x="789" y="2540"/>
                    <a:pt x="772" y="2633"/>
                  </a:cubicBezTo>
                  <a:cubicBezTo>
                    <a:pt x="764" y="2683"/>
                    <a:pt x="759" y="2733"/>
                    <a:pt x="758" y="2783"/>
                  </a:cubicBezTo>
                  <a:cubicBezTo>
                    <a:pt x="755" y="2841"/>
                    <a:pt x="759" y="2898"/>
                    <a:pt x="771" y="2955"/>
                  </a:cubicBezTo>
                  <a:cubicBezTo>
                    <a:pt x="779" y="2989"/>
                    <a:pt x="790" y="3022"/>
                    <a:pt x="805" y="3053"/>
                  </a:cubicBezTo>
                  <a:cubicBezTo>
                    <a:pt x="823" y="3090"/>
                    <a:pt x="848" y="3124"/>
                    <a:pt x="878" y="3153"/>
                  </a:cubicBezTo>
                  <a:cubicBezTo>
                    <a:pt x="910" y="3182"/>
                    <a:pt x="947" y="3206"/>
                    <a:pt x="987" y="3221"/>
                  </a:cubicBezTo>
                  <a:cubicBezTo>
                    <a:pt x="997" y="3225"/>
                    <a:pt x="1006" y="3229"/>
                    <a:pt x="1016" y="3232"/>
                  </a:cubicBezTo>
                  <a:cubicBezTo>
                    <a:pt x="1026" y="3234"/>
                    <a:pt x="1035" y="3237"/>
                    <a:pt x="1043" y="3238"/>
                  </a:cubicBezTo>
                  <a:cubicBezTo>
                    <a:pt x="1060" y="3241"/>
                    <a:pt x="1075" y="3245"/>
                    <a:pt x="1092" y="3246"/>
                  </a:cubicBezTo>
                  <a:cubicBezTo>
                    <a:pt x="1111" y="3248"/>
                    <a:pt x="1130" y="3249"/>
                    <a:pt x="1149" y="3249"/>
                  </a:cubicBezTo>
                  <a:cubicBezTo>
                    <a:pt x="1193" y="3249"/>
                    <a:pt x="1236" y="3244"/>
                    <a:pt x="1278" y="3233"/>
                  </a:cubicBezTo>
                  <a:cubicBezTo>
                    <a:pt x="1333" y="3220"/>
                    <a:pt x="1385" y="3202"/>
                    <a:pt x="1435" y="3177"/>
                  </a:cubicBezTo>
                  <a:cubicBezTo>
                    <a:pt x="1524" y="3131"/>
                    <a:pt x="1607" y="3074"/>
                    <a:pt x="1683" y="3009"/>
                  </a:cubicBezTo>
                  <a:cubicBezTo>
                    <a:pt x="1730" y="2969"/>
                    <a:pt x="1775" y="2927"/>
                    <a:pt x="1818" y="2884"/>
                  </a:cubicBezTo>
                  <a:lnTo>
                    <a:pt x="1818" y="2884"/>
                  </a:lnTo>
                  <a:cubicBezTo>
                    <a:pt x="1789" y="2973"/>
                    <a:pt x="1762" y="3064"/>
                    <a:pt x="1739" y="3156"/>
                  </a:cubicBezTo>
                  <a:cubicBezTo>
                    <a:pt x="1717" y="3234"/>
                    <a:pt x="1699" y="3315"/>
                    <a:pt x="1685" y="3396"/>
                  </a:cubicBezTo>
                  <a:cubicBezTo>
                    <a:pt x="1668" y="3480"/>
                    <a:pt x="1658" y="3563"/>
                    <a:pt x="1654" y="3648"/>
                  </a:cubicBezTo>
                  <a:cubicBezTo>
                    <a:pt x="1653" y="3693"/>
                    <a:pt x="1654" y="3737"/>
                    <a:pt x="1660" y="3782"/>
                  </a:cubicBezTo>
                  <a:cubicBezTo>
                    <a:pt x="1666" y="3833"/>
                    <a:pt x="1681" y="3883"/>
                    <a:pt x="1706" y="3929"/>
                  </a:cubicBezTo>
                  <a:cubicBezTo>
                    <a:pt x="1720" y="3957"/>
                    <a:pt x="1741" y="3980"/>
                    <a:pt x="1765" y="4000"/>
                  </a:cubicBezTo>
                  <a:cubicBezTo>
                    <a:pt x="1790" y="4020"/>
                    <a:pt x="1820" y="4034"/>
                    <a:pt x="1851" y="4042"/>
                  </a:cubicBezTo>
                  <a:cubicBezTo>
                    <a:pt x="1870" y="4046"/>
                    <a:pt x="1889" y="4048"/>
                    <a:pt x="1908" y="4048"/>
                  </a:cubicBezTo>
                  <a:cubicBezTo>
                    <a:pt x="1917" y="4048"/>
                    <a:pt x="1926" y="4048"/>
                    <a:pt x="1935" y="4047"/>
                  </a:cubicBezTo>
                  <a:cubicBezTo>
                    <a:pt x="1960" y="4046"/>
                    <a:pt x="1985" y="4041"/>
                    <a:pt x="2010" y="4033"/>
                  </a:cubicBezTo>
                  <a:cubicBezTo>
                    <a:pt x="2104" y="4004"/>
                    <a:pt x="2174" y="3953"/>
                    <a:pt x="2240" y="3900"/>
                  </a:cubicBezTo>
                  <a:cubicBezTo>
                    <a:pt x="2303" y="3846"/>
                    <a:pt x="2362" y="3789"/>
                    <a:pt x="2417" y="3727"/>
                  </a:cubicBezTo>
                  <a:cubicBezTo>
                    <a:pt x="2524" y="3606"/>
                    <a:pt x="2622" y="3479"/>
                    <a:pt x="2711" y="3345"/>
                  </a:cubicBezTo>
                  <a:cubicBezTo>
                    <a:pt x="2757" y="3279"/>
                    <a:pt x="2799" y="3211"/>
                    <a:pt x="2841" y="3143"/>
                  </a:cubicBezTo>
                  <a:cubicBezTo>
                    <a:pt x="2883" y="3074"/>
                    <a:pt x="2924" y="3006"/>
                    <a:pt x="2961" y="2936"/>
                  </a:cubicBezTo>
                  <a:lnTo>
                    <a:pt x="2961" y="2936"/>
                  </a:lnTo>
                  <a:cubicBezTo>
                    <a:pt x="2914" y="2999"/>
                    <a:pt x="2865" y="3062"/>
                    <a:pt x="2815" y="3124"/>
                  </a:cubicBezTo>
                  <a:cubicBezTo>
                    <a:pt x="2765" y="3186"/>
                    <a:pt x="2714" y="3248"/>
                    <a:pt x="2663" y="3307"/>
                  </a:cubicBezTo>
                  <a:cubicBezTo>
                    <a:pt x="2562" y="3427"/>
                    <a:pt x="2453" y="3540"/>
                    <a:pt x="2337" y="3648"/>
                  </a:cubicBezTo>
                  <a:cubicBezTo>
                    <a:pt x="2281" y="3701"/>
                    <a:pt x="2222" y="3748"/>
                    <a:pt x="2159" y="3791"/>
                  </a:cubicBezTo>
                  <a:cubicBezTo>
                    <a:pt x="2097" y="3832"/>
                    <a:pt x="2031" y="3869"/>
                    <a:pt x="1971" y="3882"/>
                  </a:cubicBezTo>
                  <a:cubicBezTo>
                    <a:pt x="1956" y="3884"/>
                    <a:pt x="1942" y="3886"/>
                    <a:pt x="1928" y="3886"/>
                  </a:cubicBezTo>
                  <a:cubicBezTo>
                    <a:pt x="1917" y="3886"/>
                    <a:pt x="1905" y="3884"/>
                    <a:pt x="1895" y="3880"/>
                  </a:cubicBezTo>
                  <a:cubicBezTo>
                    <a:pt x="1887" y="3878"/>
                    <a:pt x="1880" y="3874"/>
                    <a:pt x="1875" y="3869"/>
                  </a:cubicBezTo>
                  <a:cubicBezTo>
                    <a:pt x="1868" y="3862"/>
                    <a:pt x="1865" y="3854"/>
                    <a:pt x="1861" y="3846"/>
                  </a:cubicBezTo>
                  <a:cubicBezTo>
                    <a:pt x="1850" y="3820"/>
                    <a:pt x="1845" y="3792"/>
                    <a:pt x="1845" y="3764"/>
                  </a:cubicBezTo>
                  <a:cubicBezTo>
                    <a:pt x="1842" y="3729"/>
                    <a:pt x="1844" y="3695"/>
                    <a:pt x="1849" y="3661"/>
                  </a:cubicBezTo>
                  <a:cubicBezTo>
                    <a:pt x="1857" y="3586"/>
                    <a:pt x="1871" y="3513"/>
                    <a:pt x="1890" y="3441"/>
                  </a:cubicBezTo>
                  <a:cubicBezTo>
                    <a:pt x="1909" y="3367"/>
                    <a:pt x="1932" y="3294"/>
                    <a:pt x="1955" y="3220"/>
                  </a:cubicBezTo>
                  <a:cubicBezTo>
                    <a:pt x="2005" y="3073"/>
                    <a:pt x="2060" y="2926"/>
                    <a:pt x="2119" y="2781"/>
                  </a:cubicBezTo>
                  <a:cubicBezTo>
                    <a:pt x="2180" y="2637"/>
                    <a:pt x="2241" y="2491"/>
                    <a:pt x="2307" y="2349"/>
                  </a:cubicBezTo>
                  <a:cubicBezTo>
                    <a:pt x="2373" y="2208"/>
                    <a:pt x="2440" y="2063"/>
                    <a:pt x="2511" y="1925"/>
                  </a:cubicBezTo>
                  <a:cubicBezTo>
                    <a:pt x="2543" y="1854"/>
                    <a:pt x="2517" y="1770"/>
                    <a:pt x="2449" y="1732"/>
                  </a:cubicBezTo>
                  <a:cubicBezTo>
                    <a:pt x="2426" y="1720"/>
                    <a:pt x="2401" y="1714"/>
                    <a:pt x="2377" y="1714"/>
                  </a:cubicBezTo>
                  <a:cubicBezTo>
                    <a:pt x="2328" y="1714"/>
                    <a:pt x="2280" y="1738"/>
                    <a:pt x="2252" y="1782"/>
                  </a:cubicBezTo>
                  <a:lnTo>
                    <a:pt x="2249" y="1787"/>
                  </a:lnTo>
                  <a:cubicBezTo>
                    <a:pt x="2228" y="1822"/>
                    <a:pt x="2206" y="1858"/>
                    <a:pt x="2184" y="1894"/>
                  </a:cubicBezTo>
                  <a:cubicBezTo>
                    <a:pt x="2160" y="1929"/>
                    <a:pt x="2136" y="1965"/>
                    <a:pt x="2113" y="1999"/>
                  </a:cubicBezTo>
                  <a:cubicBezTo>
                    <a:pt x="2067" y="2070"/>
                    <a:pt x="2018" y="2139"/>
                    <a:pt x="1968" y="2206"/>
                  </a:cubicBezTo>
                  <a:cubicBezTo>
                    <a:pt x="1870" y="2342"/>
                    <a:pt x="1763" y="2470"/>
                    <a:pt x="1649" y="2591"/>
                  </a:cubicBezTo>
                  <a:cubicBezTo>
                    <a:pt x="1594" y="2650"/>
                    <a:pt x="1536" y="2705"/>
                    <a:pt x="1475" y="2755"/>
                  </a:cubicBezTo>
                  <a:cubicBezTo>
                    <a:pt x="1418" y="2804"/>
                    <a:pt x="1356" y="2844"/>
                    <a:pt x="1291" y="2877"/>
                  </a:cubicBezTo>
                  <a:cubicBezTo>
                    <a:pt x="1241" y="2902"/>
                    <a:pt x="1192" y="2916"/>
                    <a:pt x="1154" y="2916"/>
                  </a:cubicBezTo>
                  <a:cubicBezTo>
                    <a:pt x="1146" y="2916"/>
                    <a:pt x="1139" y="2915"/>
                    <a:pt x="1132" y="2914"/>
                  </a:cubicBezTo>
                  <a:cubicBezTo>
                    <a:pt x="1127" y="2914"/>
                    <a:pt x="1121" y="2913"/>
                    <a:pt x="1116" y="2911"/>
                  </a:cubicBezTo>
                  <a:cubicBezTo>
                    <a:pt x="1115" y="2911"/>
                    <a:pt x="1113" y="2911"/>
                    <a:pt x="1112" y="2910"/>
                  </a:cubicBezTo>
                  <a:lnTo>
                    <a:pt x="1110" y="2910"/>
                  </a:lnTo>
                  <a:cubicBezTo>
                    <a:pt x="1108" y="2909"/>
                    <a:pt x="1107" y="2907"/>
                    <a:pt x="1107" y="2905"/>
                  </a:cubicBezTo>
                  <a:cubicBezTo>
                    <a:pt x="1103" y="2897"/>
                    <a:pt x="1100" y="2889"/>
                    <a:pt x="1099" y="2881"/>
                  </a:cubicBezTo>
                  <a:cubicBezTo>
                    <a:pt x="1094" y="2852"/>
                    <a:pt x="1091" y="2823"/>
                    <a:pt x="1092" y="2793"/>
                  </a:cubicBezTo>
                  <a:cubicBezTo>
                    <a:pt x="1095" y="2758"/>
                    <a:pt x="1099" y="2721"/>
                    <a:pt x="1104" y="2686"/>
                  </a:cubicBezTo>
                  <a:cubicBezTo>
                    <a:pt x="1117" y="2607"/>
                    <a:pt x="1136" y="2529"/>
                    <a:pt x="1159" y="2453"/>
                  </a:cubicBezTo>
                  <a:cubicBezTo>
                    <a:pt x="1208" y="2293"/>
                    <a:pt x="1266" y="2135"/>
                    <a:pt x="1330" y="1980"/>
                  </a:cubicBezTo>
                  <a:cubicBezTo>
                    <a:pt x="1394" y="1824"/>
                    <a:pt x="1465" y="1668"/>
                    <a:pt x="1540" y="1514"/>
                  </a:cubicBezTo>
                  <a:cubicBezTo>
                    <a:pt x="1577" y="1438"/>
                    <a:pt x="1615" y="1361"/>
                    <a:pt x="1653" y="1285"/>
                  </a:cubicBezTo>
                  <a:cubicBezTo>
                    <a:pt x="1691" y="1208"/>
                    <a:pt x="1732" y="1131"/>
                    <a:pt x="1771" y="1057"/>
                  </a:cubicBezTo>
                  <a:lnTo>
                    <a:pt x="1773" y="1055"/>
                  </a:lnTo>
                  <a:cubicBezTo>
                    <a:pt x="1812" y="983"/>
                    <a:pt x="1787" y="893"/>
                    <a:pt x="1719" y="851"/>
                  </a:cubicBezTo>
                  <a:cubicBezTo>
                    <a:pt x="1693" y="835"/>
                    <a:pt x="1665" y="828"/>
                    <a:pt x="1637" y="828"/>
                  </a:cubicBezTo>
                  <a:cubicBezTo>
                    <a:pt x="1589" y="828"/>
                    <a:pt x="1543" y="850"/>
                    <a:pt x="1513" y="892"/>
                  </a:cubicBezTo>
                  <a:cubicBezTo>
                    <a:pt x="1489" y="926"/>
                    <a:pt x="1463" y="960"/>
                    <a:pt x="1438" y="996"/>
                  </a:cubicBezTo>
                  <a:cubicBezTo>
                    <a:pt x="1412" y="1030"/>
                    <a:pt x="1385" y="1064"/>
                    <a:pt x="1359" y="1098"/>
                  </a:cubicBezTo>
                  <a:cubicBezTo>
                    <a:pt x="1307" y="1166"/>
                    <a:pt x="1254" y="1233"/>
                    <a:pt x="1199" y="1300"/>
                  </a:cubicBezTo>
                  <a:cubicBezTo>
                    <a:pt x="1090" y="1433"/>
                    <a:pt x="977" y="1563"/>
                    <a:pt x="857" y="1684"/>
                  </a:cubicBezTo>
                  <a:cubicBezTo>
                    <a:pt x="798" y="1744"/>
                    <a:pt x="737" y="1802"/>
                    <a:pt x="674" y="1856"/>
                  </a:cubicBezTo>
                  <a:cubicBezTo>
                    <a:pt x="613" y="1908"/>
                    <a:pt x="548" y="1955"/>
                    <a:pt x="479" y="1998"/>
                  </a:cubicBezTo>
                  <a:cubicBezTo>
                    <a:pt x="448" y="2016"/>
                    <a:pt x="415" y="2032"/>
                    <a:pt x="381" y="2045"/>
                  </a:cubicBezTo>
                  <a:cubicBezTo>
                    <a:pt x="353" y="2055"/>
                    <a:pt x="324" y="2061"/>
                    <a:pt x="294" y="2062"/>
                  </a:cubicBezTo>
                  <a:cubicBezTo>
                    <a:pt x="284" y="2062"/>
                    <a:pt x="272" y="2059"/>
                    <a:pt x="261" y="2057"/>
                  </a:cubicBezTo>
                  <a:cubicBezTo>
                    <a:pt x="256" y="2055"/>
                    <a:pt x="251" y="2053"/>
                    <a:pt x="247" y="2049"/>
                  </a:cubicBezTo>
                  <a:cubicBezTo>
                    <a:pt x="230" y="2030"/>
                    <a:pt x="219" y="2008"/>
                    <a:pt x="214" y="1983"/>
                  </a:cubicBezTo>
                  <a:cubicBezTo>
                    <a:pt x="206" y="1948"/>
                    <a:pt x="202" y="1911"/>
                    <a:pt x="202" y="1874"/>
                  </a:cubicBezTo>
                  <a:cubicBezTo>
                    <a:pt x="201" y="1833"/>
                    <a:pt x="202" y="1793"/>
                    <a:pt x="205" y="1753"/>
                  </a:cubicBezTo>
                  <a:cubicBezTo>
                    <a:pt x="213" y="1669"/>
                    <a:pt x="225" y="1585"/>
                    <a:pt x="242" y="1502"/>
                  </a:cubicBezTo>
                  <a:cubicBezTo>
                    <a:pt x="273" y="1333"/>
                    <a:pt x="318" y="1165"/>
                    <a:pt x="366" y="998"/>
                  </a:cubicBezTo>
                  <a:cubicBezTo>
                    <a:pt x="464" y="662"/>
                    <a:pt x="578" y="330"/>
                    <a:pt x="700" y="0"/>
                  </a:cubicBez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90;p58">
              <a:extLst>
                <a:ext uri="{FF2B5EF4-FFF2-40B4-BE49-F238E27FC236}">
                  <a16:creationId xmlns:a16="http://schemas.microsoft.com/office/drawing/2014/main" id="{058719BA-669B-7144-BEA2-88F078CF2E80}"/>
                </a:ext>
              </a:extLst>
            </p:cNvPr>
            <p:cNvSpPr/>
            <p:nvPr/>
          </p:nvSpPr>
          <p:spPr>
            <a:xfrm>
              <a:off x="1392750" y="1115725"/>
              <a:ext cx="84750" cy="59625"/>
            </a:xfrm>
            <a:custGeom>
              <a:avLst/>
              <a:gdLst/>
              <a:ahLst/>
              <a:cxnLst/>
              <a:rect l="l" t="t" r="r" b="b"/>
              <a:pathLst>
                <a:path w="3390" h="2385" extrusionOk="0">
                  <a:moveTo>
                    <a:pt x="1617" y="0"/>
                  </a:moveTo>
                  <a:cubicBezTo>
                    <a:pt x="1025" y="0"/>
                    <a:pt x="356" y="290"/>
                    <a:pt x="149" y="861"/>
                  </a:cubicBezTo>
                  <a:cubicBezTo>
                    <a:pt x="1" y="1271"/>
                    <a:pt x="5" y="1798"/>
                    <a:pt x="355" y="2107"/>
                  </a:cubicBezTo>
                  <a:cubicBezTo>
                    <a:pt x="564" y="2291"/>
                    <a:pt x="891" y="2251"/>
                    <a:pt x="1135" y="2384"/>
                  </a:cubicBezTo>
                  <a:lnTo>
                    <a:pt x="2223" y="2265"/>
                  </a:lnTo>
                  <a:cubicBezTo>
                    <a:pt x="3152" y="1712"/>
                    <a:pt x="3390" y="244"/>
                    <a:pt x="1864" y="18"/>
                  </a:cubicBezTo>
                  <a:cubicBezTo>
                    <a:pt x="1784" y="6"/>
                    <a:pt x="1701" y="0"/>
                    <a:pt x="1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791;p58">
              <a:extLst>
                <a:ext uri="{FF2B5EF4-FFF2-40B4-BE49-F238E27FC236}">
                  <a16:creationId xmlns:a16="http://schemas.microsoft.com/office/drawing/2014/main" id="{ED04C12E-37D9-844F-BD05-1BA11865C40A}"/>
                </a:ext>
              </a:extLst>
            </p:cNvPr>
            <p:cNvSpPr/>
            <p:nvPr/>
          </p:nvSpPr>
          <p:spPr>
            <a:xfrm>
              <a:off x="1020575" y="2103850"/>
              <a:ext cx="753550" cy="898150"/>
            </a:xfrm>
            <a:custGeom>
              <a:avLst/>
              <a:gdLst/>
              <a:ahLst/>
              <a:cxnLst/>
              <a:rect l="l" t="t" r="r" b="b"/>
              <a:pathLst>
                <a:path w="30142" h="35926" extrusionOk="0">
                  <a:moveTo>
                    <a:pt x="7583" y="1"/>
                  </a:moveTo>
                  <a:cubicBezTo>
                    <a:pt x="7583" y="1"/>
                    <a:pt x="2101" y="5846"/>
                    <a:pt x="1061" y="13806"/>
                  </a:cubicBezTo>
                  <a:cubicBezTo>
                    <a:pt x="20" y="21766"/>
                    <a:pt x="0" y="34726"/>
                    <a:pt x="0" y="34726"/>
                  </a:cubicBezTo>
                  <a:cubicBezTo>
                    <a:pt x="0" y="34726"/>
                    <a:pt x="6544" y="35925"/>
                    <a:pt x="15036" y="35925"/>
                  </a:cubicBezTo>
                  <a:cubicBezTo>
                    <a:pt x="19734" y="35925"/>
                    <a:pt x="25029" y="35558"/>
                    <a:pt x="30142" y="34417"/>
                  </a:cubicBezTo>
                  <a:cubicBezTo>
                    <a:pt x="29594" y="27798"/>
                    <a:pt x="30142" y="9270"/>
                    <a:pt x="25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92;p58">
              <a:extLst>
                <a:ext uri="{FF2B5EF4-FFF2-40B4-BE49-F238E27FC236}">
                  <a16:creationId xmlns:a16="http://schemas.microsoft.com/office/drawing/2014/main" id="{1FE7348A-91EF-A74F-B7B5-F88B34E85B4D}"/>
                </a:ext>
              </a:extLst>
            </p:cNvPr>
            <p:cNvSpPr/>
            <p:nvPr/>
          </p:nvSpPr>
          <p:spPr>
            <a:xfrm>
              <a:off x="1080375" y="2053525"/>
              <a:ext cx="203650" cy="929200"/>
            </a:xfrm>
            <a:custGeom>
              <a:avLst/>
              <a:gdLst/>
              <a:ahLst/>
              <a:cxnLst/>
              <a:rect l="l" t="t" r="r" b="b"/>
              <a:pathLst>
                <a:path w="8146" h="37168" fill="none" extrusionOk="0">
                  <a:moveTo>
                    <a:pt x="496" y="37167"/>
                  </a:moveTo>
                  <a:cubicBezTo>
                    <a:pt x="496" y="37167"/>
                    <a:pt x="1" y="17172"/>
                    <a:pt x="2318" y="10422"/>
                  </a:cubicBezTo>
                  <a:cubicBezTo>
                    <a:pt x="4140" y="5120"/>
                    <a:pt x="8146" y="1"/>
                    <a:pt x="8146" y="1"/>
                  </a:cubicBezTo>
                </a:path>
              </a:pathLst>
            </a:custGeom>
            <a:noFill/>
            <a:ln w="8375" cap="flat" cmpd="sng">
              <a:solidFill>
                <a:schemeClr val="accent6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93;p58">
              <a:extLst>
                <a:ext uri="{FF2B5EF4-FFF2-40B4-BE49-F238E27FC236}">
                  <a16:creationId xmlns:a16="http://schemas.microsoft.com/office/drawing/2014/main" id="{5E6918BF-B9C8-1444-B037-58C2762E71BD}"/>
                </a:ext>
              </a:extLst>
            </p:cNvPr>
            <p:cNvSpPr/>
            <p:nvPr/>
          </p:nvSpPr>
          <p:spPr>
            <a:xfrm>
              <a:off x="1512150" y="1441350"/>
              <a:ext cx="314400" cy="265400"/>
            </a:xfrm>
            <a:custGeom>
              <a:avLst/>
              <a:gdLst/>
              <a:ahLst/>
              <a:cxnLst/>
              <a:rect l="l" t="t" r="r" b="b"/>
              <a:pathLst>
                <a:path w="12576" h="10616" extrusionOk="0">
                  <a:moveTo>
                    <a:pt x="10707" y="0"/>
                  </a:moveTo>
                  <a:cubicBezTo>
                    <a:pt x="10707" y="0"/>
                    <a:pt x="4575" y="95"/>
                    <a:pt x="1171" y="1105"/>
                  </a:cubicBezTo>
                  <a:cubicBezTo>
                    <a:pt x="1" y="2636"/>
                    <a:pt x="3093" y="10577"/>
                    <a:pt x="5132" y="10615"/>
                  </a:cubicBezTo>
                  <a:cubicBezTo>
                    <a:pt x="8919" y="10400"/>
                    <a:pt x="12576" y="8919"/>
                    <a:pt x="12576" y="8919"/>
                  </a:cubicBezTo>
                  <a:lnTo>
                    <a:pt x="10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794;p58">
              <a:extLst>
                <a:ext uri="{FF2B5EF4-FFF2-40B4-BE49-F238E27FC236}">
                  <a16:creationId xmlns:a16="http://schemas.microsoft.com/office/drawing/2014/main" id="{5C4BC9E1-8333-104D-8265-6AFC710F2C48}"/>
                </a:ext>
              </a:extLst>
            </p:cNvPr>
            <p:cNvSpPr/>
            <p:nvPr/>
          </p:nvSpPr>
          <p:spPr>
            <a:xfrm>
              <a:off x="1194525" y="1461400"/>
              <a:ext cx="579575" cy="664150"/>
            </a:xfrm>
            <a:custGeom>
              <a:avLst/>
              <a:gdLst/>
              <a:ahLst/>
              <a:cxnLst/>
              <a:rect l="l" t="t" r="r" b="b"/>
              <a:pathLst>
                <a:path w="23183" h="26566" extrusionOk="0">
                  <a:moveTo>
                    <a:pt x="8422" y="1"/>
                  </a:moveTo>
                  <a:lnTo>
                    <a:pt x="247" y="9206"/>
                  </a:lnTo>
                  <a:cubicBezTo>
                    <a:pt x="247" y="9206"/>
                    <a:pt x="0" y="19658"/>
                    <a:pt x="625" y="25699"/>
                  </a:cubicBezTo>
                  <a:cubicBezTo>
                    <a:pt x="3564" y="26349"/>
                    <a:pt x="6493" y="26566"/>
                    <a:pt x="9092" y="26566"/>
                  </a:cubicBezTo>
                  <a:cubicBezTo>
                    <a:pt x="14291" y="26566"/>
                    <a:pt x="18172" y="25699"/>
                    <a:pt x="18172" y="25699"/>
                  </a:cubicBezTo>
                  <a:lnTo>
                    <a:pt x="18782" y="16205"/>
                  </a:lnTo>
                  <a:cubicBezTo>
                    <a:pt x="23183" y="11686"/>
                    <a:pt x="19323" y="5832"/>
                    <a:pt x="19323" y="5832"/>
                  </a:cubicBezTo>
                  <a:lnTo>
                    <a:pt x="13874" y="303"/>
                  </a:lnTo>
                  <a:lnTo>
                    <a:pt x="84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795;p58">
              <a:extLst>
                <a:ext uri="{FF2B5EF4-FFF2-40B4-BE49-F238E27FC236}">
                  <a16:creationId xmlns:a16="http://schemas.microsoft.com/office/drawing/2014/main" id="{B9403B57-79BF-AA4B-A696-77F906AF559B}"/>
                </a:ext>
              </a:extLst>
            </p:cNvPr>
            <p:cNvSpPr/>
            <p:nvPr/>
          </p:nvSpPr>
          <p:spPr>
            <a:xfrm>
              <a:off x="1080375" y="1459825"/>
              <a:ext cx="324750" cy="324950"/>
            </a:xfrm>
            <a:custGeom>
              <a:avLst/>
              <a:gdLst/>
              <a:ahLst/>
              <a:cxnLst/>
              <a:rect l="l" t="t" r="r" b="b"/>
              <a:pathLst>
                <a:path w="12990" h="12998" extrusionOk="0">
                  <a:moveTo>
                    <a:pt x="11922" y="1"/>
                  </a:moveTo>
                  <a:cubicBezTo>
                    <a:pt x="10237" y="1"/>
                    <a:pt x="6808" y="394"/>
                    <a:pt x="3459" y="3148"/>
                  </a:cubicBezTo>
                  <a:cubicBezTo>
                    <a:pt x="2401" y="4017"/>
                    <a:pt x="1087" y="5831"/>
                    <a:pt x="1" y="8021"/>
                  </a:cubicBezTo>
                  <a:lnTo>
                    <a:pt x="7555" y="12997"/>
                  </a:lnTo>
                  <a:lnTo>
                    <a:pt x="12010" y="8021"/>
                  </a:lnTo>
                  <a:lnTo>
                    <a:pt x="12990" y="64"/>
                  </a:lnTo>
                  <a:cubicBezTo>
                    <a:pt x="12990" y="64"/>
                    <a:pt x="12595" y="1"/>
                    <a:pt x="119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796;p58">
              <a:extLst>
                <a:ext uri="{FF2B5EF4-FFF2-40B4-BE49-F238E27FC236}">
                  <a16:creationId xmlns:a16="http://schemas.microsoft.com/office/drawing/2014/main" id="{59022A49-F7A4-5141-BAEE-74F2541A9882}"/>
                </a:ext>
              </a:extLst>
            </p:cNvPr>
            <p:cNvSpPr/>
            <p:nvPr/>
          </p:nvSpPr>
          <p:spPr>
            <a:xfrm>
              <a:off x="1677575" y="1573600"/>
              <a:ext cx="35075" cy="123575"/>
            </a:xfrm>
            <a:custGeom>
              <a:avLst/>
              <a:gdLst/>
              <a:ahLst/>
              <a:cxnLst/>
              <a:rect l="l" t="t" r="r" b="b"/>
              <a:pathLst>
                <a:path w="1403" h="4943" fill="none" extrusionOk="0">
                  <a:moveTo>
                    <a:pt x="1402" y="4943"/>
                  </a:moveTo>
                  <a:cubicBezTo>
                    <a:pt x="1031" y="3548"/>
                    <a:pt x="0" y="1345"/>
                    <a:pt x="0" y="1"/>
                  </a:cubicBezTo>
                </a:path>
              </a:pathLst>
            </a:custGeom>
            <a:noFill/>
            <a:ln w="83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797;p58">
              <a:extLst>
                <a:ext uri="{FF2B5EF4-FFF2-40B4-BE49-F238E27FC236}">
                  <a16:creationId xmlns:a16="http://schemas.microsoft.com/office/drawing/2014/main" id="{02426AF1-2D38-2F4D-B6B2-BDD46601480B}"/>
                </a:ext>
              </a:extLst>
            </p:cNvPr>
            <p:cNvSpPr/>
            <p:nvPr/>
          </p:nvSpPr>
          <p:spPr>
            <a:xfrm>
              <a:off x="1744200" y="1442525"/>
              <a:ext cx="53400" cy="232175"/>
            </a:xfrm>
            <a:custGeom>
              <a:avLst/>
              <a:gdLst/>
              <a:ahLst/>
              <a:cxnLst/>
              <a:rect l="l" t="t" r="r" b="b"/>
              <a:pathLst>
                <a:path w="2136" h="9287" fill="none" extrusionOk="0">
                  <a:moveTo>
                    <a:pt x="1" y="0"/>
                  </a:moveTo>
                  <a:lnTo>
                    <a:pt x="2136" y="9287"/>
                  </a:lnTo>
                </a:path>
              </a:pathLst>
            </a:custGeom>
            <a:noFill/>
            <a:ln w="83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798;p58">
              <a:extLst>
                <a:ext uri="{FF2B5EF4-FFF2-40B4-BE49-F238E27FC236}">
                  <a16:creationId xmlns:a16="http://schemas.microsoft.com/office/drawing/2014/main" id="{1B8F7147-B044-874E-8B4F-688F70D7BC8D}"/>
                </a:ext>
              </a:extLst>
            </p:cNvPr>
            <p:cNvSpPr/>
            <p:nvPr/>
          </p:nvSpPr>
          <p:spPr>
            <a:xfrm>
              <a:off x="1096800" y="1629575"/>
              <a:ext cx="136950" cy="85000"/>
            </a:xfrm>
            <a:custGeom>
              <a:avLst/>
              <a:gdLst/>
              <a:ahLst/>
              <a:cxnLst/>
              <a:rect l="l" t="t" r="r" b="b"/>
              <a:pathLst>
                <a:path w="5478" h="3400" fill="none" extrusionOk="0">
                  <a:moveTo>
                    <a:pt x="0" y="0"/>
                  </a:moveTo>
                  <a:lnTo>
                    <a:pt x="5477" y="3400"/>
                  </a:lnTo>
                </a:path>
              </a:pathLst>
            </a:custGeom>
            <a:noFill/>
            <a:ln w="83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799;p58">
              <a:extLst>
                <a:ext uri="{FF2B5EF4-FFF2-40B4-BE49-F238E27FC236}">
                  <a16:creationId xmlns:a16="http://schemas.microsoft.com/office/drawing/2014/main" id="{E7B0203A-B48C-EB40-825C-F5DFB02326A6}"/>
                </a:ext>
              </a:extLst>
            </p:cNvPr>
            <p:cNvSpPr/>
            <p:nvPr/>
          </p:nvSpPr>
          <p:spPr>
            <a:xfrm>
              <a:off x="1407425" y="1215700"/>
              <a:ext cx="194200" cy="183900"/>
            </a:xfrm>
            <a:custGeom>
              <a:avLst/>
              <a:gdLst/>
              <a:ahLst/>
              <a:cxnLst/>
              <a:rect l="l" t="t" r="r" b="b"/>
              <a:pathLst>
                <a:path w="7768" h="7356" extrusionOk="0">
                  <a:moveTo>
                    <a:pt x="4366" y="0"/>
                  </a:moveTo>
                  <a:cubicBezTo>
                    <a:pt x="3120" y="0"/>
                    <a:pt x="1353" y="298"/>
                    <a:pt x="408" y="1811"/>
                  </a:cubicBezTo>
                  <a:cubicBezTo>
                    <a:pt x="1" y="2464"/>
                    <a:pt x="1000" y="5927"/>
                    <a:pt x="1756" y="6505"/>
                  </a:cubicBezTo>
                  <a:cubicBezTo>
                    <a:pt x="2395" y="6993"/>
                    <a:pt x="3695" y="7355"/>
                    <a:pt x="4770" y="7355"/>
                  </a:cubicBezTo>
                  <a:cubicBezTo>
                    <a:pt x="5412" y="7355"/>
                    <a:pt x="5974" y="7226"/>
                    <a:pt x="6266" y="6917"/>
                  </a:cubicBezTo>
                  <a:cubicBezTo>
                    <a:pt x="7768" y="5331"/>
                    <a:pt x="5765" y="126"/>
                    <a:pt x="5765" y="126"/>
                  </a:cubicBezTo>
                  <a:cubicBezTo>
                    <a:pt x="5765" y="126"/>
                    <a:pt x="5176" y="0"/>
                    <a:pt x="4366" y="0"/>
                  </a:cubicBezTo>
                  <a:close/>
                </a:path>
              </a:pathLst>
            </a:custGeom>
            <a:solidFill>
              <a:srgbClr val="EF97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800;p58">
              <a:extLst>
                <a:ext uri="{FF2B5EF4-FFF2-40B4-BE49-F238E27FC236}">
                  <a16:creationId xmlns:a16="http://schemas.microsoft.com/office/drawing/2014/main" id="{5229DF85-0334-7F40-8A70-CF3DE8834AE7}"/>
                </a:ext>
              </a:extLst>
            </p:cNvPr>
            <p:cNvSpPr/>
            <p:nvPr/>
          </p:nvSpPr>
          <p:spPr>
            <a:xfrm>
              <a:off x="1405100" y="1333375"/>
              <a:ext cx="136325" cy="166175"/>
            </a:xfrm>
            <a:custGeom>
              <a:avLst/>
              <a:gdLst/>
              <a:ahLst/>
              <a:cxnLst/>
              <a:rect l="l" t="t" r="r" b="b"/>
              <a:pathLst>
                <a:path w="5453" h="6647" extrusionOk="0">
                  <a:moveTo>
                    <a:pt x="206" y="1"/>
                  </a:moveTo>
                  <a:lnTo>
                    <a:pt x="1" y="5122"/>
                  </a:lnTo>
                  <a:cubicBezTo>
                    <a:pt x="245" y="5895"/>
                    <a:pt x="1906" y="6646"/>
                    <a:pt x="3347" y="6646"/>
                  </a:cubicBezTo>
                  <a:cubicBezTo>
                    <a:pt x="4310" y="6646"/>
                    <a:pt x="5174" y="6311"/>
                    <a:pt x="5453" y="5424"/>
                  </a:cubicBezTo>
                  <a:lnTo>
                    <a:pt x="5019" y="1581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rgbClr val="EF97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801;p58">
              <a:extLst>
                <a:ext uri="{FF2B5EF4-FFF2-40B4-BE49-F238E27FC236}">
                  <a16:creationId xmlns:a16="http://schemas.microsoft.com/office/drawing/2014/main" id="{3FD8D8B7-CC3C-9E47-A154-473FFDC16ED0}"/>
                </a:ext>
              </a:extLst>
            </p:cNvPr>
            <p:cNvSpPr/>
            <p:nvPr/>
          </p:nvSpPr>
          <p:spPr>
            <a:xfrm>
              <a:off x="1347100" y="1158750"/>
              <a:ext cx="252525" cy="203500"/>
            </a:xfrm>
            <a:custGeom>
              <a:avLst/>
              <a:gdLst/>
              <a:ahLst/>
              <a:cxnLst/>
              <a:rect l="l" t="t" r="r" b="b"/>
              <a:pathLst>
                <a:path w="10101" h="8140" extrusionOk="0">
                  <a:moveTo>
                    <a:pt x="4895" y="0"/>
                  </a:moveTo>
                  <a:cubicBezTo>
                    <a:pt x="3950" y="0"/>
                    <a:pt x="3065" y="266"/>
                    <a:pt x="2485" y="540"/>
                  </a:cubicBezTo>
                  <a:cubicBezTo>
                    <a:pt x="1479" y="1014"/>
                    <a:pt x="671" y="1900"/>
                    <a:pt x="300" y="2948"/>
                  </a:cubicBezTo>
                  <a:cubicBezTo>
                    <a:pt x="82" y="3564"/>
                    <a:pt x="11" y="4224"/>
                    <a:pt x="4" y="4877"/>
                  </a:cubicBezTo>
                  <a:cubicBezTo>
                    <a:pt x="0" y="5393"/>
                    <a:pt x="37" y="5919"/>
                    <a:pt x="218" y="6401"/>
                  </a:cubicBezTo>
                  <a:cubicBezTo>
                    <a:pt x="225" y="6418"/>
                    <a:pt x="232" y="6434"/>
                    <a:pt x="238" y="6450"/>
                  </a:cubicBezTo>
                  <a:cubicBezTo>
                    <a:pt x="423" y="6913"/>
                    <a:pt x="1604" y="8056"/>
                    <a:pt x="2402" y="8140"/>
                  </a:cubicBezTo>
                  <a:cubicBezTo>
                    <a:pt x="2402" y="7368"/>
                    <a:pt x="2834" y="7293"/>
                    <a:pt x="2715" y="6894"/>
                  </a:cubicBezTo>
                  <a:cubicBezTo>
                    <a:pt x="2431" y="5936"/>
                    <a:pt x="3186" y="5351"/>
                    <a:pt x="3873" y="4882"/>
                  </a:cubicBezTo>
                  <a:cubicBezTo>
                    <a:pt x="4584" y="4392"/>
                    <a:pt x="5129" y="3698"/>
                    <a:pt x="5434" y="2889"/>
                  </a:cubicBezTo>
                  <a:lnTo>
                    <a:pt x="9883" y="3398"/>
                  </a:lnTo>
                  <a:cubicBezTo>
                    <a:pt x="10101" y="2626"/>
                    <a:pt x="9799" y="1757"/>
                    <a:pt x="9206" y="1217"/>
                  </a:cubicBezTo>
                  <a:cubicBezTo>
                    <a:pt x="8694" y="749"/>
                    <a:pt x="7992" y="518"/>
                    <a:pt x="7295" y="518"/>
                  </a:cubicBezTo>
                  <a:cubicBezTo>
                    <a:pt x="7188" y="518"/>
                    <a:pt x="7081" y="524"/>
                    <a:pt x="6975" y="534"/>
                  </a:cubicBezTo>
                  <a:cubicBezTo>
                    <a:pt x="6315" y="144"/>
                    <a:pt x="5589" y="0"/>
                    <a:pt x="48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802;p58">
              <a:extLst>
                <a:ext uri="{FF2B5EF4-FFF2-40B4-BE49-F238E27FC236}">
                  <a16:creationId xmlns:a16="http://schemas.microsoft.com/office/drawing/2014/main" id="{490C29C2-E029-5A4E-A8DC-D15B3A599823}"/>
                </a:ext>
              </a:extLst>
            </p:cNvPr>
            <p:cNvSpPr/>
            <p:nvPr/>
          </p:nvSpPr>
          <p:spPr>
            <a:xfrm>
              <a:off x="1388325" y="1298500"/>
              <a:ext cx="49050" cy="58275"/>
            </a:xfrm>
            <a:custGeom>
              <a:avLst/>
              <a:gdLst/>
              <a:ahLst/>
              <a:cxnLst/>
              <a:rect l="l" t="t" r="r" b="b"/>
              <a:pathLst>
                <a:path w="1962" h="2331" extrusionOk="0">
                  <a:moveTo>
                    <a:pt x="813" y="1"/>
                  </a:moveTo>
                  <a:cubicBezTo>
                    <a:pt x="638" y="1"/>
                    <a:pt x="484" y="100"/>
                    <a:pt x="364" y="256"/>
                  </a:cubicBezTo>
                  <a:cubicBezTo>
                    <a:pt x="1" y="725"/>
                    <a:pt x="538" y="1820"/>
                    <a:pt x="817" y="2024"/>
                  </a:cubicBezTo>
                  <a:cubicBezTo>
                    <a:pt x="1091" y="2225"/>
                    <a:pt x="1347" y="2330"/>
                    <a:pt x="1548" y="2330"/>
                  </a:cubicBezTo>
                  <a:cubicBezTo>
                    <a:pt x="1762" y="2330"/>
                    <a:pt x="1914" y="2212"/>
                    <a:pt x="1961" y="1964"/>
                  </a:cubicBezTo>
                  <a:lnTo>
                    <a:pt x="1554" y="568"/>
                  </a:lnTo>
                  <a:cubicBezTo>
                    <a:pt x="1290" y="160"/>
                    <a:pt x="1035" y="1"/>
                    <a:pt x="813" y="1"/>
                  </a:cubicBezTo>
                  <a:close/>
                </a:path>
              </a:pathLst>
            </a:custGeom>
            <a:solidFill>
              <a:srgbClr val="EF97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803;p58">
              <a:extLst>
                <a:ext uri="{FF2B5EF4-FFF2-40B4-BE49-F238E27FC236}">
                  <a16:creationId xmlns:a16="http://schemas.microsoft.com/office/drawing/2014/main" id="{54F7C4A5-7456-EF46-80DD-7933B2FBC12C}"/>
                </a:ext>
              </a:extLst>
            </p:cNvPr>
            <p:cNvSpPr/>
            <p:nvPr/>
          </p:nvSpPr>
          <p:spPr>
            <a:xfrm>
              <a:off x="1451325" y="1378325"/>
              <a:ext cx="82225" cy="26875"/>
            </a:xfrm>
            <a:custGeom>
              <a:avLst/>
              <a:gdLst/>
              <a:ahLst/>
              <a:cxnLst/>
              <a:rect l="l" t="t" r="r" b="b"/>
              <a:pathLst>
                <a:path w="3289" h="1075" fill="none" extrusionOk="0">
                  <a:moveTo>
                    <a:pt x="3288" y="994"/>
                  </a:moveTo>
                  <a:cubicBezTo>
                    <a:pt x="1363" y="1074"/>
                    <a:pt x="0" y="0"/>
                    <a:pt x="0" y="0"/>
                  </a:cubicBezTo>
                </a:path>
              </a:pathLst>
            </a:custGeom>
            <a:noFill/>
            <a:ln w="8375" cap="flat" cmpd="sng">
              <a:solidFill>
                <a:srgbClr val="995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804;p58">
              <a:extLst>
                <a:ext uri="{FF2B5EF4-FFF2-40B4-BE49-F238E27FC236}">
                  <a16:creationId xmlns:a16="http://schemas.microsoft.com/office/drawing/2014/main" id="{9614D5E7-A636-3B49-B082-6E077430F875}"/>
                </a:ext>
              </a:extLst>
            </p:cNvPr>
            <p:cNvSpPr/>
            <p:nvPr/>
          </p:nvSpPr>
          <p:spPr>
            <a:xfrm>
              <a:off x="1524025" y="1284700"/>
              <a:ext cx="31975" cy="48775"/>
            </a:xfrm>
            <a:custGeom>
              <a:avLst/>
              <a:gdLst/>
              <a:ahLst/>
              <a:cxnLst/>
              <a:rect l="l" t="t" r="r" b="b"/>
              <a:pathLst>
                <a:path w="1279" h="1951" fill="none" extrusionOk="0">
                  <a:moveTo>
                    <a:pt x="1" y="0"/>
                  </a:moveTo>
                  <a:cubicBezTo>
                    <a:pt x="1" y="0"/>
                    <a:pt x="1279" y="1110"/>
                    <a:pt x="1248" y="1456"/>
                  </a:cubicBezTo>
                  <a:cubicBezTo>
                    <a:pt x="1217" y="1804"/>
                    <a:pt x="420" y="1950"/>
                    <a:pt x="420" y="1950"/>
                  </a:cubicBezTo>
                </a:path>
              </a:pathLst>
            </a:custGeom>
            <a:noFill/>
            <a:ln w="5575" cap="flat" cmpd="sng">
              <a:solidFill>
                <a:srgbClr val="995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805;p58">
              <a:extLst>
                <a:ext uri="{FF2B5EF4-FFF2-40B4-BE49-F238E27FC236}">
                  <a16:creationId xmlns:a16="http://schemas.microsoft.com/office/drawing/2014/main" id="{17C4EA14-F6D0-9549-9E39-F972AABF164A}"/>
                </a:ext>
              </a:extLst>
            </p:cNvPr>
            <p:cNvSpPr/>
            <p:nvPr/>
          </p:nvSpPr>
          <p:spPr>
            <a:xfrm>
              <a:off x="1504150" y="1340925"/>
              <a:ext cx="63825" cy="33925"/>
            </a:xfrm>
            <a:custGeom>
              <a:avLst/>
              <a:gdLst/>
              <a:ahLst/>
              <a:cxnLst/>
              <a:rect l="l" t="t" r="r" b="b"/>
              <a:pathLst>
                <a:path w="2553" h="1357" extrusionOk="0">
                  <a:moveTo>
                    <a:pt x="2151" y="1"/>
                  </a:moveTo>
                  <a:lnTo>
                    <a:pt x="0" y="597"/>
                  </a:lnTo>
                  <a:cubicBezTo>
                    <a:pt x="0" y="597"/>
                    <a:pt x="401" y="1356"/>
                    <a:pt x="1217" y="1356"/>
                  </a:cubicBezTo>
                  <a:cubicBezTo>
                    <a:pt x="1372" y="1356"/>
                    <a:pt x="1542" y="1329"/>
                    <a:pt x="1727" y="1264"/>
                  </a:cubicBezTo>
                  <a:cubicBezTo>
                    <a:pt x="2553" y="972"/>
                    <a:pt x="2151" y="1"/>
                    <a:pt x="2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806;p58">
              <a:extLst>
                <a:ext uri="{FF2B5EF4-FFF2-40B4-BE49-F238E27FC236}">
                  <a16:creationId xmlns:a16="http://schemas.microsoft.com/office/drawing/2014/main" id="{4B189881-F164-3F4A-95B6-BBE0DE2A6EED}"/>
                </a:ext>
              </a:extLst>
            </p:cNvPr>
            <p:cNvSpPr/>
            <p:nvPr/>
          </p:nvSpPr>
          <p:spPr>
            <a:xfrm>
              <a:off x="1545800" y="1269775"/>
              <a:ext cx="12425" cy="15050"/>
            </a:xfrm>
            <a:custGeom>
              <a:avLst/>
              <a:gdLst/>
              <a:ahLst/>
              <a:cxnLst/>
              <a:rect l="l" t="t" r="r" b="b"/>
              <a:pathLst>
                <a:path w="497" h="602" extrusionOk="0">
                  <a:moveTo>
                    <a:pt x="183" y="0"/>
                  </a:moveTo>
                  <a:cubicBezTo>
                    <a:pt x="91" y="0"/>
                    <a:pt x="1" y="82"/>
                    <a:pt x="31" y="194"/>
                  </a:cubicBezTo>
                  <a:cubicBezTo>
                    <a:pt x="58" y="304"/>
                    <a:pt x="96" y="413"/>
                    <a:pt x="144" y="516"/>
                  </a:cubicBezTo>
                  <a:cubicBezTo>
                    <a:pt x="171" y="572"/>
                    <a:pt x="234" y="601"/>
                    <a:pt x="296" y="601"/>
                  </a:cubicBezTo>
                  <a:cubicBezTo>
                    <a:pt x="320" y="601"/>
                    <a:pt x="343" y="597"/>
                    <a:pt x="364" y="588"/>
                  </a:cubicBezTo>
                  <a:cubicBezTo>
                    <a:pt x="439" y="557"/>
                    <a:pt x="497" y="463"/>
                    <a:pt x="465" y="381"/>
                  </a:cubicBezTo>
                  <a:cubicBezTo>
                    <a:pt x="425" y="274"/>
                    <a:pt x="373" y="172"/>
                    <a:pt x="312" y="76"/>
                  </a:cubicBezTo>
                  <a:cubicBezTo>
                    <a:pt x="280" y="23"/>
                    <a:pt x="232" y="0"/>
                    <a:pt x="1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807;p58">
              <a:extLst>
                <a:ext uri="{FF2B5EF4-FFF2-40B4-BE49-F238E27FC236}">
                  <a16:creationId xmlns:a16="http://schemas.microsoft.com/office/drawing/2014/main" id="{D3FC21DF-6B02-A44F-8485-49BDDCE5F048}"/>
                </a:ext>
              </a:extLst>
            </p:cNvPr>
            <p:cNvSpPr/>
            <p:nvPr/>
          </p:nvSpPr>
          <p:spPr>
            <a:xfrm>
              <a:off x="1533975" y="1249200"/>
              <a:ext cx="20250" cy="12475"/>
            </a:xfrm>
            <a:custGeom>
              <a:avLst/>
              <a:gdLst/>
              <a:ahLst/>
              <a:cxnLst/>
              <a:rect l="l" t="t" r="r" b="b"/>
              <a:pathLst>
                <a:path w="810" h="499" fill="none" extrusionOk="0">
                  <a:moveTo>
                    <a:pt x="1" y="498"/>
                  </a:moveTo>
                  <a:cubicBezTo>
                    <a:pt x="1" y="498"/>
                    <a:pt x="278" y="1"/>
                    <a:pt x="810" y="292"/>
                  </a:cubicBezTo>
                </a:path>
              </a:pathLst>
            </a:custGeom>
            <a:noFill/>
            <a:ln w="5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808;p58">
              <a:extLst>
                <a:ext uri="{FF2B5EF4-FFF2-40B4-BE49-F238E27FC236}">
                  <a16:creationId xmlns:a16="http://schemas.microsoft.com/office/drawing/2014/main" id="{10FFE1C3-526F-5E49-91C9-E0DCD0F6BF31}"/>
                </a:ext>
              </a:extLst>
            </p:cNvPr>
            <p:cNvSpPr/>
            <p:nvPr/>
          </p:nvSpPr>
          <p:spPr>
            <a:xfrm>
              <a:off x="1485750" y="1292600"/>
              <a:ext cx="11600" cy="15250"/>
            </a:xfrm>
            <a:custGeom>
              <a:avLst/>
              <a:gdLst/>
              <a:ahLst/>
              <a:cxnLst/>
              <a:rect l="l" t="t" r="r" b="b"/>
              <a:pathLst>
                <a:path w="464" h="610" extrusionOk="0">
                  <a:moveTo>
                    <a:pt x="164" y="0"/>
                  </a:moveTo>
                  <a:cubicBezTo>
                    <a:pt x="144" y="0"/>
                    <a:pt x="124" y="4"/>
                    <a:pt x="105" y="13"/>
                  </a:cubicBezTo>
                  <a:cubicBezTo>
                    <a:pt x="31" y="44"/>
                    <a:pt x="1" y="118"/>
                    <a:pt x="15" y="194"/>
                  </a:cubicBezTo>
                  <a:cubicBezTo>
                    <a:pt x="32" y="292"/>
                    <a:pt x="59" y="388"/>
                    <a:pt x="94" y="480"/>
                  </a:cubicBezTo>
                  <a:cubicBezTo>
                    <a:pt x="112" y="525"/>
                    <a:pt x="132" y="560"/>
                    <a:pt x="176" y="585"/>
                  </a:cubicBezTo>
                  <a:cubicBezTo>
                    <a:pt x="203" y="601"/>
                    <a:pt x="234" y="609"/>
                    <a:pt x="265" y="609"/>
                  </a:cubicBezTo>
                  <a:cubicBezTo>
                    <a:pt x="281" y="609"/>
                    <a:pt x="296" y="607"/>
                    <a:pt x="311" y="603"/>
                  </a:cubicBezTo>
                  <a:cubicBezTo>
                    <a:pt x="400" y="575"/>
                    <a:pt x="463" y="481"/>
                    <a:pt x="434" y="387"/>
                  </a:cubicBezTo>
                  <a:cubicBezTo>
                    <a:pt x="399" y="279"/>
                    <a:pt x="353" y="174"/>
                    <a:pt x="296" y="76"/>
                  </a:cubicBezTo>
                  <a:cubicBezTo>
                    <a:pt x="268" y="28"/>
                    <a:pt x="217" y="0"/>
                    <a:pt x="1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809;p58">
              <a:extLst>
                <a:ext uri="{FF2B5EF4-FFF2-40B4-BE49-F238E27FC236}">
                  <a16:creationId xmlns:a16="http://schemas.microsoft.com/office/drawing/2014/main" id="{7E174334-1EEA-5544-9438-874BB11A564F}"/>
                </a:ext>
              </a:extLst>
            </p:cNvPr>
            <p:cNvSpPr/>
            <p:nvPr/>
          </p:nvSpPr>
          <p:spPr>
            <a:xfrm>
              <a:off x="1466875" y="1270700"/>
              <a:ext cx="25825" cy="17700"/>
            </a:xfrm>
            <a:custGeom>
              <a:avLst/>
              <a:gdLst/>
              <a:ahLst/>
              <a:cxnLst/>
              <a:rect l="l" t="t" r="r" b="b"/>
              <a:pathLst>
                <a:path w="1033" h="708" fill="none" extrusionOk="0">
                  <a:moveTo>
                    <a:pt x="1033" y="113"/>
                  </a:moveTo>
                  <a:cubicBezTo>
                    <a:pt x="1033" y="113"/>
                    <a:pt x="474" y="1"/>
                    <a:pt x="1" y="707"/>
                  </a:cubicBezTo>
                </a:path>
              </a:pathLst>
            </a:custGeom>
            <a:noFill/>
            <a:ln w="5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810;p58">
              <a:extLst>
                <a:ext uri="{FF2B5EF4-FFF2-40B4-BE49-F238E27FC236}">
                  <a16:creationId xmlns:a16="http://schemas.microsoft.com/office/drawing/2014/main" id="{C5CC35F0-59E8-2A47-B6E9-2767E9FA7318}"/>
                </a:ext>
              </a:extLst>
            </p:cNvPr>
            <p:cNvSpPr/>
            <p:nvPr/>
          </p:nvSpPr>
          <p:spPr>
            <a:xfrm>
              <a:off x="985000" y="1554100"/>
              <a:ext cx="593050" cy="455750"/>
            </a:xfrm>
            <a:custGeom>
              <a:avLst/>
              <a:gdLst/>
              <a:ahLst/>
              <a:cxnLst/>
              <a:rect l="l" t="t" r="r" b="b"/>
              <a:pathLst>
                <a:path w="23722" h="18230" extrusionOk="0">
                  <a:moveTo>
                    <a:pt x="19531" y="1"/>
                  </a:moveTo>
                  <a:lnTo>
                    <a:pt x="8318" y="7216"/>
                  </a:lnTo>
                  <a:lnTo>
                    <a:pt x="3816" y="4250"/>
                  </a:lnTo>
                  <a:lnTo>
                    <a:pt x="3816" y="4250"/>
                  </a:lnTo>
                  <a:cubicBezTo>
                    <a:pt x="1463" y="9000"/>
                    <a:pt x="0" y="15922"/>
                    <a:pt x="4965" y="18029"/>
                  </a:cubicBezTo>
                  <a:cubicBezTo>
                    <a:pt x="5286" y="18166"/>
                    <a:pt x="5640" y="18230"/>
                    <a:pt x="6021" y="18230"/>
                  </a:cubicBezTo>
                  <a:cubicBezTo>
                    <a:pt x="11778" y="18230"/>
                    <a:pt x="23722" y="3609"/>
                    <a:pt x="23722" y="3609"/>
                  </a:cubicBezTo>
                  <a:lnTo>
                    <a:pt x="19531" y="1"/>
                  </a:lnTo>
                  <a:close/>
                </a:path>
              </a:pathLst>
            </a:custGeom>
            <a:solidFill>
              <a:srgbClr val="EF97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811;p58">
              <a:extLst>
                <a:ext uri="{FF2B5EF4-FFF2-40B4-BE49-F238E27FC236}">
                  <a16:creationId xmlns:a16="http://schemas.microsoft.com/office/drawing/2014/main" id="{B8F56339-EFBD-E748-B7B8-320B90DD47EA}"/>
                </a:ext>
              </a:extLst>
            </p:cNvPr>
            <p:cNvSpPr/>
            <p:nvPr/>
          </p:nvSpPr>
          <p:spPr>
            <a:xfrm>
              <a:off x="1109100" y="1734475"/>
              <a:ext cx="83875" cy="65325"/>
            </a:xfrm>
            <a:custGeom>
              <a:avLst/>
              <a:gdLst/>
              <a:ahLst/>
              <a:cxnLst/>
              <a:rect l="l" t="t" r="r" b="b"/>
              <a:pathLst>
                <a:path w="3355" h="2613" fill="none" extrusionOk="0">
                  <a:moveTo>
                    <a:pt x="3354" y="1"/>
                  </a:moveTo>
                  <a:lnTo>
                    <a:pt x="1" y="2613"/>
                  </a:lnTo>
                </a:path>
              </a:pathLst>
            </a:custGeom>
            <a:noFill/>
            <a:ln w="8375" cap="flat" cmpd="sng">
              <a:solidFill>
                <a:srgbClr val="995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812;p58">
              <a:extLst>
                <a:ext uri="{FF2B5EF4-FFF2-40B4-BE49-F238E27FC236}">
                  <a16:creationId xmlns:a16="http://schemas.microsoft.com/office/drawing/2014/main" id="{5F52A5E4-6DE1-FD46-AA54-65C995DABD81}"/>
                </a:ext>
              </a:extLst>
            </p:cNvPr>
            <p:cNvSpPr/>
            <p:nvPr/>
          </p:nvSpPr>
          <p:spPr>
            <a:xfrm>
              <a:off x="1550625" y="1432025"/>
              <a:ext cx="87050" cy="157275"/>
            </a:xfrm>
            <a:custGeom>
              <a:avLst/>
              <a:gdLst/>
              <a:ahLst/>
              <a:cxnLst/>
              <a:rect l="l" t="t" r="r" b="b"/>
              <a:pathLst>
                <a:path w="3482" h="6291" extrusionOk="0">
                  <a:moveTo>
                    <a:pt x="1034" y="0"/>
                  </a:moveTo>
                  <a:lnTo>
                    <a:pt x="128" y="4815"/>
                  </a:lnTo>
                  <a:cubicBezTo>
                    <a:pt x="1" y="5492"/>
                    <a:pt x="446" y="6143"/>
                    <a:pt x="1122" y="6269"/>
                  </a:cubicBezTo>
                  <a:cubicBezTo>
                    <a:pt x="1200" y="6284"/>
                    <a:pt x="1277" y="6291"/>
                    <a:pt x="1354" y="6291"/>
                  </a:cubicBezTo>
                  <a:cubicBezTo>
                    <a:pt x="1941" y="6291"/>
                    <a:pt x="2463" y="5873"/>
                    <a:pt x="2575" y="5276"/>
                  </a:cubicBezTo>
                  <a:lnTo>
                    <a:pt x="3481" y="461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813;p58">
              <a:extLst>
                <a:ext uri="{FF2B5EF4-FFF2-40B4-BE49-F238E27FC236}">
                  <a16:creationId xmlns:a16="http://schemas.microsoft.com/office/drawing/2014/main" id="{2FD53EAE-006B-B04A-A16E-37D2FC16142D}"/>
                </a:ext>
              </a:extLst>
            </p:cNvPr>
            <p:cNvSpPr/>
            <p:nvPr/>
          </p:nvSpPr>
          <p:spPr>
            <a:xfrm>
              <a:off x="1541175" y="1329250"/>
              <a:ext cx="141275" cy="140675"/>
            </a:xfrm>
            <a:custGeom>
              <a:avLst/>
              <a:gdLst/>
              <a:ahLst/>
              <a:cxnLst/>
              <a:rect l="l" t="t" r="r" b="b"/>
              <a:pathLst>
                <a:path w="5651" h="5627" extrusionOk="0">
                  <a:moveTo>
                    <a:pt x="2871" y="0"/>
                  </a:moveTo>
                  <a:cubicBezTo>
                    <a:pt x="1696" y="0"/>
                    <a:pt x="630" y="800"/>
                    <a:pt x="340" y="1991"/>
                  </a:cubicBezTo>
                  <a:cubicBezTo>
                    <a:pt x="0" y="3389"/>
                    <a:pt x="858" y="4799"/>
                    <a:pt x="2256" y="5139"/>
                  </a:cubicBezTo>
                  <a:lnTo>
                    <a:pt x="4228" y="5620"/>
                  </a:lnTo>
                  <a:cubicBezTo>
                    <a:pt x="4246" y="5624"/>
                    <a:pt x="4263" y="5626"/>
                    <a:pt x="4280" y="5626"/>
                  </a:cubicBezTo>
                  <a:cubicBezTo>
                    <a:pt x="4379" y="5626"/>
                    <a:pt x="4469" y="5559"/>
                    <a:pt x="4494" y="5459"/>
                  </a:cubicBezTo>
                  <a:lnTo>
                    <a:pt x="5623" y="818"/>
                  </a:lnTo>
                  <a:cubicBezTo>
                    <a:pt x="5650" y="701"/>
                    <a:pt x="5578" y="583"/>
                    <a:pt x="5461" y="554"/>
                  </a:cubicBezTo>
                  <a:lnTo>
                    <a:pt x="3490" y="75"/>
                  </a:lnTo>
                  <a:cubicBezTo>
                    <a:pt x="3283" y="24"/>
                    <a:pt x="3075" y="0"/>
                    <a:pt x="28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814;p58">
              <a:extLst>
                <a:ext uri="{FF2B5EF4-FFF2-40B4-BE49-F238E27FC236}">
                  <a16:creationId xmlns:a16="http://schemas.microsoft.com/office/drawing/2014/main" id="{954A62D0-75CB-3C48-A911-ED55F5F78ABE}"/>
                </a:ext>
              </a:extLst>
            </p:cNvPr>
            <p:cNvSpPr/>
            <p:nvPr/>
          </p:nvSpPr>
          <p:spPr>
            <a:xfrm>
              <a:off x="1632500" y="1342900"/>
              <a:ext cx="59950" cy="127125"/>
            </a:xfrm>
            <a:custGeom>
              <a:avLst/>
              <a:gdLst/>
              <a:ahLst/>
              <a:cxnLst/>
              <a:rect l="l" t="t" r="r" b="b"/>
              <a:pathLst>
                <a:path w="2398" h="5085" extrusionOk="0">
                  <a:moveTo>
                    <a:pt x="1742" y="1"/>
                  </a:moveTo>
                  <a:cubicBezTo>
                    <a:pt x="1275" y="1"/>
                    <a:pt x="663" y="1007"/>
                    <a:pt x="340" y="2334"/>
                  </a:cubicBezTo>
                  <a:cubicBezTo>
                    <a:pt x="0" y="3732"/>
                    <a:pt x="108" y="4960"/>
                    <a:pt x="582" y="5075"/>
                  </a:cubicBezTo>
                  <a:cubicBezTo>
                    <a:pt x="606" y="5081"/>
                    <a:pt x="631" y="5084"/>
                    <a:pt x="656" y="5084"/>
                  </a:cubicBezTo>
                  <a:cubicBezTo>
                    <a:pt x="1122" y="5084"/>
                    <a:pt x="1734" y="4079"/>
                    <a:pt x="2058" y="2751"/>
                  </a:cubicBezTo>
                  <a:cubicBezTo>
                    <a:pt x="2398" y="1353"/>
                    <a:pt x="2289" y="125"/>
                    <a:pt x="1815" y="10"/>
                  </a:cubicBezTo>
                  <a:cubicBezTo>
                    <a:pt x="1791" y="4"/>
                    <a:pt x="1767" y="1"/>
                    <a:pt x="1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815;p58">
              <a:extLst>
                <a:ext uri="{FF2B5EF4-FFF2-40B4-BE49-F238E27FC236}">
                  <a16:creationId xmlns:a16="http://schemas.microsoft.com/office/drawing/2014/main" id="{0561EBAD-573D-164E-BBC3-C2BD1D75BC9B}"/>
                </a:ext>
              </a:extLst>
            </p:cNvPr>
            <p:cNvSpPr/>
            <p:nvPr/>
          </p:nvSpPr>
          <p:spPr>
            <a:xfrm>
              <a:off x="1639725" y="1325625"/>
              <a:ext cx="224475" cy="253750"/>
            </a:xfrm>
            <a:custGeom>
              <a:avLst/>
              <a:gdLst/>
              <a:ahLst/>
              <a:cxnLst/>
              <a:rect l="l" t="t" r="r" b="b"/>
              <a:pathLst>
                <a:path w="8979" h="10150" extrusionOk="0">
                  <a:moveTo>
                    <a:pt x="8979" y="1"/>
                  </a:moveTo>
                  <a:cubicBezTo>
                    <a:pt x="8979" y="1"/>
                    <a:pt x="5020" y="1203"/>
                    <a:pt x="2131" y="1203"/>
                  </a:cubicBezTo>
                  <a:cubicBezTo>
                    <a:pt x="1920" y="1203"/>
                    <a:pt x="1714" y="1196"/>
                    <a:pt x="1517" y="1182"/>
                  </a:cubicBezTo>
                  <a:cubicBezTo>
                    <a:pt x="1517" y="1182"/>
                    <a:pt x="890" y="1420"/>
                    <a:pt x="411" y="3232"/>
                  </a:cubicBezTo>
                  <a:cubicBezTo>
                    <a:pt x="226" y="3935"/>
                    <a:pt x="0" y="5221"/>
                    <a:pt x="670" y="5766"/>
                  </a:cubicBezTo>
                  <a:cubicBezTo>
                    <a:pt x="2808" y="7047"/>
                    <a:pt x="6421" y="10149"/>
                    <a:pt x="6421" y="10149"/>
                  </a:cubicBezTo>
                  <a:lnTo>
                    <a:pt x="89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816;p58">
              <a:extLst>
                <a:ext uri="{FF2B5EF4-FFF2-40B4-BE49-F238E27FC236}">
                  <a16:creationId xmlns:a16="http://schemas.microsoft.com/office/drawing/2014/main" id="{D1AADE02-830B-9140-9A8B-E2858FD1F215}"/>
                </a:ext>
              </a:extLst>
            </p:cNvPr>
            <p:cNvSpPr/>
            <p:nvPr/>
          </p:nvSpPr>
          <p:spPr>
            <a:xfrm>
              <a:off x="1786225" y="1308025"/>
              <a:ext cx="121600" cy="286725"/>
            </a:xfrm>
            <a:custGeom>
              <a:avLst/>
              <a:gdLst/>
              <a:ahLst/>
              <a:cxnLst/>
              <a:rect l="l" t="t" r="r" b="b"/>
              <a:pathLst>
                <a:path w="4864" h="11469" extrusionOk="0">
                  <a:moveTo>
                    <a:pt x="3751" y="0"/>
                  </a:moveTo>
                  <a:cubicBezTo>
                    <a:pt x="2848" y="0"/>
                    <a:pt x="1557" y="2304"/>
                    <a:pt x="796" y="5323"/>
                  </a:cubicBezTo>
                  <a:cubicBezTo>
                    <a:pt x="0" y="8481"/>
                    <a:pt x="87" y="11226"/>
                    <a:pt x="990" y="11453"/>
                  </a:cubicBezTo>
                  <a:cubicBezTo>
                    <a:pt x="1030" y="11464"/>
                    <a:pt x="1071" y="11468"/>
                    <a:pt x="1113" y="11468"/>
                  </a:cubicBezTo>
                  <a:cubicBezTo>
                    <a:pt x="2015" y="11468"/>
                    <a:pt x="3308" y="9165"/>
                    <a:pt x="4068" y="6146"/>
                  </a:cubicBezTo>
                  <a:cubicBezTo>
                    <a:pt x="4864" y="2988"/>
                    <a:pt x="4777" y="242"/>
                    <a:pt x="3874" y="15"/>
                  </a:cubicBezTo>
                  <a:cubicBezTo>
                    <a:pt x="3834" y="5"/>
                    <a:pt x="3793" y="0"/>
                    <a:pt x="3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817;p58">
              <a:extLst>
                <a:ext uri="{FF2B5EF4-FFF2-40B4-BE49-F238E27FC236}">
                  <a16:creationId xmlns:a16="http://schemas.microsoft.com/office/drawing/2014/main" id="{28DA3F90-4C48-164F-B5E5-F74FA24DB922}"/>
                </a:ext>
              </a:extLst>
            </p:cNvPr>
            <p:cNvSpPr/>
            <p:nvPr/>
          </p:nvSpPr>
          <p:spPr>
            <a:xfrm>
              <a:off x="1802625" y="1331275"/>
              <a:ext cx="95325" cy="242400"/>
            </a:xfrm>
            <a:custGeom>
              <a:avLst/>
              <a:gdLst/>
              <a:ahLst/>
              <a:cxnLst/>
              <a:rect l="l" t="t" r="r" b="b"/>
              <a:pathLst>
                <a:path w="3813" h="9696" extrusionOk="0">
                  <a:moveTo>
                    <a:pt x="3044" y="1"/>
                  </a:moveTo>
                  <a:cubicBezTo>
                    <a:pt x="2360" y="1"/>
                    <a:pt x="1322" y="1972"/>
                    <a:pt x="675" y="4538"/>
                  </a:cubicBezTo>
                  <a:cubicBezTo>
                    <a:pt x="1" y="7209"/>
                    <a:pt x="7" y="9514"/>
                    <a:pt x="689" y="9686"/>
                  </a:cubicBezTo>
                  <a:cubicBezTo>
                    <a:pt x="716" y="9693"/>
                    <a:pt x="744" y="9696"/>
                    <a:pt x="772" y="9696"/>
                  </a:cubicBezTo>
                  <a:cubicBezTo>
                    <a:pt x="1456" y="9696"/>
                    <a:pt x="2494" y="7724"/>
                    <a:pt x="3140" y="5160"/>
                  </a:cubicBezTo>
                  <a:cubicBezTo>
                    <a:pt x="3813" y="2487"/>
                    <a:pt x="3808" y="183"/>
                    <a:pt x="3126" y="11"/>
                  </a:cubicBezTo>
                  <a:cubicBezTo>
                    <a:pt x="3099" y="4"/>
                    <a:pt x="3072" y="1"/>
                    <a:pt x="30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818;p58">
              <a:extLst>
                <a:ext uri="{FF2B5EF4-FFF2-40B4-BE49-F238E27FC236}">
                  <a16:creationId xmlns:a16="http://schemas.microsoft.com/office/drawing/2014/main" id="{FFEFFDFC-5E75-6047-BDFC-BB4DDADF9595}"/>
                </a:ext>
              </a:extLst>
            </p:cNvPr>
            <p:cNvSpPr/>
            <p:nvPr/>
          </p:nvSpPr>
          <p:spPr>
            <a:xfrm>
              <a:off x="1811625" y="1408150"/>
              <a:ext cx="52200" cy="74675"/>
            </a:xfrm>
            <a:custGeom>
              <a:avLst/>
              <a:gdLst/>
              <a:ahLst/>
              <a:cxnLst/>
              <a:rect l="l" t="t" r="r" b="b"/>
              <a:pathLst>
                <a:path w="2088" h="2987" extrusionOk="0">
                  <a:moveTo>
                    <a:pt x="745" y="1"/>
                  </a:moveTo>
                  <a:cubicBezTo>
                    <a:pt x="590" y="456"/>
                    <a:pt x="445" y="947"/>
                    <a:pt x="315" y="1463"/>
                  </a:cubicBezTo>
                  <a:cubicBezTo>
                    <a:pt x="185" y="1978"/>
                    <a:pt x="81" y="2478"/>
                    <a:pt x="1" y="2955"/>
                  </a:cubicBezTo>
                  <a:cubicBezTo>
                    <a:pt x="227" y="2909"/>
                    <a:pt x="456" y="2885"/>
                    <a:pt x="686" y="2885"/>
                  </a:cubicBezTo>
                  <a:cubicBezTo>
                    <a:pt x="962" y="2885"/>
                    <a:pt x="1238" y="2919"/>
                    <a:pt x="1508" y="2987"/>
                  </a:cubicBezTo>
                  <a:lnTo>
                    <a:pt x="2087" y="686"/>
                  </a:lnTo>
                  <a:cubicBezTo>
                    <a:pt x="1595" y="561"/>
                    <a:pt x="1137" y="326"/>
                    <a:pt x="7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819;p58">
              <a:extLst>
                <a:ext uri="{FF2B5EF4-FFF2-40B4-BE49-F238E27FC236}">
                  <a16:creationId xmlns:a16="http://schemas.microsoft.com/office/drawing/2014/main" id="{CE495ECF-B947-B944-94A0-91088EB78289}"/>
                </a:ext>
              </a:extLst>
            </p:cNvPr>
            <p:cNvSpPr/>
            <p:nvPr/>
          </p:nvSpPr>
          <p:spPr>
            <a:xfrm>
              <a:off x="1844650" y="1424950"/>
              <a:ext cx="23850" cy="58250"/>
            </a:xfrm>
            <a:custGeom>
              <a:avLst/>
              <a:gdLst/>
              <a:ahLst/>
              <a:cxnLst/>
              <a:rect l="l" t="t" r="r" b="b"/>
              <a:pathLst>
                <a:path w="954" h="2330" extrusionOk="0">
                  <a:moveTo>
                    <a:pt x="747" y="1"/>
                  </a:moveTo>
                  <a:cubicBezTo>
                    <a:pt x="574" y="1"/>
                    <a:pt x="318" y="471"/>
                    <a:pt x="162" y="1086"/>
                  </a:cubicBezTo>
                  <a:cubicBezTo>
                    <a:pt x="1" y="1728"/>
                    <a:pt x="11" y="2282"/>
                    <a:pt x="184" y="2326"/>
                  </a:cubicBezTo>
                  <a:cubicBezTo>
                    <a:pt x="192" y="2328"/>
                    <a:pt x="199" y="2329"/>
                    <a:pt x="207" y="2329"/>
                  </a:cubicBezTo>
                  <a:cubicBezTo>
                    <a:pt x="380" y="2329"/>
                    <a:pt x="635" y="1859"/>
                    <a:pt x="791" y="1243"/>
                  </a:cubicBezTo>
                  <a:cubicBezTo>
                    <a:pt x="954" y="602"/>
                    <a:pt x="943" y="47"/>
                    <a:pt x="770" y="4"/>
                  </a:cubicBezTo>
                  <a:cubicBezTo>
                    <a:pt x="763" y="2"/>
                    <a:pt x="755" y="1"/>
                    <a:pt x="7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820;p58">
              <a:extLst>
                <a:ext uri="{FF2B5EF4-FFF2-40B4-BE49-F238E27FC236}">
                  <a16:creationId xmlns:a16="http://schemas.microsoft.com/office/drawing/2014/main" id="{9FABC4BD-1C5F-2B44-ACFF-18FC232D1D45}"/>
                </a:ext>
              </a:extLst>
            </p:cNvPr>
            <p:cNvSpPr/>
            <p:nvPr/>
          </p:nvSpPr>
          <p:spPr>
            <a:xfrm>
              <a:off x="1422475" y="1503375"/>
              <a:ext cx="235850" cy="252475"/>
            </a:xfrm>
            <a:custGeom>
              <a:avLst/>
              <a:gdLst/>
              <a:ahLst/>
              <a:cxnLst/>
              <a:rect l="l" t="t" r="r" b="b"/>
              <a:pathLst>
                <a:path w="9434" h="10099" extrusionOk="0">
                  <a:moveTo>
                    <a:pt x="6558" y="0"/>
                  </a:moveTo>
                  <a:cubicBezTo>
                    <a:pt x="6078" y="0"/>
                    <a:pt x="5580" y="83"/>
                    <a:pt x="5099" y="287"/>
                  </a:cubicBezTo>
                  <a:cubicBezTo>
                    <a:pt x="4760" y="432"/>
                    <a:pt x="2798" y="1508"/>
                    <a:pt x="0" y="3337"/>
                  </a:cubicBezTo>
                  <a:lnTo>
                    <a:pt x="2296" y="10098"/>
                  </a:lnTo>
                  <a:cubicBezTo>
                    <a:pt x="2296" y="10098"/>
                    <a:pt x="5409" y="6586"/>
                    <a:pt x="6911" y="5294"/>
                  </a:cubicBezTo>
                  <a:cubicBezTo>
                    <a:pt x="7392" y="4880"/>
                    <a:pt x="7869" y="4457"/>
                    <a:pt x="8252" y="3953"/>
                  </a:cubicBezTo>
                  <a:cubicBezTo>
                    <a:pt x="8338" y="3839"/>
                    <a:pt x="8422" y="3716"/>
                    <a:pt x="8442" y="3574"/>
                  </a:cubicBezTo>
                  <a:cubicBezTo>
                    <a:pt x="8460" y="3432"/>
                    <a:pt x="8395" y="3269"/>
                    <a:pt x="8259" y="3223"/>
                  </a:cubicBezTo>
                  <a:cubicBezTo>
                    <a:pt x="8447" y="3138"/>
                    <a:pt x="8559" y="2940"/>
                    <a:pt x="8535" y="2733"/>
                  </a:cubicBezTo>
                  <a:cubicBezTo>
                    <a:pt x="8510" y="2529"/>
                    <a:pt x="8354" y="2362"/>
                    <a:pt x="8150" y="2324"/>
                  </a:cubicBezTo>
                  <a:cubicBezTo>
                    <a:pt x="8363" y="2295"/>
                    <a:pt x="8471" y="2014"/>
                    <a:pt x="8379" y="1818"/>
                  </a:cubicBezTo>
                  <a:cubicBezTo>
                    <a:pt x="8286" y="1624"/>
                    <a:pt x="8191" y="1415"/>
                    <a:pt x="7976" y="1409"/>
                  </a:cubicBezTo>
                  <a:lnTo>
                    <a:pt x="7976" y="1409"/>
                  </a:lnTo>
                  <a:cubicBezTo>
                    <a:pt x="8399" y="1410"/>
                    <a:pt x="8768" y="1561"/>
                    <a:pt x="8986" y="1923"/>
                  </a:cubicBezTo>
                  <a:cubicBezTo>
                    <a:pt x="9059" y="2043"/>
                    <a:pt x="9161" y="2213"/>
                    <a:pt x="9273" y="2213"/>
                  </a:cubicBezTo>
                  <a:cubicBezTo>
                    <a:pt x="9296" y="2213"/>
                    <a:pt x="9319" y="2206"/>
                    <a:pt x="9343" y="2190"/>
                  </a:cubicBezTo>
                  <a:cubicBezTo>
                    <a:pt x="9403" y="2148"/>
                    <a:pt x="9415" y="2065"/>
                    <a:pt x="9418" y="1993"/>
                  </a:cubicBezTo>
                  <a:cubicBezTo>
                    <a:pt x="9433" y="1603"/>
                    <a:pt x="9338" y="1201"/>
                    <a:pt x="9096" y="895"/>
                  </a:cubicBezTo>
                  <a:cubicBezTo>
                    <a:pt x="8898" y="644"/>
                    <a:pt x="8613" y="472"/>
                    <a:pt x="8316" y="353"/>
                  </a:cubicBezTo>
                  <a:cubicBezTo>
                    <a:pt x="7811" y="148"/>
                    <a:pt x="7200" y="0"/>
                    <a:pt x="6558" y="0"/>
                  </a:cubicBezTo>
                  <a:close/>
                </a:path>
              </a:pathLst>
            </a:custGeom>
            <a:solidFill>
              <a:srgbClr val="EF97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22983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"/>
          <p:cNvSpPr txBox="1">
            <a:spLocks noGrp="1"/>
          </p:cNvSpPr>
          <p:nvPr>
            <p:ph type="body" idx="1"/>
          </p:nvPr>
        </p:nvSpPr>
        <p:spPr>
          <a:xfrm>
            <a:off x="743525" y="1204099"/>
            <a:ext cx="7377000" cy="36306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n-US" sz="2000" dirty="0"/>
              <a:t>Four distinct genres of presentation:</a:t>
            </a:r>
            <a:endParaRPr lang="en-US" sz="18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800" dirty="0"/>
              <a:t>Thematic news frame: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It places the public issue in a general context and usually takes the form of an in-depth “background” report.</a:t>
            </a:r>
            <a:endParaRPr lang="en-US" sz="18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800" dirty="0"/>
              <a:t>Episodic news frame: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It depicts issues in terms of individual instances or specific events. </a:t>
            </a:r>
            <a:endParaRPr lang="en-US" sz="18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800" dirty="0"/>
              <a:t>Issues and policy news frame: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It focus on real-life conditions with relevance for issue positions 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800" dirty="0"/>
              <a:t>Strategic game news frame: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It focus on questions related to who is winning and losing, the performances of politicians and parties, and on campaign strategies and tactics. 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600" dirty="0"/>
          </a:p>
          <a:p>
            <a:pPr marL="171450" indent="-171450">
              <a:buClr>
                <a:schemeClr val="dk1"/>
              </a:buClr>
              <a:buSzPts val="1100"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050" dirty="0"/>
          </a:p>
        </p:txBody>
      </p:sp>
      <p:sp>
        <p:nvSpPr>
          <p:cNvPr id="432" name="Google Shape;432;p32"/>
          <p:cNvSpPr txBox="1">
            <a:spLocks noGrp="1"/>
          </p:cNvSpPr>
          <p:nvPr>
            <p:ph type="title"/>
          </p:nvPr>
        </p:nvSpPr>
        <p:spPr>
          <a:xfrm>
            <a:off x="1428542" y="527750"/>
            <a:ext cx="7493516" cy="3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News coverage of political issues (</a:t>
            </a:r>
            <a:r>
              <a:rPr lang="en-US" sz="2400" dirty="0" err="1"/>
              <a:t>Aalberg</a:t>
            </a:r>
            <a:r>
              <a:rPr lang="en-US" sz="2400" dirty="0"/>
              <a:t> , 2014)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00AD66-EFD3-6F4D-B3CA-92CB606C3A9A}"/>
              </a:ext>
            </a:extLst>
          </p:cNvPr>
          <p:cNvGrpSpPr/>
          <p:nvPr/>
        </p:nvGrpSpPr>
        <p:grpSpPr>
          <a:xfrm>
            <a:off x="504317" y="373882"/>
            <a:ext cx="875008" cy="689436"/>
            <a:chOff x="545138" y="562186"/>
            <a:chExt cx="875008" cy="689436"/>
          </a:xfrm>
        </p:grpSpPr>
        <p:sp>
          <p:nvSpPr>
            <p:cNvPr id="5" name="Google Shape;836;p38">
              <a:extLst>
                <a:ext uri="{FF2B5EF4-FFF2-40B4-BE49-F238E27FC236}">
                  <a16:creationId xmlns:a16="http://schemas.microsoft.com/office/drawing/2014/main" id="{E46A6C50-8654-394E-8CA1-CC55B8CC5F0D}"/>
                </a:ext>
              </a:extLst>
            </p:cNvPr>
            <p:cNvSpPr/>
            <p:nvPr/>
          </p:nvSpPr>
          <p:spPr>
            <a:xfrm rot="-10251427">
              <a:off x="545138" y="562186"/>
              <a:ext cx="875008" cy="689436"/>
            </a:xfrm>
            <a:custGeom>
              <a:avLst/>
              <a:gdLst/>
              <a:ahLst/>
              <a:cxnLst/>
              <a:rect l="l" t="t" r="r" b="b"/>
              <a:pathLst>
                <a:path w="10238" h="8066" extrusionOk="0">
                  <a:moveTo>
                    <a:pt x="5570" y="0"/>
                  </a:moveTo>
                  <a:cubicBezTo>
                    <a:pt x="4215" y="0"/>
                    <a:pt x="2810" y="534"/>
                    <a:pt x="1825" y="1409"/>
                  </a:cubicBezTo>
                  <a:cubicBezTo>
                    <a:pt x="568" y="2523"/>
                    <a:pt x="0" y="4184"/>
                    <a:pt x="1082" y="6030"/>
                  </a:cubicBezTo>
                  <a:cubicBezTo>
                    <a:pt x="1846" y="7319"/>
                    <a:pt x="3352" y="8066"/>
                    <a:pt x="4858" y="8066"/>
                  </a:cubicBezTo>
                  <a:cubicBezTo>
                    <a:pt x="5075" y="8066"/>
                    <a:pt x="5292" y="8050"/>
                    <a:pt x="5507" y="8018"/>
                  </a:cubicBezTo>
                  <a:cubicBezTo>
                    <a:pt x="7200" y="7767"/>
                    <a:pt x="8686" y="6609"/>
                    <a:pt x="9538" y="5123"/>
                  </a:cubicBezTo>
                  <a:cubicBezTo>
                    <a:pt x="9953" y="4402"/>
                    <a:pt x="10237" y="3550"/>
                    <a:pt x="10052" y="2741"/>
                  </a:cubicBezTo>
                  <a:cubicBezTo>
                    <a:pt x="9746" y="1430"/>
                    <a:pt x="8358" y="709"/>
                    <a:pt x="7091" y="250"/>
                  </a:cubicBezTo>
                  <a:cubicBezTo>
                    <a:pt x="6610" y="80"/>
                    <a:pt x="6094" y="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850;p38">
              <a:extLst>
                <a:ext uri="{FF2B5EF4-FFF2-40B4-BE49-F238E27FC236}">
                  <a16:creationId xmlns:a16="http://schemas.microsoft.com/office/drawing/2014/main" id="{45A3BF9E-2AC2-134C-97B5-2258FD5E9911}"/>
                </a:ext>
              </a:extLst>
            </p:cNvPr>
            <p:cNvGrpSpPr/>
            <p:nvPr/>
          </p:nvGrpSpPr>
          <p:grpSpPr>
            <a:xfrm>
              <a:off x="767557" y="662492"/>
              <a:ext cx="433458" cy="435765"/>
              <a:chOff x="3095745" y="3805393"/>
              <a:chExt cx="352840" cy="354717"/>
            </a:xfrm>
          </p:grpSpPr>
          <p:sp>
            <p:nvSpPr>
              <p:cNvPr id="7" name="Google Shape;851;p38">
                <a:extLst>
                  <a:ext uri="{FF2B5EF4-FFF2-40B4-BE49-F238E27FC236}">
                    <a16:creationId xmlns:a16="http://schemas.microsoft.com/office/drawing/2014/main" id="{BBD92763-3F43-EB40-9C8D-623B44C8B596}"/>
                  </a:ext>
                </a:extLst>
              </p:cNvPr>
              <p:cNvSpPr/>
              <p:nvPr/>
            </p:nvSpPr>
            <p:spPr>
              <a:xfrm>
                <a:off x="3095745" y="3805393"/>
                <a:ext cx="272093" cy="271711"/>
              </a:xfrm>
              <a:custGeom>
                <a:avLst/>
                <a:gdLst/>
                <a:ahLst/>
                <a:cxnLst/>
                <a:rect l="l" t="t" r="r" b="b"/>
                <a:pathLst>
                  <a:path w="8549" h="8537" extrusionOk="0">
                    <a:moveTo>
                      <a:pt x="4025" y="0"/>
                    </a:moveTo>
                    <a:cubicBezTo>
                      <a:pt x="3763" y="0"/>
                      <a:pt x="3525" y="179"/>
                      <a:pt x="3489" y="441"/>
                    </a:cubicBezTo>
                    <a:lnTo>
                      <a:pt x="3322" y="1262"/>
                    </a:lnTo>
                    <a:cubicBezTo>
                      <a:pt x="3155" y="1322"/>
                      <a:pt x="2977" y="1381"/>
                      <a:pt x="2834" y="1465"/>
                    </a:cubicBezTo>
                    <a:lnTo>
                      <a:pt x="2132" y="1012"/>
                    </a:lnTo>
                    <a:cubicBezTo>
                      <a:pt x="2036" y="947"/>
                      <a:pt x="1929" y="915"/>
                      <a:pt x="1825" y="915"/>
                    </a:cubicBezTo>
                    <a:cubicBezTo>
                      <a:pt x="1683" y="915"/>
                      <a:pt x="1544" y="974"/>
                      <a:pt x="1441" y="1084"/>
                    </a:cubicBezTo>
                    <a:lnTo>
                      <a:pt x="1084" y="1441"/>
                    </a:lnTo>
                    <a:cubicBezTo>
                      <a:pt x="905" y="1619"/>
                      <a:pt x="881" y="1917"/>
                      <a:pt x="1012" y="2119"/>
                    </a:cubicBezTo>
                    <a:lnTo>
                      <a:pt x="1477" y="2822"/>
                    </a:lnTo>
                    <a:cubicBezTo>
                      <a:pt x="1381" y="2989"/>
                      <a:pt x="1322" y="3155"/>
                      <a:pt x="1262" y="3310"/>
                    </a:cubicBezTo>
                    <a:lnTo>
                      <a:pt x="453" y="3477"/>
                    </a:lnTo>
                    <a:cubicBezTo>
                      <a:pt x="191" y="3524"/>
                      <a:pt x="0" y="3763"/>
                      <a:pt x="0" y="4013"/>
                    </a:cubicBezTo>
                    <a:lnTo>
                      <a:pt x="0" y="4525"/>
                    </a:lnTo>
                    <a:cubicBezTo>
                      <a:pt x="0" y="4775"/>
                      <a:pt x="179" y="5013"/>
                      <a:pt x="453" y="5060"/>
                    </a:cubicBezTo>
                    <a:lnTo>
                      <a:pt x="1262" y="5215"/>
                    </a:lnTo>
                    <a:cubicBezTo>
                      <a:pt x="1322" y="5382"/>
                      <a:pt x="1381" y="5560"/>
                      <a:pt x="1477" y="5715"/>
                    </a:cubicBezTo>
                    <a:lnTo>
                      <a:pt x="1012" y="6406"/>
                    </a:lnTo>
                    <a:cubicBezTo>
                      <a:pt x="869" y="6632"/>
                      <a:pt x="893" y="6918"/>
                      <a:pt x="1084" y="7096"/>
                    </a:cubicBezTo>
                    <a:lnTo>
                      <a:pt x="1441" y="7453"/>
                    </a:lnTo>
                    <a:cubicBezTo>
                      <a:pt x="1544" y="7557"/>
                      <a:pt x="1687" y="7608"/>
                      <a:pt x="1830" y="7608"/>
                    </a:cubicBezTo>
                    <a:cubicBezTo>
                      <a:pt x="1935" y="7608"/>
                      <a:pt x="2041" y="7580"/>
                      <a:pt x="2132" y="7525"/>
                    </a:cubicBezTo>
                    <a:lnTo>
                      <a:pt x="2834" y="7061"/>
                    </a:lnTo>
                    <a:cubicBezTo>
                      <a:pt x="2989" y="7156"/>
                      <a:pt x="3155" y="7215"/>
                      <a:pt x="3322" y="7275"/>
                    </a:cubicBezTo>
                    <a:lnTo>
                      <a:pt x="3489" y="8096"/>
                    </a:lnTo>
                    <a:cubicBezTo>
                      <a:pt x="3525" y="8346"/>
                      <a:pt x="3763" y="8537"/>
                      <a:pt x="4025" y="8537"/>
                    </a:cubicBezTo>
                    <a:lnTo>
                      <a:pt x="4525" y="8537"/>
                    </a:lnTo>
                    <a:cubicBezTo>
                      <a:pt x="4775" y="8537"/>
                      <a:pt x="5013" y="8358"/>
                      <a:pt x="5060" y="8096"/>
                    </a:cubicBezTo>
                    <a:lnTo>
                      <a:pt x="5227" y="7275"/>
                    </a:lnTo>
                    <a:cubicBezTo>
                      <a:pt x="5358" y="7227"/>
                      <a:pt x="5489" y="7180"/>
                      <a:pt x="5632" y="7120"/>
                    </a:cubicBezTo>
                    <a:cubicBezTo>
                      <a:pt x="5692" y="7084"/>
                      <a:pt x="5727" y="6977"/>
                      <a:pt x="5692" y="6894"/>
                    </a:cubicBezTo>
                    <a:cubicBezTo>
                      <a:pt x="5655" y="6821"/>
                      <a:pt x="5584" y="6790"/>
                      <a:pt x="5515" y="6790"/>
                    </a:cubicBezTo>
                    <a:cubicBezTo>
                      <a:pt x="5494" y="6790"/>
                      <a:pt x="5473" y="6793"/>
                      <a:pt x="5453" y="6799"/>
                    </a:cubicBezTo>
                    <a:cubicBezTo>
                      <a:pt x="5299" y="6870"/>
                      <a:pt x="5156" y="6918"/>
                      <a:pt x="5001" y="6965"/>
                    </a:cubicBezTo>
                    <a:cubicBezTo>
                      <a:pt x="4941" y="6977"/>
                      <a:pt x="4882" y="7037"/>
                      <a:pt x="4882" y="7096"/>
                    </a:cubicBezTo>
                    <a:lnTo>
                      <a:pt x="4703" y="8025"/>
                    </a:lnTo>
                    <a:cubicBezTo>
                      <a:pt x="4691" y="8108"/>
                      <a:pt x="4596" y="8180"/>
                      <a:pt x="4513" y="8180"/>
                    </a:cubicBezTo>
                    <a:lnTo>
                      <a:pt x="4001" y="8180"/>
                    </a:lnTo>
                    <a:cubicBezTo>
                      <a:pt x="3917" y="8180"/>
                      <a:pt x="3822" y="8120"/>
                      <a:pt x="3810" y="8025"/>
                    </a:cubicBezTo>
                    <a:lnTo>
                      <a:pt x="3632" y="7096"/>
                    </a:lnTo>
                    <a:cubicBezTo>
                      <a:pt x="3620" y="7037"/>
                      <a:pt x="3572" y="6977"/>
                      <a:pt x="3513" y="6965"/>
                    </a:cubicBezTo>
                    <a:cubicBezTo>
                      <a:pt x="3310" y="6906"/>
                      <a:pt x="3096" y="6811"/>
                      <a:pt x="2905" y="6703"/>
                    </a:cubicBezTo>
                    <a:cubicBezTo>
                      <a:pt x="2876" y="6691"/>
                      <a:pt x="2843" y="6686"/>
                      <a:pt x="2812" y="6686"/>
                    </a:cubicBezTo>
                    <a:cubicBezTo>
                      <a:pt x="2780" y="6686"/>
                      <a:pt x="2751" y="6691"/>
                      <a:pt x="2727" y="6703"/>
                    </a:cubicBezTo>
                    <a:lnTo>
                      <a:pt x="1941" y="7227"/>
                    </a:lnTo>
                    <a:cubicBezTo>
                      <a:pt x="1904" y="7249"/>
                      <a:pt x="1864" y="7260"/>
                      <a:pt x="1824" y="7260"/>
                    </a:cubicBezTo>
                    <a:cubicBezTo>
                      <a:pt x="1774" y="7260"/>
                      <a:pt x="1725" y="7243"/>
                      <a:pt x="1679" y="7203"/>
                    </a:cubicBezTo>
                    <a:lnTo>
                      <a:pt x="1322" y="6846"/>
                    </a:lnTo>
                    <a:cubicBezTo>
                      <a:pt x="1262" y="6787"/>
                      <a:pt x="1250" y="6680"/>
                      <a:pt x="1298" y="6584"/>
                    </a:cubicBezTo>
                    <a:lnTo>
                      <a:pt x="1822" y="5799"/>
                    </a:lnTo>
                    <a:cubicBezTo>
                      <a:pt x="1846" y="5739"/>
                      <a:pt x="1858" y="5679"/>
                      <a:pt x="1822" y="5620"/>
                    </a:cubicBezTo>
                    <a:cubicBezTo>
                      <a:pt x="1715" y="5429"/>
                      <a:pt x="1620" y="5215"/>
                      <a:pt x="1560" y="5013"/>
                    </a:cubicBezTo>
                    <a:cubicBezTo>
                      <a:pt x="1548" y="4953"/>
                      <a:pt x="1489" y="4894"/>
                      <a:pt x="1429" y="4894"/>
                    </a:cubicBezTo>
                    <a:lnTo>
                      <a:pt x="512" y="4715"/>
                    </a:lnTo>
                    <a:cubicBezTo>
                      <a:pt x="417" y="4703"/>
                      <a:pt x="346" y="4608"/>
                      <a:pt x="346" y="4525"/>
                    </a:cubicBezTo>
                    <a:lnTo>
                      <a:pt x="346" y="4013"/>
                    </a:lnTo>
                    <a:cubicBezTo>
                      <a:pt x="346" y="3929"/>
                      <a:pt x="405" y="3834"/>
                      <a:pt x="512" y="3822"/>
                    </a:cubicBezTo>
                    <a:lnTo>
                      <a:pt x="1429" y="3643"/>
                    </a:lnTo>
                    <a:cubicBezTo>
                      <a:pt x="1489" y="3632"/>
                      <a:pt x="1548" y="3584"/>
                      <a:pt x="1560" y="3524"/>
                    </a:cubicBezTo>
                    <a:cubicBezTo>
                      <a:pt x="1620" y="3322"/>
                      <a:pt x="1715" y="3108"/>
                      <a:pt x="1822" y="2917"/>
                    </a:cubicBezTo>
                    <a:cubicBezTo>
                      <a:pt x="1846" y="2858"/>
                      <a:pt x="1846" y="2786"/>
                      <a:pt x="1822" y="2739"/>
                    </a:cubicBezTo>
                    <a:lnTo>
                      <a:pt x="1298" y="1941"/>
                    </a:lnTo>
                    <a:cubicBezTo>
                      <a:pt x="1250" y="1869"/>
                      <a:pt x="1250" y="1762"/>
                      <a:pt x="1322" y="1691"/>
                    </a:cubicBezTo>
                    <a:lnTo>
                      <a:pt x="1679" y="1334"/>
                    </a:lnTo>
                    <a:cubicBezTo>
                      <a:pt x="1714" y="1299"/>
                      <a:pt x="1765" y="1280"/>
                      <a:pt x="1820" y="1280"/>
                    </a:cubicBezTo>
                    <a:cubicBezTo>
                      <a:pt x="1859" y="1280"/>
                      <a:pt x="1901" y="1290"/>
                      <a:pt x="1941" y="1310"/>
                    </a:cubicBezTo>
                    <a:lnTo>
                      <a:pt x="2727" y="1822"/>
                    </a:lnTo>
                    <a:cubicBezTo>
                      <a:pt x="2759" y="1841"/>
                      <a:pt x="2791" y="1853"/>
                      <a:pt x="2822" y="1853"/>
                    </a:cubicBezTo>
                    <a:cubicBezTo>
                      <a:pt x="2850" y="1853"/>
                      <a:pt x="2878" y="1844"/>
                      <a:pt x="2905" y="1822"/>
                    </a:cubicBezTo>
                    <a:cubicBezTo>
                      <a:pt x="3096" y="1727"/>
                      <a:pt x="3310" y="1631"/>
                      <a:pt x="3513" y="1572"/>
                    </a:cubicBezTo>
                    <a:cubicBezTo>
                      <a:pt x="3572" y="1560"/>
                      <a:pt x="3632" y="1500"/>
                      <a:pt x="3632" y="1441"/>
                    </a:cubicBezTo>
                    <a:lnTo>
                      <a:pt x="3810" y="512"/>
                    </a:lnTo>
                    <a:cubicBezTo>
                      <a:pt x="3822" y="429"/>
                      <a:pt x="3917" y="357"/>
                      <a:pt x="4001" y="357"/>
                    </a:cubicBezTo>
                    <a:lnTo>
                      <a:pt x="4513" y="357"/>
                    </a:lnTo>
                    <a:cubicBezTo>
                      <a:pt x="4596" y="357"/>
                      <a:pt x="4691" y="417"/>
                      <a:pt x="4703" y="512"/>
                    </a:cubicBezTo>
                    <a:lnTo>
                      <a:pt x="4882" y="1441"/>
                    </a:lnTo>
                    <a:cubicBezTo>
                      <a:pt x="4894" y="1500"/>
                      <a:pt x="4941" y="1560"/>
                      <a:pt x="5001" y="1572"/>
                    </a:cubicBezTo>
                    <a:cubicBezTo>
                      <a:pt x="5215" y="1631"/>
                      <a:pt x="5418" y="1727"/>
                      <a:pt x="5608" y="1822"/>
                    </a:cubicBezTo>
                    <a:cubicBezTo>
                      <a:pt x="5638" y="1840"/>
                      <a:pt x="5674" y="1849"/>
                      <a:pt x="5706" y="1849"/>
                    </a:cubicBezTo>
                    <a:cubicBezTo>
                      <a:pt x="5739" y="1849"/>
                      <a:pt x="5769" y="1840"/>
                      <a:pt x="5787" y="1822"/>
                    </a:cubicBezTo>
                    <a:lnTo>
                      <a:pt x="6584" y="1310"/>
                    </a:lnTo>
                    <a:cubicBezTo>
                      <a:pt x="6617" y="1288"/>
                      <a:pt x="6656" y="1277"/>
                      <a:pt x="6696" y="1277"/>
                    </a:cubicBezTo>
                    <a:cubicBezTo>
                      <a:pt x="6745" y="1277"/>
                      <a:pt x="6795" y="1294"/>
                      <a:pt x="6835" y="1334"/>
                    </a:cubicBezTo>
                    <a:lnTo>
                      <a:pt x="7192" y="1691"/>
                    </a:lnTo>
                    <a:cubicBezTo>
                      <a:pt x="7251" y="1750"/>
                      <a:pt x="7263" y="1858"/>
                      <a:pt x="7216" y="1941"/>
                    </a:cubicBezTo>
                    <a:lnTo>
                      <a:pt x="6704" y="2739"/>
                    </a:lnTo>
                    <a:cubicBezTo>
                      <a:pt x="6668" y="2798"/>
                      <a:pt x="6656" y="2858"/>
                      <a:pt x="6704" y="2917"/>
                    </a:cubicBezTo>
                    <a:cubicBezTo>
                      <a:pt x="6799" y="3108"/>
                      <a:pt x="6894" y="3322"/>
                      <a:pt x="6954" y="3524"/>
                    </a:cubicBezTo>
                    <a:cubicBezTo>
                      <a:pt x="6965" y="3584"/>
                      <a:pt x="7025" y="3643"/>
                      <a:pt x="7085" y="3643"/>
                    </a:cubicBezTo>
                    <a:lnTo>
                      <a:pt x="8013" y="3822"/>
                    </a:lnTo>
                    <a:cubicBezTo>
                      <a:pt x="8097" y="3834"/>
                      <a:pt x="8168" y="3929"/>
                      <a:pt x="8168" y="4013"/>
                    </a:cubicBezTo>
                    <a:lnTo>
                      <a:pt x="8168" y="4525"/>
                    </a:lnTo>
                    <a:cubicBezTo>
                      <a:pt x="8168" y="4608"/>
                      <a:pt x="8108" y="4703"/>
                      <a:pt x="8013" y="4715"/>
                    </a:cubicBezTo>
                    <a:lnTo>
                      <a:pt x="7085" y="4894"/>
                    </a:lnTo>
                    <a:cubicBezTo>
                      <a:pt x="7025" y="4906"/>
                      <a:pt x="6965" y="4953"/>
                      <a:pt x="6954" y="5013"/>
                    </a:cubicBezTo>
                    <a:cubicBezTo>
                      <a:pt x="6906" y="5156"/>
                      <a:pt x="6846" y="5322"/>
                      <a:pt x="6787" y="5477"/>
                    </a:cubicBezTo>
                    <a:cubicBezTo>
                      <a:pt x="6739" y="5560"/>
                      <a:pt x="6787" y="5668"/>
                      <a:pt x="6882" y="5715"/>
                    </a:cubicBezTo>
                    <a:cubicBezTo>
                      <a:pt x="6903" y="5724"/>
                      <a:pt x="6926" y="5729"/>
                      <a:pt x="6949" y="5729"/>
                    </a:cubicBezTo>
                    <a:cubicBezTo>
                      <a:pt x="7016" y="5729"/>
                      <a:pt x="7085" y="5691"/>
                      <a:pt x="7120" y="5620"/>
                    </a:cubicBezTo>
                    <a:cubicBezTo>
                      <a:pt x="7180" y="5489"/>
                      <a:pt x="7239" y="5358"/>
                      <a:pt x="7275" y="5215"/>
                    </a:cubicBezTo>
                    <a:lnTo>
                      <a:pt x="8097" y="5060"/>
                    </a:lnTo>
                    <a:cubicBezTo>
                      <a:pt x="8347" y="5013"/>
                      <a:pt x="8549" y="4775"/>
                      <a:pt x="8549" y="4525"/>
                    </a:cubicBezTo>
                    <a:lnTo>
                      <a:pt x="8549" y="4013"/>
                    </a:lnTo>
                    <a:cubicBezTo>
                      <a:pt x="8549" y="3763"/>
                      <a:pt x="8370" y="3524"/>
                      <a:pt x="8097" y="3477"/>
                    </a:cubicBezTo>
                    <a:lnTo>
                      <a:pt x="7275" y="3310"/>
                    </a:lnTo>
                    <a:cubicBezTo>
                      <a:pt x="7216" y="3155"/>
                      <a:pt x="7156" y="2977"/>
                      <a:pt x="7073" y="2822"/>
                    </a:cubicBezTo>
                    <a:lnTo>
                      <a:pt x="7537" y="2119"/>
                    </a:lnTo>
                    <a:cubicBezTo>
                      <a:pt x="7680" y="1905"/>
                      <a:pt x="7656" y="1619"/>
                      <a:pt x="7454" y="1441"/>
                    </a:cubicBezTo>
                    <a:lnTo>
                      <a:pt x="7096" y="1084"/>
                    </a:lnTo>
                    <a:cubicBezTo>
                      <a:pt x="6992" y="980"/>
                      <a:pt x="6848" y="924"/>
                      <a:pt x="6705" y="924"/>
                    </a:cubicBezTo>
                    <a:cubicBezTo>
                      <a:pt x="6603" y="924"/>
                      <a:pt x="6502" y="953"/>
                      <a:pt x="6418" y="1012"/>
                    </a:cubicBezTo>
                    <a:lnTo>
                      <a:pt x="5715" y="1465"/>
                    </a:lnTo>
                    <a:cubicBezTo>
                      <a:pt x="5549" y="1381"/>
                      <a:pt x="5394" y="1322"/>
                      <a:pt x="5227" y="1262"/>
                    </a:cubicBezTo>
                    <a:lnTo>
                      <a:pt x="5060" y="441"/>
                    </a:lnTo>
                    <a:cubicBezTo>
                      <a:pt x="5013" y="191"/>
                      <a:pt x="4775" y="0"/>
                      <a:pt x="4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852;p38">
                <a:extLst>
                  <a:ext uri="{FF2B5EF4-FFF2-40B4-BE49-F238E27FC236}">
                    <a16:creationId xmlns:a16="http://schemas.microsoft.com/office/drawing/2014/main" id="{3046374D-2F1E-044C-BC47-7217A75C5F6F}"/>
                  </a:ext>
                </a:extLst>
              </p:cNvPr>
              <p:cNvSpPr/>
              <p:nvPr/>
            </p:nvSpPr>
            <p:spPr>
              <a:xfrm>
                <a:off x="3184798" y="3878883"/>
                <a:ext cx="109550" cy="94018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2954" extrusionOk="0">
                    <a:moveTo>
                      <a:pt x="1465" y="1"/>
                    </a:moveTo>
                    <a:cubicBezTo>
                      <a:pt x="941" y="1"/>
                      <a:pt x="453" y="191"/>
                      <a:pt x="72" y="561"/>
                    </a:cubicBezTo>
                    <a:cubicBezTo>
                      <a:pt x="0" y="632"/>
                      <a:pt x="0" y="739"/>
                      <a:pt x="72" y="811"/>
                    </a:cubicBezTo>
                    <a:cubicBezTo>
                      <a:pt x="113" y="852"/>
                      <a:pt x="158" y="873"/>
                      <a:pt x="203" y="873"/>
                    </a:cubicBezTo>
                    <a:cubicBezTo>
                      <a:pt x="247" y="873"/>
                      <a:pt x="292" y="852"/>
                      <a:pt x="334" y="811"/>
                    </a:cubicBezTo>
                    <a:cubicBezTo>
                      <a:pt x="631" y="513"/>
                      <a:pt x="1024" y="358"/>
                      <a:pt x="1465" y="358"/>
                    </a:cubicBezTo>
                    <a:cubicBezTo>
                      <a:pt x="2358" y="358"/>
                      <a:pt x="3084" y="1084"/>
                      <a:pt x="3084" y="1977"/>
                    </a:cubicBezTo>
                    <a:cubicBezTo>
                      <a:pt x="3084" y="2227"/>
                      <a:pt x="3024" y="2477"/>
                      <a:pt x="2905" y="2716"/>
                    </a:cubicBezTo>
                    <a:cubicBezTo>
                      <a:pt x="2846" y="2799"/>
                      <a:pt x="2894" y="2894"/>
                      <a:pt x="2977" y="2942"/>
                    </a:cubicBezTo>
                    <a:cubicBezTo>
                      <a:pt x="3013" y="2954"/>
                      <a:pt x="3036" y="2954"/>
                      <a:pt x="3048" y="2954"/>
                    </a:cubicBezTo>
                    <a:cubicBezTo>
                      <a:pt x="3108" y="2954"/>
                      <a:pt x="3167" y="2930"/>
                      <a:pt x="3215" y="2870"/>
                    </a:cubicBezTo>
                    <a:cubicBezTo>
                      <a:pt x="3370" y="2585"/>
                      <a:pt x="3441" y="2287"/>
                      <a:pt x="3441" y="1977"/>
                    </a:cubicBezTo>
                    <a:cubicBezTo>
                      <a:pt x="3441" y="894"/>
                      <a:pt x="2560" y="1"/>
                      <a:pt x="1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853;p38">
                <a:extLst>
                  <a:ext uri="{FF2B5EF4-FFF2-40B4-BE49-F238E27FC236}">
                    <a16:creationId xmlns:a16="http://schemas.microsoft.com/office/drawing/2014/main" id="{008A230D-29A9-1342-849F-3E35B6F6457B}"/>
                  </a:ext>
                </a:extLst>
              </p:cNvPr>
              <p:cNvSpPr/>
              <p:nvPr/>
            </p:nvSpPr>
            <p:spPr>
              <a:xfrm>
                <a:off x="3168120" y="3917331"/>
                <a:ext cx="102707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2734" extrusionOk="0">
                    <a:moveTo>
                      <a:pt x="277" y="0"/>
                    </a:moveTo>
                    <a:cubicBezTo>
                      <a:pt x="203" y="0"/>
                      <a:pt x="136" y="38"/>
                      <a:pt x="108" y="115"/>
                    </a:cubicBezTo>
                    <a:cubicBezTo>
                      <a:pt x="36" y="317"/>
                      <a:pt x="0" y="531"/>
                      <a:pt x="0" y="758"/>
                    </a:cubicBezTo>
                    <a:cubicBezTo>
                      <a:pt x="0" y="1841"/>
                      <a:pt x="881" y="2734"/>
                      <a:pt x="1977" y="2734"/>
                    </a:cubicBezTo>
                    <a:cubicBezTo>
                      <a:pt x="2394" y="2734"/>
                      <a:pt x="2798" y="2603"/>
                      <a:pt x="3144" y="2365"/>
                    </a:cubicBezTo>
                    <a:cubicBezTo>
                      <a:pt x="3215" y="2305"/>
                      <a:pt x="3227" y="2198"/>
                      <a:pt x="3191" y="2127"/>
                    </a:cubicBezTo>
                    <a:cubicBezTo>
                      <a:pt x="3162" y="2075"/>
                      <a:pt x="3106" y="2051"/>
                      <a:pt x="3050" y="2051"/>
                    </a:cubicBezTo>
                    <a:cubicBezTo>
                      <a:pt x="3015" y="2051"/>
                      <a:pt x="2981" y="2061"/>
                      <a:pt x="2953" y="2079"/>
                    </a:cubicBezTo>
                    <a:cubicBezTo>
                      <a:pt x="2667" y="2282"/>
                      <a:pt x="2334" y="2389"/>
                      <a:pt x="2001" y="2389"/>
                    </a:cubicBezTo>
                    <a:cubicBezTo>
                      <a:pt x="1108" y="2389"/>
                      <a:pt x="370" y="1662"/>
                      <a:pt x="370" y="769"/>
                    </a:cubicBezTo>
                    <a:cubicBezTo>
                      <a:pt x="370" y="591"/>
                      <a:pt x="405" y="412"/>
                      <a:pt x="465" y="246"/>
                    </a:cubicBezTo>
                    <a:cubicBezTo>
                      <a:pt x="465" y="138"/>
                      <a:pt x="417" y="43"/>
                      <a:pt x="334" y="7"/>
                    </a:cubicBezTo>
                    <a:cubicBezTo>
                      <a:pt x="315" y="3"/>
                      <a:pt x="296" y="0"/>
                      <a:pt x="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54;p38">
                <a:extLst>
                  <a:ext uri="{FF2B5EF4-FFF2-40B4-BE49-F238E27FC236}">
                    <a16:creationId xmlns:a16="http://schemas.microsoft.com/office/drawing/2014/main" id="{A8682623-48D3-4E4F-AB71-D4A2B8E3AA4C}"/>
                  </a:ext>
                </a:extLst>
              </p:cNvPr>
              <p:cNvSpPr/>
              <p:nvPr/>
            </p:nvSpPr>
            <p:spPr>
              <a:xfrm>
                <a:off x="3264749" y="3976275"/>
                <a:ext cx="183836" cy="183836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776" extrusionOk="0">
                    <a:moveTo>
                      <a:pt x="2739" y="1"/>
                    </a:moveTo>
                    <a:cubicBezTo>
                      <a:pt x="2548" y="1"/>
                      <a:pt x="2370" y="156"/>
                      <a:pt x="2322" y="346"/>
                    </a:cubicBezTo>
                    <a:lnTo>
                      <a:pt x="2215" y="846"/>
                    </a:lnTo>
                    <a:cubicBezTo>
                      <a:pt x="2132" y="882"/>
                      <a:pt x="2036" y="930"/>
                      <a:pt x="1953" y="953"/>
                    </a:cubicBezTo>
                    <a:lnTo>
                      <a:pt x="1525" y="668"/>
                    </a:lnTo>
                    <a:cubicBezTo>
                      <a:pt x="1454" y="627"/>
                      <a:pt x="1372" y="606"/>
                      <a:pt x="1291" y="606"/>
                    </a:cubicBezTo>
                    <a:cubicBezTo>
                      <a:pt x="1181" y="606"/>
                      <a:pt x="1071" y="645"/>
                      <a:pt x="989" y="727"/>
                    </a:cubicBezTo>
                    <a:lnTo>
                      <a:pt x="751" y="965"/>
                    </a:lnTo>
                    <a:cubicBezTo>
                      <a:pt x="620" y="1108"/>
                      <a:pt x="584" y="1322"/>
                      <a:pt x="691" y="1501"/>
                    </a:cubicBezTo>
                    <a:lnTo>
                      <a:pt x="977" y="1942"/>
                    </a:lnTo>
                    <a:cubicBezTo>
                      <a:pt x="917" y="2061"/>
                      <a:pt x="870" y="2180"/>
                      <a:pt x="822" y="2311"/>
                    </a:cubicBezTo>
                    <a:cubicBezTo>
                      <a:pt x="786" y="2394"/>
                      <a:pt x="858" y="2501"/>
                      <a:pt x="941" y="2537"/>
                    </a:cubicBezTo>
                    <a:cubicBezTo>
                      <a:pt x="954" y="2541"/>
                      <a:pt x="967" y="2542"/>
                      <a:pt x="980" y="2542"/>
                    </a:cubicBezTo>
                    <a:cubicBezTo>
                      <a:pt x="1055" y="2542"/>
                      <a:pt x="1137" y="2489"/>
                      <a:pt x="1167" y="2418"/>
                    </a:cubicBezTo>
                    <a:cubicBezTo>
                      <a:pt x="1203" y="2275"/>
                      <a:pt x="1251" y="2144"/>
                      <a:pt x="1322" y="2025"/>
                    </a:cubicBezTo>
                    <a:cubicBezTo>
                      <a:pt x="1358" y="1965"/>
                      <a:pt x="1358" y="1894"/>
                      <a:pt x="1322" y="1846"/>
                    </a:cubicBezTo>
                    <a:lnTo>
                      <a:pt x="989" y="1322"/>
                    </a:lnTo>
                    <a:cubicBezTo>
                      <a:pt x="977" y="1299"/>
                      <a:pt x="977" y="1263"/>
                      <a:pt x="1001" y="1239"/>
                    </a:cubicBezTo>
                    <a:lnTo>
                      <a:pt x="1239" y="1001"/>
                    </a:lnTo>
                    <a:cubicBezTo>
                      <a:pt x="1258" y="981"/>
                      <a:pt x="1274" y="973"/>
                      <a:pt x="1291" y="973"/>
                    </a:cubicBezTo>
                    <a:cubicBezTo>
                      <a:pt x="1304" y="973"/>
                      <a:pt x="1318" y="978"/>
                      <a:pt x="1334" y="989"/>
                    </a:cubicBezTo>
                    <a:lnTo>
                      <a:pt x="1846" y="1322"/>
                    </a:lnTo>
                    <a:cubicBezTo>
                      <a:pt x="1878" y="1342"/>
                      <a:pt x="1910" y="1354"/>
                      <a:pt x="1942" y="1354"/>
                    </a:cubicBezTo>
                    <a:cubicBezTo>
                      <a:pt x="1969" y="1354"/>
                      <a:pt x="1997" y="1345"/>
                      <a:pt x="2025" y="1322"/>
                    </a:cubicBezTo>
                    <a:cubicBezTo>
                      <a:pt x="2144" y="1251"/>
                      <a:pt x="2287" y="1203"/>
                      <a:pt x="2417" y="1156"/>
                    </a:cubicBezTo>
                    <a:cubicBezTo>
                      <a:pt x="2477" y="1144"/>
                      <a:pt x="2537" y="1084"/>
                      <a:pt x="2537" y="1025"/>
                    </a:cubicBezTo>
                    <a:lnTo>
                      <a:pt x="2656" y="418"/>
                    </a:lnTo>
                    <a:cubicBezTo>
                      <a:pt x="2656" y="382"/>
                      <a:pt x="2679" y="358"/>
                      <a:pt x="2727" y="358"/>
                    </a:cubicBezTo>
                    <a:lnTo>
                      <a:pt x="3060" y="358"/>
                    </a:lnTo>
                    <a:cubicBezTo>
                      <a:pt x="3084" y="358"/>
                      <a:pt x="3120" y="394"/>
                      <a:pt x="3132" y="418"/>
                    </a:cubicBezTo>
                    <a:lnTo>
                      <a:pt x="3251" y="1025"/>
                    </a:lnTo>
                    <a:cubicBezTo>
                      <a:pt x="3263" y="1084"/>
                      <a:pt x="3310" y="1144"/>
                      <a:pt x="3370" y="1156"/>
                    </a:cubicBezTo>
                    <a:cubicBezTo>
                      <a:pt x="3501" y="1203"/>
                      <a:pt x="3632" y="1251"/>
                      <a:pt x="3751" y="1322"/>
                    </a:cubicBezTo>
                    <a:cubicBezTo>
                      <a:pt x="3781" y="1340"/>
                      <a:pt x="3816" y="1349"/>
                      <a:pt x="3849" y="1349"/>
                    </a:cubicBezTo>
                    <a:cubicBezTo>
                      <a:pt x="3882" y="1349"/>
                      <a:pt x="3912" y="1340"/>
                      <a:pt x="3930" y="1322"/>
                    </a:cubicBezTo>
                    <a:lnTo>
                      <a:pt x="4453" y="989"/>
                    </a:lnTo>
                    <a:cubicBezTo>
                      <a:pt x="4469" y="978"/>
                      <a:pt x="4483" y="973"/>
                      <a:pt x="4497" y="973"/>
                    </a:cubicBezTo>
                    <a:cubicBezTo>
                      <a:pt x="4513" y="973"/>
                      <a:pt x="4529" y="981"/>
                      <a:pt x="4549" y="1001"/>
                    </a:cubicBezTo>
                    <a:lnTo>
                      <a:pt x="4787" y="1239"/>
                    </a:lnTo>
                    <a:cubicBezTo>
                      <a:pt x="4811" y="1263"/>
                      <a:pt x="4811" y="1299"/>
                      <a:pt x="4799" y="1322"/>
                    </a:cubicBezTo>
                    <a:lnTo>
                      <a:pt x="4453" y="1846"/>
                    </a:lnTo>
                    <a:cubicBezTo>
                      <a:pt x="4430" y="1906"/>
                      <a:pt x="4406" y="1965"/>
                      <a:pt x="4453" y="2025"/>
                    </a:cubicBezTo>
                    <a:cubicBezTo>
                      <a:pt x="4525" y="2144"/>
                      <a:pt x="4573" y="2275"/>
                      <a:pt x="4620" y="2418"/>
                    </a:cubicBezTo>
                    <a:cubicBezTo>
                      <a:pt x="4632" y="2477"/>
                      <a:pt x="4692" y="2537"/>
                      <a:pt x="4751" y="2537"/>
                    </a:cubicBezTo>
                    <a:lnTo>
                      <a:pt x="5358" y="2656"/>
                    </a:lnTo>
                    <a:cubicBezTo>
                      <a:pt x="5394" y="2656"/>
                      <a:pt x="5418" y="2680"/>
                      <a:pt x="5418" y="2727"/>
                    </a:cubicBezTo>
                    <a:lnTo>
                      <a:pt x="5418" y="3049"/>
                    </a:lnTo>
                    <a:cubicBezTo>
                      <a:pt x="5418" y="3085"/>
                      <a:pt x="5394" y="3108"/>
                      <a:pt x="5358" y="3132"/>
                    </a:cubicBezTo>
                    <a:lnTo>
                      <a:pt x="4751" y="3251"/>
                    </a:lnTo>
                    <a:cubicBezTo>
                      <a:pt x="4692" y="3263"/>
                      <a:pt x="4632" y="3311"/>
                      <a:pt x="4620" y="3370"/>
                    </a:cubicBezTo>
                    <a:cubicBezTo>
                      <a:pt x="4573" y="3501"/>
                      <a:pt x="4525" y="3632"/>
                      <a:pt x="4453" y="3751"/>
                    </a:cubicBezTo>
                    <a:cubicBezTo>
                      <a:pt x="4430" y="3811"/>
                      <a:pt x="4430" y="3882"/>
                      <a:pt x="4453" y="3930"/>
                    </a:cubicBezTo>
                    <a:lnTo>
                      <a:pt x="4799" y="4454"/>
                    </a:lnTo>
                    <a:cubicBezTo>
                      <a:pt x="4811" y="4478"/>
                      <a:pt x="4811" y="4513"/>
                      <a:pt x="4787" y="4537"/>
                    </a:cubicBezTo>
                    <a:lnTo>
                      <a:pt x="4549" y="4775"/>
                    </a:lnTo>
                    <a:cubicBezTo>
                      <a:pt x="4526" y="4798"/>
                      <a:pt x="4508" y="4806"/>
                      <a:pt x="4489" y="4806"/>
                    </a:cubicBezTo>
                    <a:cubicBezTo>
                      <a:pt x="4478" y="4806"/>
                      <a:pt x="4467" y="4803"/>
                      <a:pt x="4453" y="4799"/>
                    </a:cubicBezTo>
                    <a:lnTo>
                      <a:pt x="3930" y="4454"/>
                    </a:lnTo>
                    <a:cubicBezTo>
                      <a:pt x="3898" y="4435"/>
                      <a:pt x="3866" y="4422"/>
                      <a:pt x="3834" y="4422"/>
                    </a:cubicBezTo>
                    <a:cubicBezTo>
                      <a:pt x="3806" y="4422"/>
                      <a:pt x="3779" y="4432"/>
                      <a:pt x="3751" y="4454"/>
                    </a:cubicBezTo>
                    <a:cubicBezTo>
                      <a:pt x="3632" y="4525"/>
                      <a:pt x="3501" y="4573"/>
                      <a:pt x="3370" y="4621"/>
                    </a:cubicBezTo>
                    <a:cubicBezTo>
                      <a:pt x="3310" y="4632"/>
                      <a:pt x="3251" y="4692"/>
                      <a:pt x="3251" y="4751"/>
                    </a:cubicBezTo>
                    <a:lnTo>
                      <a:pt x="3132" y="5359"/>
                    </a:lnTo>
                    <a:cubicBezTo>
                      <a:pt x="3132" y="5394"/>
                      <a:pt x="3096" y="5418"/>
                      <a:pt x="3060" y="5418"/>
                    </a:cubicBezTo>
                    <a:lnTo>
                      <a:pt x="2727" y="5418"/>
                    </a:lnTo>
                    <a:cubicBezTo>
                      <a:pt x="2703" y="5418"/>
                      <a:pt x="2668" y="5394"/>
                      <a:pt x="2656" y="5359"/>
                    </a:cubicBezTo>
                    <a:lnTo>
                      <a:pt x="2537" y="4751"/>
                    </a:lnTo>
                    <a:cubicBezTo>
                      <a:pt x="2525" y="4692"/>
                      <a:pt x="2477" y="4632"/>
                      <a:pt x="2417" y="4621"/>
                    </a:cubicBezTo>
                    <a:cubicBezTo>
                      <a:pt x="2287" y="4573"/>
                      <a:pt x="2144" y="4525"/>
                      <a:pt x="2025" y="4454"/>
                    </a:cubicBezTo>
                    <a:cubicBezTo>
                      <a:pt x="1995" y="4436"/>
                      <a:pt x="1962" y="4427"/>
                      <a:pt x="1931" y="4427"/>
                    </a:cubicBezTo>
                    <a:cubicBezTo>
                      <a:pt x="1900" y="4427"/>
                      <a:pt x="1870" y="4436"/>
                      <a:pt x="1846" y="4454"/>
                    </a:cubicBezTo>
                    <a:lnTo>
                      <a:pt x="1334" y="4799"/>
                    </a:lnTo>
                    <a:cubicBezTo>
                      <a:pt x="1321" y="4803"/>
                      <a:pt x="1309" y="4806"/>
                      <a:pt x="1298" y="4806"/>
                    </a:cubicBezTo>
                    <a:cubicBezTo>
                      <a:pt x="1279" y="4806"/>
                      <a:pt x="1261" y="4798"/>
                      <a:pt x="1239" y="4775"/>
                    </a:cubicBezTo>
                    <a:lnTo>
                      <a:pt x="1001" y="4537"/>
                    </a:lnTo>
                    <a:cubicBezTo>
                      <a:pt x="977" y="4513"/>
                      <a:pt x="977" y="4478"/>
                      <a:pt x="989" y="4454"/>
                    </a:cubicBezTo>
                    <a:lnTo>
                      <a:pt x="1322" y="3930"/>
                    </a:lnTo>
                    <a:cubicBezTo>
                      <a:pt x="1358" y="3870"/>
                      <a:pt x="1370" y="3811"/>
                      <a:pt x="1322" y="3751"/>
                    </a:cubicBezTo>
                    <a:cubicBezTo>
                      <a:pt x="1251" y="3632"/>
                      <a:pt x="1215" y="3501"/>
                      <a:pt x="1167" y="3370"/>
                    </a:cubicBezTo>
                    <a:cubicBezTo>
                      <a:pt x="1144" y="3311"/>
                      <a:pt x="1084" y="3251"/>
                      <a:pt x="1024" y="3251"/>
                    </a:cubicBezTo>
                    <a:lnTo>
                      <a:pt x="417" y="3132"/>
                    </a:lnTo>
                    <a:cubicBezTo>
                      <a:pt x="393" y="3132"/>
                      <a:pt x="358" y="3097"/>
                      <a:pt x="358" y="3049"/>
                    </a:cubicBezTo>
                    <a:lnTo>
                      <a:pt x="358" y="2727"/>
                    </a:lnTo>
                    <a:cubicBezTo>
                      <a:pt x="358" y="2692"/>
                      <a:pt x="393" y="2668"/>
                      <a:pt x="417" y="2656"/>
                    </a:cubicBezTo>
                    <a:lnTo>
                      <a:pt x="465" y="2632"/>
                    </a:lnTo>
                    <a:cubicBezTo>
                      <a:pt x="548" y="2620"/>
                      <a:pt x="632" y="2525"/>
                      <a:pt x="596" y="2430"/>
                    </a:cubicBezTo>
                    <a:cubicBezTo>
                      <a:pt x="586" y="2352"/>
                      <a:pt x="520" y="2289"/>
                      <a:pt x="444" y="2289"/>
                    </a:cubicBezTo>
                    <a:cubicBezTo>
                      <a:pt x="428" y="2289"/>
                      <a:pt x="410" y="2292"/>
                      <a:pt x="393" y="2299"/>
                    </a:cubicBezTo>
                    <a:lnTo>
                      <a:pt x="346" y="2311"/>
                    </a:lnTo>
                    <a:cubicBezTo>
                      <a:pt x="155" y="2358"/>
                      <a:pt x="1" y="2513"/>
                      <a:pt x="1" y="2727"/>
                    </a:cubicBezTo>
                    <a:lnTo>
                      <a:pt x="1" y="3049"/>
                    </a:lnTo>
                    <a:cubicBezTo>
                      <a:pt x="1" y="3251"/>
                      <a:pt x="155" y="3430"/>
                      <a:pt x="346" y="3466"/>
                    </a:cubicBezTo>
                    <a:lnTo>
                      <a:pt x="846" y="3573"/>
                    </a:lnTo>
                    <a:cubicBezTo>
                      <a:pt x="882" y="3668"/>
                      <a:pt x="929" y="3751"/>
                      <a:pt x="953" y="3847"/>
                    </a:cubicBezTo>
                    <a:lnTo>
                      <a:pt x="679" y="4275"/>
                    </a:lnTo>
                    <a:cubicBezTo>
                      <a:pt x="572" y="4442"/>
                      <a:pt x="584" y="4656"/>
                      <a:pt x="727" y="4811"/>
                    </a:cubicBezTo>
                    <a:lnTo>
                      <a:pt x="977" y="5049"/>
                    </a:lnTo>
                    <a:cubicBezTo>
                      <a:pt x="1055" y="5127"/>
                      <a:pt x="1163" y="5172"/>
                      <a:pt x="1278" y="5172"/>
                    </a:cubicBezTo>
                    <a:cubicBezTo>
                      <a:pt x="1356" y="5172"/>
                      <a:pt x="1436" y="5152"/>
                      <a:pt x="1513" y="5109"/>
                    </a:cubicBezTo>
                    <a:lnTo>
                      <a:pt x="1941" y="4823"/>
                    </a:lnTo>
                    <a:cubicBezTo>
                      <a:pt x="2025" y="4871"/>
                      <a:pt x="2120" y="4894"/>
                      <a:pt x="2203" y="4930"/>
                    </a:cubicBezTo>
                    <a:lnTo>
                      <a:pt x="2310" y="5430"/>
                    </a:lnTo>
                    <a:cubicBezTo>
                      <a:pt x="2358" y="5633"/>
                      <a:pt x="2513" y="5775"/>
                      <a:pt x="2727" y="5775"/>
                    </a:cubicBezTo>
                    <a:lnTo>
                      <a:pt x="3060" y="5775"/>
                    </a:lnTo>
                    <a:cubicBezTo>
                      <a:pt x="3251" y="5775"/>
                      <a:pt x="3430" y="5633"/>
                      <a:pt x="3465" y="5430"/>
                    </a:cubicBezTo>
                    <a:lnTo>
                      <a:pt x="3572" y="4930"/>
                    </a:lnTo>
                    <a:cubicBezTo>
                      <a:pt x="3668" y="4894"/>
                      <a:pt x="3751" y="4859"/>
                      <a:pt x="3846" y="4823"/>
                    </a:cubicBezTo>
                    <a:lnTo>
                      <a:pt x="4275" y="5109"/>
                    </a:lnTo>
                    <a:cubicBezTo>
                      <a:pt x="4344" y="5153"/>
                      <a:pt x="4422" y="5175"/>
                      <a:pt x="4500" y="5175"/>
                    </a:cubicBezTo>
                    <a:cubicBezTo>
                      <a:pt x="4610" y="5175"/>
                      <a:pt x="4720" y="5132"/>
                      <a:pt x="4811" y="5049"/>
                    </a:cubicBezTo>
                    <a:lnTo>
                      <a:pt x="5049" y="4811"/>
                    </a:lnTo>
                    <a:cubicBezTo>
                      <a:pt x="5180" y="4680"/>
                      <a:pt x="5215" y="4454"/>
                      <a:pt x="5108" y="4275"/>
                    </a:cubicBezTo>
                    <a:lnTo>
                      <a:pt x="4823" y="3847"/>
                    </a:lnTo>
                    <a:cubicBezTo>
                      <a:pt x="4870" y="3751"/>
                      <a:pt x="4894" y="3668"/>
                      <a:pt x="4930" y="3573"/>
                    </a:cubicBezTo>
                    <a:lnTo>
                      <a:pt x="5442" y="3466"/>
                    </a:lnTo>
                    <a:cubicBezTo>
                      <a:pt x="5632" y="3430"/>
                      <a:pt x="5775" y="3263"/>
                      <a:pt x="5775" y="3049"/>
                    </a:cubicBezTo>
                    <a:lnTo>
                      <a:pt x="5775" y="2727"/>
                    </a:lnTo>
                    <a:cubicBezTo>
                      <a:pt x="5775" y="2513"/>
                      <a:pt x="5644" y="2358"/>
                      <a:pt x="5454" y="2311"/>
                    </a:cubicBezTo>
                    <a:lnTo>
                      <a:pt x="4942" y="2204"/>
                    </a:lnTo>
                    <a:cubicBezTo>
                      <a:pt x="4918" y="2120"/>
                      <a:pt x="4870" y="2025"/>
                      <a:pt x="4846" y="1942"/>
                    </a:cubicBezTo>
                    <a:lnTo>
                      <a:pt x="5120" y="1501"/>
                    </a:lnTo>
                    <a:cubicBezTo>
                      <a:pt x="5227" y="1346"/>
                      <a:pt x="5215" y="1120"/>
                      <a:pt x="5061" y="965"/>
                    </a:cubicBezTo>
                    <a:lnTo>
                      <a:pt x="4823" y="727"/>
                    </a:lnTo>
                    <a:cubicBezTo>
                      <a:pt x="4745" y="650"/>
                      <a:pt x="4634" y="610"/>
                      <a:pt x="4520" y="610"/>
                    </a:cubicBezTo>
                    <a:cubicBezTo>
                      <a:pt x="4441" y="610"/>
                      <a:pt x="4360" y="629"/>
                      <a:pt x="4287" y="668"/>
                    </a:cubicBezTo>
                    <a:lnTo>
                      <a:pt x="3858" y="953"/>
                    </a:lnTo>
                    <a:cubicBezTo>
                      <a:pt x="3763" y="906"/>
                      <a:pt x="3680" y="882"/>
                      <a:pt x="3596" y="846"/>
                    </a:cubicBezTo>
                    <a:lnTo>
                      <a:pt x="3489" y="346"/>
                    </a:lnTo>
                    <a:cubicBezTo>
                      <a:pt x="3441" y="156"/>
                      <a:pt x="3275" y="1"/>
                      <a:pt x="3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55;p38">
                <a:extLst>
                  <a:ext uri="{FF2B5EF4-FFF2-40B4-BE49-F238E27FC236}">
                    <a16:creationId xmlns:a16="http://schemas.microsoft.com/office/drawing/2014/main" id="{A3B231A6-4E38-434B-AA2C-08B58C797BD3}"/>
                  </a:ext>
                </a:extLst>
              </p:cNvPr>
              <p:cNvSpPr/>
              <p:nvPr/>
            </p:nvSpPr>
            <p:spPr>
              <a:xfrm>
                <a:off x="3326526" y="4036907"/>
                <a:ext cx="62541" cy="62573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66" extrusionOk="0">
                    <a:moveTo>
                      <a:pt x="977" y="1"/>
                    </a:moveTo>
                    <a:cubicBezTo>
                      <a:pt x="441" y="1"/>
                      <a:pt x="0" y="453"/>
                      <a:pt x="0" y="989"/>
                    </a:cubicBezTo>
                    <a:cubicBezTo>
                      <a:pt x="0" y="1525"/>
                      <a:pt x="441" y="1965"/>
                      <a:pt x="977" y="1965"/>
                    </a:cubicBezTo>
                    <a:cubicBezTo>
                      <a:pt x="1203" y="1965"/>
                      <a:pt x="1417" y="1894"/>
                      <a:pt x="1572" y="1763"/>
                    </a:cubicBezTo>
                    <a:cubicBezTo>
                      <a:pt x="1655" y="1703"/>
                      <a:pt x="1667" y="1596"/>
                      <a:pt x="1608" y="1501"/>
                    </a:cubicBezTo>
                    <a:cubicBezTo>
                      <a:pt x="1574" y="1461"/>
                      <a:pt x="1525" y="1439"/>
                      <a:pt x="1473" y="1439"/>
                    </a:cubicBezTo>
                    <a:cubicBezTo>
                      <a:pt x="1434" y="1439"/>
                      <a:pt x="1394" y="1452"/>
                      <a:pt x="1358" y="1477"/>
                    </a:cubicBezTo>
                    <a:cubicBezTo>
                      <a:pt x="1250" y="1561"/>
                      <a:pt x="1119" y="1608"/>
                      <a:pt x="965" y="1608"/>
                    </a:cubicBezTo>
                    <a:cubicBezTo>
                      <a:pt x="619" y="1608"/>
                      <a:pt x="346" y="1322"/>
                      <a:pt x="346" y="977"/>
                    </a:cubicBezTo>
                    <a:cubicBezTo>
                      <a:pt x="346" y="644"/>
                      <a:pt x="619" y="358"/>
                      <a:pt x="977" y="358"/>
                    </a:cubicBezTo>
                    <a:cubicBezTo>
                      <a:pt x="1322" y="358"/>
                      <a:pt x="1608" y="644"/>
                      <a:pt x="1608" y="989"/>
                    </a:cubicBezTo>
                    <a:cubicBezTo>
                      <a:pt x="1608" y="1084"/>
                      <a:pt x="1679" y="1168"/>
                      <a:pt x="1786" y="1168"/>
                    </a:cubicBezTo>
                    <a:cubicBezTo>
                      <a:pt x="1893" y="1168"/>
                      <a:pt x="1965" y="1084"/>
                      <a:pt x="1965" y="989"/>
                    </a:cubicBezTo>
                    <a:cubicBezTo>
                      <a:pt x="1965" y="453"/>
                      <a:pt x="1512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56;p38">
                <a:extLst>
                  <a:ext uri="{FF2B5EF4-FFF2-40B4-BE49-F238E27FC236}">
                    <a16:creationId xmlns:a16="http://schemas.microsoft.com/office/drawing/2014/main" id="{214736EE-BB57-B64B-8822-EE0E73E8E78D}"/>
                  </a:ext>
                </a:extLst>
              </p:cNvPr>
              <p:cNvSpPr/>
              <p:nvPr/>
            </p:nvSpPr>
            <p:spPr>
              <a:xfrm>
                <a:off x="3196542" y="3907687"/>
                <a:ext cx="68238" cy="68238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144" extrusionOk="0">
                    <a:moveTo>
                      <a:pt x="1072" y="358"/>
                    </a:moveTo>
                    <a:cubicBezTo>
                      <a:pt x="1477" y="358"/>
                      <a:pt x="1786" y="680"/>
                      <a:pt x="1786" y="1072"/>
                    </a:cubicBezTo>
                    <a:cubicBezTo>
                      <a:pt x="1786" y="1477"/>
                      <a:pt x="1465" y="1787"/>
                      <a:pt x="1072" y="1787"/>
                    </a:cubicBezTo>
                    <a:cubicBezTo>
                      <a:pt x="691" y="1787"/>
                      <a:pt x="358" y="1453"/>
                      <a:pt x="358" y="1072"/>
                    </a:cubicBezTo>
                    <a:cubicBezTo>
                      <a:pt x="358" y="668"/>
                      <a:pt x="691" y="358"/>
                      <a:pt x="1072" y="358"/>
                    </a:cubicBezTo>
                    <a:close/>
                    <a:moveTo>
                      <a:pt x="1072" y="1"/>
                    </a:moveTo>
                    <a:cubicBezTo>
                      <a:pt x="477" y="1"/>
                      <a:pt x="0" y="477"/>
                      <a:pt x="0" y="1072"/>
                    </a:cubicBezTo>
                    <a:cubicBezTo>
                      <a:pt x="0" y="1668"/>
                      <a:pt x="477" y="2144"/>
                      <a:pt x="1072" y="2144"/>
                    </a:cubicBezTo>
                    <a:cubicBezTo>
                      <a:pt x="1667" y="2144"/>
                      <a:pt x="2144" y="1656"/>
                      <a:pt x="2144" y="1072"/>
                    </a:cubicBezTo>
                    <a:cubicBezTo>
                      <a:pt x="2144" y="477"/>
                      <a:pt x="1667" y="1"/>
                      <a:pt x="1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1958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"/>
          <p:cNvSpPr txBox="1">
            <a:spLocks noGrp="1"/>
          </p:cNvSpPr>
          <p:nvPr>
            <p:ph type="body" idx="1"/>
          </p:nvPr>
        </p:nvSpPr>
        <p:spPr>
          <a:xfrm>
            <a:off x="743525" y="1204099"/>
            <a:ext cx="7377000" cy="36306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2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sz="1600" dirty="0"/>
          </a:p>
          <a:p>
            <a:pPr marL="171450" indent="-171450">
              <a:buClr>
                <a:schemeClr val="dk1"/>
              </a:buClr>
              <a:buSzPts val="1100"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050" dirty="0"/>
          </a:p>
        </p:txBody>
      </p:sp>
      <p:sp>
        <p:nvSpPr>
          <p:cNvPr id="432" name="Google Shape;432;p32"/>
          <p:cNvSpPr txBox="1">
            <a:spLocks noGrp="1"/>
          </p:cNvSpPr>
          <p:nvPr>
            <p:ph type="title"/>
          </p:nvPr>
        </p:nvSpPr>
        <p:spPr>
          <a:xfrm>
            <a:off x="1428542" y="527750"/>
            <a:ext cx="7493516" cy="3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News coverage of political issues (</a:t>
            </a:r>
            <a:r>
              <a:rPr lang="en-US" sz="2400" dirty="0" err="1"/>
              <a:t>Aalberg</a:t>
            </a:r>
            <a:r>
              <a:rPr lang="en-US" sz="2400" dirty="0"/>
              <a:t> , 2014)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00AD66-EFD3-6F4D-B3CA-92CB606C3A9A}"/>
              </a:ext>
            </a:extLst>
          </p:cNvPr>
          <p:cNvGrpSpPr/>
          <p:nvPr/>
        </p:nvGrpSpPr>
        <p:grpSpPr>
          <a:xfrm>
            <a:off x="504317" y="373882"/>
            <a:ext cx="875008" cy="689436"/>
            <a:chOff x="545138" y="562186"/>
            <a:chExt cx="875008" cy="689436"/>
          </a:xfrm>
        </p:grpSpPr>
        <p:sp>
          <p:nvSpPr>
            <p:cNvPr id="5" name="Google Shape;836;p38">
              <a:extLst>
                <a:ext uri="{FF2B5EF4-FFF2-40B4-BE49-F238E27FC236}">
                  <a16:creationId xmlns:a16="http://schemas.microsoft.com/office/drawing/2014/main" id="{E46A6C50-8654-394E-8CA1-CC55B8CC5F0D}"/>
                </a:ext>
              </a:extLst>
            </p:cNvPr>
            <p:cNvSpPr/>
            <p:nvPr/>
          </p:nvSpPr>
          <p:spPr>
            <a:xfrm rot="-10251427">
              <a:off x="545138" y="562186"/>
              <a:ext cx="875008" cy="689436"/>
            </a:xfrm>
            <a:custGeom>
              <a:avLst/>
              <a:gdLst/>
              <a:ahLst/>
              <a:cxnLst/>
              <a:rect l="l" t="t" r="r" b="b"/>
              <a:pathLst>
                <a:path w="10238" h="8066" extrusionOk="0">
                  <a:moveTo>
                    <a:pt x="5570" y="0"/>
                  </a:moveTo>
                  <a:cubicBezTo>
                    <a:pt x="4215" y="0"/>
                    <a:pt x="2810" y="534"/>
                    <a:pt x="1825" y="1409"/>
                  </a:cubicBezTo>
                  <a:cubicBezTo>
                    <a:pt x="568" y="2523"/>
                    <a:pt x="0" y="4184"/>
                    <a:pt x="1082" y="6030"/>
                  </a:cubicBezTo>
                  <a:cubicBezTo>
                    <a:pt x="1846" y="7319"/>
                    <a:pt x="3352" y="8066"/>
                    <a:pt x="4858" y="8066"/>
                  </a:cubicBezTo>
                  <a:cubicBezTo>
                    <a:pt x="5075" y="8066"/>
                    <a:pt x="5292" y="8050"/>
                    <a:pt x="5507" y="8018"/>
                  </a:cubicBezTo>
                  <a:cubicBezTo>
                    <a:pt x="7200" y="7767"/>
                    <a:pt x="8686" y="6609"/>
                    <a:pt x="9538" y="5123"/>
                  </a:cubicBezTo>
                  <a:cubicBezTo>
                    <a:pt x="9953" y="4402"/>
                    <a:pt x="10237" y="3550"/>
                    <a:pt x="10052" y="2741"/>
                  </a:cubicBezTo>
                  <a:cubicBezTo>
                    <a:pt x="9746" y="1430"/>
                    <a:pt x="8358" y="709"/>
                    <a:pt x="7091" y="250"/>
                  </a:cubicBezTo>
                  <a:cubicBezTo>
                    <a:pt x="6610" y="80"/>
                    <a:pt x="6094" y="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850;p38">
              <a:extLst>
                <a:ext uri="{FF2B5EF4-FFF2-40B4-BE49-F238E27FC236}">
                  <a16:creationId xmlns:a16="http://schemas.microsoft.com/office/drawing/2014/main" id="{45A3BF9E-2AC2-134C-97B5-2258FD5E9911}"/>
                </a:ext>
              </a:extLst>
            </p:cNvPr>
            <p:cNvGrpSpPr/>
            <p:nvPr/>
          </p:nvGrpSpPr>
          <p:grpSpPr>
            <a:xfrm>
              <a:off x="767557" y="662492"/>
              <a:ext cx="433458" cy="435765"/>
              <a:chOff x="3095745" y="3805393"/>
              <a:chExt cx="352840" cy="354717"/>
            </a:xfrm>
          </p:grpSpPr>
          <p:sp>
            <p:nvSpPr>
              <p:cNvPr id="7" name="Google Shape;851;p38">
                <a:extLst>
                  <a:ext uri="{FF2B5EF4-FFF2-40B4-BE49-F238E27FC236}">
                    <a16:creationId xmlns:a16="http://schemas.microsoft.com/office/drawing/2014/main" id="{BBD92763-3F43-EB40-9C8D-623B44C8B596}"/>
                  </a:ext>
                </a:extLst>
              </p:cNvPr>
              <p:cNvSpPr/>
              <p:nvPr/>
            </p:nvSpPr>
            <p:spPr>
              <a:xfrm>
                <a:off x="3095745" y="3805393"/>
                <a:ext cx="272093" cy="271711"/>
              </a:xfrm>
              <a:custGeom>
                <a:avLst/>
                <a:gdLst/>
                <a:ahLst/>
                <a:cxnLst/>
                <a:rect l="l" t="t" r="r" b="b"/>
                <a:pathLst>
                  <a:path w="8549" h="8537" extrusionOk="0">
                    <a:moveTo>
                      <a:pt x="4025" y="0"/>
                    </a:moveTo>
                    <a:cubicBezTo>
                      <a:pt x="3763" y="0"/>
                      <a:pt x="3525" y="179"/>
                      <a:pt x="3489" y="441"/>
                    </a:cubicBezTo>
                    <a:lnTo>
                      <a:pt x="3322" y="1262"/>
                    </a:lnTo>
                    <a:cubicBezTo>
                      <a:pt x="3155" y="1322"/>
                      <a:pt x="2977" y="1381"/>
                      <a:pt x="2834" y="1465"/>
                    </a:cubicBezTo>
                    <a:lnTo>
                      <a:pt x="2132" y="1012"/>
                    </a:lnTo>
                    <a:cubicBezTo>
                      <a:pt x="2036" y="947"/>
                      <a:pt x="1929" y="915"/>
                      <a:pt x="1825" y="915"/>
                    </a:cubicBezTo>
                    <a:cubicBezTo>
                      <a:pt x="1683" y="915"/>
                      <a:pt x="1544" y="974"/>
                      <a:pt x="1441" y="1084"/>
                    </a:cubicBezTo>
                    <a:lnTo>
                      <a:pt x="1084" y="1441"/>
                    </a:lnTo>
                    <a:cubicBezTo>
                      <a:pt x="905" y="1619"/>
                      <a:pt x="881" y="1917"/>
                      <a:pt x="1012" y="2119"/>
                    </a:cubicBezTo>
                    <a:lnTo>
                      <a:pt x="1477" y="2822"/>
                    </a:lnTo>
                    <a:cubicBezTo>
                      <a:pt x="1381" y="2989"/>
                      <a:pt x="1322" y="3155"/>
                      <a:pt x="1262" y="3310"/>
                    </a:cubicBezTo>
                    <a:lnTo>
                      <a:pt x="453" y="3477"/>
                    </a:lnTo>
                    <a:cubicBezTo>
                      <a:pt x="191" y="3524"/>
                      <a:pt x="0" y="3763"/>
                      <a:pt x="0" y="4013"/>
                    </a:cubicBezTo>
                    <a:lnTo>
                      <a:pt x="0" y="4525"/>
                    </a:lnTo>
                    <a:cubicBezTo>
                      <a:pt x="0" y="4775"/>
                      <a:pt x="179" y="5013"/>
                      <a:pt x="453" y="5060"/>
                    </a:cubicBezTo>
                    <a:lnTo>
                      <a:pt x="1262" y="5215"/>
                    </a:lnTo>
                    <a:cubicBezTo>
                      <a:pt x="1322" y="5382"/>
                      <a:pt x="1381" y="5560"/>
                      <a:pt x="1477" y="5715"/>
                    </a:cubicBezTo>
                    <a:lnTo>
                      <a:pt x="1012" y="6406"/>
                    </a:lnTo>
                    <a:cubicBezTo>
                      <a:pt x="869" y="6632"/>
                      <a:pt x="893" y="6918"/>
                      <a:pt x="1084" y="7096"/>
                    </a:cubicBezTo>
                    <a:lnTo>
                      <a:pt x="1441" y="7453"/>
                    </a:lnTo>
                    <a:cubicBezTo>
                      <a:pt x="1544" y="7557"/>
                      <a:pt x="1687" y="7608"/>
                      <a:pt x="1830" y="7608"/>
                    </a:cubicBezTo>
                    <a:cubicBezTo>
                      <a:pt x="1935" y="7608"/>
                      <a:pt x="2041" y="7580"/>
                      <a:pt x="2132" y="7525"/>
                    </a:cubicBezTo>
                    <a:lnTo>
                      <a:pt x="2834" y="7061"/>
                    </a:lnTo>
                    <a:cubicBezTo>
                      <a:pt x="2989" y="7156"/>
                      <a:pt x="3155" y="7215"/>
                      <a:pt x="3322" y="7275"/>
                    </a:cubicBezTo>
                    <a:lnTo>
                      <a:pt x="3489" y="8096"/>
                    </a:lnTo>
                    <a:cubicBezTo>
                      <a:pt x="3525" y="8346"/>
                      <a:pt x="3763" y="8537"/>
                      <a:pt x="4025" y="8537"/>
                    </a:cubicBezTo>
                    <a:lnTo>
                      <a:pt x="4525" y="8537"/>
                    </a:lnTo>
                    <a:cubicBezTo>
                      <a:pt x="4775" y="8537"/>
                      <a:pt x="5013" y="8358"/>
                      <a:pt x="5060" y="8096"/>
                    </a:cubicBezTo>
                    <a:lnTo>
                      <a:pt x="5227" y="7275"/>
                    </a:lnTo>
                    <a:cubicBezTo>
                      <a:pt x="5358" y="7227"/>
                      <a:pt x="5489" y="7180"/>
                      <a:pt x="5632" y="7120"/>
                    </a:cubicBezTo>
                    <a:cubicBezTo>
                      <a:pt x="5692" y="7084"/>
                      <a:pt x="5727" y="6977"/>
                      <a:pt x="5692" y="6894"/>
                    </a:cubicBezTo>
                    <a:cubicBezTo>
                      <a:pt x="5655" y="6821"/>
                      <a:pt x="5584" y="6790"/>
                      <a:pt x="5515" y="6790"/>
                    </a:cubicBezTo>
                    <a:cubicBezTo>
                      <a:pt x="5494" y="6790"/>
                      <a:pt x="5473" y="6793"/>
                      <a:pt x="5453" y="6799"/>
                    </a:cubicBezTo>
                    <a:cubicBezTo>
                      <a:pt x="5299" y="6870"/>
                      <a:pt x="5156" y="6918"/>
                      <a:pt x="5001" y="6965"/>
                    </a:cubicBezTo>
                    <a:cubicBezTo>
                      <a:pt x="4941" y="6977"/>
                      <a:pt x="4882" y="7037"/>
                      <a:pt x="4882" y="7096"/>
                    </a:cubicBezTo>
                    <a:lnTo>
                      <a:pt x="4703" y="8025"/>
                    </a:lnTo>
                    <a:cubicBezTo>
                      <a:pt x="4691" y="8108"/>
                      <a:pt x="4596" y="8180"/>
                      <a:pt x="4513" y="8180"/>
                    </a:cubicBezTo>
                    <a:lnTo>
                      <a:pt x="4001" y="8180"/>
                    </a:lnTo>
                    <a:cubicBezTo>
                      <a:pt x="3917" y="8180"/>
                      <a:pt x="3822" y="8120"/>
                      <a:pt x="3810" y="8025"/>
                    </a:cubicBezTo>
                    <a:lnTo>
                      <a:pt x="3632" y="7096"/>
                    </a:lnTo>
                    <a:cubicBezTo>
                      <a:pt x="3620" y="7037"/>
                      <a:pt x="3572" y="6977"/>
                      <a:pt x="3513" y="6965"/>
                    </a:cubicBezTo>
                    <a:cubicBezTo>
                      <a:pt x="3310" y="6906"/>
                      <a:pt x="3096" y="6811"/>
                      <a:pt x="2905" y="6703"/>
                    </a:cubicBezTo>
                    <a:cubicBezTo>
                      <a:pt x="2876" y="6691"/>
                      <a:pt x="2843" y="6686"/>
                      <a:pt x="2812" y="6686"/>
                    </a:cubicBezTo>
                    <a:cubicBezTo>
                      <a:pt x="2780" y="6686"/>
                      <a:pt x="2751" y="6691"/>
                      <a:pt x="2727" y="6703"/>
                    </a:cubicBezTo>
                    <a:lnTo>
                      <a:pt x="1941" y="7227"/>
                    </a:lnTo>
                    <a:cubicBezTo>
                      <a:pt x="1904" y="7249"/>
                      <a:pt x="1864" y="7260"/>
                      <a:pt x="1824" y="7260"/>
                    </a:cubicBezTo>
                    <a:cubicBezTo>
                      <a:pt x="1774" y="7260"/>
                      <a:pt x="1725" y="7243"/>
                      <a:pt x="1679" y="7203"/>
                    </a:cubicBezTo>
                    <a:lnTo>
                      <a:pt x="1322" y="6846"/>
                    </a:lnTo>
                    <a:cubicBezTo>
                      <a:pt x="1262" y="6787"/>
                      <a:pt x="1250" y="6680"/>
                      <a:pt x="1298" y="6584"/>
                    </a:cubicBezTo>
                    <a:lnTo>
                      <a:pt x="1822" y="5799"/>
                    </a:lnTo>
                    <a:cubicBezTo>
                      <a:pt x="1846" y="5739"/>
                      <a:pt x="1858" y="5679"/>
                      <a:pt x="1822" y="5620"/>
                    </a:cubicBezTo>
                    <a:cubicBezTo>
                      <a:pt x="1715" y="5429"/>
                      <a:pt x="1620" y="5215"/>
                      <a:pt x="1560" y="5013"/>
                    </a:cubicBezTo>
                    <a:cubicBezTo>
                      <a:pt x="1548" y="4953"/>
                      <a:pt x="1489" y="4894"/>
                      <a:pt x="1429" y="4894"/>
                    </a:cubicBezTo>
                    <a:lnTo>
                      <a:pt x="512" y="4715"/>
                    </a:lnTo>
                    <a:cubicBezTo>
                      <a:pt x="417" y="4703"/>
                      <a:pt x="346" y="4608"/>
                      <a:pt x="346" y="4525"/>
                    </a:cubicBezTo>
                    <a:lnTo>
                      <a:pt x="346" y="4013"/>
                    </a:lnTo>
                    <a:cubicBezTo>
                      <a:pt x="346" y="3929"/>
                      <a:pt x="405" y="3834"/>
                      <a:pt x="512" y="3822"/>
                    </a:cubicBezTo>
                    <a:lnTo>
                      <a:pt x="1429" y="3643"/>
                    </a:lnTo>
                    <a:cubicBezTo>
                      <a:pt x="1489" y="3632"/>
                      <a:pt x="1548" y="3584"/>
                      <a:pt x="1560" y="3524"/>
                    </a:cubicBezTo>
                    <a:cubicBezTo>
                      <a:pt x="1620" y="3322"/>
                      <a:pt x="1715" y="3108"/>
                      <a:pt x="1822" y="2917"/>
                    </a:cubicBezTo>
                    <a:cubicBezTo>
                      <a:pt x="1846" y="2858"/>
                      <a:pt x="1846" y="2786"/>
                      <a:pt x="1822" y="2739"/>
                    </a:cubicBezTo>
                    <a:lnTo>
                      <a:pt x="1298" y="1941"/>
                    </a:lnTo>
                    <a:cubicBezTo>
                      <a:pt x="1250" y="1869"/>
                      <a:pt x="1250" y="1762"/>
                      <a:pt x="1322" y="1691"/>
                    </a:cubicBezTo>
                    <a:lnTo>
                      <a:pt x="1679" y="1334"/>
                    </a:lnTo>
                    <a:cubicBezTo>
                      <a:pt x="1714" y="1299"/>
                      <a:pt x="1765" y="1280"/>
                      <a:pt x="1820" y="1280"/>
                    </a:cubicBezTo>
                    <a:cubicBezTo>
                      <a:pt x="1859" y="1280"/>
                      <a:pt x="1901" y="1290"/>
                      <a:pt x="1941" y="1310"/>
                    </a:cubicBezTo>
                    <a:lnTo>
                      <a:pt x="2727" y="1822"/>
                    </a:lnTo>
                    <a:cubicBezTo>
                      <a:pt x="2759" y="1841"/>
                      <a:pt x="2791" y="1853"/>
                      <a:pt x="2822" y="1853"/>
                    </a:cubicBezTo>
                    <a:cubicBezTo>
                      <a:pt x="2850" y="1853"/>
                      <a:pt x="2878" y="1844"/>
                      <a:pt x="2905" y="1822"/>
                    </a:cubicBezTo>
                    <a:cubicBezTo>
                      <a:pt x="3096" y="1727"/>
                      <a:pt x="3310" y="1631"/>
                      <a:pt x="3513" y="1572"/>
                    </a:cubicBezTo>
                    <a:cubicBezTo>
                      <a:pt x="3572" y="1560"/>
                      <a:pt x="3632" y="1500"/>
                      <a:pt x="3632" y="1441"/>
                    </a:cubicBezTo>
                    <a:lnTo>
                      <a:pt x="3810" y="512"/>
                    </a:lnTo>
                    <a:cubicBezTo>
                      <a:pt x="3822" y="429"/>
                      <a:pt x="3917" y="357"/>
                      <a:pt x="4001" y="357"/>
                    </a:cubicBezTo>
                    <a:lnTo>
                      <a:pt x="4513" y="357"/>
                    </a:lnTo>
                    <a:cubicBezTo>
                      <a:pt x="4596" y="357"/>
                      <a:pt x="4691" y="417"/>
                      <a:pt x="4703" y="512"/>
                    </a:cubicBezTo>
                    <a:lnTo>
                      <a:pt x="4882" y="1441"/>
                    </a:lnTo>
                    <a:cubicBezTo>
                      <a:pt x="4894" y="1500"/>
                      <a:pt x="4941" y="1560"/>
                      <a:pt x="5001" y="1572"/>
                    </a:cubicBezTo>
                    <a:cubicBezTo>
                      <a:pt x="5215" y="1631"/>
                      <a:pt x="5418" y="1727"/>
                      <a:pt x="5608" y="1822"/>
                    </a:cubicBezTo>
                    <a:cubicBezTo>
                      <a:pt x="5638" y="1840"/>
                      <a:pt x="5674" y="1849"/>
                      <a:pt x="5706" y="1849"/>
                    </a:cubicBezTo>
                    <a:cubicBezTo>
                      <a:pt x="5739" y="1849"/>
                      <a:pt x="5769" y="1840"/>
                      <a:pt x="5787" y="1822"/>
                    </a:cubicBezTo>
                    <a:lnTo>
                      <a:pt x="6584" y="1310"/>
                    </a:lnTo>
                    <a:cubicBezTo>
                      <a:pt x="6617" y="1288"/>
                      <a:pt x="6656" y="1277"/>
                      <a:pt x="6696" y="1277"/>
                    </a:cubicBezTo>
                    <a:cubicBezTo>
                      <a:pt x="6745" y="1277"/>
                      <a:pt x="6795" y="1294"/>
                      <a:pt x="6835" y="1334"/>
                    </a:cubicBezTo>
                    <a:lnTo>
                      <a:pt x="7192" y="1691"/>
                    </a:lnTo>
                    <a:cubicBezTo>
                      <a:pt x="7251" y="1750"/>
                      <a:pt x="7263" y="1858"/>
                      <a:pt x="7216" y="1941"/>
                    </a:cubicBezTo>
                    <a:lnTo>
                      <a:pt x="6704" y="2739"/>
                    </a:lnTo>
                    <a:cubicBezTo>
                      <a:pt x="6668" y="2798"/>
                      <a:pt x="6656" y="2858"/>
                      <a:pt x="6704" y="2917"/>
                    </a:cubicBezTo>
                    <a:cubicBezTo>
                      <a:pt x="6799" y="3108"/>
                      <a:pt x="6894" y="3322"/>
                      <a:pt x="6954" y="3524"/>
                    </a:cubicBezTo>
                    <a:cubicBezTo>
                      <a:pt x="6965" y="3584"/>
                      <a:pt x="7025" y="3643"/>
                      <a:pt x="7085" y="3643"/>
                    </a:cubicBezTo>
                    <a:lnTo>
                      <a:pt x="8013" y="3822"/>
                    </a:lnTo>
                    <a:cubicBezTo>
                      <a:pt x="8097" y="3834"/>
                      <a:pt x="8168" y="3929"/>
                      <a:pt x="8168" y="4013"/>
                    </a:cubicBezTo>
                    <a:lnTo>
                      <a:pt x="8168" y="4525"/>
                    </a:lnTo>
                    <a:cubicBezTo>
                      <a:pt x="8168" y="4608"/>
                      <a:pt x="8108" y="4703"/>
                      <a:pt x="8013" y="4715"/>
                    </a:cubicBezTo>
                    <a:lnTo>
                      <a:pt x="7085" y="4894"/>
                    </a:lnTo>
                    <a:cubicBezTo>
                      <a:pt x="7025" y="4906"/>
                      <a:pt x="6965" y="4953"/>
                      <a:pt x="6954" y="5013"/>
                    </a:cubicBezTo>
                    <a:cubicBezTo>
                      <a:pt x="6906" y="5156"/>
                      <a:pt x="6846" y="5322"/>
                      <a:pt x="6787" y="5477"/>
                    </a:cubicBezTo>
                    <a:cubicBezTo>
                      <a:pt x="6739" y="5560"/>
                      <a:pt x="6787" y="5668"/>
                      <a:pt x="6882" y="5715"/>
                    </a:cubicBezTo>
                    <a:cubicBezTo>
                      <a:pt x="6903" y="5724"/>
                      <a:pt x="6926" y="5729"/>
                      <a:pt x="6949" y="5729"/>
                    </a:cubicBezTo>
                    <a:cubicBezTo>
                      <a:pt x="7016" y="5729"/>
                      <a:pt x="7085" y="5691"/>
                      <a:pt x="7120" y="5620"/>
                    </a:cubicBezTo>
                    <a:cubicBezTo>
                      <a:pt x="7180" y="5489"/>
                      <a:pt x="7239" y="5358"/>
                      <a:pt x="7275" y="5215"/>
                    </a:cubicBezTo>
                    <a:lnTo>
                      <a:pt x="8097" y="5060"/>
                    </a:lnTo>
                    <a:cubicBezTo>
                      <a:pt x="8347" y="5013"/>
                      <a:pt x="8549" y="4775"/>
                      <a:pt x="8549" y="4525"/>
                    </a:cubicBezTo>
                    <a:lnTo>
                      <a:pt x="8549" y="4013"/>
                    </a:lnTo>
                    <a:cubicBezTo>
                      <a:pt x="8549" y="3763"/>
                      <a:pt x="8370" y="3524"/>
                      <a:pt x="8097" y="3477"/>
                    </a:cubicBezTo>
                    <a:lnTo>
                      <a:pt x="7275" y="3310"/>
                    </a:lnTo>
                    <a:cubicBezTo>
                      <a:pt x="7216" y="3155"/>
                      <a:pt x="7156" y="2977"/>
                      <a:pt x="7073" y="2822"/>
                    </a:cubicBezTo>
                    <a:lnTo>
                      <a:pt x="7537" y="2119"/>
                    </a:lnTo>
                    <a:cubicBezTo>
                      <a:pt x="7680" y="1905"/>
                      <a:pt x="7656" y="1619"/>
                      <a:pt x="7454" y="1441"/>
                    </a:cubicBezTo>
                    <a:lnTo>
                      <a:pt x="7096" y="1084"/>
                    </a:lnTo>
                    <a:cubicBezTo>
                      <a:pt x="6992" y="980"/>
                      <a:pt x="6848" y="924"/>
                      <a:pt x="6705" y="924"/>
                    </a:cubicBezTo>
                    <a:cubicBezTo>
                      <a:pt x="6603" y="924"/>
                      <a:pt x="6502" y="953"/>
                      <a:pt x="6418" y="1012"/>
                    </a:cubicBezTo>
                    <a:lnTo>
                      <a:pt x="5715" y="1465"/>
                    </a:lnTo>
                    <a:cubicBezTo>
                      <a:pt x="5549" y="1381"/>
                      <a:pt x="5394" y="1322"/>
                      <a:pt x="5227" y="1262"/>
                    </a:cubicBezTo>
                    <a:lnTo>
                      <a:pt x="5060" y="441"/>
                    </a:lnTo>
                    <a:cubicBezTo>
                      <a:pt x="5013" y="191"/>
                      <a:pt x="4775" y="0"/>
                      <a:pt x="4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852;p38">
                <a:extLst>
                  <a:ext uri="{FF2B5EF4-FFF2-40B4-BE49-F238E27FC236}">
                    <a16:creationId xmlns:a16="http://schemas.microsoft.com/office/drawing/2014/main" id="{3046374D-2F1E-044C-BC47-7217A75C5F6F}"/>
                  </a:ext>
                </a:extLst>
              </p:cNvPr>
              <p:cNvSpPr/>
              <p:nvPr/>
            </p:nvSpPr>
            <p:spPr>
              <a:xfrm>
                <a:off x="3184798" y="3878883"/>
                <a:ext cx="109550" cy="94018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2954" extrusionOk="0">
                    <a:moveTo>
                      <a:pt x="1465" y="1"/>
                    </a:moveTo>
                    <a:cubicBezTo>
                      <a:pt x="941" y="1"/>
                      <a:pt x="453" y="191"/>
                      <a:pt x="72" y="561"/>
                    </a:cubicBezTo>
                    <a:cubicBezTo>
                      <a:pt x="0" y="632"/>
                      <a:pt x="0" y="739"/>
                      <a:pt x="72" y="811"/>
                    </a:cubicBezTo>
                    <a:cubicBezTo>
                      <a:pt x="113" y="852"/>
                      <a:pt x="158" y="873"/>
                      <a:pt x="203" y="873"/>
                    </a:cubicBezTo>
                    <a:cubicBezTo>
                      <a:pt x="247" y="873"/>
                      <a:pt x="292" y="852"/>
                      <a:pt x="334" y="811"/>
                    </a:cubicBezTo>
                    <a:cubicBezTo>
                      <a:pt x="631" y="513"/>
                      <a:pt x="1024" y="358"/>
                      <a:pt x="1465" y="358"/>
                    </a:cubicBezTo>
                    <a:cubicBezTo>
                      <a:pt x="2358" y="358"/>
                      <a:pt x="3084" y="1084"/>
                      <a:pt x="3084" y="1977"/>
                    </a:cubicBezTo>
                    <a:cubicBezTo>
                      <a:pt x="3084" y="2227"/>
                      <a:pt x="3024" y="2477"/>
                      <a:pt x="2905" y="2716"/>
                    </a:cubicBezTo>
                    <a:cubicBezTo>
                      <a:pt x="2846" y="2799"/>
                      <a:pt x="2894" y="2894"/>
                      <a:pt x="2977" y="2942"/>
                    </a:cubicBezTo>
                    <a:cubicBezTo>
                      <a:pt x="3013" y="2954"/>
                      <a:pt x="3036" y="2954"/>
                      <a:pt x="3048" y="2954"/>
                    </a:cubicBezTo>
                    <a:cubicBezTo>
                      <a:pt x="3108" y="2954"/>
                      <a:pt x="3167" y="2930"/>
                      <a:pt x="3215" y="2870"/>
                    </a:cubicBezTo>
                    <a:cubicBezTo>
                      <a:pt x="3370" y="2585"/>
                      <a:pt x="3441" y="2287"/>
                      <a:pt x="3441" y="1977"/>
                    </a:cubicBezTo>
                    <a:cubicBezTo>
                      <a:pt x="3441" y="894"/>
                      <a:pt x="2560" y="1"/>
                      <a:pt x="1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853;p38">
                <a:extLst>
                  <a:ext uri="{FF2B5EF4-FFF2-40B4-BE49-F238E27FC236}">
                    <a16:creationId xmlns:a16="http://schemas.microsoft.com/office/drawing/2014/main" id="{008A230D-29A9-1342-849F-3E35B6F6457B}"/>
                  </a:ext>
                </a:extLst>
              </p:cNvPr>
              <p:cNvSpPr/>
              <p:nvPr/>
            </p:nvSpPr>
            <p:spPr>
              <a:xfrm>
                <a:off x="3168120" y="3917331"/>
                <a:ext cx="102707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2734" extrusionOk="0">
                    <a:moveTo>
                      <a:pt x="277" y="0"/>
                    </a:moveTo>
                    <a:cubicBezTo>
                      <a:pt x="203" y="0"/>
                      <a:pt x="136" y="38"/>
                      <a:pt x="108" y="115"/>
                    </a:cubicBezTo>
                    <a:cubicBezTo>
                      <a:pt x="36" y="317"/>
                      <a:pt x="0" y="531"/>
                      <a:pt x="0" y="758"/>
                    </a:cubicBezTo>
                    <a:cubicBezTo>
                      <a:pt x="0" y="1841"/>
                      <a:pt x="881" y="2734"/>
                      <a:pt x="1977" y="2734"/>
                    </a:cubicBezTo>
                    <a:cubicBezTo>
                      <a:pt x="2394" y="2734"/>
                      <a:pt x="2798" y="2603"/>
                      <a:pt x="3144" y="2365"/>
                    </a:cubicBezTo>
                    <a:cubicBezTo>
                      <a:pt x="3215" y="2305"/>
                      <a:pt x="3227" y="2198"/>
                      <a:pt x="3191" y="2127"/>
                    </a:cubicBezTo>
                    <a:cubicBezTo>
                      <a:pt x="3162" y="2075"/>
                      <a:pt x="3106" y="2051"/>
                      <a:pt x="3050" y="2051"/>
                    </a:cubicBezTo>
                    <a:cubicBezTo>
                      <a:pt x="3015" y="2051"/>
                      <a:pt x="2981" y="2061"/>
                      <a:pt x="2953" y="2079"/>
                    </a:cubicBezTo>
                    <a:cubicBezTo>
                      <a:pt x="2667" y="2282"/>
                      <a:pt x="2334" y="2389"/>
                      <a:pt x="2001" y="2389"/>
                    </a:cubicBezTo>
                    <a:cubicBezTo>
                      <a:pt x="1108" y="2389"/>
                      <a:pt x="370" y="1662"/>
                      <a:pt x="370" y="769"/>
                    </a:cubicBezTo>
                    <a:cubicBezTo>
                      <a:pt x="370" y="591"/>
                      <a:pt x="405" y="412"/>
                      <a:pt x="465" y="246"/>
                    </a:cubicBezTo>
                    <a:cubicBezTo>
                      <a:pt x="465" y="138"/>
                      <a:pt x="417" y="43"/>
                      <a:pt x="334" y="7"/>
                    </a:cubicBezTo>
                    <a:cubicBezTo>
                      <a:pt x="315" y="3"/>
                      <a:pt x="296" y="0"/>
                      <a:pt x="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54;p38">
                <a:extLst>
                  <a:ext uri="{FF2B5EF4-FFF2-40B4-BE49-F238E27FC236}">
                    <a16:creationId xmlns:a16="http://schemas.microsoft.com/office/drawing/2014/main" id="{A8682623-48D3-4E4F-AB71-D4A2B8E3AA4C}"/>
                  </a:ext>
                </a:extLst>
              </p:cNvPr>
              <p:cNvSpPr/>
              <p:nvPr/>
            </p:nvSpPr>
            <p:spPr>
              <a:xfrm>
                <a:off x="3264749" y="3976275"/>
                <a:ext cx="183836" cy="183836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776" extrusionOk="0">
                    <a:moveTo>
                      <a:pt x="2739" y="1"/>
                    </a:moveTo>
                    <a:cubicBezTo>
                      <a:pt x="2548" y="1"/>
                      <a:pt x="2370" y="156"/>
                      <a:pt x="2322" y="346"/>
                    </a:cubicBezTo>
                    <a:lnTo>
                      <a:pt x="2215" y="846"/>
                    </a:lnTo>
                    <a:cubicBezTo>
                      <a:pt x="2132" y="882"/>
                      <a:pt x="2036" y="930"/>
                      <a:pt x="1953" y="953"/>
                    </a:cubicBezTo>
                    <a:lnTo>
                      <a:pt x="1525" y="668"/>
                    </a:lnTo>
                    <a:cubicBezTo>
                      <a:pt x="1454" y="627"/>
                      <a:pt x="1372" y="606"/>
                      <a:pt x="1291" y="606"/>
                    </a:cubicBezTo>
                    <a:cubicBezTo>
                      <a:pt x="1181" y="606"/>
                      <a:pt x="1071" y="645"/>
                      <a:pt x="989" y="727"/>
                    </a:cubicBezTo>
                    <a:lnTo>
                      <a:pt x="751" y="965"/>
                    </a:lnTo>
                    <a:cubicBezTo>
                      <a:pt x="620" y="1108"/>
                      <a:pt x="584" y="1322"/>
                      <a:pt x="691" y="1501"/>
                    </a:cubicBezTo>
                    <a:lnTo>
                      <a:pt x="977" y="1942"/>
                    </a:lnTo>
                    <a:cubicBezTo>
                      <a:pt x="917" y="2061"/>
                      <a:pt x="870" y="2180"/>
                      <a:pt x="822" y="2311"/>
                    </a:cubicBezTo>
                    <a:cubicBezTo>
                      <a:pt x="786" y="2394"/>
                      <a:pt x="858" y="2501"/>
                      <a:pt x="941" y="2537"/>
                    </a:cubicBezTo>
                    <a:cubicBezTo>
                      <a:pt x="954" y="2541"/>
                      <a:pt x="967" y="2542"/>
                      <a:pt x="980" y="2542"/>
                    </a:cubicBezTo>
                    <a:cubicBezTo>
                      <a:pt x="1055" y="2542"/>
                      <a:pt x="1137" y="2489"/>
                      <a:pt x="1167" y="2418"/>
                    </a:cubicBezTo>
                    <a:cubicBezTo>
                      <a:pt x="1203" y="2275"/>
                      <a:pt x="1251" y="2144"/>
                      <a:pt x="1322" y="2025"/>
                    </a:cubicBezTo>
                    <a:cubicBezTo>
                      <a:pt x="1358" y="1965"/>
                      <a:pt x="1358" y="1894"/>
                      <a:pt x="1322" y="1846"/>
                    </a:cubicBezTo>
                    <a:lnTo>
                      <a:pt x="989" y="1322"/>
                    </a:lnTo>
                    <a:cubicBezTo>
                      <a:pt x="977" y="1299"/>
                      <a:pt x="977" y="1263"/>
                      <a:pt x="1001" y="1239"/>
                    </a:cubicBezTo>
                    <a:lnTo>
                      <a:pt x="1239" y="1001"/>
                    </a:lnTo>
                    <a:cubicBezTo>
                      <a:pt x="1258" y="981"/>
                      <a:pt x="1274" y="973"/>
                      <a:pt x="1291" y="973"/>
                    </a:cubicBezTo>
                    <a:cubicBezTo>
                      <a:pt x="1304" y="973"/>
                      <a:pt x="1318" y="978"/>
                      <a:pt x="1334" y="989"/>
                    </a:cubicBezTo>
                    <a:lnTo>
                      <a:pt x="1846" y="1322"/>
                    </a:lnTo>
                    <a:cubicBezTo>
                      <a:pt x="1878" y="1342"/>
                      <a:pt x="1910" y="1354"/>
                      <a:pt x="1942" y="1354"/>
                    </a:cubicBezTo>
                    <a:cubicBezTo>
                      <a:pt x="1969" y="1354"/>
                      <a:pt x="1997" y="1345"/>
                      <a:pt x="2025" y="1322"/>
                    </a:cubicBezTo>
                    <a:cubicBezTo>
                      <a:pt x="2144" y="1251"/>
                      <a:pt x="2287" y="1203"/>
                      <a:pt x="2417" y="1156"/>
                    </a:cubicBezTo>
                    <a:cubicBezTo>
                      <a:pt x="2477" y="1144"/>
                      <a:pt x="2537" y="1084"/>
                      <a:pt x="2537" y="1025"/>
                    </a:cubicBezTo>
                    <a:lnTo>
                      <a:pt x="2656" y="418"/>
                    </a:lnTo>
                    <a:cubicBezTo>
                      <a:pt x="2656" y="382"/>
                      <a:pt x="2679" y="358"/>
                      <a:pt x="2727" y="358"/>
                    </a:cubicBezTo>
                    <a:lnTo>
                      <a:pt x="3060" y="358"/>
                    </a:lnTo>
                    <a:cubicBezTo>
                      <a:pt x="3084" y="358"/>
                      <a:pt x="3120" y="394"/>
                      <a:pt x="3132" y="418"/>
                    </a:cubicBezTo>
                    <a:lnTo>
                      <a:pt x="3251" y="1025"/>
                    </a:lnTo>
                    <a:cubicBezTo>
                      <a:pt x="3263" y="1084"/>
                      <a:pt x="3310" y="1144"/>
                      <a:pt x="3370" y="1156"/>
                    </a:cubicBezTo>
                    <a:cubicBezTo>
                      <a:pt x="3501" y="1203"/>
                      <a:pt x="3632" y="1251"/>
                      <a:pt x="3751" y="1322"/>
                    </a:cubicBezTo>
                    <a:cubicBezTo>
                      <a:pt x="3781" y="1340"/>
                      <a:pt x="3816" y="1349"/>
                      <a:pt x="3849" y="1349"/>
                    </a:cubicBezTo>
                    <a:cubicBezTo>
                      <a:pt x="3882" y="1349"/>
                      <a:pt x="3912" y="1340"/>
                      <a:pt x="3930" y="1322"/>
                    </a:cubicBezTo>
                    <a:lnTo>
                      <a:pt x="4453" y="989"/>
                    </a:lnTo>
                    <a:cubicBezTo>
                      <a:pt x="4469" y="978"/>
                      <a:pt x="4483" y="973"/>
                      <a:pt x="4497" y="973"/>
                    </a:cubicBezTo>
                    <a:cubicBezTo>
                      <a:pt x="4513" y="973"/>
                      <a:pt x="4529" y="981"/>
                      <a:pt x="4549" y="1001"/>
                    </a:cubicBezTo>
                    <a:lnTo>
                      <a:pt x="4787" y="1239"/>
                    </a:lnTo>
                    <a:cubicBezTo>
                      <a:pt x="4811" y="1263"/>
                      <a:pt x="4811" y="1299"/>
                      <a:pt x="4799" y="1322"/>
                    </a:cubicBezTo>
                    <a:lnTo>
                      <a:pt x="4453" y="1846"/>
                    </a:lnTo>
                    <a:cubicBezTo>
                      <a:pt x="4430" y="1906"/>
                      <a:pt x="4406" y="1965"/>
                      <a:pt x="4453" y="2025"/>
                    </a:cubicBezTo>
                    <a:cubicBezTo>
                      <a:pt x="4525" y="2144"/>
                      <a:pt x="4573" y="2275"/>
                      <a:pt x="4620" y="2418"/>
                    </a:cubicBezTo>
                    <a:cubicBezTo>
                      <a:pt x="4632" y="2477"/>
                      <a:pt x="4692" y="2537"/>
                      <a:pt x="4751" y="2537"/>
                    </a:cubicBezTo>
                    <a:lnTo>
                      <a:pt x="5358" y="2656"/>
                    </a:lnTo>
                    <a:cubicBezTo>
                      <a:pt x="5394" y="2656"/>
                      <a:pt x="5418" y="2680"/>
                      <a:pt x="5418" y="2727"/>
                    </a:cubicBezTo>
                    <a:lnTo>
                      <a:pt x="5418" y="3049"/>
                    </a:lnTo>
                    <a:cubicBezTo>
                      <a:pt x="5418" y="3085"/>
                      <a:pt x="5394" y="3108"/>
                      <a:pt x="5358" y="3132"/>
                    </a:cubicBezTo>
                    <a:lnTo>
                      <a:pt x="4751" y="3251"/>
                    </a:lnTo>
                    <a:cubicBezTo>
                      <a:pt x="4692" y="3263"/>
                      <a:pt x="4632" y="3311"/>
                      <a:pt x="4620" y="3370"/>
                    </a:cubicBezTo>
                    <a:cubicBezTo>
                      <a:pt x="4573" y="3501"/>
                      <a:pt x="4525" y="3632"/>
                      <a:pt x="4453" y="3751"/>
                    </a:cubicBezTo>
                    <a:cubicBezTo>
                      <a:pt x="4430" y="3811"/>
                      <a:pt x="4430" y="3882"/>
                      <a:pt x="4453" y="3930"/>
                    </a:cubicBezTo>
                    <a:lnTo>
                      <a:pt x="4799" y="4454"/>
                    </a:lnTo>
                    <a:cubicBezTo>
                      <a:pt x="4811" y="4478"/>
                      <a:pt x="4811" y="4513"/>
                      <a:pt x="4787" y="4537"/>
                    </a:cubicBezTo>
                    <a:lnTo>
                      <a:pt x="4549" y="4775"/>
                    </a:lnTo>
                    <a:cubicBezTo>
                      <a:pt x="4526" y="4798"/>
                      <a:pt x="4508" y="4806"/>
                      <a:pt x="4489" y="4806"/>
                    </a:cubicBezTo>
                    <a:cubicBezTo>
                      <a:pt x="4478" y="4806"/>
                      <a:pt x="4467" y="4803"/>
                      <a:pt x="4453" y="4799"/>
                    </a:cubicBezTo>
                    <a:lnTo>
                      <a:pt x="3930" y="4454"/>
                    </a:lnTo>
                    <a:cubicBezTo>
                      <a:pt x="3898" y="4435"/>
                      <a:pt x="3866" y="4422"/>
                      <a:pt x="3834" y="4422"/>
                    </a:cubicBezTo>
                    <a:cubicBezTo>
                      <a:pt x="3806" y="4422"/>
                      <a:pt x="3779" y="4432"/>
                      <a:pt x="3751" y="4454"/>
                    </a:cubicBezTo>
                    <a:cubicBezTo>
                      <a:pt x="3632" y="4525"/>
                      <a:pt x="3501" y="4573"/>
                      <a:pt x="3370" y="4621"/>
                    </a:cubicBezTo>
                    <a:cubicBezTo>
                      <a:pt x="3310" y="4632"/>
                      <a:pt x="3251" y="4692"/>
                      <a:pt x="3251" y="4751"/>
                    </a:cubicBezTo>
                    <a:lnTo>
                      <a:pt x="3132" y="5359"/>
                    </a:lnTo>
                    <a:cubicBezTo>
                      <a:pt x="3132" y="5394"/>
                      <a:pt x="3096" y="5418"/>
                      <a:pt x="3060" y="5418"/>
                    </a:cubicBezTo>
                    <a:lnTo>
                      <a:pt x="2727" y="5418"/>
                    </a:lnTo>
                    <a:cubicBezTo>
                      <a:pt x="2703" y="5418"/>
                      <a:pt x="2668" y="5394"/>
                      <a:pt x="2656" y="5359"/>
                    </a:cubicBezTo>
                    <a:lnTo>
                      <a:pt x="2537" y="4751"/>
                    </a:lnTo>
                    <a:cubicBezTo>
                      <a:pt x="2525" y="4692"/>
                      <a:pt x="2477" y="4632"/>
                      <a:pt x="2417" y="4621"/>
                    </a:cubicBezTo>
                    <a:cubicBezTo>
                      <a:pt x="2287" y="4573"/>
                      <a:pt x="2144" y="4525"/>
                      <a:pt x="2025" y="4454"/>
                    </a:cubicBezTo>
                    <a:cubicBezTo>
                      <a:pt x="1995" y="4436"/>
                      <a:pt x="1962" y="4427"/>
                      <a:pt x="1931" y="4427"/>
                    </a:cubicBezTo>
                    <a:cubicBezTo>
                      <a:pt x="1900" y="4427"/>
                      <a:pt x="1870" y="4436"/>
                      <a:pt x="1846" y="4454"/>
                    </a:cubicBezTo>
                    <a:lnTo>
                      <a:pt x="1334" y="4799"/>
                    </a:lnTo>
                    <a:cubicBezTo>
                      <a:pt x="1321" y="4803"/>
                      <a:pt x="1309" y="4806"/>
                      <a:pt x="1298" y="4806"/>
                    </a:cubicBezTo>
                    <a:cubicBezTo>
                      <a:pt x="1279" y="4806"/>
                      <a:pt x="1261" y="4798"/>
                      <a:pt x="1239" y="4775"/>
                    </a:cubicBezTo>
                    <a:lnTo>
                      <a:pt x="1001" y="4537"/>
                    </a:lnTo>
                    <a:cubicBezTo>
                      <a:pt x="977" y="4513"/>
                      <a:pt x="977" y="4478"/>
                      <a:pt x="989" y="4454"/>
                    </a:cubicBezTo>
                    <a:lnTo>
                      <a:pt x="1322" y="3930"/>
                    </a:lnTo>
                    <a:cubicBezTo>
                      <a:pt x="1358" y="3870"/>
                      <a:pt x="1370" y="3811"/>
                      <a:pt x="1322" y="3751"/>
                    </a:cubicBezTo>
                    <a:cubicBezTo>
                      <a:pt x="1251" y="3632"/>
                      <a:pt x="1215" y="3501"/>
                      <a:pt x="1167" y="3370"/>
                    </a:cubicBezTo>
                    <a:cubicBezTo>
                      <a:pt x="1144" y="3311"/>
                      <a:pt x="1084" y="3251"/>
                      <a:pt x="1024" y="3251"/>
                    </a:cubicBezTo>
                    <a:lnTo>
                      <a:pt x="417" y="3132"/>
                    </a:lnTo>
                    <a:cubicBezTo>
                      <a:pt x="393" y="3132"/>
                      <a:pt x="358" y="3097"/>
                      <a:pt x="358" y="3049"/>
                    </a:cubicBezTo>
                    <a:lnTo>
                      <a:pt x="358" y="2727"/>
                    </a:lnTo>
                    <a:cubicBezTo>
                      <a:pt x="358" y="2692"/>
                      <a:pt x="393" y="2668"/>
                      <a:pt x="417" y="2656"/>
                    </a:cubicBezTo>
                    <a:lnTo>
                      <a:pt x="465" y="2632"/>
                    </a:lnTo>
                    <a:cubicBezTo>
                      <a:pt x="548" y="2620"/>
                      <a:pt x="632" y="2525"/>
                      <a:pt x="596" y="2430"/>
                    </a:cubicBezTo>
                    <a:cubicBezTo>
                      <a:pt x="586" y="2352"/>
                      <a:pt x="520" y="2289"/>
                      <a:pt x="444" y="2289"/>
                    </a:cubicBezTo>
                    <a:cubicBezTo>
                      <a:pt x="428" y="2289"/>
                      <a:pt x="410" y="2292"/>
                      <a:pt x="393" y="2299"/>
                    </a:cubicBezTo>
                    <a:lnTo>
                      <a:pt x="346" y="2311"/>
                    </a:lnTo>
                    <a:cubicBezTo>
                      <a:pt x="155" y="2358"/>
                      <a:pt x="1" y="2513"/>
                      <a:pt x="1" y="2727"/>
                    </a:cubicBezTo>
                    <a:lnTo>
                      <a:pt x="1" y="3049"/>
                    </a:lnTo>
                    <a:cubicBezTo>
                      <a:pt x="1" y="3251"/>
                      <a:pt x="155" y="3430"/>
                      <a:pt x="346" y="3466"/>
                    </a:cubicBezTo>
                    <a:lnTo>
                      <a:pt x="846" y="3573"/>
                    </a:lnTo>
                    <a:cubicBezTo>
                      <a:pt x="882" y="3668"/>
                      <a:pt x="929" y="3751"/>
                      <a:pt x="953" y="3847"/>
                    </a:cubicBezTo>
                    <a:lnTo>
                      <a:pt x="679" y="4275"/>
                    </a:lnTo>
                    <a:cubicBezTo>
                      <a:pt x="572" y="4442"/>
                      <a:pt x="584" y="4656"/>
                      <a:pt x="727" y="4811"/>
                    </a:cubicBezTo>
                    <a:lnTo>
                      <a:pt x="977" y="5049"/>
                    </a:lnTo>
                    <a:cubicBezTo>
                      <a:pt x="1055" y="5127"/>
                      <a:pt x="1163" y="5172"/>
                      <a:pt x="1278" y="5172"/>
                    </a:cubicBezTo>
                    <a:cubicBezTo>
                      <a:pt x="1356" y="5172"/>
                      <a:pt x="1436" y="5152"/>
                      <a:pt x="1513" y="5109"/>
                    </a:cubicBezTo>
                    <a:lnTo>
                      <a:pt x="1941" y="4823"/>
                    </a:lnTo>
                    <a:cubicBezTo>
                      <a:pt x="2025" y="4871"/>
                      <a:pt x="2120" y="4894"/>
                      <a:pt x="2203" y="4930"/>
                    </a:cubicBezTo>
                    <a:lnTo>
                      <a:pt x="2310" y="5430"/>
                    </a:lnTo>
                    <a:cubicBezTo>
                      <a:pt x="2358" y="5633"/>
                      <a:pt x="2513" y="5775"/>
                      <a:pt x="2727" y="5775"/>
                    </a:cubicBezTo>
                    <a:lnTo>
                      <a:pt x="3060" y="5775"/>
                    </a:lnTo>
                    <a:cubicBezTo>
                      <a:pt x="3251" y="5775"/>
                      <a:pt x="3430" y="5633"/>
                      <a:pt x="3465" y="5430"/>
                    </a:cubicBezTo>
                    <a:lnTo>
                      <a:pt x="3572" y="4930"/>
                    </a:lnTo>
                    <a:cubicBezTo>
                      <a:pt x="3668" y="4894"/>
                      <a:pt x="3751" y="4859"/>
                      <a:pt x="3846" y="4823"/>
                    </a:cubicBezTo>
                    <a:lnTo>
                      <a:pt x="4275" y="5109"/>
                    </a:lnTo>
                    <a:cubicBezTo>
                      <a:pt x="4344" y="5153"/>
                      <a:pt x="4422" y="5175"/>
                      <a:pt x="4500" y="5175"/>
                    </a:cubicBezTo>
                    <a:cubicBezTo>
                      <a:pt x="4610" y="5175"/>
                      <a:pt x="4720" y="5132"/>
                      <a:pt x="4811" y="5049"/>
                    </a:cubicBezTo>
                    <a:lnTo>
                      <a:pt x="5049" y="4811"/>
                    </a:lnTo>
                    <a:cubicBezTo>
                      <a:pt x="5180" y="4680"/>
                      <a:pt x="5215" y="4454"/>
                      <a:pt x="5108" y="4275"/>
                    </a:cubicBezTo>
                    <a:lnTo>
                      <a:pt x="4823" y="3847"/>
                    </a:lnTo>
                    <a:cubicBezTo>
                      <a:pt x="4870" y="3751"/>
                      <a:pt x="4894" y="3668"/>
                      <a:pt x="4930" y="3573"/>
                    </a:cubicBezTo>
                    <a:lnTo>
                      <a:pt x="5442" y="3466"/>
                    </a:lnTo>
                    <a:cubicBezTo>
                      <a:pt x="5632" y="3430"/>
                      <a:pt x="5775" y="3263"/>
                      <a:pt x="5775" y="3049"/>
                    </a:cubicBezTo>
                    <a:lnTo>
                      <a:pt x="5775" y="2727"/>
                    </a:lnTo>
                    <a:cubicBezTo>
                      <a:pt x="5775" y="2513"/>
                      <a:pt x="5644" y="2358"/>
                      <a:pt x="5454" y="2311"/>
                    </a:cubicBezTo>
                    <a:lnTo>
                      <a:pt x="4942" y="2204"/>
                    </a:lnTo>
                    <a:cubicBezTo>
                      <a:pt x="4918" y="2120"/>
                      <a:pt x="4870" y="2025"/>
                      <a:pt x="4846" y="1942"/>
                    </a:cubicBezTo>
                    <a:lnTo>
                      <a:pt x="5120" y="1501"/>
                    </a:lnTo>
                    <a:cubicBezTo>
                      <a:pt x="5227" y="1346"/>
                      <a:pt x="5215" y="1120"/>
                      <a:pt x="5061" y="965"/>
                    </a:cubicBezTo>
                    <a:lnTo>
                      <a:pt x="4823" y="727"/>
                    </a:lnTo>
                    <a:cubicBezTo>
                      <a:pt x="4745" y="650"/>
                      <a:pt x="4634" y="610"/>
                      <a:pt x="4520" y="610"/>
                    </a:cubicBezTo>
                    <a:cubicBezTo>
                      <a:pt x="4441" y="610"/>
                      <a:pt x="4360" y="629"/>
                      <a:pt x="4287" y="668"/>
                    </a:cubicBezTo>
                    <a:lnTo>
                      <a:pt x="3858" y="953"/>
                    </a:lnTo>
                    <a:cubicBezTo>
                      <a:pt x="3763" y="906"/>
                      <a:pt x="3680" y="882"/>
                      <a:pt x="3596" y="846"/>
                    </a:cubicBezTo>
                    <a:lnTo>
                      <a:pt x="3489" y="346"/>
                    </a:lnTo>
                    <a:cubicBezTo>
                      <a:pt x="3441" y="156"/>
                      <a:pt x="3275" y="1"/>
                      <a:pt x="3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55;p38">
                <a:extLst>
                  <a:ext uri="{FF2B5EF4-FFF2-40B4-BE49-F238E27FC236}">
                    <a16:creationId xmlns:a16="http://schemas.microsoft.com/office/drawing/2014/main" id="{A3B231A6-4E38-434B-AA2C-08B58C797BD3}"/>
                  </a:ext>
                </a:extLst>
              </p:cNvPr>
              <p:cNvSpPr/>
              <p:nvPr/>
            </p:nvSpPr>
            <p:spPr>
              <a:xfrm>
                <a:off x="3326526" y="4036907"/>
                <a:ext cx="62541" cy="62573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66" extrusionOk="0">
                    <a:moveTo>
                      <a:pt x="977" y="1"/>
                    </a:moveTo>
                    <a:cubicBezTo>
                      <a:pt x="441" y="1"/>
                      <a:pt x="0" y="453"/>
                      <a:pt x="0" y="989"/>
                    </a:cubicBezTo>
                    <a:cubicBezTo>
                      <a:pt x="0" y="1525"/>
                      <a:pt x="441" y="1965"/>
                      <a:pt x="977" y="1965"/>
                    </a:cubicBezTo>
                    <a:cubicBezTo>
                      <a:pt x="1203" y="1965"/>
                      <a:pt x="1417" y="1894"/>
                      <a:pt x="1572" y="1763"/>
                    </a:cubicBezTo>
                    <a:cubicBezTo>
                      <a:pt x="1655" y="1703"/>
                      <a:pt x="1667" y="1596"/>
                      <a:pt x="1608" y="1501"/>
                    </a:cubicBezTo>
                    <a:cubicBezTo>
                      <a:pt x="1574" y="1461"/>
                      <a:pt x="1525" y="1439"/>
                      <a:pt x="1473" y="1439"/>
                    </a:cubicBezTo>
                    <a:cubicBezTo>
                      <a:pt x="1434" y="1439"/>
                      <a:pt x="1394" y="1452"/>
                      <a:pt x="1358" y="1477"/>
                    </a:cubicBezTo>
                    <a:cubicBezTo>
                      <a:pt x="1250" y="1561"/>
                      <a:pt x="1119" y="1608"/>
                      <a:pt x="965" y="1608"/>
                    </a:cubicBezTo>
                    <a:cubicBezTo>
                      <a:pt x="619" y="1608"/>
                      <a:pt x="346" y="1322"/>
                      <a:pt x="346" y="977"/>
                    </a:cubicBezTo>
                    <a:cubicBezTo>
                      <a:pt x="346" y="644"/>
                      <a:pt x="619" y="358"/>
                      <a:pt x="977" y="358"/>
                    </a:cubicBezTo>
                    <a:cubicBezTo>
                      <a:pt x="1322" y="358"/>
                      <a:pt x="1608" y="644"/>
                      <a:pt x="1608" y="989"/>
                    </a:cubicBezTo>
                    <a:cubicBezTo>
                      <a:pt x="1608" y="1084"/>
                      <a:pt x="1679" y="1168"/>
                      <a:pt x="1786" y="1168"/>
                    </a:cubicBezTo>
                    <a:cubicBezTo>
                      <a:pt x="1893" y="1168"/>
                      <a:pt x="1965" y="1084"/>
                      <a:pt x="1965" y="989"/>
                    </a:cubicBezTo>
                    <a:cubicBezTo>
                      <a:pt x="1965" y="453"/>
                      <a:pt x="1512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56;p38">
                <a:extLst>
                  <a:ext uri="{FF2B5EF4-FFF2-40B4-BE49-F238E27FC236}">
                    <a16:creationId xmlns:a16="http://schemas.microsoft.com/office/drawing/2014/main" id="{214736EE-BB57-B64B-8822-EE0E73E8E78D}"/>
                  </a:ext>
                </a:extLst>
              </p:cNvPr>
              <p:cNvSpPr/>
              <p:nvPr/>
            </p:nvSpPr>
            <p:spPr>
              <a:xfrm>
                <a:off x="3196542" y="3907687"/>
                <a:ext cx="68238" cy="68238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144" extrusionOk="0">
                    <a:moveTo>
                      <a:pt x="1072" y="358"/>
                    </a:moveTo>
                    <a:cubicBezTo>
                      <a:pt x="1477" y="358"/>
                      <a:pt x="1786" y="680"/>
                      <a:pt x="1786" y="1072"/>
                    </a:cubicBezTo>
                    <a:cubicBezTo>
                      <a:pt x="1786" y="1477"/>
                      <a:pt x="1465" y="1787"/>
                      <a:pt x="1072" y="1787"/>
                    </a:cubicBezTo>
                    <a:cubicBezTo>
                      <a:pt x="691" y="1787"/>
                      <a:pt x="358" y="1453"/>
                      <a:pt x="358" y="1072"/>
                    </a:cubicBezTo>
                    <a:cubicBezTo>
                      <a:pt x="358" y="668"/>
                      <a:pt x="691" y="358"/>
                      <a:pt x="1072" y="358"/>
                    </a:cubicBezTo>
                    <a:close/>
                    <a:moveTo>
                      <a:pt x="1072" y="1"/>
                    </a:moveTo>
                    <a:cubicBezTo>
                      <a:pt x="477" y="1"/>
                      <a:pt x="0" y="477"/>
                      <a:pt x="0" y="1072"/>
                    </a:cubicBezTo>
                    <a:cubicBezTo>
                      <a:pt x="0" y="1668"/>
                      <a:pt x="477" y="2144"/>
                      <a:pt x="1072" y="2144"/>
                    </a:cubicBezTo>
                    <a:cubicBezTo>
                      <a:pt x="1667" y="2144"/>
                      <a:pt x="2144" y="1656"/>
                      <a:pt x="2144" y="1072"/>
                    </a:cubicBezTo>
                    <a:cubicBezTo>
                      <a:pt x="2144" y="477"/>
                      <a:pt x="1667" y="1"/>
                      <a:pt x="1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Picture 3" descr="Diagram, table, timeline&#10;&#10;Description automatically generated">
            <a:extLst>
              <a:ext uri="{FF2B5EF4-FFF2-40B4-BE49-F238E27FC236}">
                <a16:creationId xmlns:a16="http://schemas.microsoft.com/office/drawing/2014/main" id="{51C2C69B-138A-1140-AB92-EF54CF386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197" y="1204099"/>
            <a:ext cx="7110278" cy="356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9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55"/>
          <p:cNvSpPr txBox="1">
            <a:spLocks noGrp="1"/>
          </p:cNvSpPr>
          <p:nvPr>
            <p:ph type="title"/>
          </p:nvPr>
        </p:nvSpPr>
        <p:spPr>
          <a:xfrm>
            <a:off x="1745357" y="1446669"/>
            <a:ext cx="6217757" cy="552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What types of (mass) media?</a:t>
            </a:r>
            <a:endParaRPr sz="3600" dirty="0"/>
          </a:p>
        </p:txBody>
      </p:sp>
      <p:grpSp>
        <p:nvGrpSpPr>
          <p:cNvPr id="226" name="Google Shape;62;p17">
            <a:extLst>
              <a:ext uri="{FF2B5EF4-FFF2-40B4-BE49-F238E27FC236}">
                <a16:creationId xmlns:a16="http://schemas.microsoft.com/office/drawing/2014/main" id="{5C471352-FC03-2E41-8FF9-93D23317B4BC}"/>
              </a:ext>
            </a:extLst>
          </p:cNvPr>
          <p:cNvGrpSpPr/>
          <p:nvPr/>
        </p:nvGrpSpPr>
        <p:grpSpPr>
          <a:xfrm>
            <a:off x="3973772" y="3121713"/>
            <a:ext cx="1201168" cy="2601019"/>
            <a:chOff x="3973772" y="3121713"/>
            <a:chExt cx="1201168" cy="2601019"/>
          </a:xfrm>
        </p:grpSpPr>
        <p:sp>
          <p:nvSpPr>
            <p:cNvPr id="227" name="Google Shape;63;p17">
              <a:extLst>
                <a:ext uri="{FF2B5EF4-FFF2-40B4-BE49-F238E27FC236}">
                  <a16:creationId xmlns:a16="http://schemas.microsoft.com/office/drawing/2014/main" id="{5A218F0F-23CC-F648-92A3-20C32562CF34}"/>
                </a:ext>
              </a:extLst>
            </p:cNvPr>
            <p:cNvSpPr/>
            <p:nvPr/>
          </p:nvSpPr>
          <p:spPr>
            <a:xfrm>
              <a:off x="3973772" y="5427859"/>
              <a:ext cx="1201168" cy="294873"/>
            </a:xfrm>
            <a:custGeom>
              <a:avLst/>
              <a:gdLst/>
              <a:ahLst/>
              <a:cxnLst/>
              <a:rect l="l" t="t" r="r" b="b"/>
              <a:pathLst>
                <a:path w="31256" h="7673" extrusionOk="0">
                  <a:moveTo>
                    <a:pt x="15645" y="1"/>
                  </a:moveTo>
                  <a:cubicBezTo>
                    <a:pt x="7005" y="1"/>
                    <a:pt x="0" y="1702"/>
                    <a:pt x="0" y="3837"/>
                  </a:cubicBezTo>
                  <a:cubicBezTo>
                    <a:pt x="0" y="5938"/>
                    <a:pt x="7005" y="7673"/>
                    <a:pt x="15645" y="7673"/>
                  </a:cubicBezTo>
                  <a:cubicBezTo>
                    <a:pt x="24251" y="7673"/>
                    <a:pt x="31256" y="5938"/>
                    <a:pt x="31256" y="3837"/>
                  </a:cubicBezTo>
                  <a:cubicBezTo>
                    <a:pt x="31256" y="1702"/>
                    <a:pt x="24251" y="1"/>
                    <a:pt x="1564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64;p17">
              <a:extLst>
                <a:ext uri="{FF2B5EF4-FFF2-40B4-BE49-F238E27FC236}">
                  <a16:creationId xmlns:a16="http://schemas.microsoft.com/office/drawing/2014/main" id="{14D7C44A-1E40-8948-8F02-717B7EAB0C85}"/>
                </a:ext>
              </a:extLst>
            </p:cNvPr>
            <p:cNvSpPr/>
            <p:nvPr/>
          </p:nvSpPr>
          <p:spPr>
            <a:xfrm>
              <a:off x="4292972" y="3199918"/>
              <a:ext cx="566650" cy="825553"/>
            </a:xfrm>
            <a:custGeom>
              <a:avLst/>
              <a:gdLst/>
              <a:ahLst/>
              <a:cxnLst/>
              <a:rect l="l" t="t" r="r" b="b"/>
              <a:pathLst>
                <a:path w="14745" h="21482" extrusionOk="0">
                  <a:moveTo>
                    <a:pt x="7105" y="0"/>
                  </a:moveTo>
                  <a:cubicBezTo>
                    <a:pt x="3203" y="0"/>
                    <a:pt x="0" y="3202"/>
                    <a:pt x="0" y="7138"/>
                  </a:cubicBezTo>
                  <a:lnTo>
                    <a:pt x="0" y="21482"/>
                  </a:lnTo>
                  <a:lnTo>
                    <a:pt x="14744" y="21482"/>
                  </a:lnTo>
                  <a:lnTo>
                    <a:pt x="14744" y="7138"/>
                  </a:lnTo>
                  <a:lnTo>
                    <a:pt x="14711" y="7138"/>
                  </a:lnTo>
                  <a:cubicBezTo>
                    <a:pt x="14711" y="3202"/>
                    <a:pt x="11509" y="0"/>
                    <a:pt x="7572" y="0"/>
                  </a:cubicBezTo>
                  <a:close/>
                </a:path>
              </a:pathLst>
            </a:custGeom>
            <a:solidFill>
              <a:srgbClr val="FA8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65;p17">
              <a:extLst>
                <a:ext uri="{FF2B5EF4-FFF2-40B4-BE49-F238E27FC236}">
                  <a16:creationId xmlns:a16="http://schemas.microsoft.com/office/drawing/2014/main" id="{C2DD9332-971D-E042-8690-759E61C42460}"/>
                </a:ext>
              </a:extLst>
            </p:cNvPr>
            <p:cNvSpPr/>
            <p:nvPr/>
          </p:nvSpPr>
          <p:spPr>
            <a:xfrm>
              <a:off x="4104511" y="5306074"/>
              <a:ext cx="939690" cy="274390"/>
            </a:xfrm>
            <a:custGeom>
              <a:avLst/>
              <a:gdLst/>
              <a:ahLst/>
              <a:cxnLst/>
              <a:rect l="l" t="t" r="r" b="b"/>
              <a:pathLst>
                <a:path w="24452" h="7140" extrusionOk="0">
                  <a:moveTo>
                    <a:pt x="24452" y="1"/>
                  </a:moveTo>
                  <a:cubicBezTo>
                    <a:pt x="24452" y="1402"/>
                    <a:pt x="20916" y="2569"/>
                    <a:pt x="16012" y="2936"/>
                  </a:cubicBezTo>
                  <a:cubicBezTo>
                    <a:pt x="14811" y="3036"/>
                    <a:pt x="13577" y="3136"/>
                    <a:pt x="12243" y="3136"/>
                  </a:cubicBezTo>
                  <a:cubicBezTo>
                    <a:pt x="5471" y="3136"/>
                    <a:pt x="1" y="1735"/>
                    <a:pt x="1" y="34"/>
                  </a:cubicBezTo>
                  <a:lnTo>
                    <a:pt x="1" y="3136"/>
                  </a:lnTo>
                  <a:lnTo>
                    <a:pt x="1" y="4037"/>
                  </a:lnTo>
                  <a:cubicBezTo>
                    <a:pt x="1" y="5738"/>
                    <a:pt x="5471" y="7139"/>
                    <a:pt x="12243" y="7139"/>
                  </a:cubicBezTo>
                  <a:cubicBezTo>
                    <a:pt x="13577" y="7139"/>
                    <a:pt x="14811" y="7073"/>
                    <a:pt x="16012" y="6973"/>
                  </a:cubicBezTo>
                  <a:cubicBezTo>
                    <a:pt x="20916" y="6539"/>
                    <a:pt x="24452" y="5371"/>
                    <a:pt x="24452" y="4004"/>
                  </a:cubicBezTo>
                  <a:lnTo>
                    <a:pt x="24452" y="3070"/>
                  </a:lnTo>
                  <a:lnTo>
                    <a:pt x="24452" y="1"/>
                  </a:lnTo>
                  <a:close/>
                </a:path>
              </a:pathLst>
            </a:custGeom>
            <a:solidFill>
              <a:srgbClr val="EAA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66;p17">
              <a:extLst>
                <a:ext uri="{FF2B5EF4-FFF2-40B4-BE49-F238E27FC236}">
                  <a16:creationId xmlns:a16="http://schemas.microsoft.com/office/drawing/2014/main" id="{E9191805-9B43-2846-821D-44615BEB7A07}"/>
                </a:ext>
              </a:extLst>
            </p:cNvPr>
            <p:cNvSpPr/>
            <p:nvPr/>
          </p:nvSpPr>
          <p:spPr>
            <a:xfrm>
              <a:off x="4104511" y="5188171"/>
              <a:ext cx="939690" cy="238458"/>
            </a:xfrm>
            <a:custGeom>
              <a:avLst/>
              <a:gdLst/>
              <a:ahLst/>
              <a:cxnLst/>
              <a:rect l="l" t="t" r="r" b="b"/>
              <a:pathLst>
                <a:path w="24452" h="6205" extrusionOk="0">
                  <a:moveTo>
                    <a:pt x="11009" y="0"/>
                  </a:moveTo>
                  <a:cubicBezTo>
                    <a:pt x="4838" y="167"/>
                    <a:pt x="1" y="1468"/>
                    <a:pt x="1" y="3102"/>
                  </a:cubicBezTo>
                  <a:cubicBezTo>
                    <a:pt x="1" y="4803"/>
                    <a:pt x="5471" y="6204"/>
                    <a:pt x="12243" y="6204"/>
                  </a:cubicBezTo>
                  <a:cubicBezTo>
                    <a:pt x="13577" y="6204"/>
                    <a:pt x="14811" y="6138"/>
                    <a:pt x="16012" y="6004"/>
                  </a:cubicBezTo>
                  <a:cubicBezTo>
                    <a:pt x="20916" y="5604"/>
                    <a:pt x="24452" y="4437"/>
                    <a:pt x="24452" y="3069"/>
                  </a:cubicBezTo>
                  <a:cubicBezTo>
                    <a:pt x="24452" y="1701"/>
                    <a:pt x="20916" y="567"/>
                    <a:pt x="16012" y="133"/>
                  </a:cubicBezTo>
                  <a:cubicBezTo>
                    <a:pt x="15178" y="67"/>
                    <a:pt x="14344" y="0"/>
                    <a:pt x="13444" y="0"/>
                  </a:cubicBezTo>
                  <a:lnTo>
                    <a:pt x="13444" y="2435"/>
                  </a:lnTo>
                  <a:cubicBezTo>
                    <a:pt x="14511" y="2569"/>
                    <a:pt x="15278" y="2769"/>
                    <a:pt x="15278" y="3069"/>
                  </a:cubicBezTo>
                  <a:cubicBezTo>
                    <a:pt x="15245" y="3436"/>
                    <a:pt x="13911" y="3736"/>
                    <a:pt x="12243" y="3736"/>
                  </a:cubicBezTo>
                  <a:cubicBezTo>
                    <a:pt x="10575" y="3736"/>
                    <a:pt x="9241" y="3436"/>
                    <a:pt x="9174" y="3069"/>
                  </a:cubicBezTo>
                  <a:cubicBezTo>
                    <a:pt x="9174" y="2769"/>
                    <a:pt x="9941" y="2502"/>
                    <a:pt x="11009" y="2435"/>
                  </a:cubicBezTo>
                  <a:lnTo>
                    <a:pt x="11009" y="0"/>
                  </a:lnTo>
                  <a:close/>
                </a:path>
              </a:pathLst>
            </a:custGeom>
            <a:solidFill>
              <a:srgbClr val="F9C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67;p17">
              <a:extLst>
                <a:ext uri="{FF2B5EF4-FFF2-40B4-BE49-F238E27FC236}">
                  <a16:creationId xmlns:a16="http://schemas.microsoft.com/office/drawing/2014/main" id="{2443EEF6-091B-5145-B149-ADE14ECDC392}"/>
                </a:ext>
              </a:extLst>
            </p:cNvPr>
            <p:cNvSpPr/>
            <p:nvPr/>
          </p:nvSpPr>
          <p:spPr>
            <a:xfrm>
              <a:off x="4457068" y="5281748"/>
              <a:ext cx="234615" cy="49997"/>
            </a:xfrm>
            <a:custGeom>
              <a:avLst/>
              <a:gdLst/>
              <a:ahLst/>
              <a:cxnLst/>
              <a:rect l="l" t="t" r="r" b="b"/>
              <a:pathLst>
                <a:path w="6105" h="1301" extrusionOk="0">
                  <a:moveTo>
                    <a:pt x="1835" y="0"/>
                  </a:moveTo>
                  <a:cubicBezTo>
                    <a:pt x="767" y="134"/>
                    <a:pt x="0" y="334"/>
                    <a:pt x="0" y="634"/>
                  </a:cubicBezTo>
                  <a:cubicBezTo>
                    <a:pt x="33" y="1001"/>
                    <a:pt x="1368" y="1301"/>
                    <a:pt x="3036" y="1301"/>
                  </a:cubicBezTo>
                  <a:cubicBezTo>
                    <a:pt x="4703" y="1301"/>
                    <a:pt x="6038" y="1001"/>
                    <a:pt x="6104" y="634"/>
                  </a:cubicBezTo>
                  <a:cubicBezTo>
                    <a:pt x="6104" y="334"/>
                    <a:pt x="5337" y="134"/>
                    <a:pt x="4270" y="0"/>
                  </a:cubicBezTo>
                  <a:lnTo>
                    <a:pt x="4270" y="334"/>
                  </a:lnTo>
                  <a:cubicBezTo>
                    <a:pt x="4270" y="500"/>
                    <a:pt x="4136" y="634"/>
                    <a:pt x="3970" y="634"/>
                  </a:cubicBezTo>
                  <a:lnTo>
                    <a:pt x="2135" y="634"/>
                  </a:lnTo>
                  <a:cubicBezTo>
                    <a:pt x="1968" y="634"/>
                    <a:pt x="1835" y="500"/>
                    <a:pt x="1835" y="334"/>
                  </a:cubicBezTo>
                  <a:lnTo>
                    <a:pt x="18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68;p17">
              <a:extLst>
                <a:ext uri="{FF2B5EF4-FFF2-40B4-BE49-F238E27FC236}">
                  <a16:creationId xmlns:a16="http://schemas.microsoft.com/office/drawing/2014/main" id="{22D0696D-8B5D-A746-BF12-9BDE419E3101}"/>
                </a:ext>
              </a:extLst>
            </p:cNvPr>
            <p:cNvSpPr/>
            <p:nvPr/>
          </p:nvSpPr>
          <p:spPr>
            <a:xfrm>
              <a:off x="4527549" y="4909976"/>
              <a:ext cx="93615" cy="396136"/>
            </a:xfrm>
            <a:custGeom>
              <a:avLst/>
              <a:gdLst/>
              <a:ahLst/>
              <a:cxnLst/>
              <a:rect l="l" t="t" r="r" b="b"/>
              <a:pathLst>
                <a:path w="2436" h="10308" extrusionOk="0">
                  <a:moveTo>
                    <a:pt x="1" y="1"/>
                  </a:moveTo>
                  <a:lnTo>
                    <a:pt x="1" y="7239"/>
                  </a:lnTo>
                  <a:lnTo>
                    <a:pt x="1" y="9674"/>
                  </a:lnTo>
                  <a:lnTo>
                    <a:pt x="1" y="10008"/>
                  </a:lnTo>
                  <a:cubicBezTo>
                    <a:pt x="1" y="10174"/>
                    <a:pt x="134" y="10308"/>
                    <a:pt x="301" y="10308"/>
                  </a:cubicBezTo>
                  <a:lnTo>
                    <a:pt x="2136" y="10308"/>
                  </a:lnTo>
                  <a:cubicBezTo>
                    <a:pt x="2302" y="10308"/>
                    <a:pt x="2436" y="10174"/>
                    <a:pt x="2436" y="10008"/>
                  </a:cubicBezTo>
                  <a:lnTo>
                    <a:pt x="2436" y="9674"/>
                  </a:lnTo>
                  <a:lnTo>
                    <a:pt x="2436" y="7239"/>
                  </a:lnTo>
                  <a:lnTo>
                    <a:pt x="24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69;p17">
              <a:extLst>
                <a:ext uri="{FF2B5EF4-FFF2-40B4-BE49-F238E27FC236}">
                  <a16:creationId xmlns:a16="http://schemas.microsoft.com/office/drawing/2014/main" id="{520BA0CC-506B-4345-97C1-BB32153E81FD}"/>
                </a:ext>
              </a:extLst>
            </p:cNvPr>
            <p:cNvSpPr/>
            <p:nvPr/>
          </p:nvSpPr>
          <p:spPr>
            <a:xfrm>
              <a:off x="4290397" y="4340790"/>
              <a:ext cx="566650" cy="315395"/>
            </a:xfrm>
            <a:custGeom>
              <a:avLst/>
              <a:gdLst/>
              <a:ahLst/>
              <a:cxnLst/>
              <a:rect l="l" t="t" r="r" b="b"/>
              <a:pathLst>
                <a:path w="14745" h="8207" extrusionOk="0">
                  <a:moveTo>
                    <a:pt x="1" y="1"/>
                  </a:moveTo>
                  <a:lnTo>
                    <a:pt x="1" y="1102"/>
                  </a:lnTo>
                  <a:cubicBezTo>
                    <a:pt x="1" y="5005"/>
                    <a:pt x="3236" y="8207"/>
                    <a:pt x="7139" y="8207"/>
                  </a:cubicBezTo>
                  <a:lnTo>
                    <a:pt x="7606" y="8207"/>
                  </a:lnTo>
                  <a:cubicBezTo>
                    <a:pt x="8907" y="8207"/>
                    <a:pt x="10108" y="7873"/>
                    <a:pt x="11142" y="7273"/>
                  </a:cubicBezTo>
                  <a:cubicBezTo>
                    <a:pt x="13277" y="6005"/>
                    <a:pt x="14744" y="3704"/>
                    <a:pt x="14744" y="1102"/>
                  </a:cubicBezTo>
                  <a:lnTo>
                    <a:pt x="14744" y="1"/>
                  </a:lnTo>
                  <a:close/>
                </a:path>
              </a:pathLst>
            </a:custGeom>
            <a:solidFill>
              <a:srgbClr val="FA8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70;p17">
              <a:extLst>
                <a:ext uri="{FF2B5EF4-FFF2-40B4-BE49-F238E27FC236}">
                  <a16:creationId xmlns:a16="http://schemas.microsoft.com/office/drawing/2014/main" id="{872D8790-F214-1445-B6D9-EEDD5C475113}"/>
                </a:ext>
              </a:extLst>
            </p:cNvPr>
            <p:cNvSpPr/>
            <p:nvPr/>
          </p:nvSpPr>
          <p:spPr>
            <a:xfrm>
              <a:off x="4290397" y="4269003"/>
              <a:ext cx="567919" cy="71826"/>
            </a:xfrm>
            <a:custGeom>
              <a:avLst/>
              <a:gdLst/>
              <a:ahLst/>
              <a:cxnLst/>
              <a:rect l="l" t="t" r="r" b="b"/>
              <a:pathLst>
                <a:path w="14778" h="1869" extrusionOk="0">
                  <a:moveTo>
                    <a:pt x="1" y="1"/>
                  </a:moveTo>
                  <a:lnTo>
                    <a:pt x="1" y="1869"/>
                  </a:lnTo>
                  <a:lnTo>
                    <a:pt x="14778" y="1869"/>
                  </a:lnTo>
                  <a:lnTo>
                    <a:pt x="147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71;p17">
              <a:extLst>
                <a:ext uri="{FF2B5EF4-FFF2-40B4-BE49-F238E27FC236}">
                  <a16:creationId xmlns:a16="http://schemas.microsoft.com/office/drawing/2014/main" id="{19C45A6D-41C7-AE41-A1A2-91DF745AA376}"/>
                </a:ext>
              </a:extLst>
            </p:cNvPr>
            <p:cNvSpPr/>
            <p:nvPr/>
          </p:nvSpPr>
          <p:spPr>
            <a:xfrm>
              <a:off x="4480126" y="4729240"/>
              <a:ext cx="188461" cy="179507"/>
            </a:xfrm>
            <a:custGeom>
              <a:avLst/>
              <a:gdLst/>
              <a:ahLst/>
              <a:cxnLst/>
              <a:rect l="l" t="t" r="r" b="b"/>
              <a:pathLst>
                <a:path w="4904" h="4671" extrusionOk="0">
                  <a:moveTo>
                    <a:pt x="0" y="0"/>
                  </a:moveTo>
                  <a:lnTo>
                    <a:pt x="0" y="34"/>
                  </a:lnTo>
                  <a:lnTo>
                    <a:pt x="0" y="4270"/>
                  </a:lnTo>
                  <a:cubicBezTo>
                    <a:pt x="0" y="4503"/>
                    <a:pt x="167" y="4670"/>
                    <a:pt x="367" y="4670"/>
                  </a:cubicBezTo>
                  <a:lnTo>
                    <a:pt x="4537" y="4670"/>
                  </a:lnTo>
                  <a:cubicBezTo>
                    <a:pt x="4737" y="4670"/>
                    <a:pt x="4904" y="4503"/>
                    <a:pt x="4904" y="4270"/>
                  </a:cubicBezTo>
                  <a:lnTo>
                    <a:pt x="4904" y="34"/>
                  </a:lnTo>
                  <a:lnTo>
                    <a:pt x="49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72;p17">
              <a:extLst>
                <a:ext uri="{FF2B5EF4-FFF2-40B4-BE49-F238E27FC236}">
                  <a16:creationId xmlns:a16="http://schemas.microsoft.com/office/drawing/2014/main" id="{7BE5BA77-B6F4-6741-9B8E-ED04BAB30C49}"/>
                </a:ext>
              </a:extLst>
            </p:cNvPr>
            <p:cNvSpPr/>
            <p:nvPr/>
          </p:nvSpPr>
          <p:spPr>
            <a:xfrm>
              <a:off x="4235288" y="3121713"/>
              <a:ext cx="679442" cy="903758"/>
            </a:xfrm>
            <a:custGeom>
              <a:avLst/>
              <a:gdLst/>
              <a:ahLst/>
              <a:cxnLst/>
              <a:rect l="l" t="t" r="r" b="b"/>
              <a:pathLst>
                <a:path w="17680" h="23517" extrusionOk="0">
                  <a:moveTo>
                    <a:pt x="8840" y="0"/>
                  </a:moveTo>
                  <a:cubicBezTo>
                    <a:pt x="3936" y="0"/>
                    <a:pt x="0" y="3970"/>
                    <a:pt x="0" y="8840"/>
                  </a:cubicBezTo>
                  <a:lnTo>
                    <a:pt x="0" y="23517"/>
                  </a:lnTo>
                  <a:lnTo>
                    <a:pt x="667" y="23517"/>
                  </a:lnTo>
                  <a:lnTo>
                    <a:pt x="667" y="8840"/>
                  </a:lnTo>
                  <a:cubicBezTo>
                    <a:pt x="667" y="4337"/>
                    <a:pt x="4337" y="667"/>
                    <a:pt x="8840" y="667"/>
                  </a:cubicBezTo>
                  <a:cubicBezTo>
                    <a:pt x="10208" y="667"/>
                    <a:pt x="11508" y="1001"/>
                    <a:pt x="12609" y="1635"/>
                  </a:cubicBezTo>
                  <a:cubicBezTo>
                    <a:pt x="15211" y="3002"/>
                    <a:pt x="17012" y="5704"/>
                    <a:pt x="17012" y="8840"/>
                  </a:cubicBezTo>
                  <a:lnTo>
                    <a:pt x="17012" y="23517"/>
                  </a:lnTo>
                  <a:lnTo>
                    <a:pt x="17646" y="23517"/>
                  </a:lnTo>
                  <a:lnTo>
                    <a:pt x="17646" y="8840"/>
                  </a:lnTo>
                  <a:cubicBezTo>
                    <a:pt x="17680" y="5337"/>
                    <a:pt x="15611" y="2302"/>
                    <a:pt x="12609" y="868"/>
                  </a:cubicBezTo>
                  <a:cubicBezTo>
                    <a:pt x="11442" y="334"/>
                    <a:pt x="10208" y="0"/>
                    <a:pt x="88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73;p17">
              <a:extLst>
                <a:ext uri="{FF2B5EF4-FFF2-40B4-BE49-F238E27FC236}">
                  <a16:creationId xmlns:a16="http://schemas.microsoft.com/office/drawing/2014/main" id="{8A2EF5DE-75E7-EA4D-AB7B-FE63761A0551}"/>
                </a:ext>
              </a:extLst>
            </p:cNvPr>
            <p:cNvSpPr/>
            <p:nvPr/>
          </p:nvSpPr>
          <p:spPr>
            <a:xfrm>
              <a:off x="4236557" y="4143375"/>
              <a:ext cx="682017" cy="587172"/>
            </a:xfrm>
            <a:custGeom>
              <a:avLst/>
              <a:gdLst/>
              <a:ahLst/>
              <a:cxnLst/>
              <a:rect l="l" t="t" r="r" b="b"/>
              <a:pathLst>
                <a:path w="17747" h="15279" extrusionOk="0">
                  <a:moveTo>
                    <a:pt x="1" y="1"/>
                  </a:moveTo>
                  <a:lnTo>
                    <a:pt x="1" y="12010"/>
                  </a:lnTo>
                  <a:cubicBezTo>
                    <a:pt x="1" y="13811"/>
                    <a:pt x="1468" y="15279"/>
                    <a:pt x="3236" y="15279"/>
                  </a:cubicBezTo>
                  <a:lnTo>
                    <a:pt x="14511" y="15279"/>
                  </a:lnTo>
                  <a:cubicBezTo>
                    <a:pt x="16312" y="15279"/>
                    <a:pt x="17747" y="13811"/>
                    <a:pt x="17747" y="12010"/>
                  </a:cubicBezTo>
                  <a:lnTo>
                    <a:pt x="17747" y="1"/>
                  </a:lnTo>
                  <a:lnTo>
                    <a:pt x="16979" y="1"/>
                  </a:lnTo>
                  <a:lnTo>
                    <a:pt x="16979" y="12010"/>
                  </a:lnTo>
                  <a:cubicBezTo>
                    <a:pt x="16979" y="13444"/>
                    <a:pt x="15812" y="14578"/>
                    <a:pt x="14411" y="14578"/>
                  </a:cubicBezTo>
                  <a:lnTo>
                    <a:pt x="3203" y="14578"/>
                  </a:lnTo>
                  <a:cubicBezTo>
                    <a:pt x="1802" y="14578"/>
                    <a:pt x="668" y="13411"/>
                    <a:pt x="668" y="12010"/>
                  </a:cubicBezTo>
                  <a:lnTo>
                    <a:pt x="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74;p17">
              <a:extLst>
                <a:ext uri="{FF2B5EF4-FFF2-40B4-BE49-F238E27FC236}">
                  <a16:creationId xmlns:a16="http://schemas.microsoft.com/office/drawing/2014/main" id="{F421E05A-170E-C649-828F-A0E05EDEDEA1}"/>
                </a:ext>
              </a:extLst>
            </p:cNvPr>
            <p:cNvSpPr/>
            <p:nvPr/>
          </p:nvSpPr>
          <p:spPr>
            <a:xfrm>
              <a:off x="4290397" y="4025472"/>
              <a:ext cx="567919" cy="251294"/>
            </a:xfrm>
            <a:custGeom>
              <a:avLst/>
              <a:gdLst/>
              <a:ahLst/>
              <a:cxnLst/>
              <a:rect l="l" t="t" r="r" b="b"/>
              <a:pathLst>
                <a:path w="14778" h="6539" extrusionOk="0">
                  <a:moveTo>
                    <a:pt x="1" y="0"/>
                  </a:moveTo>
                  <a:lnTo>
                    <a:pt x="1" y="6538"/>
                  </a:lnTo>
                  <a:lnTo>
                    <a:pt x="14778" y="6538"/>
                  </a:lnTo>
                  <a:lnTo>
                    <a:pt x="14778" y="0"/>
                  </a:lnTo>
                  <a:close/>
                </a:path>
              </a:pathLst>
            </a:custGeom>
            <a:solidFill>
              <a:srgbClr val="FFB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75;p17">
              <a:extLst>
                <a:ext uri="{FF2B5EF4-FFF2-40B4-BE49-F238E27FC236}">
                  <a16:creationId xmlns:a16="http://schemas.microsoft.com/office/drawing/2014/main" id="{CC652EC9-0EA9-7F4E-AAAD-766EC2ACB1D3}"/>
                </a:ext>
              </a:extLst>
            </p:cNvPr>
            <p:cNvSpPr/>
            <p:nvPr/>
          </p:nvSpPr>
          <p:spPr>
            <a:xfrm>
              <a:off x="4172455" y="4025472"/>
              <a:ext cx="806377" cy="119248"/>
            </a:xfrm>
            <a:custGeom>
              <a:avLst/>
              <a:gdLst/>
              <a:ahLst/>
              <a:cxnLst/>
              <a:rect l="l" t="t" r="r" b="b"/>
              <a:pathLst>
                <a:path w="20983" h="3103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lnTo>
                    <a:pt x="1" y="2702"/>
                  </a:lnTo>
                  <a:cubicBezTo>
                    <a:pt x="1" y="2902"/>
                    <a:pt x="168" y="3102"/>
                    <a:pt x="368" y="3102"/>
                  </a:cubicBezTo>
                  <a:lnTo>
                    <a:pt x="20549" y="3102"/>
                  </a:lnTo>
                  <a:cubicBezTo>
                    <a:pt x="20749" y="3102"/>
                    <a:pt x="20916" y="2902"/>
                    <a:pt x="20916" y="2702"/>
                  </a:cubicBezTo>
                  <a:lnTo>
                    <a:pt x="20916" y="367"/>
                  </a:lnTo>
                  <a:cubicBezTo>
                    <a:pt x="20982" y="167"/>
                    <a:pt x="20749" y="0"/>
                    <a:pt x="205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78;p17">
            <a:extLst>
              <a:ext uri="{FF2B5EF4-FFF2-40B4-BE49-F238E27FC236}">
                <a16:creationId xmlns:a16="http://schemas.microsoft.com/office/drawing/2014/main" id="{50439042-BBFD-F444-A7FF-7017EA9767C3}"/>
              </a:ext>
            </a:extLst>
          </p:cNvPr>
          <p:cNvGrpSpPr/>
          <p:nvPr/>
        </p:nvGrpSpPr>
        <p:grpSpPr>
          <a:xfrm>
            <a:off x="-1614103" y="1847374"/>
            <a:ext cx="4257275" cy="2371669"/>
            <a:chOff x="-1614103" y="1847374"/>
            <a:chExt cx="4257275" cy="2371669"/>
          </a:xfrm>
        </p:grpSpPr>
        <p:sp>
          <p:nvSpPr>
            <p:cNvPr id="241" name="Google Shape;79;p17">
              <a:extLst>
                <a:ext uri="{FF2B5EF4-FFF2-40B4-BE49-F238E27FC236}">
                  <a16:creationId xmlns:a16="http://schemas.microsoft.com/office/drawing/2014/main" id="{89A34830-EADF-E444-8932-73A919338EBF}"/>
                </a:ext>
              </a:extLst>
            </p:cNvPr>
            <p:cNvSpPr/>
            <p:nvPr/>
          </p:nvSpPr>
          <p:spPr>
            <a:xfrm>
              <a:off x="-1614103" y="2475628"/>
              <a:ext cx="3586826" cy="1743415"/>
            </a:xfrm>
            <a:custGeom>
              <a:avLst/>
              <a:gdLst/>
              <a:ahLst/>
              <a:cxnLst/>
              <a:rect l="l" t="t" r="r" b="b"/>
              <a:pathLst>
                <a:path w="93334" h="45366" extrusionOk="0">
                  <a:moveTo>
                    <a:pt x="93334" y="0"/>
                  </a:moveTo>
                  <a:lnTo>
                    <a:pt x="1" y="44665"/>
                  </a:lnTo>
                  <a:lnTo>
                    <a:pt x="2836" y="45366"/>
                  </a:lnTo>
                  <a:lnTo>
                    <a:pt x="92667" y="2268"/>
                  </a:lnTo>
                  <a:lnTo>
                    <a:pt x="92767" y="2202"/>
                  </a:lnTo>
                  <a:lnTo>
                    <a:pt x="933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80;p17">
              <a:extLst>
                <a:ext uri="{FF2B5EF4-FFF2-40B4-BE49-F238E27FC236}">
                  <a16:creationId xmlns:a16="http://schemas.microsoft.com/office/drawing/2014/main" id="{D860C34A-BB7A-384F-AF54-4641CF59FCC3}"/>
                </a:ext>
              </a:extLst>
            </p:cNvPr>
            <p:cNvSpPr/>
            <p:nvPr/>
          </p:nvSpPr>
          <p:spPr>
            <a:xfrm>
              <a:off x="-1473104" y="2485505"/>
              <a:ext cx="3313780" cy="1719473"/>
            </a:xfrm>
            <a:custGeom>
              <a:avLst/>
              <a:gdLst/>
              <a:ahLst/>
              <a:cxnLst/>
              <a:rect l="l" t="t" r="r" b="b"/>
              <a:pathLst>
                <a:path w="86229" h="44743" extrusionOk="0">
                  <a:moveTo>
                    <a:pt x="83715" y="0"/>
                  </a:moveTo>
                  <a:cubicBezTo>
                    <a:pt x="83097" y="0"/>
                    <a:pt x="82489" y="177"/>
                    <a:pt x="82026" y="544"/>
                  </a:cubicBezTo>
                  <a:cubicBezTo>
                    <a:pt x="80658" y="1578"/>
                    <a:pt x="80258" y="3379"/>
                    <a:pt x="80025" y="4947"/>
                  </a:cubicBezTo>
                  <a:cubicBezTo>
                    <a:pt x="79758" y="6415"/>
                    <a:pt x="79524" y="8082"/>
                    <a:pt x="78423" y="9083"/>
                  </a:cubicBezTo>
                  <a:cubicBezTo>
                    <a:pt x="77758" y="9685"/>
                    <a:pt x="76897" y="9986"/>
                    <a:pt x="75844" y="9986"/>
                  </a:cubicBezTo>
                  <a:cubicBezTo>
                    <a:pt x="74679" y="9986"/>
                    <a:pt x="73281" y="9619"/>
                    <a:pt x="71652" y="8883"/>
                  </a:cubicBezTo>
                  <a:cubicBezTo>
                    <a:pt x="70138" y="8208"/>
                    <a:pt x="68234" y="7353"/>
                    <a:pt x="66394" y="7353"/>
                  </a:cubicBezTo>
                  <a:cubicBezTo>
                    <a:pt x="65598" y="7353"/>
                    <a:pt x="64815" y="7513"/>
                    <a:pt x="64080" y="7916"/>
                  </a:cubicBezTo>
                  <a:cubicBezTo>
                    <a:pt x="62045" y="9050"/>
                    <a:pt x="61511" y="11418"/>
                    <a:pt x="60978" y="13720"/>
                  </a:cubicBezTo>
                  <a:cubicBezTo>
                    <a:pt x="60477" y="15888"/>
                    <a:pt x="59977" y="17956"/>
                    <a:pt x="58342" y="19057"/>
                  </a:cubicBezTo>
                  <a:cubicBezTo>
                    <a:pt x="57605" y="19549"/>
                    <a:pt x="56783" y="19733"/>
                    <a:pt x="55907" y="19733"/>
                  </a:cubicBezTo>
                  <a:cubicBezTo>
                    <a:pt x="54644" y="19733"/>
                    <a:pt x="53269" y="19351"/>
                    <a:pt x="51871" y="18957"/>
                  </a:cubicBezTo>
                  <a:cubicBezTo>
                    <a:pt x="50427" y="18586"/>
                    <a:pt x="48958" y="18163"/>
                    <a:pt x="47549" y="18163"/>
                  </a:cubicBezTo>
                  <a:cubicBezTo>
                    <a:pt x="46680" y="18163"/>
                    <a:pt x="45835" y="18324"/>
                    <a:pt x="45033" y="18757"/>
                  </a:cubicBezTo>
                  <a:cubicBezTo>
                    <a:pt x="42865" y="19924"/>
                    <a:pt x="42031" y="22426"/>
                    <a:pt x="41297" y="24895"/>
                  </a:cubicBezTo>
                  <a:cubicBezTo>
                    <a:pt x="40463" y="27430"/>
                    <a:pt x="39696" y="29898"/>
                    <a:pt x="37461" y="30565"/>
                  </a:cubicBezTo>
                  <a:cubicBezTo>
                    <a:pt x="37084" y="30681"/>
                    <a:pt x="36712" y="30734"/>
                    <a:pt x="36344" y="30734"/>
                  </a:cubicBezTo>
                  <a:cubicBezTo>
                    <a:pt x="34593" y="30734"/>
                    <a:pt x="32920" y="29549"/>
                    <a:pt x="31156" y="28364"/>
                  </a:cubicBezTo>
                  <a:cubicBezTo>
                    <a:pt x="29373" y="27148"/>
                    <a:pt x="27546" y="25866"/>
                    <a:pt x="25605" y="25866"/>
                  </a:cubicBezTo>
                  <a:cubicBezTo>
                    <a:pt x="25149" y="25866"/>
                    <a:pt x="24687" y="25937"/>
                    <a:pt x="24218" y="26095"/>
                  </a:cubicBezTo>
                  <a:cubicBezTo>
                    <a:pt x="21616" y="26963"/>
                    <a:pt x="20816" y="29865"/>
                    <a:pt x="20048" y="32633"/>
                  </a:cubicBezTo>
                  <a:cubicBezTo>
                    <a:pt x="19281" y="35402"/>
                    <a:pt x="18547" y="37971"/>
                    <a:pt x="16212" y="38638"/>
                  </a:cubicBezTo>
                  <a:cubicBezTo>
                    <a:pt x="15883" y="38734"/>
                    <a:pt x="15553" y="38776"/>
                    <a:pt x="15222" y="38776"/>
                  </a:cubicBezTo>
                  <a:cubicBezTo>
                    <a:pt x="13949" y="38776"/>
                    <a:pt x="12667" y="38146"/>
                    <a:pt x="11342" y="37537"/>
                  </a:cubicBezTo>
                  <a:cubicBezTo>
                    <a:pt x="10275" y="36970"/>
                    <a:pt x="9174" y="36436"/>
                    <a:pt x="8007" y="36236"/>
                  </a:cubicBezTo>
                  <a:cubicBezTo>
                    <a:pt x="7636" y="36163"/>
                    <a:pt x="7259" y="36128"/>
                    <a:pt x="6882" y="36128"/>
                  </a:cubicBezTo>
                  <a:cubicBezTo>
                    <a:pt x="5014" y="36128"/>
                    <a:pt x="3129" y="36989"/>
                    <a:pt x="1936" y="38404"/>
                  </a:cubicBezTo>
                  <a:cubicBezTo>
                    <a:pt x="468" y="40105"/>
                    <a:pt x="1" y="42607"/>
                    <a:pt x="801" y="44742"/>
                  </a:cubicBezTo>
                  <a:lnTo>
                    <a:pt x="1502" y="44575"/>
                  </a:lnTo>
                  <a:cubicBezTo>
                    <a:pt x="801" y="42707"/>
                    <a:pt x="1202" y="40439"/>
                    <a:pt x="2503" y="38905"/>
                  </a:cubicBezTo>
                  <a:cubicBezTo>
                    <a:pt x="3592" y="37647"/>
                    <a:pt x="5314" y="36881"/>
                    <a:pt x="7001" y="36881"/>
                  </a:cubicBezTo>
                  <a:cubicBezTo>
                    <a:pt x="7328" y="36881"/>
                    <a:pt x="7654" y="36910"/>
                    <a:pt x="7973" y="36970"/>
                  </a:cubicBezTo>
                  <a:cubicBezTo>
                    <a:pt x="9041" y="37203"/>
                    <a:pt x="10108" y="37704"/>
                    <a:pt x="11142" y="38204"/>
                  </a:cubicBezTo>
                  <a:cubicBezTo>
                    <a:pt x="12479" y="38860"/>
                    <a:pt x="13858" y="39536"/>
                    <a:pt x="15294" y="39536"/>
                  </a:cubicBezTo>
                  <a:cubicBezTo>
                    <a:pt x="15685" y="39536"/>
                    <a:pt x="16080" y="39486"/>
                    <a:pt x="16479" y="39372"/>
                  </a:cubicBezTo>
                  <a:cubicBezTo>
                    <a:pt x="19181" y="38571"/>
                    <a:pt x="19982" y="35636"/>
                    <a:pt x="20782" y="32867"/>
                  </a:cubicBezTo>
                  <a:cubicBezTo>
                    <a:pt x="21516" y="30098"/>
                    <a:pt x="22217" y="27530"/>
                    <a:pt x="24518" y="26763"/>
                  </a:cubicBezTo>
                  <a:cubicBezTo>
                    <a:pt x="24922" y="26624"/>
                    <a:pt x="25321" y="26561"/>
                    <a:pt x="25719" y="26561"/>
                  </a:cubicBezTo>
                  <a:cubicBezTo>
                    <a:pt x="27425" y="26561"/>
                    <a:pt x="29091" y="27713"/>
                    <a:pt x="30823" y="28931"/>
                  </a:cubicBezTo>
                  <a:cubicBezTo>
                    <a:pt x="32599" y="30188"/>
                    <a:pt x="34420" y="31467"/>
                    <a:pt x="36377" y="31467"/>
                  </a:cubicBezTo>
                  <a:cubicBezTo>
                    <a:pt x="36809" y="31467"/>
                    <a:pt x="37248" y="31405"/>
                    <a:pt x="37694" y="31266"/>
                  </a:cubicBezTo>
                  <a:cubicBezTo>
                    <a:pt x="40296" y="30465"/>
                    <a:pt x="41130" y="27763"/>
                    <a:pt x="41964" y="25128"/>
                  </a:cubicBezTo>
                  <a:cubicBezTo>
                    <a:pt x="42665" y="22793"/>
                    <a:pt x="43398" y="20425"/>
                    <a:pt x="45367" y="19391"/>
                  </a:cubicBezTo>
                  <a:cubicBezTo>
                    <a:pt x="46057" y="19027"/>
                    <a:pt x="46799" y="18885"/>
                    <a:pt x="47579" y="18885"/>
                  </a:cubicBezTo>
                  <a:cubicBezTo>
                    <a:pt x="48872" y="18885"/>
                    <a:pt x="50269" y="19275"/>
                    <a:pt x="51704" y="19691"/>
                  </a:cubicBezTo>
                  <a:cubicBezTo>
                    <a:pt x="53135" y="20077"/>
                    <a:pt x="54577" y="20475"/>
                    <a:pt x="55939" y="20475"/>
                  </a:cubicBezTo>
                  <a:cubicBezTo>
                    <a:pt x="56927" y="20475"/>
                    <a:pt x="57873" y="20266"/>
                    <a:pt x="58743" y="19691"/>
                  </a:cubicBezTo>
                  <a:cubicBezTo>
                    <a:pt x="60644" y="18423"/>
                    <a:pt x="61178" y="16122"/>
                    <a:pt x="61678" y="13920"/>
                  </a:cubicBezTo>
                  <a:cubicBezTo>
                    <a:pt x="62212" y="11685"/>
                    <a:pt x="62679" y="9550"/>
                    <a:pt x="64480" y="8549"/>
                  </a:cubicBezTo>
                  <a:cubicBezTo>
                    <a:pt x="65088" y="8206"/>
                    <a:pt x="65751" y="8068"/>
                    <a:pt x="66438" y="8068"/>
                  </a:cubicBezTo>
                  <a:cubicBezTo>
                    <a:pt x="68088" y="8068"/>
                    <a:pt x="69878" y="8867"/>
                    <a:pt x="71385" y="9550"/>
                  </a:cubicBezTo>
                  <a:cubicBezTo>
                    <a:pt x="73088" y="10326"/>
                    <a:pt x="74587" y="10710"/>
                    <a:pt x="75855" y="10710"/>
                  </a:cubicBezTo>
                  <a:cubicBezTo>
                    <a:pt x="77095" y="10710"/>
                    <a:pt x="78115" y="10343"/>
                    <a:pt x="78890" y="9617"/>
                  </a:cubicBezTo>
                  <a:cubicBezTo>
                    <a:pt x="80158" y="8516"/>
                    <a:pt x="80425" y="6715"/>
                    <a:pt x="80692" y="5114"/>
                  </a:cubicBezTo>
                  <a:cubicBezTo>
                    <a:pt x="80925" y="3679"/>
                    <a:pt x="81259" y="2011"/>
                    <a:pt x="82426" y="1111"/>
                  </a:cubicBezTo>
                  <a:cubicBezTo>
                    <a:pt x="82785" y="852"/>
                    <a:pt x="83273" y="712"/>
                    <a:pt x="83765" y="712"/>
                  </a:cubicBezTo>
                  <a:cubicBezTo>
                    <a:pt x="84098" y="712"/>
                    <a:pt x="84432" y="776"/>
                    <a:pt x="84728" y="911"/>
                  </a:cubicBezTo>
                  <a:cubicBezTo>
                    <a:pt x="85028" y="1044"/>
                    <a:pt x="85529" y="1378"/>
                    <a:pt x="85562" y="2011"/>
                  </a:cubicBezTo>
                  <a:lnTo>
                    <a:pt x="86229" y="1945"/>
                  </a:lnTo>
                  <a:cubicBezTo>
                    <a:pt x="86196" y="1244"/>
                    <a:pt x="85762" y="610"/>
                    <a:pt x="85028" y="277"/>
                  </a:cubicBezTo>
                  <a:cubicBezTo>
                    <a:pt x="84620" y="94"/>
                    <a:pt x="84165" y="0"/>
                    <a:pt x="83715" y="0"/>
                  </a:cubicBezTo>
                  <a:close/>
                </a:path>
              </a:pathLst>
            </a:custGeom>
            <a:solidFill>
              <a:srgbClr val="F9C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81;p17">
              <a:extLst>
                <a:ext uri="{FF2B5EF4-FFF2-40B4-BE49-F238E27FC236}">
                  <a16:creationId xmlns:a16="http://schemas.microsoft.com/office/drawing/2014/main" id="{561EE890-894D-3F49-8D4F-43B5910D8212}"/>
                </a:ext>
              </a:extLst>
            </p:cNvPr>
            <p:cNvSpPr/>
            <p:nvPr/>
          </p:nvSpPr>
          <p:spPr>
            <a:xfrm>
              <a:off x="384410" y="3162718"/>
              <a:ext cx="207714" cy="105144"/>
            </a:xfrm>
            <a:custGeom>
              <a:avLst/>
              <a:gdLst/>
              <a:ahLst/>
              <a:cxnLst/>
              <a:rect l="l" t="t" r="r" b="b"/>
              <a:pathLst>
                <a:path w="5405" h="2736" extrusionOk="0">
                  <a:moveTo>
                    <a:pt x="3903" y="1"/>
                  </a:moveTo>
                  <a:lnTo>
                    <a:pt x="0" y="1902"/>
                  </a:lnTo>
                  <a:lnTo>
                    <a:pt x="2402" y="2736"/>
                  </a:lnTo>
                  <a:lnTo>
                    <a:pt x="5404" y="1302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82;p17">
              <a:extLst>
                <a:ext uri="{FF2B5EF4-FFF2-40B4-BE49-F238E27FC236}">
                  <a16:creationId xmlns:a16="http://schemas.microsoft.com/office/drawing/2014/main" id="{81A201E6-2349-0345-AF69-227A658453DD}"/>
                </a:ext>
              </a:extLst>
            </p:cNvPr>
            <p:cNvSpPr/>
            <p:nvPr/>
          </p:nvSpPr>
          <p:spPr>
            <a:xfrm>
              <a:off x="1192017" y="2801207"/>
              <a:ext cx="167978" cy="82086"/>
            </a:xfrm>
            <a:custGeom>
              <a:avLst/>
              <a:gdLst/>
              <a:ahLst/>
              <a:cxnLst/>
              <a:rect l="l" t="t" r="r" b="b"/>
              <a:pathLst>
                <a:path w="4371" h="2136" extrusionOk="0">
                  <a:moveTo>
                    <a:pt x="2636" y="1"/>
                  </a:moveTo>
                  <a:lnTo>
                    <a:pt x="0" y="1235"/>
                  </a:lnTo>
                  <a:lnTo>
                    <a:pt x="2235" y="2136"/>
                  </a:lnTo>
                  <a:lnTo>
                    <a:pt x="4370" y="11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83;p17">
              <a:extLst>
                <a:ext uri="{FF2B5EF4-FFF2-40B4-BE49-F238E27FC236}">
                  <a16:creationId xmlns:a16="http://schemas.microsoft.com/office/drawing/2014/main" id="{63ED9002-DC28-F24D-B969-1D79B065CB1D}"/>
                </a:ext>
              </a:extLst>
            </p:cNvPr>
            <p:cNvSpPr/>
            <p:nvPr/>
          </p:nvSpPr>
          <p:spPr>
            <a:xfrm>
              <a:off x="1752211" y="2525626"/>
              <a:ext cx="119248" cy="96152"/>
            </a:xfrm>
            <a:custGeom>
              <a:avLst/>
              <a:gdLst/>
              <a:ahLst/>
              <a:cxnLst/>
              <a:rect l="l" t="t" r="r" b="b"/>
              <a:pathLst>
                <a:path w="3103" h="2502" extrusionOk="0">
                  <a:moveTo>
                    <a:pt x="3003" y="0"/>
                  </a:moveTo>
                  <a:lnTo>
                    <a:pt x="0" y="1401"/>
                  </a:lnTo>
                  <a:lnTo>
                    <a:pt x="1835" y="2502"/>
                  </a:lnTo>
                  <a:lnTo>
                    <a:pt x="3103" y="19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84;p17">
              <a:extLst>
                <a:ext uri="{FF2B5EF4-FFF2-40B4-BE49-F238E27FC236}">
                  <a16:creationId xmlns:a16="http://schemas.microsoft.com/office/drawing/2014/main" id="{2CA72F74-A3F4-9248-9C67-17245E77E202}"/>
                </a:ext>
              </a:extLst>
            </p:cNvPr>
            <p:cNvSpPr/>
            <p:nvPr/>
          </p:nvSpPr>
          <p:spPr>
            <a:xfrm>
              <a:off x="1722735" y="1847374"/>
              <a:ext cx="920437" cy="1320609"/>
            </a:xfrm>
            <a:custGeom>
              <a:avLst/>
              <a:gdLst/>
              <a:ahLst/>
              <a:cxnLst/>
              <a:rect l="l" t="t" r="r" b="b"/>
              <a:pathLst>
                <a:path w="23951" h="34364" extrusionOk="0">
                  <a:moveTo>
                    <a:pt x="17083" y="0"/>
                  </a:moveTo>
                  <a:cubicBezTo>
                    <a:pt x="14770" y="0"/>
                    <a:pt x="12545" y="1312"/>
                    <a:pt x="11542" y="3539"/>
                  </a:cubicBezTo>
                  <a:lnTo>
                    <a:pt x="1368" y="25788"/>
                  </a:lnTo>
                  <a:cubicBezTo>
                    <a:pt x="0" y="28790"/>
                    <a:pt x="1334" y="32393"/>
                    <a:pt x="4370" y="33827"/>
                  </a:cubicBezTo>
                  <a:cubicBezTo>
                    <a:pt x="5178" y="34191"/>
                    <a:pt x="6029" y="34364"/>
                    <a:pt x="6868" y="34364"/>
                  </a:cubicBezTo>
                  <a:cubicBezTo>
                    <a:pt x="9181" y="34364"/>
                    <a:pt x="11405" y="33053"/>
                    <a:pt x="12409" y="30825"/>
                  </a:cubicBezTo>
                  <a:lnTo>
                    <a:pt x="22583" y="8609"/>
                  </a:lnTo>
                  <a:cubicBezTo>
                    <a:pt x="23951" y="5540"/>
                    <a:pt x="22616" y="1938"/>
                    <a:pt x="19581" y="537"/>
                  </a:cubicBezTo>
                  <a:cubicBezTo>
                    <a:pt x="18773" y="173"/>
                    <a:pt x="17922" y="0"/>
                    <a:pt x="17083" y="0"/>
                  </a:cubicBezTo>
                  <a:close/>
                </a:path>
              </a:pathLst>
            </a:custGeom>
            <a:solidFill>
              <a:srgbClr val="F9C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85;p17">
              <a:extLst>
                <a:ext uri="{FF2B5EF4-FFF2-40B4-BE49-F238E27FC236}">
                  <a16:creationId xmlns:a16="http://schemas.microsoft.com/office/drawing/2014/main" id="{92398995-92D4-E948-AE29-A0B166F62D6D}"/>
                </a:ext>
              </a:extLst>
            </p:cNvPr>
            <p:cNvSpPr/>
            <p:nvPr/>
          </p:nvSpPr>
          <p:spPr>
            <a:xfrm>
              <a:off x="2114990" y="1977998"/>
              <a:ext cx="496131" cy="276120"/>
            </a:xfrm>
            <a:custGeom>
              <a:avLst/>
              <a:gdLst/>
              <a:ahLst/>
              <a:cxnLst/>
              <a:rect l="l" t="t" r="r" b="b"/>
              <a:pathLst>
                <a:path w="12910" h="7185" extrusionOk="0">
                  <a:moveTo>
                    <a:pt x="892" y="0"/>
                  </a:moveTo>
                  <a:cubicBezTo>
                    <a:pt x="765" y="0"/>
                    <a:pt x="640" y="86"/>
                    <a:pt x="568" y="207"/>
                  </a:cubicBezTo>
                  <a:lnTo>
                    <a:pt x="34" y="1374"/>
                  </a:lnTo>
                  <a:cubicBezTo>
                    <a:pt x="0" y="1574"/>
                    <a:pt x="34" y="1741"/>
                    <a:pt x="201" y="1808"/>
                  </a:cubicBezTo>
                  <a:lnTo>
                    <a:pt x="11842" y="7145"/>
                  </a:lnTo>
                  <a:cubicBezTo>
                    <a:pt x="11888" y="7173"/>
                    <a:pt x="11937" y="7185"/>
                    <a:pt x="11985" y="7185"/>
                  </a:cubicBezTo>
                  <a:cubicBezTo>
                    <a:pt x="12112" y="7185"/>
                    <a:pt x="12237" y="7099"/>
                    <a:pt x="12309" y="6978"/>
                  </a:cubicBezTo>
                  <a:lnTo>
                    <a:pt x="12843" y="5811"/>
                  </a:lnTo>
                  <a:cubicBezTo>
                    <a:pt x="12910" y="5644"/>
                    <a:pt x="12843" y="5444"/>
                    <a:pt x="12676" y="5377"/>
                  </a:cubicBezTo>
                  <a:lnTo>
                    <a:pt x="1035" y="40"/>
                  </a:lnTo>
                  <a:cubicBezTo>
                    <a:pt x="989" y="12"/>
                    <a:pt x="940" y="0"/>
                    <a:pt x="8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86;p17">
              <a:extLst>
                <a:ext uri="{FF2B5EF4-FFF2-40B4-BE49-F238E27FC236}">
                  <a16:creationId xmlns:a16="http://schemas.microsoft.com/office/drawing/2014/main" id="{2A367B8C-79E1-774C-8BDA-A86DA8C23B10}"/>
                </a:ext>
              </a:extLst>
            </p:cNvPr>
            <p:cNvSpPr/>
            <p:nvPr/>
          </p:nvSpPr>
          <p:spPr>
            <a:xfrm>
              <a:off x="1756054" y="2759933"/>
              <a:ext cx="498706" cy="276158"/>
            </a:xfrm>
            <a:custGeom>
              <a:avLst/>
              <a:gdLst/>
              <a:ahLst/>
              <a:cxnLst/>
              <a:rect l="l" t="t" r="r" b="b"/>
              <a:pathLst>
                <a:path w="12977" h="7186" extrusionOk="0">
                  <a:moveTo>
                    <a:pt x="925" y="1"/>
                  </a:moveTo>
                  <a:cubicBezTo>
                    <a:pt x="799" y="1"/>
                    <a:pt x="673" y="87"/>
                    <a:pt x="601" y="208"/>
                  </a:cubicBezTo>
                  <a:lnTo>
                    <a:pt x="67" y="1375"/>
                  </a:lnTo>
                  <a:cubicBezTo>
                    <a:pt x="0" y="1542"/>
                    <a:pt x="67" y="1742"/>
                    <a:pt x="234" y="1809"/>
                  </a:cubicBezTo>
                  <a:lnTo>
                    <a:pt x="11876" y="7146"/>
                  </a:lnTo>
                  <a:cubicBezTo>
                    <a:pt x="11922" y="7173"/>
                    <a:pt x="11970" y="7186"/>
                    <a:pt x="12018" y="7186"/>
                  </a:cubicBezTo>
                  <a:cubicBezTo>
                    <a:pt x="12145" y="7186"/>
                    <a:pt x="12270" y="7100"/>
                    <a:pt x="12343" y="6979"/>
                  </a:cubicBezTo>
                  <a:lnTo>
                    <a:pt x="12876" y="5812"/>
                  </a:lnTo>
                  <a:cubicBezTo>
                    <a:pt x="12976" y="5645"/>
                    <a:pt x="12876" y="5445"/>
                    <a:pt x="12710" y="5378"/>
                  </a:cubicBezTo>
                  <a:lnTo>
                    <a:pt x="1068" y="41"/>
                  </a:lnTo>
                  <a:cubicBezTo>
                    <a:pt x="1022" y="13"/>
                    <a:pt x="974" y="1"/>
                    <a:pt x="9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" name="Google Shape;90;p17">
            <a:extLst>
              <a:ext uri="{FF2B5EF4-FFF2-40B4-BE49-F238E27FC236}">
                <a16:creationId xmlns:a16="http://schemas.microsoft.com/office/drawing/2014/main" id="{0AF5B5AD-6B5C-564B-BA8E-AEFB16652612}"/>
              </a:ext>
            </a:extLst>
          </p:cNvPr>
          <p:cNvGrpSpPr/>
          <p:nvPr/>
        </p:nvGrpSpPr>
        <p:grpSpPr>
          <a:xfrm>
            <a:off x="-447561" y="3020028"/>
            <a:ext cx="4100904" cy="3807721"/>
            <a:chOff x="-447561" y="3020028"/>
            <a:chExt cx="4100904" cy="3807721"/>
          </a:xfrm>
        </p:grpSpPr>
        <p:sp>
          <p:nvSpPr>
            <p:cNvPr id="250" name="Google Shape;91;p17">
              <a:extLst>
                <a:ext uri="{FF2B5EF4-FFF2-40B4-BE49-F238E27FC236}">
                  <a16:creationId xmlns:a16="http://schemas.microsoft.com/office/drawing/2014/main" id="{C605A4E8-AB93-244F-9FDE-B332CBC12B11}"/>
                </a:ext>
              </a:extLst>
            </p:cNvPr>
            <p:cNvSpPr/>
            <p:nvPr/>
          </p:nvSpPr>
          <p:spPr>
            <a:xfrm>
              <a:off x="-447561" y="4403623"/>
              <a:ext cx="2670270" cy="2424126"/>
            </a:xfrm>
            <a:custGeom>
              <a:avLst/>
              <a:gdLst/>
              <a:ahLst/>
              <a:cxnLst/>
              <a:rect l="l" t="t" r="r" b="b"/>
              <a:pathLst>
                <a:path w="69484" h="63079" extrusionOk="0">
                  <a:moveTo>
                    <a:pt x="59476" y="0"/>
                  </a:moveTo>
                  <a:lnTo>
                    <a:pt x="2369" y="58943"/>
                  </a:lnTo>
                  <a:lnTo>
                    <a:pt x="1" y="59576"/>
                  </a:lnTo>
                  <a:lnTo>
                    <a:pt x="3670" y="60043"/>
                  </a:lnTo>
                  <a:lnTo>
                    <a:pt x="21950" y="62245"/>
                  </a:lnTo>
                  <a:lnTo>
                    <a:pt x="26019" y="62745"/>
                  </a:lnTo>
                  <a:lnTo>
                    <a:pt x="28688" y="63079"/>
                  </a:lnTo>
                  <a:lnTo>
                    <a:pt x="69483" y="8807"/>
                  </a:lnTo>
                  <a:lnTo>
                    <a:pt x="59476" y="0"/>
                  </a:lnTo>
                  <a:close/>
                </a:path>
              </a:pathLst>
            </a:custGeom>
            <a:solidFill>
              <a:srgbClr val="FA8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92;p17">
              <a:extLst>
                <a:ext uri="{FF2B5EF4-FFF2-40B4-BE49-F238E27FC236}">
                  <a16:creationId xmlns:a16="http://schemas.microsoft.com/office/drawing/2014/main" id="{DC6CC898-F1A8-4E47-8CB9-5854E5670586}"/>
                </a:ext>
              </a:extLst>
            </p:cNvPr>
            <p:cNvSpPr/>
            <p:nvPr/>
          </p:nvSpPr>
          <p:spPr>
            <a:xfrm>
              <a:off x="2661080" y="3031979"/>
              <a:ext cx="984538" cy="983654"/>
            </a:xfrm>
            <a:custGeom>
              <a:avLst/>
              <a:gdLst/>
              <a:ahLst/>
              <a:cxnLst/>
              <a:rect l="l" t="t" r="r" b="b"/>
              <a:pathLst>
                <a:path w="25619" h="25596" extrusionOk="0">
                  <a:moveTo>
                    <a:pt x="15442" y="1"/>
                  </a:moveTo>
                  <a:cubicBezTo>
                    <a:pt x="14290" y="1"/>
                    <a:pt x="13121" y="516"/>
                    <a:pt x="12309" y="1501"/>
                  </a:cubicBezTo>
                  <a:lnTo>
                    <a:pt x="1135" y="14077"/>
                  </a:lnTo>
                  <a:cubicBezTo>
                    <a:pt x="1" y="15411"/>
                    <a:pt x="601" y="17713"/>
                    <a:pt x="1835" y="18747"/>
                  </a:cubicBezTo>
                  <a:lnTo>
                    <a:pt x="9174" y="24851"/>
                  </a:lnTo>
                  <a:cubicBezTo>
                    <a:pt x="9795" y="25345"/>
                    <a:pt x="10598" y="25595"/>
                    <a:pt x="11417" y="25595"/>
                  </a:cubicBezTo>
                  <a:cubicBezTo>
                    <a:pt x="12314" y="25595"/>
                    <a:pt x="13229" y="25295"/>
                    <a:pt x="13944" y="24685"/>
                  </a:cubicBezTo>
                  <a:lnTo>
                    <a:pt x="24451" y="11542"/>
                  </a:lnTo>
                  <a:cubicBezTo>
                    <a:pt x="25619" y="9674"/>
                    <a:pt x="25419" y="7205"/>
                    <a:pt x="23851" y="5871"/>
                  </a:cubicBezTo>
                  <a:lnTo>
                    <a:pt x="17780" y="834"/>
                  </a:lnTo>
                  <a:cubicBezTo>
                    <a:pt x="17106" y="273"/>
                    <a:pt x="16279" y="1"/>
                    <a:pt x="15442" y="1"/>
                  </a:cubicBezTo>
                  <a:close/>
                </a:path>
              </a:pathLst>
            </a:custGeom>
            <a:solidFill>
              <a:srgbClr val="3A87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93;p17">
              <a:extLst>
                <a:ext uri="{FF2B5EF4-FFF2-40B4-BE49-F238E27FC236}">
                  <a16:creationId xmlns:a16="http://schemas.microsoft.com/office/drawing/2014/main" id="{D9A374B9-FB45-0640-8658-B24E3D8C8D1C}"/>
                </a:ext>
              </a:extLst>
            </p:cNvPr>
            <p:cNvSpPr/>
            <p:nvPr/>
          </p:nvSpPr>
          <p:spPr>
            <a:xfrm>
              <a:off x="1711168" y="4876658"/>
              <a:ext cx="378228" cy="302406"/>
            </a:xfrm>
            <a:custGeom>
              <a:avLst/>
              <a:gdLst/>
              <a:ahLst/>
              <a:cxnLst/>
              <a:rect l="l" t="t" r="r" b="b"/>
              <a:pathLst>
                <a:path w="9842" h="7869" extrusionOk="0">
                  <a:moveTo>
                    <a:pt x="1802" y="0"/>
                  </a:moveTo>
                  <a:cubicBezTo>
                    <a:pt x="1569" y="234"/>
                    <a:pt x="1502" y="367"/>
                    <a:pt x="1502" y="367"/>
                  </a:cubicBezTo>
                  <a:cubicBezTo>
                    <a:pt x="1502" y="367"/>
                    <a:pt x="1" y="1735"/>
                    <a:pt x="1802" y="3203"/>
                  </a:cubicBezTo>
                  <a:lnTo>
                    <a:pt x="6139" y="6772"/>
                  </a:lnTo>
                  <a:lnTo>
                    <a:pt x="6706" y="7272"/>
                  </a:lnTo>
                  <a:cubicBezTo>
                    <a:pt x="7249" y="7714"/>
                    <a:pt x="7722" y="7869"/>
                    <a:pt x="8118" y="7869"/>
                  </a:cubicBezTo>
                  <a:cubicBezTo>
                    <a:pt x="9036" y="7869"/>
                    <a:pt x="9541" y="7039"/>
                    <a:pt x="9541" y="7039"/>
                  </a:cubicBezTo>
                  <a:cubicBezTo>
                    <a:pt x="9541" y="7039"/>
                    <a:pt x="9675" y="6905"/>
                    <a:pt x="9841" y="6672"/>
                  </a:cubicBezTo>
                  <a:lnTo>
                    <a:pt x="7673" y="4870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9C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94;p17">
              <a:extLst>
                <a:ext uri="{FF2B5EF4-FFF2-40B4-BE49-F238E27FC236}">
                  <a16:creationId xmlns:a16="http://schemas.microsoft.com/office/drawing/2014/main" id="{0134414A-2DDB-9E47-AB2B-E79B4099ACC8}"/>
                </a:ext>
              </a:extLst>
            </p:cNvPr>
            <p:cNvSpPr/>
            <p:nvPr/>
          </p:nvSpPr>
          <p:spPr>
            <a:xfrm>
              <a:off x="1781687" y="4838189"/>
              <a:ext cx="339760" cy="292299"/>
            </a:xfrm>
            <a:custGeom>
              <a:avLst/>
              <a:gdLst/>
              <a:ahLst/>
              <a:cxnLst/>
              <a:rect l="l" t="t" r="r" b="b"/>
              <a:pathLst>
                <a:path w="8841" h="7606" extrusionOk="0">
                  <a:moveTo>
                    <a:pt x="801" y="1"/>
                  </a:moveTo>
                  <a:cubicBezTo>
                    <a:pt x="468" y="401"/>
                    <a:pt x="167" y="734"/>
                    <a:pt x="1" y="935"/>
                  </a:cubicBezTo>
                  <a:lnTo>
                    <a:pt x="5871" y="5838"/>
                  </a:lnTo>
                  <a:lnTo>
                    <a:pt x="8040" y="7606"/>
                  </a:lnTo>
                  <a:cubicBezTo>
                    <a:pt x="8206" y="7406"/>
                    <a:pt x="8507" y="7072"/>
                    <a:pt x="8840" y="6672"/>
                  </a:cubicBezTo>
                  <a:lnTo>
                    <a:pt x="6805" y="5004"/>
                  </a:lnTo>
                  <a:lnTo>
                    <a:pt x="6672" y="4871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95;p17">
              <a:extLst>
                <a:ext uri="{FF2B5EF4-FFF2-40B4-BE49-F238E27FC236}">
                  <a16:creationId xmlns:a16="http://schemas.microsoft.com/office/drawing/2014/main" id="{86C52A98-22A5-1A43-8DE2-5DA534418F5B}"/>
                </a:ext>
              </a:extLst>
            </p:cNvPr>
            <p:cNvSpPr/>
            <p:nvPr/>
          </p:nvSpPr>
          <p:spPr>
            <a:xfrm>
              <a:off x="1812469" y="3647282"/>
              <a:ext cx="1160163" cy="1379368"/>
            </a:xfrm>
            <a:custGeom>
              <a:avLst/>
              <a:gdLst/>
              <a:ahLst/>
              <a:cxnLst/>
              <a:rect l="l" t="t" r="r" b="b"/>
              <a:pathLst>
                <a:path w="30189" h="35893" extrusionOk="0">
                  <a:moveTo>
                    <a:pt x="22349" y="1"/>
                  </a:moveTo>
                  <a:cubicBezTo>
                    <a:pt x="21616" y="1702"/>
                    <a:pt x="19581" y="6672"/>
                    <a:pt x="18113" y="8840"/>
                  </a:cubicBezTo>
                  <a:cubicBezTo>
                    <a:pt x="16579" y="11142"/>
                    <a:pt x="4570" y="25519"/>
                    <a:pt x="0" y="31023"/>
                  </a:cubicBezTo>
                  <a:lnTo>
                    <a:pt x="5871" y="35893"/>
                  </a:lnTo>
                  <a:lnTo>
                    <a:pt x="30188" y="6505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rgbClr val="3A87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96;p17">
              <a:extLst>
                <a:ext uri="{FF2B5EF4-FFF2-40B4-BE49-F238E27FC236}">
                  <a16:creationId xmlns:a16="http://schemas.microsoft.com/office/drawing/2014/main" id="{6671C24D-7C6E-5F40-8CCD-A352C262CCB0}"/>
                </a:ext>
              </a:extLst>
            </p:cNvPr>
            <p:cNvSpPr/>
            <p:nvPr/>
          </p:nvSpPr>
          <p:spPr>
            <a:xfrm>
              <a:off x="2036785" y="3895963"/>
              <a:ext cx="1092219" cy="1198632"/>
            </a:xfrm>
            <a:custGeom>
              <a:avLst/>
              <a:gdLst/>
              <a:ahLst/>
              <a:cxnLst/>
              <a:rect l="l" t="t" r="r" b="b"/>
              <a:pathLst>
                <a:path w="28421" h="31190" extrusionOk="0">
                  <a:moveTo>
                    <a:pt x="24285" y="1"/>
                  </a:moveTo>
                  <a:lnTo>
                    <a:pt x="1" y="29389"/>
                  </a:lnTo>
                  <a:lnTo>
                    <a:pt x="101" y="29522"/>
                  </a:lnTo>
                  <a:lnTo>
                    <a:pt x="2102" y="31190"/>
                  </a:lnTo>
                  <a:cubicBezTo>
                    <a:pt x="6672" y="25619"/>
                    <a:pt x="18514" y="11176"/>
                    <a:pt x="20482" y="9208"/>
                  </a:cubicBezTo>
                  <a:cubicBezTo>
                    <a:pt x="22383" y="7373"/>
                    <a:pt x="26853" y="4404"/>
                    <a:pt x="28421" y="3403"/>
                  </a:cubicBezTo>
                  <a:lnTo>
                    <a:pt x="24285" y="1"/>
                  </a:lnTo>
                  <a:close/>
                </a:path>
              </a:pathLst>
            </a:custGeom>
            <a:solidFill>
              <a:srgbClr val="0848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97;p17">
              <a:extLst>
                <a:ext uri="{FF2B5EF4-FFF2-40B4-BE49-F238E27FC236}">
                  <a16:creationId xmlns:a16="http://schemas.microsoft.com/office/drawing/2014/main" id="{231DBA07-D525-534E-96C2-80212D74022A}"/>
                </a:ext>
              </a:extLst>
            </p:cNvPr>
            <p:cNvSpPr/>
            <p:nvPr/>
          </p:nvSpPr>
          <p:spPr>
            <a:xfrm>
              <a:off x="2648283" y="3020028"/>
              <a:ext cx="1005060" cy="1023583"/>
            </a:xfrm>
            <a:custGeom>
              <a:avLst/>
              <a:gdLst/>
              <a:ahLst/>
              <a:cxnLst/>
              <a:rect l="l" t="t" r="r" b="b"/>
              <a:pathLst>
                <a:path w="26153" h="26635" extrusionOk="0">
                  <a:moveTo>
                    <a:pt x="14377" y="3480"/>
                  </a:moveTo>
                  <a:lnTo>
                    <a:pt x="20315" y="8384"/>
                  </a:lnTo>
                  <a:lnTo>
                    <a:pt x="22516" y="10218"/>
                  </a:lnTo>
                  <a:lnTo>
                    <a:pt x="13310" y="21360"/>
                  </a:lnTo>
                  <a:lnTo>
                    <a:pt x="11108" y="19525"/>
                  </a:lnTo>
                  <a:lnTo>
                    <a:pt x="5170" y="14621"/>
                  </a:lnTo>
                  <a:lnTo>
                    <a:pt x="14377" y="3480"/>
                  </a:lnTo>
                  <a:close/>
                  <a:moveTo>
                    <a:pt x="13705" y="1"/>
                  </a:moveTo>
                  <a:cubicBezTo>
                    <a:pt x="13612" y="1"/>
                    <a:pt x="13515" y="33"/>
                    <a:pt x="13476" y="111"/>
                  </a:cubicBezTo>
                  <a:lnTo>
                    <a:pt x="12142" y="1279"/>
                  </a:lnTo>
                  <a:cubicBezTo>
                    <a:pt x="12009" y="1379"/>
                    <a:pt x="12042" y="1612"/>
                    <a:pt x="12175" y="1679"/>
                  </a:cubicBezTo>
                  <a:lnTo>
                    <a:pt x="13443" y="2713"/>
                  </a:lnTo>
                  <a:lnTo>
                    <a:pt x="4203" y="13854"/>
                  </a:lnTo>
                  <a:lnTo>
                    <a:pt x="2835" y="12720"/>
                  </a:lnTo>
                  <a:cubicBezTo>
                    <a:pt x="2780" y="12692"/>
                    <a:pt x="2713" y="12676"/>
                    <a:pt x="2649" y="12676"/>
                  </a:cubicBezTo>
                  <a:cubicBezTo>
                    <a:pt x="2559" y="12676"/>
                    <a:pt x="2474" y="12709"/>
                    <a:pt x="2435" y="12787"/>
                  </a:cubicBezTo>
                  <a:lnTo>
                    <a:pt x="133" y="15555"/>
                  </a:lnTo>
                  <a:cubicBezTo>
                    <a:pt x="0" y="15689"/>
                    <a:pt x="33" y="15889"/>
                    <a:pt x="167" y="15989"/>
                  </a:cubicBezTo>
                  <a:lnTo>
                    <a:pt x="534" y="16323"/>
                  </a:lnTo>
                  <a:lnTo>
                    <a:pt x="8373" y="22827"/>
                  </a:lnTo>
                  <a:lnTo>
                    <a:pt x="12509" y="26230"/>
                  </a:lnTo>
                  <a:lnTo>
                    <a:pt x="12876" y="26563"/>
                  </a:lnTo>
                  <a:cubicBezTo>
                    <a:pt x="12938" y="26610"/>
                    <a:pt x="13014" y="26635"/>
                    <a:pt x="13088" y="26635"/>
                  </a:cubicBezTo>
                  <a:cubicBezTo>
                    <a:pt x="13174" y="26635"/>
                    <a:pt x="13256" y="26601"/>
                    <a:pt x="13310" y="26530"/>
                  </a:cubicBezTo>
                  <a:lnTo>
                    <a:pt x="15611" y="23728"/>
                  </a:lnTo>
                  <a:cubicBezTo>
                    <a:pt x="15711" y="23628"/>
                    <a:pt x="15678" y="23394"/>
                    <a:pt x="15544" y="23328"/>
                  </a:cubicBezTo>
                  <a:lnTo>
                    <a:pt x="14177" y="22194"/>
                  </a:lnTo>
                  <a:lnTo>
                    <a:pt x="23383" y="11052"/>
                  </a:lnTo>
                  <a:lnTo>
                    <a:pt x="24651" y="12120"/>
                  </a:lnTo>
                  <a:cubicBezTo>
                    <a:pt x="24706" y="12147"/>
                    <a:pt x="24773" y="12163"/>
                    <a:pt x="24837" y="12163"/>
                  </a:cubicBezTo>
                  <a:cubicBezTo>
                    <a:pt x="24927" y="12163"/>
                    <a:pt x="25012" y="12131"/>
                    <a:pt x="25051" y="12053"/>
                  </a:cubicBezTo>
                  <a:lnTo>
                    <a:pt x="25952" y="10552"/>
                  </a:lnTo>
                  <a:cubicBezTo>
                    <a:pt x="26152" y="10352"/>
                    <a:pt x="26152" y="10185"/>
                    <a:pt x="26019" y="10052"/>
                  </a:cubicBezTo>
                  <a:lnTo>
                    <a:pt x="21816" y="6616"/>
                  </a:lnTo>
                  <a:lnTo>
                    <a:pt x="13877" y="44"/>
                  </a:lnTo>
                  <a:cubicBezTo>
                    <a:pt x="13835" y="17"/>
                    <a:pt x="13771" y="1"/>
                    <a:pt x="137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98;p17">
              <a:extLst>
                <a:ext uri="{FF2B5EF4-FFF2-40B4-BE49-F238E27FC236}">
                  <a16:creationId xmlns:a16="http://schemas.microsoft.com/office/drawing/2014/main" id="{7B0DE6EF-E5DB-5A41-9317-A8F48463D6E5}"/>
                </a:ext>
              </a:extLst>
            </p:cNvPr>
            <p:cNvSpPr/>
            <p:nvPr/>
          </p:nvSpPr>
          <p:spPr>
            <a:xfrm>
              <a:off x="1912464" y="3967558"/>
              <a:ext cx="823017" cy="607886"/>
            </a:xfrm>
            <a:custGeom>
              <a:avLst/>
              <a:gdLst/>
              <a:ahLst/>
              <a:cxnLst/>
              <a:rect l="l" t="t" r="r" b="b"/>
              <a:pathLst>
                <a:path w="21416" h="15818" extrusionOk="0">
                  <a:moveTo>
                    <a:pt x="14300" y="0"/>
                  </a:moveTo>
                  <a:cubicBezTo>
                    <a:pt x="11725" y="0"/>
                    <a:pt x="9240" y="506"/>
                    <a:pt x="9240" y="506"/>
                  </a:cubicBezTo>
                  <a:cubicBezTo>
                    <a:pt x="4270" y="2308"/>
                    <a:pt x="1901" y="9346"/>
                    <a:pt x="1901" y="9346"/>
                  </a:cubicBezTo>
                  <a:lnTo>
                    <a:pt x="0" y="13115"/>
                  </a:lnTo>
                  <a:lnTo>
                    <a:pt x="3102" y="15817"/>
                  </a:lnTo>
                  <a:lnTo>
                    <a:pt x="13109" y="3909"/>
                  </a:lnTo>
                  <a:cubicBezTo>
                    <a:pt x="14123" y="4284"/>
                    <a:pt x="15103" y="4401"/>
                    <a:pt x="15933" y="4401"/>
                  </a:cubicBezTo>
                  <a:cubicBezTo>
                    <a:pt x="17316" y="4401"/>
                    <a:pt x="18280" y="4076"/>
                    <a:pt x="18280" y="4076"/>
                  </a:cubicBezTo>
                  <a:cubicBezTo>
                    <a:pt x="21415" y="2741"/>
                    <a:pt x="19114" y="1173"/>
                    <a:pt x="19114" y="1173"/>
                  </a:cubicBezTo>
                  <a:cubicBezTo>
                    <a:pt x="18065" y="264"/>
                    <a:pt x="16159" y="0"/>
                    <a:pt x="14300" y="0"/>
                  </a:cubicBezTo>
                  <a:close/>
                </a:path>
              </a:pathLst>
            </a:custGeom>
            <a:solidFill>
              <a:srgbClr val="FFB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99;p17">
              <a:extLst>
                <a:ext uri="{FF2B5EF4-FFF2-40B4-BE49-F238E27FC236}">
                  <a16:creationId xmlns:a16="http://schemas.microsoft.com/office/drawing/2014/main" id="{12443974-3DC2-CA48-A12C-8DF053A4EE93}"/>
                </a:ext>
              </a:extLst>
            </p:cNvPr>
            <p:cNvSpPr/>
            <p:nvPr/>
          </p:nvSpPr>
          <p:spPr>
            <a:xfrm>
              <a:off x="2250879" y="4574252"/>
              <a:ext cx="306402" cy="253561"/>
            </a:xfrm>
            <a:custGeom>
              <a:avLst/>
              <a:gdLst/>
              <a:ahLst/>
              <a:cxnLst/>
              <a:rect l="l" t="t" r="r" b="b"/>
              <a:pathLst>
                <a:path w="7973" h="6598" extrusionOk="0">
                  <a:moveTo>
                    <a:pt x="1214" y="1"/>
                  </a:moveTo>
                  <a:cubicBezTo>
                    <a:pt x="944" y="1"/>
                    <a:pt x="733" y="74"/>
                    <a:pt x="601" y="230"/>
                  </a:cubicBezTo>
                  <a:cubicBezTo>
                    <a:pt x="0" y="864"/>
                    <a:pt x="1001" y="2766"/>
                    <a:pt x="2869" y="4467"/>
                  </a:cubicBezTo>
                  <a:cubicBezTo>
                    <a:pt x="4327" y="5797"/>
                    <a:pt x="5844" y="6598"/>
                    <a:pt x="6728" y="6598"/>
                  </a:cubicBezTo>
                  <a:cubicBezTo>
                    <a:pt x="6997" y="6598"/>
                    <a:pt x="7207" y="6524"/>
                    <a:pt x="7339" y="6368"/>
                  </a:cubicBezTo>
                  <a:cubicBezTo>
                    <a:pt x="7973" y="5701"/>
                    <a:pt x="6939" y="3766"/>
                    <a:pt x="5037" y="2098"/>
                  </a:cubicBezTo>
                  <a:cubicBezTo>
                    <a:pt x="3606" y="795"/>
                    <a:pt x="2096" y="1"/>
                    <a:pt x="1214" y="1"/>
                  </a:cubicBezTo>
                  <a:close/>
                </a:path>
              </a:pathLst>
            </a:custGeom>
            <a:solidFill>
              <a:srgbClr val="FFB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00;p17">
              <a:extLst>
                <a:ext uri="{FF2B5EF4-FFF2-40B4-BE49-F238E27FC236}">
                  <a16:creationId xmlns:a16="http://schemas.microsoft.com/office/drawing/2014/main" id="{D67A56E3-2EC0-7044-AF7B-BCA697438AA6}"/>
                </a:ext>
              </a:extLst>
            </p:cNvPr>
            <p:cNvSpPr/>
            <p:nvPr/>
          </p:nvSpPr>
          <p:spPr>
            <a:xfrm>
              <a:off x="2303412" y="4434751"/>
              <a:ext cx="374385" cy="310822"/>
            </a:xfrm>
            <a:custGeom>
              <a:avLst/>
              <a:gdLst/>
              <a:ahLst/>
              <a:cxnLst/>
              <a:rect l="l" t="t" r="r" b="b"/>
              <a:pathLst>
                <a:path w="9742" h="8088" extrusionOk="0">
                  <a:moveTo>
                    <a:pt x="1514" y="0"/>
                  </a:moveTo>
                  <a:cubicBezTo>
                    <a:pt x="1191" y="0"/>
                    <a:pt x="935" y="84"/>
                    <a:pt x="768" y="258"/>
                  </a:cubicBezTo>
                  <a:cubicBezTo>
                    <a:pt x="1" y="1092"/>
                    <a:pt x="1269" y="3427"/>
                    <a:pt x="3570" y="5528"/>
                  </a:cubicBezTo>
                  <a:cubicBezTo>
                    <a:pt x="5323" y="7127"/>
                    <a:pt x="7176" y="8087"/>
                    <a:pt x="8266" y="8087"/>
                  </a:cubicBezTo>
                  <a:cubicBezTo>
                    <a:pt x="8586" y="8087"/>
                    <a:pt x="8841" y="8004"/>
                    <a:pt x="9007" y="7830"/>
                  </a:cubicBezTo>
                  <a:cubicBezTo>
                    <a:pt x="9741" y="6996"/>
                    <a:pt x="8474" y="4661"/>
                    <a:pt x="6239" y="2560"/>
                  </a:cubicBezTo>
                  <a:cubicBezTo>
                    <a:pt x="4486" y="961"/>
                    <a:pt x="2613" y="0"/>
                    <a:pt x="1514" y="0"/>
                  </a:cubicBezTo>
                  <a:close/>
                </a:path>
              </a:pathLst>
            </a:custGeom>
            <a:solidFill>
              <a:srgbClr val="FFB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01;p17">
              <a:extLst>
                <a:ext uri="{FF2B5EF4-FFF2-40B4-BE49-F238E27FC236}">
                  <a16:creationId xmlns:a16="http://schemas.microsoft.com/office/drawing/2014/main" id="{C3AB5DF7-1275-8844-B55F-8FD7FCC08A6A}"/>
                </a:ext>
              </a:extLst>
            </p:cNvPr>
            <p:cNvSpPr/>
            <p:nvPr/>
          </p:nvSpPr>
          <p:spPr>
            <a:xfrm>
              <a:off x="2405982" y="4309854"/>
              <a:ext cx="415390" cy="345947"/>
            </a:xfrm>
            <a:custGeom>
              <a:avLst/>
              <a:gdLst/>
              <a:ahLst/>
              <a:cxnLst/>
              <a:rect l="l" t="t" r="r" b="b"/>
              <a:pathLst>
                <a:path w="10809" h="9002" extrusionOk="0">
                  <a:moveTo>
                    <a:pt x="1649" y="1"/>
                  </a:moveTo>
                  <a:cubicBezTo>
                    <a:pt x="1284" y="1"/>
                    <a:pt x="993" y="98"/>
                    <a:pt x="801" y="306"/>
                  </a:cubicBezTo>
                  <a:cubicBezTo>
                    <a:pt x="1" y="1240"/>
                    <a:pt x="1402" y="3841"/>
                    <a:pt x="3937" y="6143"/>
                  </a:cubicBezTo>
                  <a:cubicBezTo>
                    <a:pt x="5876" y="7904"/>
                    <a:pt x="7913" y="9001"/>
                    <a:pt x="9137" y="9001"/>
                  </a:cubicBezTo>
                  <a:cubicBezTo>
                    <a:pt x="9513" y="9001"/>
                    <a:pt x="9812" y="8898"/>
                    <a:pt x="10008" y="8678"/>
                  </a:cubicBezTo>
                  <a:cubicBezTo>
                    <a:pt x="10808" y="7811"/>
                    <a:pt x="9441" y="5176"/>
                    <a:pt x="6905" y="2841"/>
                  </a:cubicBezTo>
                  <a:cubicBezTo>
                    <a:pt x="4928" y="1094"/>
                    <a:pt x="2872" y="1"/>
                    <a:pt x="1649" y="1"/>
                  </a:cubicBezTo>
                  <a:close/>
                </a:path>
              </a:pathLst>
            </a:custGeom>
            <a:solidFill>
              <a:srgbClr val="FFB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02;p17">
              <a:extLst>
                <a:ext uri="{FF2B5EF4-FFF2-40B4-BE49-F238E27FC236}">
                  <a16:creationId xmlns:a16="http://schemas.microsoft.com/office/drawing/2014/main" id="{7A987DD2-35EE-4B45-A63D-03BE22EB49CD}"/>
                </a:ext>
              </a:extLst>
            </p:cNvPr>
            <p:cNvSpPr/>
            <p:nvPr/>
          </p:nvSpPr>
          <p:spPr>
            <a:xfrm>
              <a:off x="2552131" y="4210666"/>
              <a:ext cx="383339" cy="318008"/>
            </a:xfrm>
            <a:custGeom>
              <a:avLst/>
              <a:gdLst/>
              <a:ahLst/>
              <a:cxnLst/>
              <a:rect l="l" t="t" r="r" b="b"/>
              <a:pathLst>
                <a:path w="9975" h="8275" extrusionOk="0">
                  <a:moveTo>
                    <a:pt x="1769" y="0"/>
                  </a:moveTo>
                  <a:cubicBezTo>
                    <a:pt x="1369" y="0"/>
                    <a:pt x="1047" y="113"/>
                    <a:pt x="834" y="351"/>
                  </a:cubicBezTo>
                  <a:cubicBezTo>
                    <a:pt x="0" y="1252"/>
                    <a:pt x="1201" y="3687"/>
                    <a:pt x="3503" y="5755"/>
                  </a:cubicBezTo>
                  <a:cubicBezTo>
                    <a:pt x="5216" y="7320"/>
                    <a:pt x="7041" y="8274"/>
                    <a:pt x="8206" y="8274"/>
                  </a:cubicBezTo>
                  <a:cubicBezTo>
                    <a:pt x="8605" y="8274"/>
                    <a:pt x="8927" y="8162"/>
                    <a:pt x="9140" y="7924"/>
                  </a:cubicBezTo>
                  <a:cubicBezTo>
                    <a:pt x="9974" y="7023"/>
                    <a:pt x="8740" y="4588"/>
                    <a:pt x="6472" y="2520"/>
                  </a:cubicBezTo>
                  <a:cubicBezTo>
                    <a:pt x="4758" y="955"/>
                    <a:pt x="2933" y="0"/>
                    <a:pt x="1769" y="0"/>
                  </a:cubicBezTo>
                  <a:close/>
                </a:path>
              </a:pathLst>
            </a:custGeom>
            <a:solidFill>
              <a:srgbClr val="FFB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03;p17">
              <a:extLst>
                <a:ext uri="{FF2B5EF4-FFF2-40B4-BE49-F238E27FC236}">
                  <a16:creationId xmlns:a16="http://schemas.microsoft.com/office/drawing/2014/main" id="{2C81319B-C39E-0741-93A8-3A69FAEE7B48}"/>
                </a:ext>
              </a:extLst>
            </p:cNvPr>
            <p:cNvSpPr/>
            <p:nvPr/>
          </p:nvSpPr>
          <p:spPr>
            <a:xfrm>
              <a:off x="2077828" y="4104945"/>
              <a:ext cx="338453" cy="319238"/>
            </a:xfrm>
            <a:custGeom>
              <a:avLst/>
              <a:gdLst/>
              <a:ahLst/>
              <a:cxnLst/>
              <a:rect l="l" t="t" r="r" b="b"/>
              <a:pathLst>
                <a:path w="8807" h="8307" extrusionOk="0">
                  <a:moveTo>
                    <a:pt x="8339" y="0"/>
                  </a:moveTo>
                  <a:lnTo>
                    <a:pt x="0" y="7806"/>
                  </a:lnTo>
                  <a:lnTo>
                    <a:pt x="1701" y="8306"/>
                  </a:lnTo>
                  <a:cubicBezTo>
                    <a:pt x="7005" y="5771"/>
                    <a:pt x="8806" y="334"/>
                    <a:pt x="8806" y="334"/>
                  </a:cubicBezTo>
                  <a:lnTo>
                    <a:pt x="8339" y="0"/>
                  </a:lnTo>
                  <a:close/>
                </a:path>
              </a:pathLst>
            </a:custGeom>
            <a:solidFill>
              <a:srgbClr val="FFB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104;p17">
            <a:extLst>
              <a:ext uri="{FF2B5EF4-FFF2-40B4-BE49-F238E27FC236}">
                <a16:creationId xmlns:a16="http://schemas.microsoft.com/office/drawing/2014/main" id="{9CFDADD2-5B22-4F49-B328-798F3CA8C9FC}"/>
              </a:ext>
            </a:extLst>
          </p:cNvPr>
          <p:cNvGrpSpPr/>
          <p:nvPr/>
        </p:nvGrpSpPr>
        <p:grpSpPr>
          <a:xfrm>
            <a:off x="5433882" y="3019682"/>
            <a:ext cx="3945762" cy="3568379"/>
            <a:chOff x="5433882" y="3019682"/>
            <a:chExt cx="3945762" cy="3568379"/>
          </a:xfrm>
        </p:grpSpPr>
        <p:sp>
          <p:nvSpPr>
            <p:cNvPr id="264" name="Google Shape;105;p17">
              <a:extLst>
                <a:ext uri="{FF2B5EF4-FFF2-40B4-BE49-F238E27FC236}">
                  <a16:creationId xmlns:a16="http://schemas.microsoft.com/office/drawing/2014/main" id="{EB71E3D2-FDF6-F74D-AC49-EF0E4AF7564A}"/>
                </a:ext>
              </a:extLst>
            </p:cNvPr>
            <p:cNvSpPr/>
            <p:nvPr/>
          </p:nvSpPr>
          <p:spPr>
            <a:xfrm>
              <a:off x="6831158" y="4319000"/>
              <a:ext cx="2548485" cy="2269061"/>
            </a:xfrm>
            <a:custGeom>
              <a:avLst/>
              <a:gdLst/>
              <a:ahLst/>
              <a:cxnLst/>
              <a:rect l="l" t="t" r="r" b="b"/>
              <a:pathLst>
                <a:path w="66315" h="59044" extrusionOk="0">
                  <a:moveTo>
                    <a:pt x="9741" y="1"/>
                  </a:moveTo>
                  <a:lnTo>
                    <a:pt x="6572" y="2936"/>
                  </a:lnTo>
                  <a:lnTo>
                    <a:pt x="0" y="9074"/>
                  </a:lnTo>
                  <a:lnTo>
                    <a:pt x="37761" y="59043"/>
                  </a:lnTo>
                  <a:lnTo>
                    <a:pt x="40429" y="58609"/>
                  </a:lnTo>
                  <a:lnTo>
                    <a:pt x="44532" y="57976"/>
                  </a:lnTo>
                  <a:lnTo>
                    <a:pt x="62645" y="55240"/>
                  </a:lnTo>
                  <a:lnTo>
                    <a:pt x="66314" y="54640"/>
                  </a:lnTo>
                  <a:lnTo>
                    <a:pt x="63946" y="54106"/>
                  </a:lnTo>
                  <a:lnTo>
                    <a:pt x="9741" y="1"/>
                  </a:lnTo>
                  <a:close/>
                </a:path>
              </a:pathLst>
            </a:custGeom>
            <a:solidFill>
              <a:srgbClr val="3A87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06;p17">
              <a:extLst>
                <a:ext uri="{FF2B5EF4-FFF2-40B4-BE49-F238E27FC236}">
                  <a16:creationId xmlns:a16="http://schemas.microsoft.com/office/drawing/2014/main" id="{C35AF17B-76E2-1247-BABA-7FDA5614E25E}"/>
                </a:ext>
              </a:extLst>
            </p:cNvPr>
            <p:cNvSpPr/>
            <p:nvPr/>
          </p:nvSpPr>
          <p:spPr>
            <a:xfrm>
              <a:off x="5433882" y="3019682"/>
              <a:ext cx="867865" cy="782973"/>
            </a:xfrm>
            <a:custGeom>
              <a:avLst/>
              <a:gdLst/>
              <a:ahLst/>
              <a:cxnLst/>
              <a:rect l="l" t="t" r="r" b="b"/>
              <a:pathLst>
                <a:path w="22583" h="20374" extrusionOk="0">
                  <a:moveTo>
                    <a:pt x="11041" y="1"/>
                  </a:moveTo>
                  <a:cubicBezTo>
                    <a:pt x="8694" y="1"/>
                    <a:pt x="6354" y="816"/>
                    <a:pt x="4470" y="2488"/>
                  </a:cubicBezTo>
                  <a:cubicBezTo>
                    <a:pt x="300" y="6158"/>
                    <a:pt x="0" y="12596"/>
                    <a:pt x="3770" y="16865"/>
                  </a:cubicBezTo>
                  <a:cubicBezTo>
                    <a:pt x="5833" y="19184"/>
                    <a:pt x="8695" y="20374"/>
                    <a:pt x="11543" y="20374"/>
                  </a:cubicBezTo>
                  <a:cubicBezTo>
                    <a:pt x="13897" y="20374"/>
                    <a:pt x="16241" y="19560"/>
                    <a:pt x="18113" y="17899"/>
                  </a:cubicBezTo>
                  <a:cubicBezTo>
                    <a:pt x="22283" y="14230"/>
                    <a:pt x="22583" y="7792"/>
                    <a:pt x="18814" y="3523"/>
                  </a:cubicBezTo>
                  <a:cubicBezTo>
                    <a:pt x="16747" y="1200"/>
                    <a:pt x="13889" y="1"/>
                    <a:pt x="11041" y="1"/>
                  </a:cubicBezTo>
                  <a:close/>
                </a:path>
              </a:pathLst>
            </a:custGeom>
            <a:solidFill>
              <a:srgbClr val="EAA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07;p17">
              <a:extLst>
                <a:ext uri="{FF2B5EF4-FFF2-40B4-BE49-F238E27FC236}">
                  <a16:creationId xmlns:a16="http://schemas.microsoft.com/office/drawing/2014/main" id="{CFEAC341-FE59-104B-8E0F-B6F2411CD3E2}"/>
                </a:ext>
              </a:extLst>
            </p:cNvPr>
            <p:cNvSpPr/>
            <p:nvPr/>
          </p:nvSpPr>
          <p:spPr>
            <a:xfrm>
              <a:off x="7069578" y="4799721"/>
              <a:ext cx="314127" cy="284228"/>
            </a:xfrm>
            <a:custGeom>
              <a:avLst/>
              <a:gdLst/>
              <a:ahLst/>
              <a:cxnLst/>
              <a:rect l="l" t="t" r="r" b="b"/>
              <a:pathLst>
                <a:path w="8174" h="7396" extrusionOk="0">
                  <a:moveTo>
                    <a:pt x="7139" y="1"/>
                  </a:moveTo>
                  <a:lnTo>
                    <a:pt x="5138" y="1769"/>
                  </a:lnTo>
                  <a:lnTo>
                    <a:pt x="1" y="6339"/>
                  </a:lnTo>
                  <a:lnTo>
                    <a:pt x="201" y="6572"/>
                  </a:lnTo>
                  <a:cubicBezTo>
                    <a:pt x="688" y="7115"/>
                    <a:pt x="1363" y="7395"/>
                    <a:pt x="2028" y="7395"/>
                  </a:cubicBezTo>
                  <a:cubicBezTo>
                    <a:pt x="2547" y="7395"/>
                    <a:pt x="3060" y="7224"/>
                    <a:pt x="3470" y="6872"/>
                  </a:cubicBezTo>
                  <a:lnTo>
                    <a:pt x="5038" y="5438"/>
                  </a:lnTo>
                  <a:lnTo>
                    <a:pt x="5672" y="4904"/>
                  </a:lnTo>
                  <a:lnTo>
                    <a:pt x="6906" y="3770"/>
                  </a:lnTo>
                  <a:lnTo>
                    <a:pt x="7239" y="3503"/>
                  </a:lnTo>
                  <a:cubicBezTo>
                    <a:pt x="8140" y="2669"/>
                    <a:pt x="8173" y="1202"/>
                    <a:pt x="7339" y="234"/>
                  </a:cubicBezTo>
                  <a:lnTo>
                    <a:pt x="7139" y="1"/>
                  </a:lnTo>
                  <a:close/>
                </a:path>
              </a:pathLst>
            </a:custGeom>
            <a:solidFill>
              <a:srgbClr val="FA8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08;p17">
              <a:extLst>
                <a:ext uri="{FF2B5EF4-FFF2-40B4-BE49-F238E27FC236}">
                  <a16:creationId xmlns:a16="http://schemas.microsoft.com/office/drawing/2014/main" id="{66169E81-D3A2-8C4A-8B91-F62AB4A8E181}"/>
                </a:ext>
              </a:extLst>
            </p:cNvPr>
            <p:cNvSpPr/>
            <p:nvPr/>
          </p:nvSpPr>
          <p:spPr>
            <a:xfrm>
              <a:off x="5959450" y="3694705"/>
              <a:ext cx="1272994" cy="1312730"/>
            </a:xfrm>
            <a:custGeom>
              <a:avLst/>
              <a:gdLst/>
              <a:ahLst/>
              <a:cxnLst/>
              <a:rect l="l" t="t" r="r" b="b"/>
              <a:pathLst>
                <a:path w="33125" h="34159" extrusionOk="0">
                  <a:moveTo>
                    <a:pt x="6939" y="1"/>
                  </a:moveTo>
                  <a:lnTo>
                    <a:pt x="1" y="6172"/>
                  </a:lnTo>
                  <a:lnTo>
                    <a:pt x="5671" y="9941"/>
                  </a:lnTo>
                  <a:cubicBezTo>
                    <a:pt x="7106" y="10909"/>
                    <a:pt x="8440" y="12076"/>
                    <a:pt x="9607" y="13344"/>
                  </a:cubicBezTo>
                  <a:lnTo>
                    <a:pt x="28021" y="34159"/>
                  </a:lnTo>
                  <a:lnTo>
                    <a:pt x="33124" y="29622"/>
                  </a:lnTo>
                  <a:lnTo>
                    <a:pt x="6939" y="1"/>
                  </a:lnTo>
                  <a:close/>
                </a:path>
              </a:pathLst>
            </a:custGeom>
            <a:solidFill>
              <a:srgbClr val="EAA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09;p17">
              <a:extLst>
                <a:ext uri="{FF2B5EF4-FFF2-40B4-BE49-F238E27FC236}">
                  <a16:creationId xmlns:a16="http://schemas.microsoft.com/office/drawing/2014/main" id="{6DA07AFD-8269-C74A-85B2-7D02A69768E2}"/>
                </a:ext>
              </a:extLst>
            </p:cNvPr>
            <p:cNvSpPr/>
            <p:nvPr/>
          </p:nvSpPr>
          <p:spPr>
            <a:xfrm>
              <a:off x="6226078" y="3563966"/>
              <a:ext cx="1083265" cy="1269151"/>
            </a:xfrm>
            <a:custGeom>
              <a:avLst/>
              <a:gdLst/>
              <a:ahLst/>
              <a:cxnLst/>
              <a:rect l="l" t="t" r="r" b="b"/>
              <a:pathLst>
                <a:path w="28188" h="33025" extrusionOk="0">
                  <a:moveTo>
                    <a:pt x="3904" y="0"/>
                  </a:moveTo>
                  <a:lnTo>
                    <a:pt x="1" y="3403"/>
                  </a:lnTo>
                  <a:lnTo>
                    <a:pt x="26186" y="33024"/>
                  </a:lnTo>
                  <a:lnTo>
                    <a:pt x="28188" y="31223"/>
                  </a:lnTo>
                  <a:lnTo>
                    <a:pt x="9808" y="10408"/>
                  </a:lnTo>
                  <a:cubicBezTo>
                    <a:pt x="8640" y="9140"/>
                    <a:pt x="7673" y="7673"/>
                    <a:pt x="6906" y="6071"/>
                  </a:cubicBezTo>
                  <a:lnTo>
                    <a:pt x="3904" y="0"/>
                  </a:lnTo>
                  <a:close/>
                </a:path>
              </a:pathLst>
            </a:custGeom>
            <a:solidFill>
              <a:srgbClr val="F9C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10;p17">
              <a:extLst>
                <a:ext uri="{FF2B5EF4-FFF2-40B4-BE49-F238E27FC236}">
                  <a16:creationId xmlns:a16="http://schemas.microsoft.com/office/drawing/2014/main" id="{A97E3F2A-2B42-B44D-8E39-9F72DC07744F}"/>
                </a:ext>
              </a:extLst>
            </p:cNvPr>
            <p:cNvSpPr/>
            <p:nvPr/>
          </p:nvSpPr>
          <p:spPr>
            <a:xfrm>
              <a:off x="7036259" y="4763827"/>
              <a:ext cx="307709" cy="279501"/>
            </a:xfrm>
            <a:custGeom>
              <a:avLst/>
              <a:gdLst/>
              <a:ahLst/>
              <a:cxnLst/>
              <a:rect l="l" t="t" r="r" b="b"/>
              <a:pathLst>
                <a:path w="8007" h="7273" extrusionOk="0">
                  <a:moveTo>
                    <a:pt x="7172" y="1"/>
                  </a:moveTo>
                  <a:lnTo>
                    <a:pt x="5104" y="1802"/>
                  </a:lnTo>
                  <a:lnTo>
                    <a:pt x="1" y="6339"/>
                  </a:lnTo>
                  <a:lnTo>
                    <a:pt x="835" y="7273"/>
                  </a:lnTo>
                  <a:lnTo>
                    <a:pt x="5938" y="2703"/>
                  </a:lnTo>
                  <a:lnTo>
                    <a:pt x="8006" y="935"/>
                  </a:lnTo>
                  <a:lnTo>
                    <a:pt x="71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11;p17">
              <a:extLst>
                <a:ext uri="{FF2B5EF4-FFF2-40B4-BE49-F238E27FC236}">
                  <a16:creationId xmlns:a16="http://schemas.microsoft.com/office/drawing/2014/main" id="{D70231F5-0AE0-4B48-BD26-B3C20D8756DD}"/>
                </a:ext>
              </a:extLst>
            </p:cNvPr>
            <p:cNvSpPr/>
            <p:nvPr/>
          </p:nvSpPr>
          <p:spPr>
            <a:xfrm>
              <a:off x="5859456" y="3453710"/>
              <a:ext cx="516653" cy="482027"/>
            </a:xfrm>
            <a:custGeom>
              <a:avLst/>
              <a:gdLst/>
              <a:ahLst/>
              <a:cxnLst/>
              <a:rect l="l" t="t" r="r" b="b"/>
              <a:pathLst>
                <a:path w="13444" h="12543" extrusionOk="0">
                  <a:moveTo>
                    <a:pt x="11109" y="1"/>
                  </a:moveTo>
                  <a:lnTo>
                    <a:pt x="7106" y="3537"/>
                  </a:lnTo>
                  <a:lnTo>
                    <a:pt x="1" y="9841"/>
                  </a:lnTo>
                  <a:cubicBezTo>
                    <a:pt x="34" y="10041"/>
                    <a:pt x="101" y="10208"/>
                    <a:pt x="168" y="10408"/>
                  </a:cubicBezTo>
                  <a:cubicBezTo>
                    <a:pt x="368" y="10875"/>
                    <a:pt x="668" y="11242"/>
                    <a:pt x="1102" y="11542"/>
                  </a:cubicBezTo>
                  <a:lnTo>
                    <a:pt x="2603" y="12543"/>
                  </a:lnTo>
                  <a:lnTo>
                    <a:pt x="9541" y="6372"/>
                  </a:lnTo>
                  <a:lnTo>
                    <a:pt x="13444" y="2970"/>
                  </a:lnTo>
                  <a:lnTo>
                    <a:pt x="12643" y="1235"/>
                  </a:lnTo>
                  <a:cubicBezTo>
                    <a:pt x="12443" y="768"/>
                    <a:pt x="12043" y="401"/>
                    <a:pt x="11642" y="201"/>
                  </a:cubicBezTo>
                  <a:cubicBezTo>
                    <a:pt x="11476" y="101"/>
                    <a:pt x="11242" y="34"/>
                    <a:pt x="111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12;p17">
              <a:extLst>
                <a:ext uri="{FF2B5EF4-FFF2-40B4-BE49-F238E27FC236}">
                  <a16:creationId xmlns:a16="http://schemas.microsoft.com/office/drawing/2014/main" id="{C66C13C0-3351-BD4B-B526-66DF67DF633E}"/>
                </a:ext>
              </a:extLst>
            </p:cNvPr>
            <p:cNvSpPr/>
            <p:nvPr/>
          </p:nvSpPr>
          <p:spPr>
            <a:xfrm>
              <a:off x="5527459" y="3102421"/>
              <a:ext cx="688397" cy="621682"/>
            </a:xfrm>
            <a:custGeom>
              <a:avLst/>
              <a:gdLst/>
              <a:ahLst/>
              <a:cxnLst/>
              <a:rect l="l" t="t" r="r" b="b"/>
              <a:pathLst>
                <a:path w="17913" h="16177" extrusionOk="0">
                  <a:moveTo>
                    <a:pt x="16157" y="0"/>
                  </a:moveTo>
                  <a:cubicBezTo>
                    <a:pt x="16070" y="0"/>
                    <a:pt x="15984" y="25"/>
                    <a:pt x="15912" y="69"/>
                  </a:cubicBezTo>
                  <a:lnTo>
                    <a:pt x="9607" y="5673"/>
                  </a:lnTo>
                  <a:lnTo>
                    <a:pt x="167" y="14012"/>
                  </a:lnTo>
                  <a:cubicBezTo>
                    <a:pt x="0" y="14179"/>
                    <a:pt x="0" y="14412"/>
                    <a:pt x="134" y="14612"/>
                  </a:cubicBezTo>
                  <a:lnTo>
                    <a:pt x="1435" y="16047"/>
                  </a:lnTo>
                  <a:cubicBezTo>
                    <a:pt x="1523" y="16135"/>
                    <a:pt x="1629" y="16176"/>
                    <a:pt x="1735" y="16176"/>
                  </a:cubicBezTo>
                  <a:cubicBezTo>
                    <a:pt x="1829" y="16176"/>
                    <a:pt x="1923" y="16143"/>
                    <a:pt x="2002" y="16080"/>
                  </a:cubicBezTo>
                  <a:lnTo>
                    <a:pt x="11442" y="7741"/>
                  </a:lnTo>
                  <a:lnTo>
                    <a:pt x="17746" y="2170"/>
                  </a:lnTo>
                  <a:cubicBezTo>
                    <a:pt x="17913" y="2003"/>
                    <a:pt x="17913" y="1736"/>
                    <a:pt x="17780" y="1570"/>
                  </a:cubicBezTo>
                  <a:lnTo>
                    <a:pt x="16479" y="135"/>
                  </a:lnTo>
                  <a:cubicBezTo>
                    <a:pt x="16385" y="41"/>
                    <a:pt x="16270" y="0"/>
                    <a:pt x="161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13;p17">
              <a:extLst>
                <a:ext uri="{FF2B5EF4-FFF2-40B4-BE49-F238E27FC236}">
                  <a16:creationId xmlns:a16="http://schemas.microsoft.com/office/drawing/2014/main" id="{EC1866BF-ECF4-C14A-9855-438420BC9A68}"/>
                </a:ext>
              </a:extLst>
            </p:cNvPr>
            <p:cNvSpPr/>
            <p:nvPr/>
          </p:nvSpPr>
          <p:spPr>
            <a:xfrm>
              <a:off x="6299172" y="3902227"/>
              <a:ext cx="834546" cy="565536"/>
            </a:xfrm>
            <a:custGeom>
              <a:avLst/>
              <a:gdLst/>
              <a:ahLst/>
              <a:cxnLst/>
              <a:rect l="l" t="t" r="r" b="b"/>
              <a:pathLst>
                <a:path w="21716" h="14716" extrusionOk="0">
                  <a:moveTo>
                    <a:pt x="7635" y="0"/>
                  </a:moveTo>
                  <a:cubicBezTo>
                    <a:pt x="5598" y="0"/>
                    <a:pt x="3385" y="283"/>
                    <a:pt x="2235" y="1339"/>
                  </a:cubicBezTo>
                  <a:cubicBezTo>
                    <a:pt x="2235" y="1339"/>
                    <a:pt x="0" y="2940"/>
                    <a:pt x="3169" y="4208"/>
                  </a:cubicBezTo>
                  <a:cubicBezTo>
                    <a:pt x="3169" y="4208"/>
                    <a:pt x="3985" y="4454"/>
                    <a:pt x="5203" y="4454"/>
                  </a:cubicBezTo>
                  <a:cubicBezTo>
                    <a:pt x="6089" y="4454"/>
                    <a:pt x="7188" y="4324"/>
                    <a:pt x="8340" y="3874"/>
                  </a:cubicBezTo>
                  <a:lnTo>
                    <a:pt x="19548" y="14715"/>
                  </a:lnTo>
                  <a:lnTo>
                    <a:pt x="21716" y="12681"/>
                  </a:lnTo>
                  <a:lnTo>
                    <a:pt x="19714" y="8944"/>
                  </a:lnTo>
                  <a:cubicBezTo>
                    <a:pt x="19714" y="8944"/>
                    <a:pt x="17079" y="2006"/>
                    <a:pt x="12076" y="372"/>
                  </a:cubicBezTo>
                  <a:cubicBezTo>
                    <a:pt x="12076" y="372"/>
                    <a:pt x="9971" y="0"/>
                    <a:pt x="7635" y="0"/>
                  </a:cubicBezTo>
                  <a:close/>
                </a:path>
              </a:pathLst>
            </a:custGeom>
            <a:solidFill>
              <a:srgbClr val="FFB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14;p17">
              <a:extLst>
                <a:ext uri="{FF2B5EF4-FFF2-40B4-BE49-F238E27FC236}">
                  <a16:creationId xmlns:a16="http://schemas.microsoft.com/office/drawing/2014/main" id="{2B2F158E-1BB2-CB4B-835C-73F0C8C2693E}"/>
                </a:ext>
              </a:extLst>
            </p:cNvPr>
            <p:cNvSpPr/>
            <p:nvPr/>
          </p:nvSpPr>
          <p:spPr>
            <a:xfrm>
              <a:off x="6499123" y="4503349"/>
              <a:ext cx="300023" cy="258826"/>
            </a:xfrm>
            <a:custGeom>
              <a:avLst/>
              <a:gdLst/>
              <a:ahLst/>
              <a:cxnLst/>
              <a:rect l="l" t="t" r="r" b="b"/>
              <a:pathLst>
                <a:path w="7807" h="6735" extrusionOk="0">
                  <a:moveTo>
                    <a:pt x="6611" y="1"/>
                  </a:moveTo>
                  <a:cubicBezTo>
                    <a:pt x="5723" y="1"/>
                    <a:pt x="4232" y="831"/>
                    <a:pt x="2803" y="2209"/>
                  </a:cubicBezTo>
                  <a:cubicBezTo>
                    <a:pt x="968" y="3943"/>
                    <a:pt x="1" y="5912"/>
                    <a:pt x="635" y="6545"/>
                  </a:cubicBezTo>
                  <a:cubicBezTo>
                    <a:pt x="763" y="6674"/>
                    <a:pt x="954" y="6735"/>
                    <a:pt x="1193" y="6735"/>
                  </a:cubicBezTo>
                  <a:cubicBezTo>
                    <a:pt x="2071" y="6735"/>
                    <a:pt x="3596" y="5907"/>
                    <a:pt x="5038" y="4544"/>
                  </a:cubicBezTo>
                  <a:cubicBezTo>
                    <a:pt x="6839" y="2776"/>
                    <a:pt x="7807" y="808"/>
                    <a:pt x="7206" y="207"/>
                  </a:cubicBezTo>
                  <a:cubicBezTo>
                    <a:pt x="7066" y="67"/>
                    <a:pt x="6863" y="1"/>
                    <a:pt x="6611" y="1"/>
                  </a:cubicBezTo>
                  <a:close/>
                </a:path>
              </a:pathLst>
            </a:custGeom>
            <a:solidFill>
              <a:srgbClr val="FFB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15;p17">
              <a:extLst>
                <a:ext uri="{FF2B5EF4-FFF2-40B4-BE49-F238E27FC236}">
                  <a16:creationId xmlns:a16="http://schemas.microsoft.com/office/drawing/2014/main" id="{8759EF6D-A1A6-CC4A-B5BD-7CE38FC2AA59}"/>
                </a:ext>
              </a:extLst>
            </p:cNvPr>
            <p:cNvSpPr/>
            <p:nvPr/>
          </p:nvSpPr>
          <p:spPr>
            <a:xfrm>
              <a:off x="6376070" y="4364770"/>
              <a:ext cx="367967" cy="319276"/>
            </a:xfrm>
            <a:custGeom>
              <a:avLst/>
              <a:gdLst/>
              <a:ahLst/>
              <a:cxnLst/>
              <a:rect l="l" t="t" r="r" b="b"/>
              <a:pathLst>
                <a:path w="9575" h="8308" extrusionOk="0">
                  <a:moveTo>
                    <a:pt x="8080" y="0"/>
                  </a:moveTo>
                  <a:cubicBezTo>
                    <a:pt x="6998" y="0"/>
                    <a:pt x="5122" y="1038"/>
                    <a:pt x="3370" y="2713"/>
                  </a:cubicBezTo>
                  <a:cubicBezTo>
                    <a:pt x="1168" y="4881"/>
                    <a:pt x="1" y="7316"/>
                    <a:pt x="735" y="8050"/>
                  </a:cubicBezTo>
                  <a:cubicBezTo>
                    <a:pt x="902" y="8225"/>
                    <a:pt x="1148" y="8307"/>
                    <a:pt x="1453" y="8307"/>
                  </a:cubicBezTo>
                  <a:cubicBezTo>
                    <a:pt x="2544" y="8307"/>
                    <a:pt x="4399" y="7250"/>
                    <a:pt x="6172" y="5581"/>
                  </a:cubicBezTo>
                  <a:cubicBezTo>
                    <a:pt x="8373" y="3413"/>
                    <a:pt x="9574" y="1045"/>
                    <a:pt x="8774" y="244"/>
                  </a:cubicBezTo>
                  <a:cubicBezTo>
                    <a:pt x="8615" y="79"/>
                    <a:pt x="8378" y="0"/>
                    <a:pt x="8080" y="0"/>
                  </a:cubicBezTo>
                  <a:close/>
                </a:path>
              </a:pathLst>
            </a:custGeom>
            <a:solidFill>
              <a:srgbClr val="FFB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16;p17">
              <a:extLst>
                <a:ext uri="{FF2B5EF4-FFF2-40B4-BE49-F238E27FC236}">
                  <a16:creationId xmlns:a16="http://schemas.microsoft.com/office/drawing/2014/main" id="{C8117E97-EDE1-DE43-B2C6-C9B7C26B3246}"/>
                </a:ext>
              </a:extLst>
            </p:cNvPr>
            <p:cNvSpPr/>
            <p:nvPr/>
          </p:nvSpPr>
          <p:spPr>
            <a:xfrm>
              <a:off x="6228653" y="4245522"/>
              <a:ext cx="407704" cy="354670"/>
            </a:xfrm>
            <a:custGeom>
              <a:avLst/>
              <a:gdLst/>
              <a:ahLst/>
              <a:cxnLst/>
              <a:rect l="l" t="t" r="r" b="b"/>
              <a:pathLst>
                <a:path w="10609" h="9229" extrusionOk="0">
                  <a:moveTo>
                    <a:pt x="8955" y="1"/>
                  </a:moveTo>
                  <a:cubicBezTo>
                    <a:pt x="7744" y="1"/>
                    <a:pt x="5669" y="1160"/>
                    <a:pt x="3737" y="3014"/>
                  </a:cubicBezTo>
                  <a:cubicBezTo>
                    <a:pt x="1268" y="5415"/>
                    <a:pt x="1" y="8084"/>
                    <a:pt x="835" y="8951"/>
                  </a:cubicBezTo>
                  <a:cubicBezTo>
                    <a:pt x="1015" y="9139"/>
                    <a:pt x="1284" y="9229"/>
                    <a:pt x="1619" y="9229"/>
                  </a:cubicBezTo>
                  <a:cubicBezTo>
                    <a:pt x="2829" y="9229"/>
                    <a:pt x="4906" y="8064"/>
                    <a:pt x="6839" y="6183"/>
                  </a:cubicBezTo>
                  <a:cubicBezTo>
                    <a:pt x="9274" y="3814"/>
                    <a:pt x="10608" y="1146"/>
                    <a:pt x="9741" y="278"/>
                  </a:cubicBezTo>
                  <a:cubicBezTo>
                    <a:pt x="9560" y="90"/>
                    <a:pt x="9290" y="1"/>
                    <a:pt x="8955" y="1"/>
                  </a:cubicBezTo>
                  <a:close/>
                </a:path>
              </a:pathLst>
            </a:custGeom>
            <a:solidFill>
              <a:srgbClr val="FFB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17;p17">
              <a:extLst>
                <a:ext uri="{FF2B5EF4-FFF2-40B4-BE49-F238E27FC236}">
                  <a16:creationId xmlns:a16="http://schemas.microsoft.com/office/drawing/2014/main" id="{A3E664DC-7651-8F4C-8D97-C09D19C9D9EF}"/>
                </a:ext>
              </a:extLst>
            </p:cNvPr>
            <p:cNvSpPr/>
            <p:nvPr/>
          </p:nvSpPr>
          <p:spPr>
            <a:xfrm>
              <a:off x="6109443" y="4150830"/>
              <a:ext cx="378190" cy="325387"/>
            </a:xfrm>
            <a:custGeom>
              <a:avLst/>
              <a:gdLst/>
              <a:ahLst/>
              <a:cxnLst/>
              <a:rect l="l" t="t" r="r" b="b"/>
              <a:pathLst>
                <a:path w="9841" h="8467" extrusionOk="0">
                  <a:moveTo>
                    <a:pt x="8113" y="1"/>
                  </a:moveTo>
                  <a:cubicBezTo>
                    <a:pt x="6954" y="1"/>
                    <a:pt x="5094" y="994"/>
                    <a:pt x="3369" y="2642"/>
                  </a:cubicBezTo>
                  <a:cubicBezTo>
                    <a:pt x="1135" y="4811"/>
                    <a:pt x="0" y="7279"/>
                    <a:pt x="868" y="8146"/>
                  </a:cubicBezTo>
                  <a:cubicBezTo>
                    <a:pt x="1069" y="8364"/>
                    <a:pt x="1368" y="8467"/>
                    <a:pt x="1738" y="8467"/>
                  </a:cubicBezTo>
                  <a:cubicBezTo>
                    <a:pt x="2897" y="8467"/>
                    <a:pt x="4752" y="7455"/>
                    <a:pt x="6472" y="5811"/>
                  </a:cubicBezTo>
                  <a:cubicBezTo>
                    <a:pt x="8707" y="3643"/>
                    <a:pt x="9841" y="1208"/>
                    <a:pt x="8973" y="307"/>
                  </a:cubicBezTo>
                  <a:cubicBezTo>
                    <a:pt x="8774" y="99"/>
                    <a:pt x="8478" y="1"/>
                    <a:pt x="8113" y="1"/>
                  </a:cubicBezTo>
                  <a:close/>
                </a:path>
              </a:pathLst>
            </a:custGeom>
            <a:solidFill>
              <a:srgbClr val="FFB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18;p17">
              <a:extLst>
                <a:ext uri="{FF2B5EF4-FFF2-40B4-BE49-F238E27FC236}">
                  <a16:creationId xmlns:a16="http://schemas.microsoft.com/office/drawing/2014/main" id="{D6000D6C-055B-BC4A-8ADA-62F5E5FBCBCD}"/>
                </a:ext>
              </a:extLst>
            </p:cNvPr>
            <p:cNvSpPr/>
            <p:nvPr/>
          </p:nvSpPr>
          <p:spPr>
            <a:xfrm>
              <a:off x="6619639" y="4038269"/>
              <a:ext cx="347446" cy="308977"/>
            </a:xfrm>
            <a:custGeom>
              <a:avLst/>
              <a:gdLst/>
              <a:ahLst/>
              <a:cxnLst/>
              <a:rect l="l" t="t" r="r" b="b"/>
              <a:pathLst>
                <a:path w="9041" h="8040" extrusionOk="0">
                  <a:moveTo>
                    <a:pt x="501" y="1"/>
                  </a:moveTo>
                  <a:lnTo>
                    <a:pt x="1" y="334"/>
                  </a:lnTo>
                  <a:cubicBezTo>
                    <a:pt x="1" y="334"/>
                    <a:pt x="1568" y="7373"/>
                    <a:pt x="7940" y="8040"/>
                  </a:cubicBezTo>
                  <a:lnTo>
                    <a:pt x="9040" y="7539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FFB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" name="Google Shape;119;p17">
            <a:extLst>
              <a:ext uri="{FF2B5EF4-FFF2-40B4-BE49-F238E27FC236}">
                <a16:creationId xmlns:a16="http://schemas.microsoft.com/office/drawing/2014/main" id="{AD5BA04A-8670-2A42-946C-63B018C15EFC}"/>
              </a:ext>
            </a:extLst>
          </p:cNvPr>
          <p:cNvGrpSpPr/>
          <p:nvPr/>
        </p:nvGrpSpPr>
        <p:grpSpPr>
          <a:xfrm>
            <a:off x="6388906" y="2092212"/>
            <a:ext cx="4731578" cy="2287085"/>
            <a:chOff x="6388906" y="2092212"/>
            <a:chExt cx="4731578" cy="2287085"/>
          </a:xfrm>
        </p:grpSpPr>
        <p:sp>
          <p:nvSpPr>
            <p:cNvPr id="279" name="Google Shape;120;p17">
              <a:extLst>
                <a:ext uri="{FF2B5EF4-FFF2-40B4-BE49-F238E27FC236}">
                  <a16:creationId xmlns:a16="http://schemas.microsoft.com/office/drawing/2014/main" id="{F635975D-B50E-984A-A715-35804DB2C9E3}"/>
                </a:ext>
              </a:extLst>
            </p:cNvPr>
            <p:cNvSpPr/>
            <p:nvPr/>
          </p:nvSpPr>
          <p:spPr>
            <a:xfrm>
              <a:off x="7840022" y="2640992"/>
              <a:ext cx="3280462" cy="1738304"/>
            </a:xfrm>
            <a:custGeom>
              <a:avLst/>
              <a:gdLst/>
              <a:ahLst/>
              <a:cxnLst/>
              <a:rect l="l" t="t" r="r" b="b"/>
              <a:pathLst>
                <a:path w="85362" h="45233" extrusionOk="0">
                  <a:moveTo>
                    <a:pt x="1" y="0"/>
                  </a:moveTo>
                  <a:lnTo>
                    <a:pt x="434" y="2035"/>
                  </a:lnTo>
                  <a:lnTo>
                    <a:pt x="534" y="2068"/>
                  </a:lnTo>
                  <a:lnTo>
                    <a:pt x="82693" y="45233"/>
                  </a:lnTo>
                  <a:lnTo>
                    <a:pt x="85361" y="446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21;p17">
              <a:extLst>
                <a:ext uri="{FF2B5EF4-FFF2-40B4-BE49-F238E27FC236}">
                  <a16:creationId xmlns:a16="http://schemas.microsoft.com/office/drawing/2014/main" id="{0BB1D11E-2F1C-C54B-8E4F-628144EDEBB3}"/>
                </a:ext>
              </a:extLst>
            </p:cNvPr>
            <p:cNvSpPr/>
            <p:nvPr/>
          </p:nvSpPr>
          <p:spPr>
            <a:xfrm>
              <a:off x="7965650" y="2660745"/>
              <a:ext cx="3025363" cy="1704447"/>
            </a:xfrm>
            <a:custGeom>
              <a:avLst/>
              <a:gdLst/>
              <a:ahLst/>
              <a:cxnLst/>
              <a:rect l="l" t="t" r="r" b="b"/>
              <a:pathLst>
                <a:path w="78724" h="44352" extrusionOk="0">
                  <a:moveTo>
                    <a:pt x="2242" y="0"/>
                  </a:moveTo>
                  <a:cubicBezTo>
                    <a:pt x="1865" y="0"/>
                    <a:pt x="1483" y="71"/>
                    <a:pt x="1135" y="220"/>
                  </a:cubicBezTo>
                  <a:cubicBezTo>
                    <a:pt x="434" y="520"/>
                    <a:pt x="34" y="1054"/>
                    <a:pt x="1" y="1788"/>
                  </a:cubicBezTo>
                  <a:lnTo>
                    <a:pt x="601" y="1821"/>
                  </a:lnTo>
                  <a:cubicBezTo>
                    <a:pt x="634" y="1221"/>
                    <a:pt x="1135" y="954"/>
                    <a:pt x="1402" y="821"/>
                  </a:cubicBezTo>
                  <a:cubicBezTo>
                    <a:pt x="1663" y="709"/>
                    <a:pt x="1952" y="657"/>
                    <a:pt x="2239" y="657"/>
                  </a:cubicBezTo>
                  <a:cubicBezTo>
                    <a:pt x="2723" y="657"/>
                    <a:pt x="3202" y="803"/>
                    <a:pt x="3536" y="1054"/>
                  </a:cubicBezTo>
                  <a:cubicBezTo>
                    <a:pt x="4570" y="1955"/>
                    <a:pt x="4871" y="3489"/>
                    <a:pt x="5037" y="4857"/>
                  </a:cubicBezTo>
                  <a:cubicBezTo>
                    <a:pt x="5204" y="6324"/>
                    <a:pt x="5404" y="7992"/>
                    <a:pt x="6572" y="9127"/>
                  </a:cubicBezTo>
                  <a:cubicBezTo>
                    <a:pt x="7342" y="9861"/>
                    <a:pt x="8350" y="10238"/>
                    <a:pt x="9596" y="10238"/>
                  </a:cubicBezTo>
                  <a:cubicBezTo>
                    <a:pt x="10727" y="10238"/>
                    <a:pt x="12054" y="9928"/>
                    <a:pt x="13577" y="9293"/>
                  </a:cubicBezTo>
                  <a:cubicBezTo>
                    <a:pt x="14968" y="8723"/>
                    <a:pt x="16577" y="8044"/>
                    <a:pt x="18073" y="8044"/>
                  </a:cubicBezTo>
                  <a:cubicBezTo>
                    <a:pt x="18767" y="8044"/>
                    <a:pt x="19436" y="8190"/>
                    <a:pt x="20048" y="8559"/>
                  </a:cubicBezTo>
                  <a:cubicBezTo>
                    <a:pt x="21683" y="9560"/>
                    <a:pt x="22050" y="11528"/>
                    <a:pt x="22450" y="13663"/>
                  </a:cubicBezTo>
                  <a:cubicBezTo>
                    <a:pt x="22884" y="15731"/>
                    <a:pt x="23250" y="17899"/>
                    <a:pt x="24952" y="19134"/>
                  </a:cubicBezTo>
                  <a:cubicBezTo>
                    <a:pt x="25824" y="19750"/>
                    <a:pt x="26777" y="19967"/>
                    <a:pt x="27769" y="19967"/>
                  </a:cubicBezTo>
                  <a:cubicBezTo>
                    <a:pt x="28978" y="19967"/>
                    <a:pt x="30244" y="19645"/>
                    <a:pt x="31490" y="19334"/>
                  </a:cubicBezTo>
                  <a:cubicBezTo>
                    <a:pt x="32749" y="19024"/>
                    <a:pt x="33974" y="18725"/>
                    <a:pt x="35114" y="18725"/>
                  </a:cubicBezTo>
                  <a:cubicBezTo>
                    <a:pt x="35936" y="18725"/>
                    <a:pt x="36714" y="18881"/>
                    <a:pt x="37427" y="19300"/>
                  </a:cubicBezTo>
                  <a:cubicBezTo>
                    <a:pt x="39229" y="20335"/>
                    <a:pt x="39796" y="22569"/>
                    <a:pt x="40429" y="24738"/>
                  </a:cubicBezTo>
                  <a:cubicBezTo>
                    <a:pt x="41097" y="27206"/>
                    <a:pt x="41797" y="29741"/>
                    <a:pt x="44199" y="30575"/>
                  </a:cubicBezTo>
                  <a:cubicBezTo>
                    <a:pt x="44660" y="30740"/>
                    <a:pt x="45118" y="30813"/>
                    <a:pt x="45572" y="30813"/>
                  </a:cubicBezTo>
                  <a:cubicBezTo>
                    <a:pt x="47322" y="30813"/>
                    <a:pt x="49021" y="29733"/>
                    <a:pt x="50637" y="28674"/>
                  </a:cubicBezTo>
                  <a:cubicBezTo>
                    <a:pt x="52284" y="27611"/>
                    <a:pt x="53826" y="26633"/>
                    <a:pt x="55396" y="26633"/>
                  </a:cubicBezTo>
                  <a:cubicBezTo>
                    <a:pt x="55797" y="26633"/>
                    <a:pt x="56200" y="26697"/>
                    <a:pt x="56608" y="26839"/>
                  </a:cubicBezTo>
                  <a:cubicBezTo>
                    <a:pt x="58676" y="27640"/>
                    <a:pt x="59276" y="30041"/>
                    <a:pt x="59910" y="32643"/>
                  </a:cubicBezTo>
                  <a:cubicBezTo>
                    <a:pt x="60544" y="35245"/>
                    <a:pt x="61178" y="38014"/>
                    <a:pt x="63646" y="38814"/>
                  </a:cubicBezTo>
                  <a:cubicBezTo>
                    <a:pt x="64064" y="38945"/>
                    <a:pt x="64479" y="39002"/>
                    <a:pt x="64893" y="39002"/>
                  </a:cubicBezTo>
                  <a:cubicBezTo>
                    <a:pt x="66164" y="39002"/>
                    <a:pt x="67416" y="38467"/>
                    <a:pt x="68650" y="37914"/>
                  </a:cubicBezTo>
                  <a:cubicBezTo>
                    <a:pt x="69617" y="37513"/>
                    <a:pt x="70618" y="37046"/>
                    <a:pt x="71618" y="36880"/>
                  </a:cubicBezTo>
                  <a:cubicBezTo>
                    <a:pt x="71876" y="36838"/>
                    <a:pt x="72136" y="36817"/>
                    <a:pt x="72397" y="36817"/>
                  </a:cubicBezTo>
                  <a:cubicBezTo>
                    <a:pt x="73998" y="36817"/>
                    <a:pt x="75618" y="37586"/>
                    <a:pt x="76622" y="38848"/>
                  </a:cubicBezTo>
                  <a:cubicBezTo>
                    <a:pt x="77789" y="40315"/>
                    <a:pt x="78090" y="42417"/>
                    <a:pt x="77356" y="44185"/>
                  </a:cubicBezTo>
                  <a:lnTo>
                    <a:pt x="77923" y="44352"/>
                  </a:lnTo>
                  <a:cubicBezTo>
                    <a:pt x="78723" y="42384"/>
                    <a:pt x="78390" y="40049"/>
                    <a:pt x="77089" y="38381"/>
                  </a:cubicBezTo>
                  <a:cubicBezTo>
                    <a:pt x="75973" y="36950"/>
                    <a:pt x="74195" y="36109"/>
                    <a:pt x="72385" y="36109"/>
                  </a:cubicBezTo>
                  <a:cubicBezTo>
                    <a:pt x="72085" y="36109"/>
                    <a:pt x="71784" y="36132"/>
                    <a:pt x="71485" y="36179"/>
                  </a:cubicBezTo>
                  <a:cubicBezTo>
                    <a:pt x="70417" y="36346"/>
                    <a:pt x="69383" y="36813"/>
                    <a:pt x="68383" y="37247"/>
                  </a:cubicBezTo>
                  <a:cubicBezTo>
                    <a:pt x="67155" y="37809"/>
                    <a:pt x="65987" y="38293"/>
                    <a:pt x="64847" y="38293"/>
                  </a:cubicBezTo>
                  <a:cubicBezTo>
                    <a:pt x="64500" y="38293"/>
                    <a:pt x="64155" y="38248"/>
                    <a:pt x="63813" y="38147"/>
                  </a:cubicBezTo>
                  <a:cubicBezTo>
                    <a:pt x="61645" y="37413"/>
                    <a:pt x="61077" y="35012"/>
                    <a:pt x="60477" y="32410"/>
                  </a:cubicBezTo>
                  <a:cubicBezTo>
                    <a:pt x="59843" y="29808"/>
                    <a:pt x="59243" y="27139"/>
                    <a:pt x="56808" y="26205"/>
                  </a:cubicBezTo>
                  <a:cubicBezTo>
                    <a:pt x="56327" y="26019"/>
                    <a:pt x="55850" y="25937"/>
                    <a:pt x="55376" y="25937"/>
                  </a:cubicBezTo>
                  <a:cubicBezTo>
                    <a:pt x="53644" y="25937"/>
                    <a:pt x="51953" y="27026"/>
                    <a:pt x="50303" y="28073"/>
                  </a:cubicBezTo>
                  <a:cubicBezTo>
                    <a:pt x="48655" y="29127"/>
                    <a:pt x="47095" y="30159"/>
                    <a:pt x="45516" y="30159"/>
                  </a:cubicBezTo>
                  <a:cubicBezTo>
                    <a:pt x="45145" y="30159"/>
                    <a:pt x="44773" y="30102"/>
                    <a:pt x="44399" y="29975"/>
                  </a:cubicBezTo>
                  <a:cubicBezTo>
                    <a:pt x="42297" y="29241"/>
                    <a:pt x="41697" y="26973"/>
                    <a:pt x="41030" y="24538"/>
                  </a:cubicBezTo>
                  <a:cubicBezTo>
                    <a:pt x="40396" y="22236"/>
                    <a:pt x="39729" y="19868"/>
                    <a:pt x="37727" y="18700"/>
                  </a:cubicBezTo>
                  <a:cubicBezTo>
                    <a:pt x="36920" y="18227"/>
                    <a:pt x="36054" y="18055"/>
                    <a:pt x="35162" y="18055"/>
                  </a:cubicBezTo>
                  <a:cubicBezTo>
                    <a:pt x="33917" y="18055"/>
                    <a:pt x="32620" y="18389"/>
                    <a:pt x="31356" y="18700"/>
                  </a:cubicBezTo>
                  <a:cubicBezTo>
                    <a:pt x="30091" y="18998"/>
                    <a:pt x="28867" y="19306"/>
                    <a:pt x="27743" y="19306"/>
                  </a:cubicBezTo>
                  <a:cubicBezTo>
                    <a:pt x="26851" y="19306"/>
                    <a:pt x="26023" y="19112"/>
                    <a:pt x="25285" y="18567"/>
                  </a:cubicBezTo>
                  <a:cubicBezTo>
                    <a:pt x="23784" y="17499"/>
                    <a:pt x="23417" y="15564"/>
                    <a:pt x="23050" y="13530"/>
                  </a:cubicBezTo>
                  <a:cubicBezTo>
                    <a:pt x="22617" y="11361"/>
                    <a:pt x="22216" y="9160"/>
                    <a:pt x="20315" y="8026"/>
                  </a:cubicBezTo>
                  <a:cubicBezTo>
                    <a:pt x="19594" y="7589"/>
                    <a:pt x="18809" y="7420"/>
                    <a:pt x="18007" y="7420"/>
                  </a:cubicBezTo>
                  <a:cubicBezTo>
                    <a:pt x="16361" y="7420"/>
                    <a:pt x="14645" y="8132"/>
                    <a:pt x="13277" y="8693"/>
                  </a:cubicBezTo>
                  <a:cubicBezTo>
                    <a:pt x="11813" y="9285"/>
                    <a:pt x="10560" y="9577"/>
                    <a:pt x="9518" y="9577"/>
                  </a:cubicBezTo>
                  <a:cubicBezTo>
                    <a:pt x="8446" y="9577"/>
                    <a:pt x="7598" y="9268"/>
                    <a:pt x="6972" y="8660"/>
                  </a:cubicBezTo>
                  <a:cubicBezTo>
                    <a:pt x="6038" y="7692"/>
                    <a:pt x="5838" y="6158"/>
                    <a:pt x="5638" y="4790"/>
                  </a:cubicBezTo>
                  <a:cubicBezTo>
                    <a:pt x="5471" y="3289"/>
                    <a:pt x="5138" y="1621"/>
                    <a:pt x="3937" y="554"/>
                  </a:cubicBezTo>
                  <a:cubicBezTo>
                    <a:pt x="3498" y="198"/>
                    <a:pt x="2876" y="0"/>
                    <a:pt x="2242" y="0"/>
                  </a:cubicBezTo>
                  <a:close/>
                </a:path>
              </a:pathLst>
            </a:custGeom>
            <a:solidFill>
              <a:srgbClr val="5ED1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22;p17">
              <a:extLst>
                <a:ext uri="{FF2B5EF4-FFF2-40B4-BE49-F238E27FC236}">
                  <a16:creationId xmlns:a16="http://schemas.microsoft.com/office/drawing/2014/main" id="{A4BAC016-81C3-EC44-8FEE-0505784A0713}"/>
                </a:ext>
              </a:extLst>
            </p:cNvPr>
            <p:cNvSpPr/>
            <p:nvPr/>
          </p:nvSpPr>
          <p:spPr>
            <a:xfrm>
              <a:off x="8396374" y="2966571"/>
              <a:ext cx="156449" cy="76975"/>
            </a:xfrm>
            <a:custGeom>
              <a:avLst/>
              <a:gdLst/>
              <a:ahLst/>
              <a:cxnLst/>
              <a:rect l="l" t="t" r="r" b="b"/>
              <a:pathLst>
                <a:path w="4071" h="2003" extrusionOk="0">
                  <a:moveTo>
                    <a:pt x="1668" y="1"/>
                  </a:moveTo>
                  <a:lnTo>
                    <a:pt x="1" y="935"/>
                  </a:lnTo>
                  <a:lnTo>
                    <a:pt x="1969" y="2002"/>
                  </a:lnTo>
                  <a:lnTo>
                    <a:pt x="4070" y="1235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23;p17">
              <a:extLst>
                <a:ext uri="{FF2B5EF4-FFF2-40B4-BE49-F238E27FC236}">
                  <a16:creationId xmlns:a16="http://schemas.microsoft.com/office/drawing/2014/main" id="{7AA3F3CC-5773-FE46-8C2E-2F28DA0B288F}"/>
                </a:ext>
              </a:extLst>
            </p:cNvPr>
            <p:cNvSpPr/>
            <p:nvPr/>
          </p:nvSpPr>
          <p:spPr>
            <a:xfrm>
              <a:off x="7929757" y="2690990"/>
              <a:ext cx="110294" cy="89772"/>
            </a:xfrm>
            <a:custGeom>
              <a:avLst/>
              <a:gdLst/>
              <a:ahLst/>
              <a:cxnLst/>
              <a:rect l="l" t="t" r="r" b="b"/>
              <a:pathLst>
                <a:path w="2870" h="2336" extrusionOk="0">
                  <a:moveTo>
                    <a:pt x="134" y="0"/>
                  </a:moveTo>
                  <a:lnTo>
                    <a:pt x="1" y="1735"/>
                  </a:lnTo>
                  <a:lnTo>
                    <a:pt x="1135" y="2335"/>
                  </a:lnTo>
                  <a:lnTo>
                    <a:pt x="2869" y="1401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24;p17">
              <a:extLst>
                <a:ext uri="{FF2B5EF4-FFF2-40B4-BE49-F238E27FC236}">
                  <a16:creationId xmlns:a16="http://schemas.microsoft.com/office/drawing/2014/main" id="{6BB604A4-1506-2D47-B0A8-0E9782742FF8}"/>
                </a:ext>
              </a:extLst>
            </p:cNvPr>
            <p:cNvSpPr/>
            <p:nvPr/>
          </p:nvSpPr>
          <p:spPr>
            <a:xfrm>
              <a:off x="7625929" y="2597413"/>
              <a:ext cx="326924" cy="237267"/>
            </a:xfrm>
            <a:custGeom>
              <a:avLst/>
              <a:gdLst/>
              <a:ahLst/>
              <a:cxnLst/>
              <a:rect l="l" t="t" r="r" b="b"/>
              <a:pathLst>
                <a:path w="8507" h="6174" extrusionOk="0">
                  <a:moveTo>
                    <a:pt x="1202" y="0"/>
                  </a:moveTo>
                  <a:lnTo>
                    <a:pt x="34" y="4303"/>
                  </a:lnTo>
                  <a:cubicBezTo>
                    <a:pt x="1" y="4437"/>
                    <a:pt x="68" y="4537"/>
                    <a:pt x="201" y="4603"/>
                  </a:cubicBezTo>
                  <a:lnTo>
                    <a:pt x="6039" y="6138"/>
                  </a:lnTo>
                  <a:cubicBezTo>
                    <a:pt x="6140" y="6162"/>
                    <a:pt x="6242" y="6174"/>
                    <a:pt x="6342" y="6174"/>
                  </a:cubicBezTo>
                  <a:cubicBezTo>
                    <a:pt x="6931" y="6174"/>
                    <a:pt x="7464" y="5774"/>
                    <a:pt x="7606" y="5204"/>
                  </a:cubicBezTo>
                  <a:lnTo>
                    <a:pt x="8507" y="1935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EAA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25;p17">
              <a:extLst>
                <a:ext uri="{FF2B5EF4-FFF2-40B4-BE49-F238E27FC236}">
                  <a16:creationId xmlns:a16="http://schemas.microsoft.com/office/drawing/2014/main" id="{801AA0F5-B571-AB4F-AA99-2F83714C6288}"/>
                </a:ext>
              </a:extLst>
            </p:cNvPr>
            <p:cNvSpPr/>
            <p:nvPr/>
          </p:nvSpPr>
          <p:spPr>
            <a:xfrm>
              <a:off x="7670815" y="2526548"/>
              <a:ext cx="292299" cy="145227"/>
            </a:xfrm>
            <a:custGeom>
              <a:avLst/>
              <a:gdLst/>
              <a:ahLst/>
              <a:cxnLst/>
              <a:rect l="l" t="t" r="r" b="b"/>
              <a:pathLst>
                <a:path w="7606" h="3779" extrusionOk="0">
                  <a:moveTo>
                    <a:pt x="650" y="1"/>
                  </a:moveTo>
                  <a:cubicBezTo>
                    <a:pt x="567" y="1"/>
                    <a:pt x="489" y="66"/>
                    <a:pt x="434" y="176"/>
                  </a:cubicBezTo>
                  <a:lnTo>
                    <a:pt x="0" y="1844"/>
                  </a:lnTo>
                  <a:lnTo>
                    <a:pt x="7272" y="3779"/>
                  </a:lnTo>
                  <a:lnTo>
                    <a:pt x="7439" y="3145"/>
                  </a:lnTo>
                  <a:cubicBezTo>
                    <a:pt x="7606" y="2445"/>
                    <a:pt x="7206" y="1711"/>
                    <a:pt x="6538" y="1544"/>
                  </a:cubicBezTo>
                  <a:lnTo>
                    <a:pt x="701" y="9"/>
                  </a:lnTo>
                  <a:cubicBezTo>
                    <a:pt x="684" y="4"/>
                    <a:pt x="667" y="1"/>
                    <a:pt x="650" y="1"/>
                  </a:cubicBezTo>
                  <a:close/>
                </a:path>
              </a:pathLst>
            </a:custGeom>
            <a:solidFill>
              <a:srgbClr val="EAA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26;p17">
              <a:extLst>
                <a:ext uri="{FF2B5EF4-FFF2-40B4-BE49-F238E27FC236}">
                  <a16:creationId xmlns:a16="http://schemas.microsoft.com/office/drawing/2014/main" id="{03DCB574-0767-344B-88E9-F49CEA7F84CF}"/>
                </a:ext>
              </a:extLst>
            </p:cNvPr>
            <p:cNvSpPr/>
            <p:nvPr/>
          </p:nvSpPr>
          <p:spPr>
            <a:xfrm>
              <a:off x="7728499" y="2621739"/>
              <a:ext cx="239765" cy="155180"/>
            </a:xfrm>
            <a:custGeom>
              <a:avLst/>
              <a:gdLst/>
              <a:ahLst/>
              <a:cxnLst/>
              <a:rect l="l" t="t" r="r" b="b"/>
              <a:pathLst>
                <a:path w="6239" h="4038" extrusionOk="0">
                  <a:moveTo>
                    <a:pt x="834" y="1"/>
                  </a:moveTo>
                  <a:cubicBezTo>
                    <a:pt x="734" y="1"/>
                    <a:pt x="601" y="34"/>
                    <a:pt x="568" y="168"/>
                  </a:cubicBezTo>
                  <a:lnTo>
                    <a:pt x="0" y="2436"/>
                  </a:lnTo>
                  <a:cubicBezTo>
                    <a:pt x="0" y="2503"/>
                    <a:pt x="34" y="2636"/>
                    <a:pt x="167" y="2669"/>
                  </a:cubicBezTo>
                  <a:lnTo>
                    <a:pt x="5371" y="4037"/>
                  </a:lnTo>
                  <a:cubicBezTo>
                    <a:pt x="5438" y="4037"/>
                    <a:pt x="5571" y="4004"/>
                    <a:pt x="5604" y="3870"/>
                  </a:cubicBezTo>
                  <a:lnTo>
                    <a:pt x="6205" y="1635"/>
                  </a:lnTo>
                  <a:cubicBezTo>
                    <a:pt x="6238" y="1502"/>
                    <a:pt x="6172" y="1369"/>
                    <a:pt x="6038" y="1369"/>
                  </a:cubicBezTo>
                  <a:lnTo>
                    <a:pt x="8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27;p17">
              <a:extLst>
                <a:ext uri="{FF2B5EF4-FFF2-40B4-BE49-F238E27FC236}">
                  <a16:creationId xmlns:a16="http://schemas.microsoft.com/office/drawing/2014/main" id="{9FC269F5-A116-2F41-99CE-81DF20E0AC8A}"/>
                </a:ext>
              </a:extLst>
            </p:cNvPr>
            <p:cNvSpPr/>
            <p:nvPr/>
          </p:nvSpPr>
          <p:spPr>
            <a:xfrm>
              <a:off x="6388906" y="2092212"/>
              <a:ext cx="765333" cy="654770"/>
            </a:xfrm>
            <a:custGeom>
              <a:avLst/>
              <a:gdLst/>
              <a:ahLst/>
              <a:cxnLst/>
              <a:rect l="l" t="t" r="r" b="b"/>
              <a:pathLst>
                <a:path w="19915" h="17038" extrusionOk="0">
                  <a:moveTo>
                    <a:pt x="4747" y="1"/>
                  </a:moveTo>
                  <a:cubicBezTo>
                    <a:pt x="3806" y="1"/>
                    <a:pt x="2894" y="648"/>
                    <a:pt x="2669" y="1605"/>
                  </a:cubicBezTo>
                  <a:lnTo>
                    <a:pt x="267" y="10578"/>
                  </a:lnTo>
                  <a:cubicBezTo>
                    <a:pt x="0" y="11678"/>
                    <a:pt x="701" y="12913"/>
                    <a:pt x="1835" y="13179"/>
                  </a:cubicBezTo>
                  <a:lnTo>
                    <a:pt x="16279" y="17016"/>
                  </a:lnTo>
                  <a:cubicBezTo>
                    <a:pt x="16310" y="17031"/>
                    <a:pt x="16339" y="17038"/>
                    <a:pt x="16366" y="17038"/>
                  </a:cubicBezTo>
                  <a:cubicBezTo>
                    <a:pt x="16455" y="17038"/>
                    <a:pt x="16520" y="16967"/>
                    <a:pt x="16545" y="16915"/>
                  </a:cubicBezTo>
                  <a:lnTo>
                    <a:pt x="19914" y="4173"/>
                  </a:lnTo>
                  <a:cubicBezTo>
                    <a:pt x="19914" y="4106"/>
                    <a:pt x="19881" y="3973"/>
                    <a:pt x="19748" y="3906"/>
                  </a:cubicBezTo>
                  <a:lnTo>
                    <a:pt x="5271" y="70"/>
                  </a:lnTo>
                  <a:cubicBezTo>
                    <a:pt x="5098" y="23"/>
                    <a:pt x="4922" y="1"/>
                    <a:pt x="474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28;p17">
              <a:extLst>
                <a:ext uri="{FF2B5EF4-FFF2-40B4-BE49-F238E27FC236}">
                  <a16:creationId xmlns:a16="http://schemas.microsoft.com/office/drawing/2014/main" id="{873A5245-973B-5E43-8D43-4914181271FA}"/>
                </a:ext>
              </a:extLst>
            </p:cNvPr>
            <p:cNvSpPr/>
            <p:nvPr/>
          </p:nvSpPr>
          <p:spPr>
            <a:xfrm>
              <a:off x="6388906" y="2092212"/>
              <a:ext cx="765333" cy="654770"/>
            </a:xfrm>
            <a:custGeom>
              <a:avLst/>
              <a:gdLst/>
              <a:ahLst/>
              <a:cxnLst/>
              <a:rect l="l" t="t" r="r" b="b"/>
              <a:pathLst>
                <a:path w="19915" h="17038" extrusionOk="0">
                  <a:moveTo>
                    <a:pt x="4747" y="1"/>
                  </a:moveTo>
                  <a:cubicBezTo>
                    <a:pt x="3806" y="1"/>
                    <a:pt x="2894" y="648"/>
                    <a:pt x="2669" y="1605"/>
                  </a:cubicBezTo>
                  <a:lnTo>
                    <a:pt x="267" y="10578"/>
                  </a:lnTo>
                  <a:cubicBezTo>
                    <a:pt x="0" y="11678"/>
                    <a:pt x="701" y="12913"/>
                    <a:pt x="1835" y="13179"/>
                  </a:cubicBezTo>
                  <a:lnTo>
                    <a:pt x="16279" y="17016"/>
                  </a:lnTo>
                  <a:cubicBezTo>
                    <a:pt x="16310" y="17031"/>
                    <a:pt x="16339" y="17038"/>
                    <a:pt x="16366" y="17038"/>
                  </a:cubicBezTo>
                  <a:cubicBezTo>
                    <a:pt x="16455" y="17038"/>
                    <a:pt x="16520" y="16967"/>
                    <a:pt x="16545" y="16915"/>
                  </a:cubicBezTo>
                  <a:lnTo>
                    <a:pt x="19914" y="4173"/>
                  </a:lnTo>
                  <a:cubicBezTo>
                    <a:pt x="19914" y="4106"/>
                    <a:pt x="19881" y="3973"/>
                    <a:pt x="19748" y="3906"/>
                  </a:cubicBezTo>
                  <a:lnTo>
                    <a:pt x="5271" y="70"/>
                  </a:lnTo>
                  <a:cubicBezTo>
                    <a:pt x="5098" y="23"/>
                    <a:pt x="4922" y="1"/>
                    <a:pt x="4747" y="1"/>
                  </a:cubicBezTo>
                  <a:close/>
                </a:path>
              </a:pathLst>
            </a:custGeom>
            <a:solidFill>
              <a:srgbClr val="5ED1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29;p17">
              <a:extLst>
                <a:ext uri="{FF2B5EF4-FFF2-40B4-BE49-F238E27FC236}">
                  <a16:creationId xmlns:a16="http://schemas.microsoft.com/office/drawing/2014/main" id="{B17749BF-D9F3-7C4D-BEB1-FEE95EFC7076}"/>
                </a:ext>
              </a:extLst>
            </p:cNvPr>
            <p:cNvSpPr/>
            <p:nvPr/>
          </p:nvSpPr>
          <p:spPr>
            <a:xfrm>
              <a:off x="6973464" y="2376901"/>
              <a:ext cx="142306" cy="201988"/>
            </a:xfrm>
            <a:custGeom>
              <a:avLst/>
              <a:gdLst/>
              <a:ahLst/>
              <a:cxnLst/>
              <a:rect l="l" t="t" r="r" b="b"/>
              <a:pathLst>
                <a:path w="3703" h="5256" extrusionOk="0">
                  <a:moveTo>
                    <a:pt x="1368" y="1"/>
                  </a:moveTo>
                  <a:lnTo>
                    <a:pt x="0" y="5171"/>
                  </a:lnTo>
                  <a:cubicBezTo>
                    <a:pt x="233" y="5228"/>
                    <a:pt x="465" y="5255"/>
                    <a:pt x="692" y="5255"/>
                  </a:cubicBezTo>
                  <a:cubicBezTo>
                    <a:pt x="1930" y="5255"/>
                    <a:pt x="3026" y="4448"/>
                    <a:pt x="3336" y="3236"/>
                  </a:cubicBezTo>
                  <a:cubicBezTo>
                    <a:pt x="3703" y="1835"/>
                    <a:pt x="2869" y="368"/>
                    <a:pt x="1401" y="1"/>
                  </a:cubicBezTo>
                  <a:close/>
                </a:path>
              </a:pathLst>
            </a:custGeom>
            <a:solidFill>
              <a:srgbClr val="EAA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30;p17">
              <a:extLst>
                <a:ext uri="{FF2B5EF4-FFF2-40B4-BE49-F238E27FC236}">
                  <a16:creationId xmlns:a16="http://schemas.microsoft.com/office/drawing/2014/main" id="{0DCB20D2-16CF-F449-AA44-D4B3FB08657B}"/>
                </a:ext>
              </a:extLst>
            </p:cNvPr>
            <p:cNvSpPr/>
            <p:nvPr/>
          </p:nvSpPr>
          <p:spPr>
            <a:xfrm>
              <a:off x="6929846" y="2351269"/>
              <a:ext cx="319238" cy="483334"/>
            </a:xfrm>
            <a:custGeom>
              <a:avLst/>
              <a:gdLst/>
              <a:ahLst/>
              <a:cxnLst/>
              <a:rect l="l" t="t" r="r" b="b"/>
              <a:pathLst>
                <a:path w="8307" h="12577" extrusionOk="0">
                  <a:moveTo>
                    <a:pt x="2703" y="1"/>
                  </a:moveTo>
                  <a:lnTo>
                    <a:pt x="2536" y="601"/>
                  </a:lnTo>
                  <a:lnTo>
                    <a:pt x="2569" y="601"/>
                  </a:lnTo>
                  <a:cubicBezTo>
                    <a:pt x="4004" y="1001"/>
                    <a:pt x="4871" y="2469"/>
                    <a:pt x="4504" y="3870"/>
                  </a:cubicBezTo>
                  <a:cubicBezTo>
                    <a:pt x="4197" y="5044"/>
                    <a:pt x="3116" y="5867"/>
                    <a:pt x="1930" y="5867"/>
                  </a:cubicBezTo>
                  <a:cubicBezTo>
                    <a:pt x="1701" y="5867"/>
                    <a:pt x="1467" y="5836"/>
                    <a:pt x="1235" y="5771"/>
                  </a:cubicBezTo>
                  <a:lnTo>
                    <a:pt x="34" y="10375"/>
                  </a:lnTo>
                  <a:cubicBezTo>
                    <a:pt x="1" y="10508"/>
                    <a:pt x="68" y="10608"/>
                    <a:pt x="201" y="10608"/>
                  </a:cubicBezTo>
                  <a:lnTo>
                    <a:pt x="5338" y="12576"/>
                  </a:lnTo>
                  <a:lnTo>
                    <a:pt x="8307" y="143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0848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31;p17">
              <a:extLst>
                <a:ext uri="{FF2B5EF4-FFF2-40B4-BE49-F238E27FC236}">
                  <a16:creationId xmlns:a16="http://schemas.microsoft.com/office/drawing/2014/main" id="{E2D45803-43D7-624D-95FE-6D3FACDDC705}"/>
                </a:ext>
              </a:extLst>
            </p:cNvPr>
            <p:cNvSpPr/>
            <p:nvPr/>
          </p:nvSpPr>
          <p:spPr>
            <a:xfrm>
              <a:off x="7036259" y="2193283"/>
              <a:ext cx="257712" cy="215708"/>
            </a:xfrm>
            <a:custGeom>
              <a:avLst/>
              <a:gdLst/>
              <a:ahLst/>
              <a:cxnLst/>
              <a:rect l="l" t="t" r="r" b="b"/>
              <a:pathLst>
                <a:path w="6706" h="5613" extrusionOk="0">
                  <a:moveTo>
                    <a:pt x="1215" y="0"/>
                  </a:moveTo>
                  <a:cubicBezTo>
                    <a:pt x="1126" y="0"/>
                    <a:pt x="1035" y="65"/>
                    <a:pt x="1035" y="175"/>
                  </a:cubicBezTo>
                  <a:lnTo>
                    <a:pt x="1" y="4145"/>
                  </a:lnTo>
                  <a:lnTo>
                    <a:pt x="5438" y="5613"/>
                  </a:lnTo>
                  <a:lnTo>
                    <a:pt x="6705" y="843"/>
                  </a:lnTo>
                  <a:lnTo>
                    <a:pt x="1268" y="9"/>
                  </a:lnTo>
                  <a:cubicBezTo>
                    <a:pt x="1251" y="3"/>
                    <a:pt x="1233" y="0"/>
                    <a:pt x="1215" y="0"/>
                  </a:cubicBezTo>
                  <a:close/>
                </a:path>
              </a:pathLst>
            </a:custGeom>
            <a:solidFill>
              <a:srgbClr val="3A87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32;p17">
              <a:extLst>
                <a:ext uri="{FF2B5EF4-FFF2-40B4-BE49-F238E27FC236}">
                  <a16:creationId xmlns:a16="http://schemas.microsoft.com/office/drawing/2014/main" id="{41E62BCA-EC88-C140-B02B-0689C3C34D0C}"/>
                </a:ext>
              </a:extLst>
            </p:cNvPr>
            <p:cNvSpPr/>
            <p:nvPr/>
          </p:nvSpPr>
          <p:spPr>
            <a:xfrm>
              <a:off x="7206773" y="2425631"/>
              <a:ext cx="562769" cy="500781"/>
            </a:xfrm>
            <a:custGeom>
              <a:avLst/>
              <a:gdLst/>
              <a:ahLst/>
              <a:cxnLst/>
              <a:rect l="l" t="t" r="r" b="b"/>
              <a:pathLst>
                <a:path w="14644" h="13031" extrusionOk="0">
                  <a:moveTo>
                    <a:pt x="2936" y="0"/>
                  </a:moveTo>
                  <a:lnTo>
                    <a:pt x="0" y="11142"/>
                  </a:lnTo>
                  <a:lnTo>
                    <a:pt x="11809" y="13010"/>
                  </a:lnTo>
                  <a:cubicBezTo>
                    <a:pt x="11838" y="13024"/>
                    <a:pt x="11865" y="13031"/>
                    <a:pt x="11891" y="13031"/>
                  </a:cubicBezTo>
                  <a:cubicBezTo>
                    <a:pt x="11981" y="13031"/>
                    <a:pt x="12042" y="12947"/>
                    <a:pt x="12042" y="12843"/>
                  </a:cubicBezTo>
                  <a:lnTo>
                    <a:pt x="14644" y="3102"/>
                  </a:lnTo>
                  <a:lnTo>
                    <a:pt x="2936" y="0"/>
                  </a:lnTo>
                  <a:close/>
                </a:path>
              </a:pathLst>
            </a:custGeom>
            <a:solidFill>
              <a:srgbClr val="5ED1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33;p17">
              <a:extLst>
                <a:ext uri="{FF2B5EF4-FFF2-40B4-BE49-F238E27FC236}">
                  <a16:creationId xmlns:a16="http://schemas.microsoft.com/office/drawing/2014/main" id="{01C85821-C1F6-D743-A92A-74D00736577C}"/>
                </a:ext>
              </a:extLst>
            </p:cNvPr>
            <p:cNvSpPr/>
            <p:nvPr/>
          </p:nvSpPr>
          <p:spPr>
            <a:xfrm>
              <a:off x="7319565" y="2248699"/>
              <a:ext cx="487177" cy="297448"/>
            </a:xfrm>
            <a:custGeom>
              <a:avLst/>
              <a:gdLst/>
              <a:ahLst/>
              <a:cxnLst/>
              <a:rect l="l" t="t" r="r" b="b"/>
              <a:pathLst>
                <a:path w="12677" h="7740" extrusionOk="0">
                  <a:moveTo>
                    <a:pt x="1235" y="1"/>
                  </a:moveTo>
                  <a:lnTo>
                    <a:pt x="1" y="4671"/>
                  </a:lnTo>
                  <a:lnTo>
                    <a:pt x="11742" y="7740"/>
                  </a:lnTo>
                  <a:lnTo>
                    <a:pt x="12643" y="4437"/>
                  </a:lnTo>
                  <a:cubicBezTo>
                    <a:pt x="12676" y="4337"/>
                    <a:pt x="12576" y="4204"/>
                    <a:pt x="12443" y="4204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rgbClr val="3A87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34;p17">
              <a:extLst>
                <a:ext uri="{FF2B5EF4-FFF2-40B4-BE49-F238E27FC236}">
                  <a16:creationId xmlns:a16="http://schemas.microsoft.com/office/drawing/2014/main" id="{59E9877D-E225-F24B-AA34-90E30EE047DC}"/>
                </a:ext>
              </a:extLst>
            </p:cNvPr>
            <p:cNvSpPr/>
            <p:nvPr/>
          </p:nvSpPr>
          <p:spPr>
            <a:xfrm>
              <a:off x="7122150" y="2188210"/>
              <a:ext cx="256405" cy="704383"/>
            </a:xfrm>
            <a:custGeom>
              <a:avLst/>
              <a:gdLst/>
              <a:ahLst/>
              <a:cxnLst/>
              <a:rect l="l" t="t" r="r" b="b"/>
              <a:pathLst>
                <a:path w="6672" h="18329" extrusionOk="0">
                  <a:moveTo>
                    <a:pt x="4895" y="1"/>
                  </a:moveTo>
                  <a:cubicBezTo>
                    <a:pt x="4803" y="1"/>
                    <a:pt x="4699" y="83"/>
                    <a:pt x="4671" y="141"/>
                  </a:cubicBezTo>
                  <a:lnTo>
                    <a:pt x="4470" y="975"/>
                  </a:lnTo>
                  <a:lnTo>
                    <a:pt x="3203" y="5678"/>
                  </a:lnTo>
                  <a:lnTo>
                    <a:pt x="267" y="16819"/>
                  </a:lnTo>
                  <a:lnTo>
                    <a:pt x="34" y="17653"/>
                  </a:lnTo>
                  <a:cubicBezTo>
                    <a:pt x="1" y="17753"/>
                    <a:pt x="101" y="17853"/>
                    <a:pt x="167" y="17920"/>
                  </a:cubicBezTo>
                  <a:lnTo>
                    <a:pt x="1768" y="18320"/>
                  </a:lnTo>
                  <a:cubicBezTo>
                    <a:pt x="1780" y="18326"/>
                    <a:pt x="1794" y="18329"/>
                    <a:pt x="1809" y="18329"/>
                  </a:cubicBezTo>
                  <a:cubicBezTo>
                    <a:pt x="1879" y="18329"/>
                    <a:pt x="1975" y="18269"/>
                    <a:pt x="2002" y="18187"/>
                  </a:cubicBezTo>
                  <a:lnTo>
                    <a:pt x="2202" y="17320"/>
                  </a:lnTo>
                  <a:lnTo>
                    <a:pt x="5138" y="6178"/>
                  </a:lnTo>
                  <a:lnTo>
                    <a:pt x="6372" y="1508"/>
                  </a:lnTo>
                  <a:lnTo>
                    <a:pt x="6605" y="641"/>
                  </a:lnTo>
                  <a:cubicBezTo>
                    <a:pt x="6672" y="574"/>
                    <a:pt x="6605" y="441"/>
                    <a:pt x="6505" y="441"/>
                  </a:cubicBezTo>
                  <a:lnTo>
                    <a:pt x="4937" y="7"/>
                  </a:lnTo>
                  <a:cubicBezTo>
                    <a:pt x="4924" y="3"/>
                    <a:pt x="4909" y="1"/>
                    <a:pt x="48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35;p17">
              <a:extLst>
                <a:ext uri="{FF2B5EF4-FFF2-40B4-BE49-F238E27FC236}">
                  <a16:creationId xmlns:a16="http://schemas.microsoft.com/office/drawing/2014/main" id="{0F6593D0-7BFC-2243-9F6B-B8D712785209}"/>
                </a:ext>
              </a:extLst>
            </p:cNvPr>
            <p:cNvSpPr/>
            <p:nvPr/>
          </p:nvSpPr>
          <p:spPr>
            <a:xfrm>
              <a:off x="6615796" y="2279481"/>
              <a:ext cx="256405" cy="256405"/>
            </a:xfrm>
            <a:custGeom>
              <a:avLst/>
              <a:gdLst/>
              <a:ahLst/>
              <a:cxnLst/>
              <a:rect l="l" t="t" r="r" b="b"/>
              <a:pathLst>
                <a:path w="6672" h="6672" extrusionOk="0">
                  <a:moveTo>
                    <a:pt x="3336" y="1"/>
                  </a:moveTo>
                  <a:cubicBezTo>
                    <a:pt x="1502" y="1"/>
                    <a:pt x="0" y="1468"/>
                    <a:pt x="0" y="3336"/>
                  </a:cubicBezTo>
                  <a:cubicBezTo>
                    <a:pt x="0" y="5171"/>
                    <a:pt x="1502" y="6672"/>
                    <a:pt x="3336" y="6672"/>
                  </a:cubicBezTo>
                  <a:cubicBezTo>
                    <a:pt x="5171" y="6672"/>
                    <a:pt x="6672" y="5171"/>
                    <a:pt x="6672" y="3336"/>
                  </a:cubicBezTo>
                  <a:cubicBezTo>
                    <a:pt x="6672" y="1468"/>
                    <a:pt x="5171" y="1"/>
                    <a:pt x="3336" y="1"/>
                  </a:cubicBezTo>
                  <a:close/>
                </a:path>
              </a:pathLst>
            </a:custGeom>
            <a:solidFill>
              <a:srgbClr val="0848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36;p17">
              <a:extLst>
                <a:ext uri="{FF2B5EF4-FFF2-40B4-BE49-F238E27FC236}">
                  <a16:creationId xmlns:a16="http://schemas.microsoft.com/office/drawing/2014/main" id="{06B39463-2B11-5D4D-9472-F1DA7EF6F7A6}"/>
                </a:ext>
              </a:extLst>
            </p:cNvPr>
            <p:cNvSpPr/>
            <p:nvPr/>
          </p:nvSpPr>
          <p:spPr>
            <a:xfrm>
              <a:off x="6651690" y="2322446"/>
              <a:ext cx="187193" cy="169976"/>
            </a:xfrm>
            <a:custGeom>
              <a:avLst/>
              <a:gdLst/>
              <a:ahLst/>
              <a:cxnLst/>
              <a:rect l="l" t="t" r="r" b="b"/>
              <a:pathLst>
                <a:path w="4871" h="4423" extrusionOk="0">
                  <a:moveTo>
                    <a:pt x="2411" y="0"/>
                  </a:moveTo>
                  <a:cubicBezTo>
                    <a:pt x="1444" y="0"/>
                    <a:pt x="545" y="653"/>
                    <a:pt x="267" y="1651"/>
                  </a:cubicBezTo>
                  <a:cubicBezTo>
                    <a:pt x="0" y="2819"/>
                    <a:pt x="701" y="4086"/>
                    <a:pt x="1868" y="4353"/>
                  </a:cubicBezTo>
                  <a:cubicBezTo>
                    <a:pt x="2051" y="4400"/>
                    <a:pt x="2236" y="4423"/>
                    <a:pt x="2418" y="4423"/>
                  </a:cubicBezTo>
                  <a:cubicBezTo>
                    <a:pt x="3399" y="4423"/>
                    <a:pt x="4317" y="3770"/>
                    <a:pt x="4570" y="2785"/>
                  </a:cubicBezTo>
                  <a:cubicBezTo>
                    <a:pt x="4871" y="1618"/>
                    <a:pt x="4170" y="350"/>
                    <a:pt x="3003" y="83"/>
                  </a:cubicBezTo>
                  <a:cubicBezTo>
                    <a:pt x="2806" y="27"/>
                    <a:pt x="2607" y="0"/>
                    <a:pt x="2411" y="0"/>
                  </a:cubicBezTo>
                  <a:close/>
                </a:path>
              </a:pathLst>
            </a:custGeom>
            <a:solidFill>
              <a:srgbClr val="3A87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86912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"/>
          <p:cNvSpPr txBox="1">
            <a:spLocks noGrp="1"/>
          </p:cNvSpPr>
          <p:nvPr>
            <p:ph type="body" idx="1"/>
          </p:nvPr>
        </p:nvSpPr>
        <p:spPr>
          <a:xfrm>
            <a:off x="743524" y="1204098"/>
            <a:ext cx="7743527" cy="3939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n-US" sz="1800" dirty="0"/>
              <a:t>Private broadcasters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corporate-owned, strongly commercialized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800" dirty="0"/>
              <a:t>Public broadcasters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financed by fees, public or state funds with a primary public service mission, and a low degree of commercialization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800" dirty="0"/>
              <a:t>Corporate newspapers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owned by chain or stock exchange-listed company, strongly commercialized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800" dirty="0"/>
              <a:t>Independent newspapers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alternative ownership form, moderate degree of commercialization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800" dirty="0"/>
              <a:t>Popular newspapers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tabloid-style mass market, strongly commercialized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800" dirty="0"/>
              <a:t>Made-for-Web news providers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either online-only pure player or – where nonexistent – online news provider with an independent profile and organizational structure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endParaRPr lang="en-US" sz="1600" dirty="0"/>
          </a:p>
          <a:p>
            <a:pPr marL="171450" indent="-171450">
              <a:buClr>
                <a:schemeClr val="dk1"/>
              </a:buClr>
              <a:buSzPts val="1100"/>
            </a:pP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100" dirty="0"/>
          </a:p>
        </p:txBody>
      </p:sp>
      <p:sp>
        <p:nvSpPr>
          <p:cNvPr id="432" name="Google Shape;432;p32"/>
          <p:cNvSpPr txBox="1">
            <a:spLocks noGrp="1"/>
          </p:cNvSpPr>
          <p:nvPr>
            <p:ph type="title"/>
          </p:nvPr>
        </p:nvSpPr>
        <p:spPr>
          <a:xfrm>
            <a:off x="1413647" y="341795"/>
            <a:ext cx="7378107" cy="676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Typology of media outlet 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dirty="0" err="1"/>
              <a:t>Humprecht</a:t>
            </a:r>
            <a:r>
              <a:rPr lang="en-US" sz="2400" dirty="0"/>
              <a:t> &amp; </a:t>
            </a:r>
            <a:r>
              <a:rPr lang="en-US" sz="2400" dirty="0" err="1"/>
              <a:t>Esser</a:t>
            </a:r>
            <a:r>
              <a:rPr lang="en-US" sz="2400" dirty="0"/>
              <a:t>, 2016) </a:t>
            </a:r>
            <a:br>
              <a:rPr lang="en-US" sz="2400" dirty="0"/>
            </a:br>
            <a:r>
              <a:rPr lang="en-US" sz="2400" dirty="0"/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00AD66-EFD3-6F4D-B3CA-92CB606C3A9A}"/>
              </a:ext>
            </a:extLst>
          </p:cNvPr>
          <p:cNvGrpSpPr/>
          <p:nvPr/>
        </p:nvGrpSpPr>
        <p:grpSpPr>
          <a:xfrm>
            <a:off x="504317" y="373882"/>
            <a:ext cx="875008" cy="689436"/>
            <a:chOff x="545138" y="562186"/>
            <a:chExt cx="875008" cy="689436"/>
          </a:xfrm>
        </p:grpSpPr>
        <p:sp>
          <p:nvSpPr>
            <p:cNvPr id="5" name="Google Shape;836;p38">
              <a:extLst>
                <a:ext uri="{FF2B5EF4-FFF2-40B4-BE49-F238E27FC236}">
                  <a16:creationId xmlns:a16="http://schemas.microsoft.com/office/drawing/2014/main" id="{E46A6C50-8654-394E-8CA1-CC55B8CC5F0D}"/>
                </a:ext>
              </a:extLst>
            </p:cNvPr>
            <p:cNvSpPr/>
            <p:nvPr/>
          </p:nvSpPr>
          <p:spPr>
            <a:xfrm rot="-10251427">
              <a:off x="545138" y="562186"/>
              <a:ext cx="875008" cy="689436"/>
            </a:xfrm>
            <a:custGeom>
              <a:avLst/>
              <a:gdLst/>
              <a:ahLst/>
              <a:cxnLst/>
              <a:rect l="l" t="t" r="r" b="b"/>
              <a:pathLst>
                <a:path w="10238" h="8066" extrusionOk="0">
                  <a:moveTo>
                    <a:pt x="5570" y="0"/>
                  </a:moveTo>
                  <a:cubicBezTo>
                    <a:pt x="4215" y="0"/>
                    <a:pt x="2810" y="534"/>
                    <a:pt x="1825" y="1409"/>
                  </a:cubicBezTo>
                  <a:cubicBezTo>
                    <a:pt x="568" y="2523"/>
                    <a:pt x="0" y="4184"/>
                    <a:pt x="1082" y="6030"/>
                  </a:cubicBezTo>
                  <a:cubicBezTo>
                    <a:pt x="1846" y="7319"/>
                    <a:pt x="3352" y="8066"/>
                    <a:pt x="4858" y="8066"/>
                  </a:cubicBezTo>
                  <a:cubicBezTo>
                    <a:pt x="5075" y="8066"/>
                    <a:pt x="5292" y="8050"/>
                    <a:pt x="5507" y="8018"/>
                  </a:cubicBezTo>
                  <a:cubicBezTo>
                    <a:pt x="7200" y="7767"/>
                    <a:pt x="8686" y="6609"/>
                    <a:pt x="9538" y="5123"/>
                  </a:cubicBezTo>
                  <a:cubicBezTo>
                    <a:pt x="9953" y="4402"/>
                    <a:pt x="10237" y="3550"/>
                    <a:pt x="10052" y="2741"/>
                  </a:cubicBezTo>
                  <a:cubicBezTo>
                    <a:pt x="9746" y="1430"/>
                    <a:pt x="8358" y="709"/>
                    <a:pt x="7091" y="250"/>
                  </a:cubicBezTo>
                  <a:cubicBezTo>
                    <a:pt x="6610" y="80"/>
                    <a:pt x="6094" y="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850;p38">
              <a:extLst>
                <a:ext uri="{FF2B5EF4-FFF2-40B4-BE49-F238E27FC236}">
                  <a16:creationId xmlns:a16="http://schemas.microsoft.com/office/drawing/2014/main" id="{45A3BF9E-2AC2-134C-97B5-2258FD5E9911}"/>
                </a:ext>
              </a:extLst>
            </p:cNvPr>
            <p:cNvGrpSpPr/>
            <p:nvPr/>
          </p:nvGrpSpPr>
          <p:grpSpPr>
            <a:xfrm>
              <a:off x="767557" y="662492"/>
              <a:ext cx="433458" cy="435765"/>
              <a:chOff x="3095745" y="3805393"/>
              <a:chExt cx="352840" cy="354717"/>
            </a:xfrm>
          </p:grpSpPr>
          <p:sp>
            <p:nvSpPr>
              <p:cNvPr id="7" name="Google Shape;851;p38">
                <a:extLst>
                  <a:ext uri="{FF2B5EF4-FFF2-40B4-BE49-F238E27FC236}">
                    <a16:creationId xmlns:a16="http://schemas.microsoft.com/office/drawing/2014/main" id="{BBD92763-3F43-EB40-9C8D-623B44C8B596}"/>
                  </a:ext>
                </a:extLst>
              </p:cNvPr>
              <p:cNvSpPr/>
              <p:nvPr/>
            </p:nvSpPr>
            <p:spPr>
              <a:xfrm>
                <a:off x="3095745" y="3805393"/>
                <a:ext cx="272093" cy="271711"/>
              </a:xfrm>
              <a:custGeom>
                <a:avLst/>
                <a:gdLst/>
                <a:ahLst/>
                <a:cxnLst/>
                <a:rect l="l" t="t" r="r" b="b"/>
                <a:pathLst>
                  <a:path w="8549" h="8537" extrusionOk="0">
                    <a:moveTo>
                      <a:pt x="4025" y="0"/>
                    </a:moveTo>
                    <a:cubicBezTo>
                      <a:pt x="3763" y="0"/>
                      <a:pt x="3525" y="179"/>
                      <a:pt x="3489" y="441"/>
                    </a:cubicBezTo>
                    <a:lnTo>
                      <a:pt x="3322" y="1262"/>
                    </a:lnTo>
                    <a:cubicBezTo>
                      <a:pt x="3155" y="1322"/>
                      <a:pt x="2977" y="1381"/>
                      <a:pt x="2834" y="1465"/>
                    </a:cubicBezTo>
                    <a:lnTo>
                      <a:pt x="2132" y="1012"/>
                    </a:lnTo>
                    <a:cubicBezTo>
                      <a:pt x="2036" y="947"/>
                      <a:pt x="1929" y="915"/>
                      <a:pt x="1825" y="915"/>
                    </a:cubicBezTo>
                    <a:cubicBezTo>
                      <a:pt x="1683" y="915"/>
                      <a:pt x="1544" y="974"/>
                      <a:pt x="1441" y="1084"/>
                    </a:cubicBezTo>
                    <a:lnTo>
                      <a:pt x="1084" y="1441"/>
                    </a:lnTo>
                    <a:cubicBezTo>
                      <a:pt x="905" y="1619"/>
                      <a:pt x="881" y="1917"/>
                      <a:pt x="1012" y="2119"/>
                    </a:cubicBezTo>
                    <a:lnTo>
                      <a:pt x="1477" y="2822"/>
                    </a:lnTo>
                    <a:cubicBezTo>
                      <a:pt x="1381" y="2989"/>
                      <a:pt x="1322" y="3155"/>
                      <a:pt x="1262" y="3310"/>
                    </a:cubicBezTo>
                    <a:lnTo>
                      <a:pt x="453" y="3477"/>
                    </a:lnTo>
                    <a:cubicBezTo>
                      <a:pt x="191" y="3524"/>
                      <a:pt x="0" y="3763"/>
                      <a:pt x="0" y="4013"/>
                    </a:cubicBezTo>
                    <a:lnTo>
                      <a:pt x="0" y="4525"/>
                    </a:lnTo>
                    <a:cubicBezTo>
                      <a:pt x="0" y="4775"/>
                      <a:pt x="179" y="5013"/>
                      <a:pt x="453" y="5060"/>
                    </a:cubicBezTo>
                    <a:lnTo>
                      <a:pt x="1262" y="5215"/>
                    </a:lnTo>
                    <a:cubicBezTo>
                      <a:pt x="1322" y="5382"/>
                      <a:pt x="1381" y="5560"/>
                      <a:pt x="1477" y="5715"/>
                    </a:cubicBezTo>
                    <a:lnTo>
                      <a:pt x="1012" y="6406"/>
                    </a:lnTo>
                    <a:cubicBezTo>
                      <a:pt x="869" y="6632"/>
                      <a:pt x="893" y="6918"/>
                      <a:pt x="1084" y="7096"/>
                    </a:cubicBezTo>
                    <a:lnTo>
                      <a:pt x="1441" y="7453"/>
                    </a:lnTo>
                    <a:cubicBezTo>
                      <a:pt x="1544" y="7557"/>
                      <a:pt x="1687" y="7608"/>
                      <a:pt x="1830" y="7608"/>
                    </a:cubicBezTo>
                    <a:cubicBezTo>
                      <a:pt x="1935" y="7608"/>
                      <a:pt x="2041" y="7580"/>
                      <a:pt x="2132" y="7525"/>
                    </a:cubicBezTo>
                    <a:lnTo>
                      <a:pt x="2834" y="7061"/>
                    </a:lnTo>
                    <a:cubicBezTo>
                      <a:pt x="2989" y="7156"/>
                      <a:pt x="3155" y="7215"/>
                      <a:pt x="3322" y="7275"/>
                    </a:cubicBezTo>
                    <a:lnTo>
                      <a:pt x="3489" y="8096"/>
                    </a:lnTo>
                    <a:cubicBezTo>
                      <a:pt x="3525" y="8346"/>
                      <a:pt x="3763" y="8537"/>
                      <a:pt x="4025" y="8537"/>
                    </a:cubicBezTo>
                    <a:lnTo>
                      <a:pt x="4525" y="8537"/>
                    </a:lnTo>
                    <a:cubicBezTo>
                      <a:pt x="4775" y="8537"/>
                      <a:pt x="5013" y="8358"/>
                      <a:pt x="5060" y="8096"/>
                    </a:cubicBezTo>
                    <a:lnTo>
                      <a:pt x="5227" y="7275"/>
                    </a:lnTo>
                    <a:cubicBezTo>
                      <a:pt x="5358" y="7227"/>
                      <a:pt x="5489" y="7180"/>
                      <a:pt x="5632" y="7120"/>
                    </a:cubicBezTo>
                    <a:cubicBezTo>
                      <a:pt x="5692" y="7084"/>
                      <a:pt x="5727" y="6977"/>
                      <a:pt x="5692" y="6894"/>
                    </a:cubicBezTo>
                    <a:cubicBezTo>
                      <a:pt x="5655" y="6821"/>
                      <a:pt x="5584" y="6790"/>
                      <a:pt x="5515" y="6790"/>
                    </a:cubicBezTo>
                    <a:cubicBezTo>
                      <a:pt x="5494" y="6790"/>
                      <a:pt x="5473" y="6793"/>
                      <a:pt x="5453" y="6799"/>
                    </a:cubicBezTo>
                    <a:cubicBezTo>
                      <a:pt x="5299" y="6870"/>
                      <a:pt x="5156" y="6918"/>
                      <a:pt x="5001" y="6965"/>
                    </a:cubicBezTo>
                    <a:cubicBezTo>
                      <a:pt x="4941" y="6977"/>
                      <a:pt x="4882" y="7037"/>
                      <a:pt x="4882" y="7096"/>
                    </a:cubicBezTo>
                    <a:lnTo>
                      <a:pt x="4703" y="8025"/>
                    </a:lnTo>
                    <a:cubicBezTo>
                      <a:pt x="4691" y="8108"/>
                      <a:pt x="4596" y="8180"/>
                      <a:pt x="4513" y="8180"/>
                    </a:cubicBezTo>
                    <a:lnTo>
                      <a:pt x="4001" y="8180"/>
                    </a:lnTo>
                    <a:cubicBezTo>
                      <a:pt x="3917" y="8180"/>
                      <a:pt x="3822" y="8120"/>
                      <a:pt x="3810" y="8025"/>
                    </a:cubicBezTo>
                    <a:lnTo>
                      <a:pt x="3632" y="7096"/>
                    </a:lnTo>
                    <a:cubicBezTo>
                      <a:pt x="3620" y="7037"/>
                      <a:pt x="3572" y="6977"/>
                      <a:pt x="3513" y="6965"/>
                    </a:cubicBezTo>
                    <a:cubicBezTo>
                      <a:pt x="3310" y="6906"/>
                      <a:pt x="3096" y="6811"/>
                      <a:pt x="2905" y="6703"/>
                    </a:cubicBezTo>
                    <a:cubicBezTo>
                      <a:pt x="2876" y="6691"/>
                      <a:pt x="2843" y="6686"/>
                      <a:pt x="2812" y="6686"/>
                    </a:cubicBezTo>
                    <a:cubicBezTo>
                      <a:pt x="2780" y="6686"/>
                      <a:pt x="2751" y="6691"/>
                      <a:pt x="2727" y="6703"/>
                    </a:cubicBezTo>
                    <a:lnTo>
                      <a:pt x="1941" y="7227"/>
                    </a:lnTo>
                    <a:cubicBezTo>
                      <a:pt x="1904" y="7249"/>
                      <a:pt x="1864" y="7260"/>
                      <a:pt x="1824" y="7260"/>
                    </a:cubicBezTo>
                    <a:cubicBezTo>
                      <a:pt x="1774" y="7260"/>
                      <a:pt x="1725" y="7243"/>
                      <a:pt x="1679" y="7203"/>
                    </a:cubicBezTo>
                    <a:lnTo>
                      <a:pt x="1322" y="6846"/>
                    </a:lnTo>
                    <a:cubicBezTo>
                      <a:pt x="1262" y="6787"/>
                      <a:pt x="1250" y="6680"/>
                      <a:pt x="1298" y="6584"/>
                    </a:cubicBezTo>
                    <a:lnTo>
                      <a:pt x="1822" y="5799"/>
                    </a:lnTo>
                    <a:cubicBezTo>
                      <a:pt x="1846" y="5739"/>
                      <a:pt x="1858" y="5679"/>
                      <a:pt x="1822" y="5620"/>
                    </a:cubicBezTo>
                    <a:cubicBezTo>
                      <a:pt x="1715" y="5429"/>
                      <a:pt x="1620" y="5215"/>
                      <a:pt x="1560" y="5013"/>
                    </a:cubicBezTo>
                    <a:cubicBezTo>
                      <a:pt x="1548" y="4953"/>
                      <a:pt x="1489" y="4894"/>
                      <a:pt x="1429" y="4894"/>
                    </a:cubicBezTo>
                    <a:lnTo>
                      <a:pt x="512" y="4715"/>
                    </a:lnTo>
                    <a:cubicBezTo>
                      <a:pt x="417" y="4703"/>
                      <a:pt x="346" y="4608"/>
                      <a:pt x="346" y="4525"/>
                    </a:cubicBezTo>
                    <a:lnTo>
                      <a:pt x="346" y="4013"/>
                    </a:lnTo>
                    <a:cubicBezTo>
                      <a:pt x="346" y="3929"/>
                      <a:pt x="405" y="3834"/>
                      <a:pt x="512" y="3822"/>
                    </a:cubicBezTo>
                    <a:lnTo>
                      <a:pt x="1429" y="3643"/>
                    </a:lnTo>
                    <a:cubicBezTo>
                      <a:pt x="1489" y="3632"/>
                      <a:pt x="1548" y="3584"/>
                      <a:pt x="1560" y="3524"/>
                    </a:cubicBezTo>
                    <a:cubicBezTo>
                      <a:pt x="1620" y="3322"/>
                      <a:pt x="1715" y="3108"/>
                      <a:pt x="1822" y="2917"/>
                    </a:cubicBezTo>
                    <a:cubicBezTo>
                      <a:pt x="1846" y="2858"/>
                      <a:pt x="1846" y="2786"/>
                      <a:pt x="1822" y="2739"/>
                    </a:cubicBezTo>
                    <a:lnTo>
                      <a:pt x="1298" y="1941"/>
                    </a:lnTo>
                    <a:cubicBezTo>
                      <a:pt x="1250" y="1869"/>
                      <a:pt x="1250" y="1762"/>
                      <a:pt x="1322" y="1691"/>
                    </a:cubicBezTo>
                    <a:lnTo>
                      <a:pt x="1679" y="1334"/>
                    </a:lnTo>
                    <a:cubicBezTo>
                      <a:pt x="1714" y="1299"/>
                      <a:pt x="1765" y="1280"/>
                      <a:pt x="1820" y="1280"/>
                    </a:cubicBezTo>
                    <a:cubicBezTo>
                      <a:pt x="1859" y="1280"/>
                      <a:pt x="1901" y="1290"/>
                      <a:pt x="1941" y="1310"/>
                    </a:cubicBezTo>
                    <a:lnTo>
                      <a:pt x="2727" y="1822"/>
                    </a:lnTo>
                    <a:cubicBezTo>
                      <a:pt x="2759" y="1841"/>
                      <a:pt x="2791" y="1853"/>
                      <a:pt x="2822" y="1853"/>
                    </a:cubicBezTo>
                    <a:cubicBezTo>
                      <a:pt x="2850" y="1853"/>
                      <a:pt x="2878" y="1844"/>
                      <a:pt x="2905" y="1822"/>
                    </a:cubicBezTo>
                    <a:cubicBezTo>
                      <a:pt x="3096" y="1727"/>
                      <a:pt x="3310" y="1631"/>
                      <a:pt x="3513" y="1572"/>
                    </a:cubicBezTo>
                    <a:cubicBezTo>
                      <a:pt x="3572" y="1560"/>
                      <a:pt x="3632" y="1500"/>
                      <a:pt x="3632" y="1441"/>
                    </a:cubicBezTo>
                    <a:lnTo>
                      <a:pt x="3810" y="512"/>
                    </a:lnTo>
                    <a:cubicBezTo>
                      <a:pt x="3822" y="429"/>
                      <a:pt x="3917" y="357"/>
                      <a:pt x="4001" y="357"/>
                    </a:cubicBezTo>
                    <a:lnTo>
                      <a:pt x="4513" y="357"/>
                    </a:lnTo>
                    <a:cubicBezTo>
                      <a:pt x="4596" y="357"/>
                      <a:pt x="4691" y="417"/>
                      <a:pt x="4703" y="512"/>
                    </a:cubicBezTo>
                    <a:lnTo>
                      <a:pt x="4882" y="1441"/>
                    </a:lnTo>
                    <a:cubicBezTo>
                      <a:pt x="4894" y="1500"/>
                      <a:pt x="4941" y="1560"/>
                      <a:pt x="5001" y="1572"/>
                    </a:cubicBezTo>
                    <a:cubicBezTo>
                      <a:pt x="5215" y="1631"/>
                      <a:pt x="5418" y="1727"/>
                      <a:pt x="5608" y="1822"/>
                    </a:cubicBezTo>
                    <a:cubicBezTo>
                      <a:pt x="5638" y="1840"/>
                      <a:pt x="5674" y="1849"/>
                      <a:pt x="5706" y="1849"/>
                    </a:cubicBezTo>
                    <a:cubicBezTo>
                      <a:pt x="5739" y="1849"/>
                      <a:pt x="5769" y="1840"/>
                      <a:pt x="5787" y="1822"/>
                    </a:cubicBezTo>
                    <a:lnTo>
                      <a:pt x="6584" y="1310"/>
                    </a:lnTo>
                    <a:cubicBezTo>
                      <a:pt x="6617" y="1288"/>
                      <a:pt x="6656" y="1277"/>
                      <a:pt x="6696" y="1277"/>
                    </a:cubicBezTo>
                    <a:cubicBezTo>
                      <a:pt x="6745" y="1277"/>
                      <a:pt x="6795" y="1294"/>
                      <a:pt x="6835" y="1334"/>
                    </a:cubicBezTo>
                    <a:lnTo>
                      <a:pt x="7192" y="1691"/>
                    </a:lnTo>
                    <a:cubicBezTo>
                      <a:pt x="7251" y="1750"/>
                      <a:pt x="7263" y="1858"/>
                      <a:pt x="7216" y="1941"/>
                    </a:cubicBezTo>
                    <a:lnTo>
                      <a:pt x="6704" y="2739"/>
                    </a:lnTo>
                    <a:cubicBezTo>
                      <a:pt x="6668" y="2798"/>
                      <a:pt x="6656" y="2858"/>
                      <a:pt x="6704" y="2917"/>
                    </a:cubicBezTo>
                    <a:cubicBezTo>
                      <a:pt x="6799" y="3108"/>
                      <a:pt x="6894" y="3322"/>
                      <a:pt x="6954" y="3524"/>
                    </a:cubicBezTo>
                    <a:cubicBezTo>
                      <a:pt x="6965" y="3584"/>
                      <a:pt x="7025" y="3643"/>
                      <a:pt x="7085" y="3643"/>
                    </a:cubicBezTo>
                    <a:lnTo>
                      <a:pt x="8013" y="3822"/>
                    </a:lnTo>
                    <a:cubicBezTo>
                      <a:pt x="8097" y="3834"/>
                      <a:pt x="8168" y="3929"/>
                      <a:pt x="8168" y="4013"/>
                    </a:cubicBezTo>
                    <a:lnTo>
                      <a:pt x="8168" y="4525"/>
                    </a:lnTo>
                    <a:cubicBezTo>
                      <a:pt x="8168" y="4608"/>
                      <a:pt x="8108" y="4703"/>
                      <a:pt x="8013" y="4715"/>
                    </a:cubicBezTo>
                    <a:lnTo>
                      <a:pt x="7085" y="4894"/>
                    </a:lnTo>
                    <a:cubicBezTo>
                      <a:pt x="7025" y="4906"/>
                      <a:pt x="6965" y="4953"/>
                      <a:pt x="6954" y="5013"/>
                    </a:cubicBezTo>
                    <a:cubicBezTo>
                      <a:pt x="6906" y="5156"/>
                      <a:pt x="6846" y="5322"/>
                      <a:pt x="6787" y="5477"/>
                    </a:cubicBezTo>
                    <a:cubicBezTo>
                      <a:pt x="6739" y="5560"/>
                      <a:pt x="6787" y="5668"/>
                      <a:pt x="6882" y="5715"/>
                    </a:cubicBezTo>
                    <a:cubicBezTo>
                      <a:pt x="6903" y="5724"/>
                      <a:pt x="6926" y="5729"/>
                      <a:pt x="6949" y="5729"/>
                    </a:cubicBezTo>
                    <a:cubicBezTo>
                      <a:pt x="7016" y="5729"/>
                      <a:pt x="7085" y="5691"/>
                      <a:pt x="7120" y="5620"/>
                    </a:cubicBezTo>
                    <a:cubicBezTo>
                      <a:pt x="7180" y="5489"/>
                      <a:pt x="7239" y="5358"/>
                      <a:pt x="7275" y="5215"/>
                    </a:cubicBezTo>
                    <a:lnTo>
                      <a:pt x="8097" y="5060"/>
                    </a:lnTo>
                    <a:cubicBezTo>
                      <a:pt x="8347" y="5013"/>
                      <a:pt x="8549" y="4775"/>
                      <a:pt x="8549" y="4525"/>
                    </a:cubicBezTo>
                    <a:lnTo>
                      <a:pt x="8549" y="4013"/>
                    </a:lnTo>
                    <a:cubicBezTo>
                      <a:pt x="8549" y="3763"/>
                      <a:pt x="8370" y="3524"/>
                      <a:pt x="8097" y="3477"/>
                    </a:cubicBezTo>
                    <a:lnTo>
                      <a:pt x="7275" y="3310"/>
                    </a:lnTo>
                    <a:cubicBezTo>
                      <a:pt x="7216" y="3155"/>
                      <a:pt x="7156" y="2977"/>
                      <a:pt x="7073" y="2822"/>
                    </a:cubicBezTo>
                    <a:lnTo>
                      <a:pt x="7537" y="2119"/>
                    </a:lnTo>
                    <a:cubicBezTo>
                      <a:pt x="7680" y="1905"/>
                      <a:pt x="7656" y="1619"/>
                      <a:pt x="7454" y="1441"/>
                    </a:cubicBezTo>
                    <a:lnTo>
                      <a:pt x="7096" y="1084"/>
                    </a:lnTo>
                    <a:cubicBezTo>
                      <a:pt x="6992" y="980"/>
                      <a:pt x="6848" y="924"/>
                      <a:pt x="6705" y="924"/>
                    </a:cubicBezTo>
                    <a:cubicBezTo>
                      <a:pt x="6603" y="924"/>
                      <a:pt x="6502" y="953"/>
                      <a:pt x="6418" y="1012"/>
                    </a:cubicBezTo>
                    <a:lnTo>
                      <a:pt x="5715" y="1465"/>
                    </a:lnTo>
                    <a:cubicBezTo>
                      <a:pt x="5549" y="1381"/>
                      <a:pt x="5394" y="1322"/>
                      <a:pt x="5227" y="1262"/>
                    </a:cubicBezTo>
                    <a:lnTo>
                      <a:pt x="5060" y="441"/>
                    </a:lnTo>
                    <a:cubicBezTo>
                      <a:pt x="5013" y="191"/>
                      <a:pt x="4775" y="0"/>
                      <a:pt x="4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852;p38">
                <a:extLst>
                  <a:ext uri="{FF2B5EF4-FFF2-40B4-BE49-F238E27FC236}">
                    <a16:creationId xmlns:a16="http://schemas.microsoft.com/office/drawing/2014/main" id="{3046374D-2F1E-044C-BC47-7217A75C5F6F}"/>
                  </a:ext>
                </a:extLst>
              </p:cNvPr>
              <p:cNvSpPr/>
              <p:nvPr/>
            </p:nvSpPr>
            <p:spPr>
              <a:xfrm>
                <a:off x="3184798" y="3878883"/>
                <a:ext cx="109550" cy="94018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2954" extrusionOk="0">
                    <a:moveTo>
                      <a:pt x="1465" y="1"/>
                    </a:moveTo>
                    <a:cubicBezTo>
                      <a:pt x="941" y="1"/>
                      <a:pt x="453" y="191"/>
                      <a:pt x="72" y="561"/>
                    </a:cubicBezTo>
                    <a:cubicBezTo>
                      <a:pt x="0" y="632"/>
                      <a:pt x="0" y="739"/>
                      <a:pt x="72" y="811"/>
                    </a:cubicBezTo>
                    <a:cubicBezTo>
                      <a:pt x="113" y="852"/>
                      <a:pt x="158" y="873"/>
                      <a:pt x="203" y="873"/>
                    </a:cubicBezTo>
                    <a:cubicBezTo>
                      <a:pt x="247" y="873"/>
                      <a:pt x="292" y="852"/>
                      <a:pt x="334" y="811"/>
                    </a:cubicBezTo>
                    <a:cubicBezTo>
                      <a:pt x="631" y="513"/>
                      <a:pt x="1024" y="358"/>
                      <a:pt x="1465" y="358"/>
                    </a:cubicBezTo>
                    <a:cubicBezTo>
                      <a:pt x="2358" y="358"/>
                      <a:pt x="3084" y="1084"/>
                      <a:pt x="3084" y="1977"/>
                    </a:cubicBezTo>
                    <a:cubicBezTo>
                      <a:pt x="3084" y="2227"/>
                      <a:pt x="3024" y="2477"/>
                      <a:pt x="2905" y="2716"/>
                    </a:cubicBezTo>
                    <a:cubicBezTo>
                      <a:pt x="2846" y="2799"/>
                      <a:pt x="2894" y="2894"/>
                      <a:pt x="2977" y="2942"/>
                    </a:cubicBezTo>
                    <a:cubicBezTo>
                      <a:pt x="3013" y="2954"/>
                      <a:pt x="3036" y="2954"/>
                      <a:pt x="3048" y="2954"/>
                    </a:cubicBezTo>
                    <a:cubicBezTo>
                      <a:pt x="3108" y="2954"/>
                      <a:pt x="3167" y="2930"/>
                      <a:pt x="3215" y="2870"/>
                    </a:cubicBezTo>
                    <a:cubicBezTo>
                      <a:pt x="3370" y="2585"/>
                      <a:pt x="3441" y="2287"/>
                      <a:pt x="3441" y="1977"/>
                    </a:cubicBezTo>
                    <a:cubicBezTo>
                      <a:pt x="3441" y="894"/>
                      <a:pt x="2560" y="1"/>
                      <a:pt x="1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853;p38">
                <a:extLst>
                  <a:ext uri="{FF2B5EF4-FFF2-40B4-BE49-F238E27FC236}">
                    <a16:creationId xmlns:a16="http://schemas.microsoft.com/office/drawing/2014/main" id="{008A230D-29A9-1342-849F-3E35B6F6457B}"/>
                  </a:ext>
                </a:extLst>
              </p:cNvPr>
              <p:cNvSpPr/>
              <p:nvPr/>
            </p:nvSpPr>
            <p:spPr>
              <a:xfrm>
                <a:off x="3168120" y="3917331"/>
                <a:ext cx="102707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2734" extrusionOk="0">
                    <a:moveTo>
                      <a:pt x="277" y="0"/>
                    </a:moveTo>
                    <a:cubicBezTo>
                      <a:pt x="203" y="0"/>
                      <a:pt x="136" y="38"/>
                      <a:pt x="108" y="115"/>
                    </a:cubicBezTo>
                    <a:cubicBezTo>
                      <a:pt x="36" y="317"/>
                      <a:pt x="0" y="531"/>
                      <a:pt x="0" y="758"/>
                    </a:cubicBezTo>
                    <a:cubicBezTo>
                      <a:pt x="0" y="1841"/>
                      <a:pt x="881" y="2734"/>
                      <a:pt x="1977" y="2734"/>
                    </a:cubicBezTo>
                    <a:cubicBezTo>
                      <a:pt x="2394" y="2734"/>
                      <a:pt x="2798" y="2603"/>
                      <a:pt x="3144" y="2365"/>
                    </a:cubicBezTo>
                    <a:cubicBezTo>
                      <a:pt x="3215" y="2305"/>
                      <a:pt x="3227" y="2198"/>
                      <a:pt x="3191" y="2127"/>
                    </a:cubicBezTo>
                    <a:cubicBezTo>
                      <a:pt x="3162" y="2075"/>
                      <a:pt x="3106" y="2051"/>
                      <a:pt x="3050" y="2051"/>
                    </a:cubicBezTo>
                    <a:cubicBezTo>
                      <a:pt x="3015" y="2051"/>
                      <a:pt x="2981" y="2061"/>
                      <a:pt x="2953" y="2079"/>
                    </a:cubicBezTo>
                    <a:cubicBezTo>
                      <a:pt x="2667" y="2282"/>
                      <a:pt x="2334" y="2389"/>
                      <a:pt x="2001" y="2389"/>
                    </a:cubicBezTo>
                    <a:cubicBezTo>
                      <a:pt x="1108" y="2389"/>
                      <a:pt x="370" y="1662"/>
                      <a:pt x="370" y="769"/>
                    </a:cubicBezTo>
                    <a:cubicBezTo>
                      <a:pt x="370" y="591"/>
                      <a:pt x="405" y="412"/>
                      <a:pt x="465" y="246"/>
                    </a:cubicBezTo>
                    <a:cubicBezTo>
                      <a:pt x="465" y="138"/>
                      <a:pt x="417" y="43"/>
                      <a:pt x="334" y="7"/>
                    </a:cubicBezTo>
                    <a:cubicBezTo>
                      <a:pt x="315" y="3"/>
                      <a:pt x="296" y="0"/>
                      <a:pt x="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54;p38">
                <a:extLst>
                  <a:ext uri="{FF2B5EF4-FFF2-40B4-BE49-F238E27FC236}">
                    <a16:creationId xmlns:a16="http://schemas.microsoft.com/office/drawing/2014/main" id="{A8682623-48D3-4E4F-AB71-D4A2B8E3AA4C}"/>
                  </a:ext>
                </a:extLst>
              </p:cNvPr>
              <p:cNvSpPr/>
              <p:nvPr/>
            </p:nvSpPr>
            <p:spPr>
              <a:xfrm>
                <a:off x="3264749" y="3976275"/>
                <a:ext cx="183836" cy="183836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776" extrusionOk="0">
                    <a:moveTo>
                      <a:pt x="2739" y="1"/>
                    </a:moveTo>
                    <a:cubicBezTo>
                      <a:pt x="2548" y="1"/>
                      <a:pt x="2370" y="156"/>
                      <a:pt x="2322" y="346"/>
                    </a:cubicBezTo>
                    <a:lnTo>
                      <a:pt x="2215" y="846"/>
                    </a:lnTo>
                    <a:cubicBezTo>
                      <a:pt x="2132" y="882"/>
                      <a:pt x="2036" y="930"/>
                      <a:pt x="1953" y="953"/>
                    </a:cubicBezTo>
                    <a:lnTo>
                      <a:pt x="1525" y="668"/>
                    </a:lnTo>
                    <a:cubicBezTo>
                      <a:pt x="1454" y="627"/>
                      <a:pt x="1372" y="606"/>
                      <a:pt x="1291" y="606"/>
                    </a:cubicBezTo>
                    <a:cubicBezTo>
                      <a:pt x="1181" y="606"/>
                      <a:pt x="1071" y="645"/>
                      <a:pt x="989" y="727"/>
                    </a:cubicBezTo>
                    <a:lnTo>
                      <a:pt x="751" y="965"/>
                    </a:lnTo>
                    <a:cubicBezTo>
                      <a:pt x="620" y="1108"/>
                      <a:pt x="584" y="1322"/>
                      <a:pt x="691" y="1501"/>
                    </a:cubicBezTo>
                    <a:lnTo>
                      <a:pt x="977" y="1942"/>
                    </a:lnTo>
                    <a:cubicBezTo>
                      <a:pt x="917" y="2061"/>
                      <a:pt x="870" y="2180"/>
                      <a:pt x="822" y="2311"/>
                    </a:cubicBezTo>
                    <a:cubicBezTo>
                      <a:pt x="786" y="2394"/>
                      <a:pt x="858" y="2501"/>
                      <a:pt x="941" y="2537"/>
                    </a:cubicBezTo>
                    <a:cubicBezTo>
                      <a:pt x="954" y="2541"/>
                      <a:pt x="967" y="2542"/>
                      <a:pt x="980" y="2542"/>
                    </a:cubicBezTo>
                    <a:cubicBezTo>
                      <a:pt x="1055" y="2542"/>
                      <a:pt x="1137" y="2489"/>
                      <a:pt x="1167" y="2418"/>
                    </a:cubicBezTo>
                    <a:cubicBezTo>
                      <a:pt x="1203" y="2275"/>
                      <a:pt x="1251" y="2144"/>
                      <a:pt x="1322" y="2025"/>
                    </a:cubicBezTo>
                    <a:cubicBezTo>
                      <a:pt x="1358" y="1965"/>
                      <a:pt x="1358" y="1894"/>
                      <a:pt x="1322" y="1846"/>
                    </a:cubicBezTo>
                    <a:lnTo>
                      <a:pt x="989" y="1322"/>
                    </a:lnTo>
                    <a:cubicBezTo>
                      <a:pt x="977" y="1299"/>
                      <a:pt x="977" y="1263"/>
                      <a:pt x="1001" y="1239"/>
                    </a:cubicBezTo>
                    <a:lnTo>
                      <a:pt x="1239" y="1001"/>
                    </a:lnTo>
                    <a:cubicBezTo>
                      <a:pt x="1258" y="981"/>
                      <a:pt x="1274" y="973"/>
                      <a:pt x="1291" y="973"/>
                    </a:cubicBezTo>
                    <a:cubicBezTo>
                      <a:pt x="1304" y="973"/>
                      <a:pt x="1318" y="978"/>
                      <a:pt x="1334" y="989"/>
                    </a:cubicBezTo>
                    <a:lnTo>
                      <a:pt x="1846" y="1322"/>
                    </a:lnTo>
                    <a:cubicBezTo>
                      <a:pt x="1878" y="1342"/>
                      <a:pt x="1910" y="1354"/>
                      <a:pt x="1942" y="1354"/>
                    </a:cubicBezTo>
                    <a:cubicBezTo>
                      <a:pt x="1969" y="1354"/>
                      <a:pt x="1997" y="1345"/>
                      <a:pt x="2025" y="1322"/>
                    </a:cubicBezTo>
                    <a:cubicBezTo>
                      <a:pt x="2144" y="1251"/>
                      <a:pt x="2287" y="1203"/>
                      <a:pt x="2417" y="1156"/>
                    </a:cubicBezTo>
                    <a:cubicBezTo>
                      <a:pt x="2477" y="1144"/>
                      <a:pt x="2537" y="1084"/>
                      <a:pt x="2537" y="1025"/>
                    </a:cubicBezTo>
                    <a:lnTo>
                      <a:pt x="2656" y="418"/>
                    </a:lnTo>
                    <a:cubicBezTo>
                      <a:pt x="2656" y="382"/>
                      <a:pt x="2679" y="358"/>
                      <a:pt x="2727" y="358"/>
                    </a:cubicBezTo>
                    <a:lnTo>
                      <a:pt x="3060" y="358"/>
                    </a:lnTo>
                    <a:cubicBezTo>
                      <a:pt x="3084" y="358"/>
                      <a:pt x="3120" y="394"/>
                      <a:pt x="3132" y="418"/>
                    </a:cubicBezTo>
                    <a:lnTo>
                      <a:pt x="3251" y="1025"/>
                    </a:lnTo>
                    <a:cubicBezTo>
                      <a:pt x="3263" y="1084"/>
                      <a:pt x="3310" y="1144"/>
                      <a:pt x="3370" y="1156"/>
                    </a:cubicBezTo>
                    <a:cubicBezTo>
                      <a:pt x="3501" y="1203"/>
                      <a:pt x="3632" y="1251"/>
                      <a:pt x="3751" y="1322"/>
                    </a:cubicBezTo>
                    <a:cubicBezTo>
                      <a:pt x="3781" y="1340"/>
                      <a:pt x="3816" y="1349"/>
                      <a:pt x="3849" y="1349"/>
                    </a:cubicBezTo>
                    <a:cubicBezTo>
                      <a:pt x="3882" y="1349"/>
                      <a:pt x="3912" y="1340"/>
                      <a:pt x="3930" y="1322"/>
                    </a:cubicBezTo>
                    <a:lnTo>
                      <a:pt x="4453" y="989"/>
                    </a:lnTo>
                    <a:cubicBezTo>
                      <a:pt x="4469" y="978"/>
                      <a:pt x="4483" y="973"/>
                      <a:pt x="4497" y="973"/>
                    </a:cubicBezTo>
                    <a:cubicBezTo>
                      <a:pt x="4513" y="973"/>
                      <a:pt x="4529" y="981"/>
                      <a:pt x="4549" y="1001"/>
                    </a:cubicBezTo>
                    <a:lnTo>
                      <a:pt x="4787" y="1239"/>
                    </a:lnTo>
                    <a:cubicBezTo>
                      <a:pt x="4811" y="1263"/>
                      <a:pt x="4811" y="1299"/>
                      <a:pt x="4799" y="1322"/>
                    </a:cubicBezTo>
                    <a:lnTo>
                      <a:pt x="4453" y="1846"/>
                    </a:lnTo>
                    <a:cubicBezTo>
                      <a:pt x="4430" y="1906"/>
                      <a:pt x="4406" y="1965"/>
                      <a:pt x="4453" y="2025"/>
                    </a:cubicBezTo>
                    <a:cubicBezTo>
                      <a:pt x="4525" y="2144"/>
                      <a:pt x="4573" y="2275"/>
                      <a:pt x="4620" y="2418"/>
                    </a:cubicBezTo>
                    <a:cubicBezTo>
                      <a:pt x="4632" y="2477"/>
                      <a:pt x="4692" y="2537"/>
                      <a:pt x="4751" y="2537"/>
                    </a:cubicBezTo>
                    <a:lnTo>
                      <a:pt x="5358" y="2656"/>
                    </a:lnTo>
                    <a:cubicBezTo>
                      <a:pt x="5394" y="2656"/>
                      <a:pt x="5418" y="2680"/>
                      <a:pt x="5418" y="2727"/>
                    </a:cubicBezTo>
                    <a:lnTo>
                      <a:pt x="5418" y="3049"/>
                    </a:lnTo>
                    <a:cubicBezTo>
                      <a:pt x="5418" y="3085"/>
                      <a:pt x="5394" y="3108"/>
                      <a:pt x="5358" y="3132"/>
                    </a:cubicBezTo>
                    <a:lnTo>
                      <a:pt x="4751" y="3251"/>
                    </a:lnTo>
                    <a:cubicBezTo>
                      <a:pt x="4692" y="3263"/>
                      <a:pt x="4632" y="3311"/>
                      <a:pt x="4620" y="3370"/>
                    </a:cubicBezTo>
                    <a:cubicBezTo>
                      <a:pt x="4573" y="3501"/>
                      <a:pt x="4525" y="3632"/>
                      <a:pt x="4453" y="3751"/>
                    </a:cubicBezTo>
                    <a:cubicBezTo>
                      <a:pt x="4430" y="3811"/>
                      <a:pt x="4430" y="3882"/>
                      <a:pt x="4453" y="3930"/>
                    </a:cubicBezTo>
                    <a:lnTo>
                      <a:pt x="4799" y="4454"/>
                    </a:lnTo>
                    <a:cubicBezTo>
                      <a:pt x="4811" y="4478"/>
                      <a:pt x="4811" y="4513"/>
                      <a:pt x="4787" y="4537"/>
                    </a:cubicBezTo>
                    <a:lnTo>
                      <a:pt x="4549" y="4775"/>
                    </a:lnTo>
                    <a:cubicBezTo>
                      <a:pt x="4526" y="4798"/>
                      <a:pt x="4508" y="4806"/>
                      <a:pt x="4489" y="4806"/>
                    </a:cubicBezTo>
                    <a:cubicBezTo>
                      <a:pt x="4478" y="4806"/>
                      <a:pt x="4467" y="4803"/>
                      <a:pt x="4453" y="4799"/>
                    </a:cubicBezTo>
                    <a:lnTo>
                      <a:pt x="3930" y="4454"/>
                    </a:lnTo>
                    <a:cubicBezTo>
                      <a:pt x="3898" y="4435"/>
                      <a:pt x="3866" y="4422"/>
                      <a:pt x="3834" y="4422"/>
                    </a:cubicBezTo>
                    <a:cubicBezTo>
                      <a:pt x="3806" y="4422"/>
                      <a:pt x="3779" y="4432"/>
                      <a:pt x="3751" y="4454"/>
                    </a:cubicBezTo>
                    <a:cubicBezTo>
                      <a:pt x="3632" y="4525"/>
                      <a:pt x="3501" y="4573"/>
                      <a:pt x="3370" y="4621"/>
                    </a:cubicBezTo>
                    <a:cubicBezTo>
                      <a:pt x="3310" y="4632"/>
                      <a:pt x="3251" y="4692"/>
                      <a:pt x="3251" y="4751"/>
                    </a:cubicBezTo>
                    <a:lnTo>
                      <a:pt x="3132" y="5359"/>
                    </a:lnTo>
                    <a:cubicBezTo>
                      <a:pt x="3132" y="5394"/>
                      <a:pt x="3096" y="5418"/>
                      <a:pt x="3060" y="5418"/>
                    </a:cubicBezTo>
                    <a:lnTo>
                      <a:pt x="2727" y="5418"/>
                    </a:lnTo>
                    <a:cubicBezTo>
                      <a:pt x="2703" y="5418"/>
                      <a:pt x="2668" y="5394"/>
                      <a:pt x="2656" y="5359"/>
                    </a:cubicBezTo>
                    <a:lnTo>
                      <a:pt x="2537" y="4751"/>
                    </a:lnTo>
                    <a:cubicBezTo>
                      <a:pt x="2525" y="4692"/>
                      <a:pt x="2477" y="4632"/>
                      <a:pt x="2417" y="4621"/>
                    </a:cubicBezTo>
                    <a:cubicBezTo>
                      <a:pt x="2287" y="4573"/>
                      <a:pt x="2144" y="4525"/>
                      <a:pt x="2025" y="4454"/>
                    </a:cubicBezTo>
                    <a:cubicBezTo>
                      <a:pt x="1995" y="4436"/>
                      <a:pt x="1962" y="4427"/>
                      <a:pt x="1931" y="4427"/>
                    </a:cubicBezTo>
                    <a:cubicBezTo>
                      <a:pt x="1900" y="4427"/>
                      <a:pt x="1870" y="4436"/>
                      <a:pt x="1846" y="4454"/>
                    </a:cubicBezTo>
                    <a:lnTo>
                      <a:pt x="1334" y="4799"/>
                    </a:lnTo>
                    <a:cubicBezTo>
                      <a:pt x="1321" y="4803"/>
                      <a:pt x="1309" y="4806"/>
                      <a:pt x="1298" y="4806"/>
                    </a:cubicBezTo>
                    <a:cubicBezTo>
                      <a:pt x="1279" y="4806"/>
                      <a:pt x="1261" y="4798"/>
                      <a:pt x="1239" y="4775"/>
                    </a:cubicBezTo>
                    <a:lnTo>
                      <a:pt x="1001" y="4537"/>
                    </a:lnTo>
                    <a:cubicBezTo>
                      <a:pt x="977" y="4513"/>
                      <a:pt x="977" y="4478"/>
                      <a:pt x="989" y="4454"/>
                    </a:cubicBezTo>
                    <a:lnTo>
                      <a:pt x="1322" y="3930"/>
                    </a:lnTo>
                    <a:cubicBezTo>
                      <a:pt x="1358" y="3870"/>
                      <a:pt x="1370" y="3811"/>
                      <a:pt x="1322" y="3751"/>
                    </a:cubicBezTo>
                    <a:cubicBezTo>
                      <a:pt x="1251" y="3632"/>
                      <a:pt x="1215" y="3501"/>
                      <a:pt x="1167" y="3370"/>
                    </a:cubicBezTo>
                    <a:cubicBezTo>
                      <a:pt x="1144" y="3311"/>
                      <a:pt x="1084" y="3251"/>
                      <a:pt x="1024" y="3251"/>
                    </a:cubicBezTo>
                    <a:lnTo>
                      <a:pt x="417" y="3132"/>
                    </a:lnTo>
                    <a:cubicBezTo>
                      <a:pt x="393" y="3132"/>
                      <a:pt x="358" y="3097"/>
                      <a:pt x="358" y="3049"/>
                    </a:cubicBezTo>
                    <a:lnTo>
                      <a:pt x="358" y="2727"/>
                    </a:lnTo>
                    <a:cubicBezTo>
                      <a:pt x="358" y="2692"/>
                      <a:pt x="393" y="2668"/>
                      <a:pt x="417" y="2656"/>
                    </a:cubicBezTo>
                    <a:lnTo>
                      <a:pt x="465" y="2632"/>
                    </a:lnTo>
                    <a:cubicBezTo>
                      <a:pt x="548" y="2620"/>
                      <a:pt x="632" y="2525"/>
                      <a:pt x="596" y="2430"/>
                    </a:cubicBezTo>
                    <a:cubicBezTo>
                      <a:pt x="586" y="2352"/>
                      <a:pt x="520" y="2289"/>
                      <a:pt x="444" y="2289"/>
                    </a:cubicBezTo>
                    <a:cubicBezTo>
                      <a:pt x="428" y="2289"/>
                      <a:pt x="410" y="2292"/>
                      <a:pt x="393" y="2299"/>
                    </a:cubicBezTo>
                    <a:lnTo>
                      <a:pt x="346" y="2311"/>
                    </a:lnTo>
                    <a:cubicBezTo>
                      <a:pt x="155" y="2358"/>
                      <a:pt x="1" y="2513"/>
                      <a:pt x="1" y="2727"/>
                    </a:cubicBezTo>
                    <a:lnTo>
                      <a:pt x="1" y="3049"/>
                    </a:lnTo>
                    <a:cubicBezTo>
                      <a:pt x="1" y="3251"/>
                      <a:pt x="155" y="3430"/>
                      <a:pt x="346" y="3466"/>
                    </a:cubicBezTo>
                    <a:lnTo>
                      <a:pt x="846" y="3573"/>
                    </a:lnTo>
                    <a:cubicBezTo>
                      <a:pt x="882" y="3668"/>
                      <a:pt x="929" y="3751"/>
                      <a:pt x="953" y="3847"/>
                    </a:cubicBezTo>
                    <a:lnTo>
                      <a:pt x="679" y="4275"/>
                    </a:lnTo>
                    <a:cubicBezTo>
                      <a:pt x="572" y="4442"/>
                      <a:pt x="584" y="4656"/>
                      <a:pt x="727" y="4811"/>
                    </a:cubicBezTo>
                    <a:lnTo>
                      <a:pt x="977" y="5049"/>
                    </a:lnTo>
                    <a:cubicBezTo>
                      <a:pt x="1055" y="5127"/>
                      <a:pt x="1163" y="5172"/>
                      <a:pt x="1278" y="5172"/>
                    </a:cubicBezTo>
                    <a:cubicBezTo>
                      <a:pt x="1356" y="5172"/>
                      <a:pt x="1436" y="5152"/>
                      <a:pt x="1513" y="5109"/>
                    </a:cubicBezTo>
                    <a:lnTo>
                      <a:pt x="1941" y="4823"/>
                    </a:lnTo>
                    <a:cubicBezTo>
                      <a:pt x="2025" y="4871"/>
                      <a:pt x="2120" y="4894"/>
                      <a:pt x="2203" y="4930"/>
                    </a:cubicBezTo>
                    <a:lnTo>
                      <a:pt x="2310" y="5430"/>
                    </a:lnTo>
                    <a:cubicBezTo>
                      <a:pt x="2358" y="5633"/>
                      <a:pt x="2513" y="5775"/>
                      <a:pt x="2727" y="5775"/>
                    </a:cubicBezTo>
                    <a:lnTo>
                      <a:pt x="3060" y="5775"/>
                    </a:lnTo>
                    <a:cubicBezTo>
                      <a:pt x="3251" y="5775"/>
                      <a:pt x="3430" y="5633"/>
                      <a:pt x="3465" y="5430"/>
                    </a:cubicBezTo>
                    <a:lnTo>
                      <a:pt x="3572" y="4930"/>
                    </a:lnTo>
                    <a:cubicBezTo>
                      <a:pt x="3668" y="4894"/>
                      <a:pt x="3751" y="4859"/>
                      <a:pt x="3846" y="4823"/>
                    </a:cubicBezTo>
                    <a:lnTo>
                      <a:pt x="4275" y="5109"/>
                    </a:lnTo>
                    <a:cubicBezTo>
                      <a:pt x="4344" y="5153"/>
                      <a:pt x="4422" y="5175"/>
                      <a:pt x="4500" y="5175"/>
                    </a:cubicBezTo>
                    <a:cubicBezTo>
                      <a:pt x="4610" y="5175"/>
                      <a:pt x="4720" y="5132"/>
                      <a:pt x="4811" y="5049"/>
                    </a:cubicBezTo>
                    <a:lnTo>
                      <a:pt x="5049" y="4811"/>
                    </a:lnTo>
                    <a:cubicBezTo>
                      <a:pt x="5180" y="4680"/>
                      <a:pt x="5215" y="4454"/>
                      <a:pt x="5108" y="4275"/>
                    </a:cubicBezTo>
                    <a:lnTo>
                      <a:pt x="4823" y="3847"/>
                    </a:lnTo>
                    <a:cubicBezTo>
                      <a:pt x="4870" y="3751"/>
                      <a:pt x="4894" y="3668"/>
                      <a:pt x="4930" y="3573"/>
                    </a:cubicBezTo>
                    <a:lnTo>
                      <a:pt x="5442" y="3466"/>
                    </a:lnTo>
                    <a:cubicBezTo>
                      <a:pt x="5632" y="3430"/>
                      <a:pt x="5775" y="3263"/>
                      <a:pt x="5775" y="3049"/>
                    </a:cubicBezTo>
                    <a:lnTo>
                      <a:pt x="5775" y="2727"/>
                    </a:lnTo>
                    <a:cubicBezTo>
                      <a:pt x="5775" y="2513"/>
                      <a:pt x="5644" y="2358"/>
                      <a:pt x="5454" y="2311"/>
                    </a:cubicBezTo>
                    <a:lnTo>
                      <a:pt x="4942" y="2204"/>
                    </a:lnTo>
                    <a:cubicBezTo>
                      <a:pt x="4918" y="2120"/>
                      <a:pt x="4870" y="2025"/>
                      <a:pt x="4846" y="1942"/>
                    </a:cubicBezTo>
                    <a:lnTo>
                      <a:pt x="5120" y="1501"/>
                    </a:lnTo>
                    <a:cubicBezTo>
                      <a:pt x="5227" y="1346"/>
                      <a:pt x="5215" y="1120"/>
                      <a:pt x="5061" y="965"/>
                    </a:cubicBezTo>
                    <a:lnTo>
                      <a:pt x="4823" y="727"/>
                    </a:lnTo>
                    <a:cubicBezTo>
                      <a:pt x="4745" y="650"/>
                      <a:pt x="4634" y="610"/>
                      <a:pt x="4520" y="610"/>
                    </a:cubicBezTo>
                    <a:cubicBezTo>
                      <a:pt x="4441" y="610"/>
                      <a:pt x="4360" y="629"/>
                      <a:pt x="4287" y="668"/>
                    </a:cubicBezTo>
                    <a:lnTo>
                      <a:pt x="3858" y="953"/>
                    </a:lnTo>
                    <a:cubicBezTo>
                      <a:pt x="3763" y="906"/>
                      <a:pt x="3680" y="882"/>
                      <a:pt x="3596" y="846"/>
                    </a:cubicBezTo>
                    <a:lnTo>
                      <a:pt x="3489" y="346"/>
                    </a:lnTo>
                    <a:cubicBezTo>
                      <a:pt x="3441" y="156"/>
                      <a:pt x="3275" y="1"/>
                      <a:pt x="3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55;p38">
                <a:extLst>
                  <a:ext uri="{FF2B5EF4-FFF2-40B4-BE49-F238E27FC236}">
                    <a16:creationId xmlns:a16="http://schemas.microsoft.com/office/drawing/2014/main" id="{A3B231A6-4E38-434B-AA2C-08B58C797BD3}"/>
                  </a:ext>
                </a:extLst>
              </p:cNvPr>
              <p:cNvSpPr/>
              <p:nvPr/>
            </p:nvSpPr>
            <p:spPr>
              <a:xfrm>
                <a:off x="3326526" y="4036907"/>
                <a:ext cx="62541" cy="62573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66" extrusionOk="0">
                    <a:moveTo>
                      <a:pt x="977" y="1"/>
                    </a:moveTo>
                    <a:cubicBezTo>
                      <a:pt x="441" y="1"/>
                      <a:pt x="0" y="453"/>
                      <a:pt x="0" y="989"/>
                    </a:cubicBezTo>
                    <a:cubicBezTo>
                      <a:pt x="0" y="1525"/>
                      <a:pt x="441" y="1965"/>
                      <a:pt x="977" y="1965"/>
                    </a:cubicBezTo>
                    <a:cubicBezTo>
                      <a:pt x="1203" y="1965"/>
                      <a:pt x="1417" y="1894"/>
                      <a:pt x="1572" y="1763"/>
                    </a:cubicBezTo>
                    <a:cubicBezTo>
                      <a:pt x="1655" y="1703"/>
                      <a:pt x="1667" y="1596"/>
                      <a:pt x="1608" y="1501"/>
                    </a:cubicBezTo>
                    <a:cubicBezTo>
                      <a:pt x="1574" y="1461"/>
                      <a:pt x="1525" y="1439"/>
                      <a:pt x="1473" y="1439"/>
                    </a:cubicBezTo>
                    <a:cubicBezTo>
                      <a:pt x="1434" y="1439"/>
                      <a:pt x="1394" y="1452"/>
                      <a:pt x="1358" y="1477"/>
                    </a:cubicBezTo>
                    <a:cubicBezTo>
                      <a:pt x="1250" y="1561"/>
                      <a:pt x="1119" y="1608"/>
                      <a:pt x="965" y="1608"/>
                    </a:cubicBezTo>
                    <a:cubicBezTo>
                      <a:pt x="619" y="1608"/>
                      <a:pt x="346" y="1322"/>
                      <a:pt x="346" y="977"/>
                    </a:cubicBezTo>
                    <a:cubicBezTo>
                      <a:pt x="346" y="644"/>
                      <a:pt x="619" y="358"/>
                      <a:pt x="977" y="358"/>
                    </a:cubicBezTo>
                    <a:cubicBezTo>
                      <a:pt x="1322" y="358"/>
                      <a:pt x="1608" y="644"/>
                      <a:pt x="1608" y="989"/>
                    </a:cubicBezTo>
                    <a:cubicBezTo>
                      <a:pt x="1608" y="1084"/>
                      <a:pt x="1679" y="1168"/>
                      <a:pt x="1786" y="1168"/>
                    </a:cubicBezTo>
                    <a:cubicBezTo>
                      <a:pt x="1893" y="1168"/>
                      <a:pt x="1965" y="1084"/>
                      <a:pt x="1965" y="989"/>
                    </a:cubicBezTo>
                    <a:cubicBezTo>
                      <a:pt x="1965" y="453"/>
                      <a:pt x="1512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56;p38">
                <a:extLst>
                  <a:ext uri="{FF2B5EF4-FFF2-40B4-BE49-F238E27FC236}">
                    <a16:creationId xmlns:a16="http://schemas.microsoft.com/office/drawing/2014/main" id="{214736EE-BB57-B64B-8822-EE0E73E8E78D}"/>
                  </a:ext>
                </a:extLst>
              </p:cNvPr>
              <p:cNvSpPr/>
              <p:nvPr/>
            </p:nvSpPr>
            <p:spPr>
              <a:xfrm>
                <a:off x="3196542" y="3907687"/>
                <a:ext cx="68238" cy="68238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144" extrusionOk="0">
                    <a:moveTo>
                      <a:pt x="1072" y="358"/>
                    </a:moveTo>
                    <a:cubicBezTo>
                      <a:pt x="1477" y="358"/>
                      <a:pt x="1786" y="680"/>
                      <a:pt x="1786" y="1072"/>
                    </a:cubicBezTo>
                    <a:cubicBezTo>
                      <a:pt x="1786" y="1477"/>
                      <a:pt x="1465" y="1787"/>
                      <a:pt x="1072" y="1787"/>
                    </a:cubicBezTo>
                    <a:cubicBezTo>
                      <a:pt x="691" y="1787"/>
                      <a:pt x="358" y="1453"/>
                      <a:pt x="358" y="1072"/>
                    </a:cubicBezTo>
                    <a:cubicBezTo>
                      <a:pt x="358" y="668"/>
                      <a:pt x="691" y="358"/>
                      <a:pt x="1072" y="358"/>
                    </a:cubicBezTo>
                    <a:close/>
                    <a:moveTo>
                      <a:pt x="1072" y="1"/>
                    </a:moveTo>
                    <a:cubicBezTo>
                      <a:pt x="477" y="1"/>
                      <a:pt x="0" y="477"/>
                      <a:pt x="0" y="1072"/>
                    </a:cubicBezTo>
                    <a:cubicBezTo>
                      <a:pt x="0" y="1668"/>
                      <a:pt x="477" y="2144"/>
                      <a:pt x="1072" y="2144"/>
                    </a:cubicBezTo>
                    <a:cubicBezTo>
                      <a:pt x="1667" y="2144"/>
                      <a:pt x="2144" y="1656"/>
                      <a:pt x="2144" y="1072"/>
                    </a:cubicBezTo>
                    <a:cubicBezTo>
                      <a:pt x="2144" y="477"/>
                      <a:pt x="1667" y="1"/>
                      <a:pt x="1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2235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"/>
          <p:cNvSpPr txBox="1">
            <a:spLocks noGrp="1"/>
          </p:cNvSpPr>
          <p:nvPr>
            <p:ph type="body" idx="1"/>
          </p:nvPr>
        </p:nvSpPr>
        <p:spPr>
          <a:xfrm>
            <a:off x="743525" y="1204100"/>
            <a:ext cx="7377000" cy="39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endParaRPr lang="en-US" sz="16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6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600" dirty="0"/>
          </a:p>
        </p:txBody>
      </p:sp>
      <p:grpSp>
        <p:nvGrpSpPr>
          <p:cNvPr id="177" name="Google Shape;266;p20">
            <a:extLst>
              <a:ext uri="{FF2B5EF4-FFF2-40B4-BE49-F238E27FC236}">
                <a16:creationId xmlns:a16="http://schemas.microsoft.com/office/drawing/2014/main" id="{0D19F7DE-541B-B24F-A374-38349675938D}"/>
              </a:ext>
            </a:extLst>
          </p:cNvPr>
          <p:cNvGrpSpPr/>
          <p:nvPr/>
        </p:nvGrpSpPr>
        <p:grpSpPr>
          <a:xfrm>
            <a:off x="164491" y="113304"/>
            <a:ext cx="1883765" cy="1725756"/>
            <a:chOff x="2523957" y="1325800"/>
            <a:chExt cx="1883765" cy="1725756"/>
          </a:xfrm>
        </p:grpSpPr>
        <p:grpSp>
          <p:nvGrpSpPr>
            <p:cNvPr id="178" name="Google Shape;267;p20">
              <a:extLst>
                <a:ext uri="{FF2B5EF4-FFF2-40B4-BE49-F238E27FC236}">
                  <a16:creationId xmlns:a16="http://schemas.microsoft.com/office/drawing/2014/main" id="{BC7C2BD3-8FD2-DC4F-B4D1-6FF0B6614F3A}"/>
                </a:ext>
              </a:extLst>
            </p:cNvPr>
            <p:cNvGrpSpPr/>
            <p:nvPr/>
          </p:nvGrpSpPr>
          <p:grpSpPr>
            <a:xfrm>
              <a:off x="2743750" y="1325800"/>
              <a:ext cx="1663972" cy="1538235"/>
              <a:chOff x="2725925" y="1325800"/>
              <a:chExt cx="1663972" cy="1538235"/>
            </a:xfrm>
          </p:grpSpPr>
          <p:sp>
            <p:nvSpPr>
              <p:cNvPr id="187" name="Google Shape;268;p20">
                <a:extLst>
                  <a:ext uri="{FF2B5EF4-FFF2-40B4-BE49-F238E27FC236}">
                    <a16:creationId xmlns:a16="http://schemas.microsoft.com/office/drawing/2014/main" id="{2AB6E0D4-71F9-5646-B794-198A9B282E3E}"/>
                  </a:ext>
                </a:extLst>
              </p:cNvPr>
              <p:cNvSpPr/>
              <p:nvPr/>
            </p:nvSpPr>
            <p:spPr>
              <a:xfrm>
                <a:off x="2804160" y="1419350"/>
                <a:ext cx="1370466" cy="1066912"/>
              </a:xfrm>
              <a:custGeom>
                <a:avLst/>
                <a:gdLst/>
                <a:ahLst/>
                <a:cxnLst/>
                <a:rect l="l" t="t" r="r" b="b"/>
                <a:pathLst>
                  <a:path w="78290" h="60949" extrusionOk="0">
                    <a:moveTo>
                      <a:pt x="47253" y="1"/>
                    </a:moveTo>
                    <a:cubicBezTo>
                      <a:pt x="33695" y="1"/>
                      <a:pt x="17174" y="2328"/>
                      <a:pt x="11575" y="6097"/>
                    </a:cubicBezTo>
                    <a:cubicBezTo>
                      <a:pt x="4637" y="10800"/>
                      <a:pt x="0" y="16704"/>
                      <a:pt x="3803" y="36352"/>
                    </a:cubicBezTo>
                    <a:cubicBezTo>
                      <a:pt x="8036" y="58357"/>
                      <a:pt x="23846" y="60949"/>
                      <a:pt x="31061" y="60949"/>
                    </a:cubicBezTo>
                    <a:cubicBezTo>
                      <a:pt x="33284" y="60949"/>
                      <a:pt x="34692" y="60703"/>
                      <a:pt x="34692" y="60703"/>
                    </a:cubicBezTo>
                    <a:cubicBezTo>
                      <a:pt x="29054" y="59635"/>
                      <a:pt x="21716" y="52497"/>
                      <a:pt x="22083" y="50695"/>
                    </a:cubicBezTo>
                    <a:cubicBezTo>
                      <a:pt x="22416" y="48961"/>
                      <a:pt x="70017" y="51563"/>
                      <a:pt x="74120" y="36819"/>
                    </a:cubicBezTo>
                    <a:cubicBezTo>
                      <a:pt x="78289" y="21941"/>
                      <a:pt x="74954" y="6164"/>
                      <a:pt x="63912" y="1961"/>
                    </a:cubicBezTo>
                    <a:cubicBezTo>
                      <a:pt x="60393" y="614"/>
                      <a:pt x="54214" y="1"/>
                      <a:pt x="47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269;p20">
                <a:extLst>
                  <a:ext uri="{FF2B5EF4-FFF2-40B4-BE49-F238E27FC236}">
                    <a16:creationId xmlns:a16="http://schemas.microsoft.com/office/drawing/2014/main" id="{BFDBDA85-1172-C84E-A1FB-4B428CDE6C02}"/>
                  </a:ext>
                </a:extLst>
              </p:cNvPr>
              <p:cNvSpPr/>
              <p:nvPr/>
            </p:nvSpPr>
            <p:spPr>
              <a:xfrm>
                <a:off x="4016758" y="2199111"/>
                <a:ext cx="189212" cy="90028"/>
              </a:xfrm>
              <a:custGeom>
                <a:avLst/>
                <a:gdLst/>
                <a:ahLst/>
                <a:cxnLst/>
                <a:rect l="l" t="t" r="r" b="b"/>
                <a:pathLst>
                  <a:path w="10809" h="5143" extrusionOk="0">
                    <a:moveTo>
                      <a:pt x="4547" y="1"/>
                    </a:moveTo>
                    <a:cubicBezTo>
                      <a:pt x="2824" y="1"/>
                      <a:pt x="1177" y="738"/>
                      <a:pt x="1" y="2074"/>
                    </a:cubicBezTo>
                    <a:lnTo>
                      <a:pt x="10809" y="5143"/>
                    </a:lnTo>
                    <a:lnTo>
                      <a:pt x="10242" y="3775"/>
                    </a:lnTo>
                    <a:cubicBezTo>
                      <a:pt x="9474" y="1940"/>
                      <a:pt x="7907" y="606"/>
                      <a:pt x="5972" y="172"/>
                    </a:cubicBezTo>
                    <a:lnTo>
                      <a:pt x="5838" y="139"/>
                    </a:lnTo>
                    <a:cubicBezTo>
                      <a:pt x="5407" y="46"/>
                      <a:pt x="4975" y="1"/>
                      <a:pt x="45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270;p20">
                <a:extLst>
                  <a:ext uri="{FF2B5EF4-FFF2-40B4-BE49-F238E27FC236}">
                    <a16:creationId xmlns:a16="http://schemas.microsoft.com/office/drawing/2014/main" id="{9914352A-A801-B843-91A2-C8ACCA897CDF}"/>
                  </a:ext>
                </a:extLst>
              </p:cNvPr>
              <p:cNvSpPr/>
              <p:nvPr/>
            </p:nvSpPr>
            <p:spPr>
              <a:xfrm>
                <a:off x="3527515" y="2691957"/>
                <a:ext cx="105713" cy="60375"/>
              </a:xfrm>
              <a:custGeom>
                <a:avLst/>
                <a:gdLst/>
                <a:ahLst/>
                <a:cxnLst/>
                <a:rect l="l" t="t" r="r" b="b"/>
                <a:pathLst>
                  <a:path w="6039" h="3449" extrusionOk="0">
                    <a:moveTo>
                      <a:pt x="2903" y="0"/>
                    </a:moveTo>
                    <a:lnTo>
                      <a:pt x="334" y="2469"/>
                    </a:lnTo>
                    <a:cubicBezTo>
                      <a:pt x="1" y="2802"/>
                      <a:pt x="167" y="3336"/>
                      <a:pt x="601" y="3436"/>
                    </a:cubicBezTo>
                    <a:cubicBezTo>
                      <a:pt x="637" y="3445"/>
                      <a:pt x="675" y="3449"/>
                      <a:pt x="714" y="3449"/>
                    </a:cubicBezTo>
                    <a:cubicBezTo>
                      <a:pt x="819" y="3449"/>
                      <a:pt x="928" y="3418"/>
                      <a:pt x="1001" y="3369"/>
                    </a:cubicBezTo>
                    <a:lnTo>
                      <a:pt x="6038" y="701"/>
                    </a:lnTo>
                    <a:lnTo>
                      <a:pt x="2903" y="0"/>
                    </a:lnTo>
                    <a:close/>
                  </a:path>
                </a:pathLst>
              </a:custGeom>
              <a:solidFill>
                <a:srgbClr val="5ED1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271;p20">
                <a:extLst>
                  <a:ext uri="{FF2B5EF4-FFF2-40B4-BE49-F238E27FC236}">
                    <a16:creationId xmlns:a16="http://schemas.microsoft.com/office/drawing/2014/main" id="{FB7DEFF6-EC86-8040-966E-74F2A21BCEB8}"/>
                  </a:ext>
                </a:extLst>
              </p:cNvPr>
              <p:cNvSpPr/>
              <p:nvPr/>
            </p:nvSpPr>
            <p:spPr>
              <a:xfrm>
                <a:off x="3975312" y="2780116"/>
                <a:ext cx="79665" cy="83919"/>
              </a:xfrm>
              <a:custGeom>
                <a:avLst/>
                <a:gdLst/>
                <a:ahLst/>
                <a:cxnLst/>
                <a:rect l="l" t="t" r="r" b="b"/>
                <a:pathLst>
                  <a:path w="4551" h="4794" extrusionOk="0">
                    <a:moveTo>
                      <a:pt x="1" y="0"/>
                    </a:moveTo>
                    <a:lnTo>
                      <a:pt x="3403" y="4570"/>
                    </a:lnTo>
                    <a:cubicBezTo>
                      <a:pt x="3503" y="4637"/>
                      <a:pt x="3637" y="4737"/>
                      <a:pt x="3737" y="4770"/>
                    </a:cubicBezTo>
                    <a:cubicBezTo>
                      <a:pt x="3792" y="4786"/>
                      <a:pt x="3846" y="4793"/>
                      <a:pt x="3898" y="4793"/>
                    </a:cubicBezTo>
                    <a:cubicBezTo>
                      <a:pt x="4283" y="4793"/>
                      <a:pt x="4551" y="4385"/>
                      <a:pt x="4404" y="4003"/>
                    </a:cubicBezTo>
                    <a:lnTo>
                      <a:pt x="3136" y="6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ED1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272;p20">
                <a:extLst>
                  <a:ext uri="{FF2B5EF4-FFF2-40B4-BE49-F238E27FC236}">
                    <a16:creationId xmlns:a16="http://schemas.microsoft.com/office/drawing/2014/main" id="{DE836F27-AF3E-8442-B7AD-BB3F0CC549B5}"/>
                  </a:ext>
                </a:extLst>
              </p:cNvPr>
              <p:cNvSpPr/>
              <p:nvPr/>
            </p:nvSpPr>
            <p:spPr>
              <a:xfrm>
                <a:off x="3456298" y="2116885"/>
                <a:ext cx="842603" cy="721153"/>
              </a:xfrm>
              <a:custGeom>
                <a:avLst/>
                <a:gdLst/>
                <a:ahLst/>
                <a:cxnLst/>
                <a:rect l="l" t="t" r="r" b="b"/>
                <a:pathLst>
                  <a:path w="48135" h="41197" extrusionOk="0">
                    <a:moveTo>
                      <a:pt x="5337" y="0"/>
                    </a:moveTo>
                    <a:lnTo>
                      <a:pt x="0" y="32457"/>
                    </a:lnTo>
                    <a:lnTo>
                      <a:pt x="39628" y="41196"/>
                    </a:lnTo>
                    <a:lnTo>
                      <a:pt x="48134" y="10208"/>
                    </a:lnTo>
                    <a:lnTo>
                      <a:pt x="5337" y="0"/>
                    </a:lnTo>
                    <a:close/>
                  </a:path>
                </a:pathLst>
              </a:custGeom>
              <a:solidFill>
                <a:srgbClr val="FA81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273;p20">
                <a:extLst>
                  <a:ext uri="{FF2B5EF4-FFF2-40B4-BE49-F238E27FC236}">
                    <a16:creationId xmlns:a16="http://schemas.microsoft.com/office/drawing/2014/main" id="{531B2AAA-6CB2-BD47-BC89-35E4D3B81081}"/>
                  </a:ext>
                </a:extLst>
              </p:cNvPr>
              <p:cNvSpPr/>
              <p:nvPr/>
            </p:nvSpPr>
            <p:spPr>
              <a:xfrm>
                <a:off x="3535111" y="2219974"/>
                <a:ext cx="519111" cy="504337"/>
              </a:xfrm>
              <a:custGeom>
                <a:avLst/>
                <a:gdLst/>
                <a:ahLst/>
                <a:cxnLst/>
                <a:rect l="l" t="t" r="r" b="b"/>
                <a:pathLst>
                  <a:path w="29655" h="28811" extrusionOk="0">
                    <a:moveTo>
                      <a:pt x="5632" y="1"/>
                    </a:moveTo>
                    <a:cubicBezTo>
                      <a:pt x="4483" y="1"/>
                      <a:pt x="3479" y="833"/>
                      <a:pt x="3303" y="1949"/>
                    </a:cubicBezTo>
                    <a:lnTo>
                      <a:pt x="167" y="21163"/>
                    </a:lnTo>
                    <a:cubicBezTo>
                      <a:pt x="0" y="22330"/>
                      <a:pt x="768" y="23498"/>
                      <a:pt x="1935" y="23798"/>
                    </a:cubicBezTo>
                    <a:lnTo>
                      <a:pt x="22283" y="28735"/>
                    </a:lnTo>
                    <a:cubicBezTo>
                      <a:pt x="22483" y="28786"/>
                      <a:pt x="22681" y="28811"/>
                      <a:pt x="22875" y="28811"/>
                    </a:cubicBezTo>
                    <a:cubicBezTo>
                      <a:pt x="23941" y="28811"/>
                      <a:pt x="24864" y="28068"/>
                      <a:pt x="25118" y="26967"/>
                    </a:cubicBezTo>
                    <a:lnTo>
                      <a:pt x="29421" y="7386"/>
                    </a:lnTo>
                    <a:cubicBezTo>
                      <a:pt x="29655" y="6119"/>
                      <a:pt x="28854" y="4885"/>
                      <a:pt x="27620" y="4618"/>
                    </a:cubicBezTo>
                    <a:lnTo>
                      <a:pt x="6105" y="48"/>
                    </a:lnTo>
                    <a:cubicBezTo>
                      <a:pt x="5946" y="16"/>
                      <a:pt x="5788" y="1"/>
                      <a:pt x="5632" y="1"/>
                    </a:cubicBezTo>
                    <a:close/>
                  </a:path>
                </a:pathLst>
              </a:custGeom>
              <a:solidFill>
                <a:srgbClr val="5ED1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274;p20">
                <a:extLst>
                  <a:ext uri="{FF2B5EF4-FFF2-40B4-BE49-F238E27FC236}">
                    <a16:creationId xmlns:a16="http://schemas.microsoft.com/office/drawing/2014/main" id="{7B3B33C6-A7DE-A040-9AD5-350A6981A3B6}"/>
                  </a:ext>
                </a:extLst>
              </p:cNvPr>
              <p:cNvSpPr/>
              <p:nvPr/>
            </p:nvSpPr>
            <p:spPr>
              <a:xfrm>
                <a:off x="4078068" y="2465565"/>
                <a:ext cx="103367" cy="93757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5356" extrusionOk="0">
                    <a:moveTo>
                      <a:pt x="2924" y="0"/>
                    </a:moveTo>
                    <a:cubicBezTo>
                      <a:pt x="1682" y="0"/>
                      <a:pt x="590" y="821"/>
                      <a:pt x="301" y="2094"/>
                    </a:cubicBezTo>
                    <a:cubicBezTo>
                      <a:pt x="0" y="3562"/>
                      <a:pt x="901" y="4963"/>
                      <a:pt x="2335" y="5296"/>
                    </a:cubicBezTo>
                    <a:cubicBezTo>
                      <a:pt x="2530" y="5336"/>
                      <a:pt x="2724" y="5356"/>
                      <a:pt x="2915" y="5356"/>
                    </a:cubicBezTo>
                    <a:cubicBezTo>
                      <a:pt x="4157" y="5356"/>
                      <a:pt x="5253" y="4534"/>
                      <a:pt x="5571" y="3262"/>
                    </a:cubicBezTo>
                    <a:cubicBezTo>
                      <a:pt x="5905" y="1861"/>
                      <a:pt x="4971" y="393"/>
                      <a:pt x="3503" y="59"/>
                    </a:cubicBezTo>
                    <a:cubicBezTo>
                      <a:pt x="3308" y="19"/>
                      <a:pt x="3114" y="0"/>
                      <a:pt x="2924" y="0"/>
                    </a:cubicBezTo>
                    <a:close/>
                  </a:path>
                </a:pathLst>
              </a:custGeom>
              <a:solidFill>
                <a:srgbClr val="5ED1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275;p20">
                <a:extLst>
                  <a:ext uri="{FF2B5EF4-FFF2-40B4-BE49-F238E27FC236}">
                    <a16:creationId xmlns:a16="http://schemas.microsoft.com/office/drawing/2014/main" id="{F49285E5-06E7-5F4D-B111-FCA1CD007B83}"/>
                  </a:ext>
                </a:extLst>
              </p:cNvPr>
              <p:cNvSpPr/>
              <p:nvPr/>
            </p:nvSpPr>
            <p:spPr>
              <a:xfrm>
                <a:off x="4100839" y="2486288"/>
                <a:ext cx="57819" cy="52480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2998" extrusionOk="0">
                    <a:moveTo>
                      <a:pt x="1659" y="1"/>
                    </a:moveTo>
                    <a:cubicBezTo>
                      <a:pt x="977" y="1"/>
                      <a:pt x="344" y="491"/>
                      <a:pt x="201" y="1177"/>
                    </a:cubicBezTo>
                    <a:cubicBezTo>
                      <a:pt x="0" y="1944"/>
                      <a:pt x="534" y="2778"/>
                      <a:pt x="1335" y="2945"/>
                    </a:cubicBezTo>
                    <a:cubicBezTo>
                      <a:pt x="1459" y="2981"/>
                      <a:pt x="1583" y="2998"/>
                      <a:pt x="1706" y="2998"/>
                    </a:cubicBezTo>
                    <a:cubicBezTo>
                      <a:pt x="2378" y="2998"/>
                      <a:pt x="2995" y="2492"/>
                      <a:pt x="3136" y="1844"/>
                    </a:cubicBezTo>
                    <a:cubicBezTo>
                      <a:pt x="3303" y="1043"/>
                      <a:pt x="2802" y="243"/>
                      <a:pt x="2002" y="43"/>
                    </a:cubicBezTo>
                    <a:cubicBezTo>
                      <a:pt x="1887" y="14"/>
                      <a:pt x="1772" y="1"/>
                      <a:pt x="1659" y="1"/>
                    </a:cubicBezTo>
                    <a:close/>
                  </a:path>
                </a:pathLst>
              </a:custGeom>
              <a:solidFill>
                <a:srgbClr val="5ED1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276;p20">
                <a:extLst>
                  <a:ext uri="{FF2B5EF4-FFF2-40B4-BE49-F238E27FC236}">
                    <a16:creationId xmlns:a16="http://schemas.microsoft.com/office/drawing/2014/main" id="{CDAAFC17-5B14-644D-BF86-0134710EF77E}"/>
                  </a:ext>
                </a:extLst>
              </p:cNvPr>
              <p:cNvSpPr/>
              <p:nvPr/>
            </p:nvSpPr>
            <p:spPr>
              <a:xfrm>
                <a:off x="4106090" y="2347215"/>
                <a:ext cx="96365" cy="88365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5048" extrusionOk="0">
                    <a:moveTo>
                      <a:pt x="2801" y="0"/>
                    </a:moveTo>
                    <a:cubicBezTo>
                      <a:pt x="1636" y="0"/>
                      <a:pt x="534" y="788"/>
                      <a:pt x="301" y="1984"/>
                    </a:cubicBezTo>
                    <a:cubicBezTo>
                      <a:pt x="1" y="3319"/>
                      <a:pt x="835" y="4686"/>
                      <a:pt x="2202" y="4987"/>
                    </a:cubicBezTo>
                    <a:cubicBezTo>
                      <a:pt x="2385" y="5028"/>
                      <a:pt x="2569" y="5048"/>
                      <a:pt x="2750" y="5048"/>
                    </a:cubicBezTo>
                    <a:cubicBezTo>
                      <a:pt x="3891" y="5048"/>
                      <a:pt x="4945" y="4261"/>
                      <a:pt x="5204" y="3052"/>
                    </a:cubicBezTo>
                    <a:cubicBezTo>
                      <a:pt x="5505" y="1718"/>
                      <a:pt x="4671" y="350"/>
                      <a:pt x="3303" y="50"/>
                    </a:cubicBezTo>
                    <a:cubicBezTo>
                      <a:pt x="3136" y="16"/>
                      <a:pt x="2968" y="0"/>
                      <a:pt x="2801" y="0"/>
                    </a:cubicBezTo>
                    <a:close/>
                  </a:path>
                </a:pathLst>
              </a:custGeom>
              <a:solidFill>
                <a:srgbClr val="5ED1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277;p20">
                <a:extLst>
                  <a:ext uri="{FF2B5EF4-FFF2-40B4-BE49-F238E27FC236}">
                    <a16:creationId xmlns:a16="http://schemas.microsoft.com/office/drawing/2014/main" id="{83C66295-68E0-7945-8AE9-B5DE4F24545F}"/>
                  </a:ext>
                </a:extLst>
              </p:cNvPr>
              <p:cNvSpPr/>
              <p:nvPr/>
            </p:nvSpPr>
            <p:spPr>
              <a:xfrm>
                <a:off x="4129438" y="2366765"/>
                <a:ext cx="49662" cy="49644"/>
              </a:xfrm>
              <a:custGeom>
                <a:avLst/>
                <a:gdLst/>
                <a:ahLst/>
                <a:cxnLst/>
                <a:rect l="l" t="t" r="r" b="b"/>
                <a:pathLst>
                  <a:path w="2837" h="2836" extrusionOk="0">
                    <a:moveTo>
                      <a:pt x="1402" y="0"/>
                    </a:moveTo>
                    <a:cubicBezTo>
                      <a:pt x="635" y="0"/>
                      <a:pt x="1" y="634"/>
                      <a:pt x="1" y="1401"/>
                    </a:cubicBezTo>
                    <a:cubicBezTo>
                      <a:pt x="1" y="2202"/>
                      <a:pt x="635" y="2836"/>
                      <a:pt x="1402" y="2836"/>
                    </a:cubicBezTo>
                    <a:cubicBezTo>
                      <a:pt x="2202" y="2836"/>
                      <a:pt x="2836" y="2202"/>
                      <a:pt x="2836" y="1401"/>
                    </a:cubicBezTo>
                    <a:cubicBezTo>
                      <a:pt x="2836" y="634"/>
                      <a:pt x="2202" y="0"/>
                      <a:pt x="1402" y="0"/>
                    </a:cubicBezTo>
                    <a:close/>
                  </a:path>
                </a:pathLst>
              </a:custGeom>
              <a:solidFill>
                <a:srgbClr val="5ED1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278;p20">
                <a:extLst>
                  <a:ext uri="{FF2B5EF4-FFF2-40B4-BE49-F238E27FC236}">
                    <a16:creationId xmlns:a16="http://schemas.microsoft.com/office/drawing/2014/main" id="{7215DFBA-97BC-564F-98CB-01CC41617258}"/>
                  </a:ext>
                </a:extLst>
              </p:cNvPr>
              <p:cNvSpPr/>
              <p:nvPr/>
            </p:nvSpPr>
            <p:spPr>
              <a:xfrm>
                <a:off x="4062299" y="2605829"/>
                <a:ext cx="87035" cy="30791"/>
              </a:xfrm>
              <a:custGeom>
                <a:avLst/>
                <a:gdLst/>
                <a:ahLst/>
                <a:cxnLst/>
                <a:rect l="l" t="t" r="r" b="b"/>
                <a:pathLst>
                  <a:path w="4972" h="1759" extrusionOk="0">
                    <a:moveTo>
                      <a:pt x="378" y="0"/>
                    </a:moveTo>
                    <a:cubicBezTo>
                      <a:pt x="244" y="0"/>
                      <a:pt x="122" y="114"/>
                      <a:pt x="68" y="251"/>
                    </a:cubicBezTo>
                    <a:lnTo>
                      <a:pt x="34" y="451"/>
                    </a:lnTo>
                    <a:cubicBezTo>
                      <a:pt x="1" y="618"/>
                      <a:pt x="134" y="785"/>
                      <a:pt x="301" y="852"/>
                    </a:cubicBezTo>
                    <a:lnTo>
                      <a:pt x="4504" y="1752"/>
                    </a:lnTo>
                    <a:cubicBezTo>
                      <a:pt x="4526" y="1757"/>
                      <a:pt x="4548" y="1759"/>
                      <a:pt x="4570" y="1759"/>
                    </a:cubicBezTo>
                    <a:cubicBezTo>
                      <a:pt x="4719" y="1759"/>
                      <a:pt x="4871" y="1664"/>
                      <a:pt x="4871" y="1519"/>
                    </a:cubicBezTo>
                    <a:lnTo>
                      <a:pt x="4904" y="1285"/>
                    </a:lnTo>
                    <a:cubicBezTo>
                      <a:pt x="4971" y="1118"/>
                      <a:pt x="4838" y="952"/>
                      <a:pt x="4671" y="918"/>
                    </a:cubicBezTo>
                    <a:lnTo>
                      <a:pt x="468" y="18"/>
                    </a:lnTo>
                    <a:cubicBezTo>
                      <a:pt x="438" y="6"/>
                      <a:pt x="408" y="0"/>
                      <a:pt x="3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279;p20">
                <a:extLst>
                  <a:ext uri="{FF2B5EF4-FFF2-40B4-BE49-F238E27FC236}">
                    <a16:creationId xmlns:a16="http://schemas.microsoft.com/office/drawing/2014/main" id="{74CCF67F-B09A-AF4F-8362-E1FD9B2A15B4}"/>
                  </a:ext>
                </a:extLst>
              </p:cNvPr>
              <p:cNvSpPr/>
              <p:nvPr/>
            </p:nvSpPr>
            <p:spPr>
              <a:xfrm>
                <a:off x="4054720" y="2638715"/>
                <a:ext cx="87017" cy="30844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1762" extrusionOk="0">
                    <a:moveTo>
                      <a:pt x="403" y="0"/>
                    </a:moveTo>
                    <a:cubicBezTo>
                      <a:pt x="260" y="0"/>
                      <a:pt x="129" y="95"/>
                      <a:pt x="100" y="240"/>
                    </a:cubicBezTo>
                    <a:lnTo>
                      <a:pt x="67" y="474"/>
                    </a:lnTo>
                    <a:cubicBezTo>
                      <a:pt x="0" y="640"/>
                      <a:pt x="134" y="807"/>
                      <a:pt x="300" y="841"/>
                    </a:cubicBezTo>
                    <a:lnTo>
                      <a:pt x="4503" y="1741"/>
                    </a:lnTo>
                    <a:cubicBezTo>
                      <a:pt x="4538" y="1755"/>
                      <a:pt x="4573" y="1762"/>
                      <a:pt x="4607" y="1762"/>
                    </a:cubicBezTo>
                    <a:cubicBezTo>
                      <a:pt x="4735" y="1762"/>
                      <a:pt x="4851" y="1666"/>
                      <a:pt x="4904" y="1508"/>
                    </a:cubicBezTo>
                    <a:lnTo>
                      <a:pt x="4937" y="1308"/>
                    </a:lnTo>
                    <a:cubicBezTo>
                      <a:pt x="4970" y="1141"/>
                      <a:pt x="4837" y="974"/>
                      <a:pt x="4670" y="907"/>
                    </a:cubicBezTo>
                    <a:lnTo>
                      <a:pt x="467" y="7"/>
                    </a:lnTo>
                    <a:cubicBezTo>
                      <a:pt x="446" y="2"/>
                      <a:pt x="424" y="0"/>
                      <a:pt x="4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280;p20">
                <a:extLst>
                  <a:ext uri="{FF2B5EF4-FFF2-40B4-BE49-F238E27FC236}">
                    <a16:creationId xmlns:a16="http://schemas.microsoft.com/office/drawing/2014/main" id="{81845411-4938-8945-A6BB-906936476FEF}"/>
                  </a:ext>
                </a:extLst>
              </p:cNvPr>
              <p:cNvSpPr/>
              <p:nvPr/>
            </p:nvSpPr>
            <p:spPr>
              <a:xfrm>
                <a:off x="4047702" y="2672005"/>
                <a:ext cx="87035" cy="31159"/>
              </a:xfrm>
              <a:custGeom>
                <a:avLst/>
                <a:gdLst/>
                <a:ahLst/>
                <a:cxnLst/>
                <a:rect l="l" t="t" r="r" b="b"/>
                <a:pathLst>
                  <a:path w="4972" h="1780" extrusionOk="0">
                    <a:moveTo>
                      <a:pt x="416" y="1"/>
                    </a:moveTo>
                    <a:cubicBezTo>
                      <a:pt x="267" y="1"/>
                      <a:pt x="127" y="123"/>
                      <a:pt x="68" y="273"/>
                    </a:cubicBezTo>
                    <a:lnTo>
                      <a:pt x="34" y="473"/>
                    </a:lnTo>
                    <a:cubicBezTo>
                      <a:pt x="1" y="640"/>
                      <a:pt x="134" y="807"/>
                      <a:pt x="301" y="840"/>
                    </a:cubicBezTo>
                    <a:lnTo>
                      <a:pt x="4504" y="1774"/>
                    </a:lnTo>
                    <a:cubicBezTo>
                      <a:pt x="4522" y="1777"/>
                      <a:pt x="4539" y="1779"/>
                      <a:pt x="4556" y="1779"/>
                    </a:cubicBezTo>
                    <a:cubicBezTo>
                      <a:pt x="4704" y="1779"/>
                      <a:pt x="4841" y="1656"/>
                      <a:pt x="4871" y="1507"/>
                    </a:cubicBezTo>
                    <a:lnTo>
                      <a:pt x="4904" y="1307"/>
                    </a:lnTo>
                    <a:cubicBezTo>
                      <a:pt x="4971" y="1140"/>
                      <a:pt x="4838" y="973"/>
                      <a:pt x="4671" y="940"/>
                    </a:cubicBezTo>
                    <a:lnTo>
                      <a:pt x="468" y="6"/>
                    </a:lnTo>
                    <a:cubicBezTo>
                      <a:pt x="451" y="3"/>
                      <a:pt x="433" y="1"/>
                      <a:pt x="41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81;p20">
                <a:extLst>
                  <a:ext uri="{FF2B5EF4-FFF2-40B4-BE49-F238E27FC236}">
                    <a16:creationId xmlns:a16="http://schemas.microsoft.com/office/drawing/2014/main" id="{83E1F093-5434-F749-AB6F-C110C8B2F597}"/>
                  </a:ext>
                </a:extLst>
              </p:cNvPr>
              <p:cNvSpPr/>
              <p:nvPr/>
            </p:nvSpPr>
            <p:spPr>
              <a:xfrm>
                <a:off x="4040123" y="2705854"/>
                <a:ext cx="87017" cy="30494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1742" extrusionOk="0">
                    <a:moveTo>
                      <a:pt x="403" y="0"/>
                    </a:moveTo>
                    <a:cubicBezTo>
                      <a:pt x="260" y="0"/>
                      <a:pt x="129" y="95"/>
                      <a:pt x="100" y="240"/>
                    </a:cubicBezTo>
                    <a:lnTo>
                      <a:pt x="67" y="474"/>
                    </a:lnTo>
                    <a:cubicBezTo>
                      <a:pt x="0" y="641"/>
                      <a:pt x="134" y="807"/>
                      <a:pt x="300" y="841"/>
                    </a:cubicBezTo>
                    <a:lnTo>
                      <a:pt x="4503" y="1741"/>
                    </a:lnTo>
                    <a:cubicBezTo>
                      <a:pt x="4670" y="1741"/>
                      <a:pt x="4837" y="1675"/>
                      <a:pt x="4904" y="1508"/>
                    </a:cubicBezTo>
                    <a:lnTo>
                      <a:pt x="4937" y="1308"/>
                    </a:lnTo>
                    <a:cubicBezTo>
                      <a:pt x="4970" y="1141"/>
                      <a:pt x="4837" y="974"/>
                      <a:pt x="4670" y="907"/>
                    </a:cubicBezTo>
                    <a:lnTo>
                      <a:pt x="467" y="7"/>
                    </a:lnTo>
                    <a:cubicBezTo>
                      <a:pt x="446" y="2"/>
                      <a:pt x="424" y="0"/>
                      <a:pt x="4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82;p20">
                <a:extLst>
                  <a:ext uri="{FF2B5EF4-FFF2-40B4-BE49-F238E27FC236}">
                    <a16:creationId xmlns:a16="http://schemas.microsoft.com/office/drawing/2014/main" id="{25B6DB2F-7402-4E4F-9998-509CE42BB9B4}"/>
                  </a:ext>
                </a:extLst>
              </p:cNvPr>
              <p:cNvSpPr/>
              <p:nvPr/>
            </p:nvSpPr>
            <p:spPr>
              <a:xfrm>
                <a:off x="4127110" y="2079518"/>
                <a:ext cx="232414" cy="153589"/>
              </a:xfrm>
              <a:custGeom>
                <a:avLst/>
                <a:gdLst/>
                <a:ahLst/>
                <a:cxnLst/>
                <a:rect l="l" t="t" r="r" b="b"/>
                <a:pathLst>
                  <a:path w="13277" h="8774" extrusionOk="0">
                    <a:moveTo>
                      <a:pt x="12376" y="0"/>
                    </a:moveTo>
                    <a:lnTo>
                      <a:pt x="0" y="8106"/>
                    </a:lnTo>
                    <a:lnTo>
                      <a:pt x="968" y="8773"/>
                    </a:lnTo>
                    <a:lnTo>
                      <a:pt x="13277" y="234"/>
                    </a:lnTo>
                    <a:lnTo>
                      <a:pt x="1237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83;p20">
                <a:extLst>
                  <a:ext uri="{FF2B5EF4-FFF2-40B4-BE49-F238E27FC236}">
                    <a16:creationId xmlns:a16="http://schemas.microsoft.com/office/drawing/2014/main" id="{6E263C12-D884-E144-BCE9-F1412407A043}"/>
                  </a:ext>
                </a:extLst>
              </p:cNvPr>
              <p:cNvSpPr/>
              <p:nvPr/>
            </p:nvSpPr>
            <p:spPr>
              <a:xfrm>
                <a:off x="3971234" y="2013552"/>
                <a:ext cx="151821" cy="226567"/>
              </a:xfrm>
              <a:custGeom>
                <a:avLst/>
                <a:gdLst/>
                <a:ahLst/>
                <a:cxnLst/>
                <a:rect l="l" t="t" r="r" b="b"/>
                <a:pathLst>
                  <a:path w="8673" h="12943" extrusionOk="0">
                    <a:moveTo>
                      <a:pt x="0" y="0"/>
                    </a:moveTo>
                    <a:lnTo>
                      <a:pt x="7505" y="12943"/>
                    </a:lnTo>
                    <a:lnTo>
                      <a:pt x="8673" y="12709"/>
                    </a:lnTo>
                    <a:lnTo>
                      <a:pt x="834" y="1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84;p20">
                <a:extLst>
                  <a:ext uri="{FF2B5EF4-FFF2-40B4-BE49-F238E27FC236}">
                    <a16:creationId xmlns:a16="http://schemas.microsoft.com/office/drawing/2014/main" id="{6A2745F1-AD3C-144A-95FB-2CFA33AF5E4F}"/>
                  </a:ext>
                </a:extLst>
              </p:cNvPr>
              <p:cNvSpPr/>
              <p:nvPr/>
            </p:nvSpPr>
            <p:spPr>
              <a:xfrm>
                <a:off x="4334373" y="2049151"/>
                <a:ext cx="52568" cy="47911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2737" extrusionOk="0">
                    <a:moveTo>
                      <a:pt x="1491" y="0"/>
                    </a:moveTo>
                    <a:cubicBezTo>
                      <a:pt x="852" y="0"/>
                      <a:pt x="311" y="435"/>
                      <a:pt x="167" y="1068"/>
                    </a:cubicBezTo>
                    <a:cubicBezTo>
                      <a:pt x="0" y="1836"/>
                      <a:pt x="467" y="2536"/>
                      <a:pt x="1201" y="2703"/>
                    </a:cubicBezTo>
                    <a:cubicBezTo>
                      <a:pt x="1306" y="2726"/>
                      <a:pt x="1410" y="2737"/>
                      <a:pt x="1512" y="2737"/>
                    </a:cubicBezTo>
                    <a:cubicBezTo>
                      <a:pt x="2150" y="2737"/>
                      <a:pt x="2692" y="2302"/>
                      <a:pt x="2836" y="1669"/>
                    </a:cubicBezTo>
                    <a:cubicBezTo>
                      <a:pt x="3002" y="968"/>
                      <a:pt x="2535" y="201"/>
                      <a:pt x="1802" y="34"/>
                    </a:cubicBezTo>
                    <a:cubicBezTo>
                      <a:pt x="1696" y="11"/>
                      <a:pt x="1593" y="0"/>
                      <a:pt x="1491" y="0"/>
                    </a:cubicBezTo>
                    <a:close/>
                  </a:path>
                </a:pathLst>
              </a:custGeom>
              <a:solidFill>
                <a:srgbClr val="FA81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85;p20">
                <a:extLst>
                  <a:ext uri="{FF2B5EF4-FFF2-40B4-BE49-F238E27FC236}">
                    <a16:creationId xmlns:a16="http://schemas.microsoft.com/office/drawing/2014/main" id="{D98E4EDF-C2A0-5941-922A-6B04353AC3E1}"/>
                  </a:ext>
                </a:extLst>
              </p:cNvPr>
              <p:cNvSpPr/>
              <p:nvPr/>
            </p:nvSpPr>
            <p:spPr>
              <a:xfrm>
                <a:off x="3960715" y="1998430"/>
                <a:ext cx="36218" cy="32962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883" extrusionOk="0">
                    <a:moveTo>
                      <a:pt x="1002" y="1"/>
                    </a:moveTo>
                    <a:cubicBezTo>
                      <a:pt x="578" y="1"/>
                      <a:pt x="248" y="305"/>
                      <a:pt x="134" y="731"/>
                    </a:cubicBezTo>
                    <a:cubicBezTo>
                      <a:pt x="1" y="1231"/>
                      <a:pt x="334" y="1731"/>
                      <a:pt x="835" y="1865"/>
                    </a:cubicBezTo>
                    <a:cubicBezTo>
                      <a:pt x="895" y="1877"/>
                      <a:pt x="955" y="1883"/>
                      <a:pt x="1014" y="1883"/>
                    </a:cubicBezTo>
                    <a:cubicBezTo>
                      <a:pt x="1450" y="1883"/>
                      <a:pt x="1851" y="1571"/>
                      <a:pt x="1969" y="1131"/>
                    </a:cubicBezTo>
                    <a:cubicBezTo>
                      <a:pt x="2069" y="631"/>
                      <a:pt x="1735" y="130"/>
                      <a:pt x="1235" y="30"/>
                    </a:cubicBezTo>
                    <a:cubicBezTo>
                      <a:pt x="1155" y="10"/>
                      <a:pt x="1077" y="1"/>
                      <a:pt x="1002" y="1"/>
                    </a:cubicBezTo>
                    <a:close/>
                  </a:path>
                </a:pathLst>
              </a:custGeom>
              <a:solidFill>
                <a:srgbClr val="FA81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86;p20">
                <a:extLst>
                  <a:ext uri="{FF2B5EF4-FFF2-40B4-BE49-F238E27FC236}">
                    <a16:creationId xmlns:a16="http://schemas.microsoft.com/office/drawing/2014/main" id="{7717522E-6037-B24B-9DBF-9816FE59126A}"/>
                  </a:ext>
                </a:extLst>
              </p:cNvPr>
              <p:cNvSpPr/>
              <p:nvPr/>
            </p:nvSpPr>
            <p:spPr>
              <a:xfrm>
                <a:off x="3539784" y="2252913"/>
                <a:ext cx="319414" cy="331685"/>
              </a:xfrm>
              <a:custGeom>
                <a:avLst/>
                <a:gdLst/>
                <a:ahLst/>
                <a:cxnLst/>
                <a:rect l="l" t="t" r="r" b="b"/>
                <a:pathLst>
                  <a:path w="18247" h="18948" extrusionOk="0">
                    <a:moveTo>
                      <a:pt x="14444" y="1"/>
                    </a:moveTo>
                    <a:lnTo>
                      <a:pt x="901" y="13277"/>
                    </a:lnTo>
                    <a:lnTo>
                      <a:pt x="0" y="18947"/>
                    </a:lnTo>
                    <a:lnTo>
                      <a:pt x="18247" y="834"/>
                    </a:lnTo>
                    <a:lnTo>
                      <a:pt x="14444" y="1"/>
                    </a:lnTo>
                    <a:close/>
                  </a:path>
                </a:pathLst>
              </a:custGeom>
              <a:solidFill>
                <a:srgbClr val="5ED1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87;p20">
                <a:extLst>
                  <a:ext uri="{FF2B5EF4-FFF2-40B4-BE49-F238E27FC236}">
                    <a16:creationId xmlns:a16="http://schemas.microsoft.com/office/drawing/2014/main" id="{E4D30C92-8D55-FF4E-8389-0B12A5B0A52C}"/>
                  </a:ext>
                </a:extLst>
              </p:cNvPr>
              <p:cNvSpPr/>
              <p:nvPr/>
            </p:nvSpPr>
            <p:spPr>
              <a:xfrm>
                <a:off x="3630271" y="2280934"/>
                <a:ext cx="373137" cy="407009"/>
              </a:xfrm>
              <a:custGeom>
                <a:avLst/>
                <a:gdLst/>
                <a:ahLst/>
                <a:cxnLst/>
                <a:rect l="l" t="t" r="r" b="b"/>
                <a:pathLst>
                  <a:path w="21316" h="23251" extrusionOk="0">
                    <a:moveTo>
                      <a:pt x="17246" y="1"/>
                    </a:moveTo>
                    <a:lnTo>
                      <a:pt x="1" y="21149"/>
                    </a:lnTo>
                    <a:lnTo>
                      <a:pt x="8540" y="23251"/>
                    </a:lnTo>
                    <a:lnTo>
                      <a:pt x="21316" y="935"/>
                    </a:lnTo>
                    <a:lnTo>
                      <a:pt x="17246" y="1"/>
                    </a:lnTo>
                    <a:close/>
                  </a:path>
                </a:pathLst>
              </a:custGeom>
              <a:solidFill>
                <a:srgbClr val="5ED1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88;p20">
                <a:extLst>
                  <a:ext uri="{FF2B5EF4-FFF2-40B4-BE49-F238E27FC236}">
                    <a16:creationId xmlns:a16="http://schemas.microsoft.com/office/drawing/2014/main" id="{B5DC1BF6-790E-0B4F-BDFA-8E92FE6CA436}"/>
                  </a:ext>
                </a:extLst>
              </p:cNvPr>
              <p:cNvSpPr/>
              <p:nvPr/>
            </p:nvSpPr>
            <p:spPr>
              <a:xfrm>
                <a:off x="3726604" y="2344572"/>
                <a:ext cx="99866" cy="264693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15121" extrusionOk="0">
                    <a:moveTo>
                      <a:pt x="1768" y="1"/>
                    </a:moveTo>
                    <a:lnTo>
                      <a:pt x="1502" y="8940"/>
                    </a:lnTo>
                    <a:lnTo>
                      <a:pt x="3837" y="9207"/>
                    </a:lnTo>
                    <a:lnTo>
                      <a:pt x="5705" y="868"/>
                    </a:lnTo>
                    <a:lnTo>
                      <a:pt x="1768" y="1"/>
                    </a:lnTo>
                    <a:close/>
                    <a:moveTo>
                      <a:pt x="2208" y="11091"/>
                    </a:moveTo>
                    <a:cubicBezTo>
                      <a:pt x="1986" y="11091"/>
                      <a:pt x="1767" y="11133"/>
                      <a:pt x="1535" y="11175"/>
                    </a:cubicBezTo>
                    <a:cubicBezTo>
                      <a:pt x="1201" y="11275"/>
                      <a:pt x="868" y="11475"/>
                      <a:pt x="634" y="11709"/>
                    </a:cubicBezTo>
                    <a:cubicBezTo>
                      <a:pt x="367" y="11976"/>
                      <a:pt x="201" y="12276"/>
                      <a:pt x="134" y="12643"/>
                    </a:cubicBezTo>
                    <a:cubicBezTo>
                      <a:pt x="0" y="13177"/>
                      <a:pt x="67" y="13677"/>
                      <a:pt x="367" y="14177"/>
                    </a:cubicBezTo>
                    <a:cubicBezTo>
                      <a:pt x="668" y="14678"/>
                      <a:pt x="1135" y="14978"/>
                      <a:pt x="1668" y="15078"/>
                    </a:cubicBezTo>
                    <a:cubicBezTo>
                      <a:pt x="1825" y="15106"/>
                      <a:pt x="1977" y="15121"/>
                      <a:pt x="2125" y="15121"/>
                    </a:cubicBezTo>
                    <a:cubicBezTo>
                      <a:pt x="2510" y="15121"/>
                      <a:pt x="2865" y="15019"/>
                      <a:pt x="3203" y="14778"/>
                    </a:cubicBezTo>
                    <a:cubicBezTo>
                      <a:pt x="3670" y="14444"/>
                      <a:pt x="3937" y="14011"/>
                      <a:pt x="4070" y="13444"/>
                    </a:cubicBezTo>
                    <a:cubicBezTo>
                      <a:pt x="4203" y="12843"/>
                      <a:pt x="4103" y="12343"/>
                      <a:pt x="3837" y="11942"/>
                    </a:cubicBezTo>
                    <a:cubicBezTo>
                      <a:pt x="3536" y="11509"/>
                      <a:pt x="3169" y="11275"/>
                      <a:pt x="2602" y="11142"/>
                    </a:cubicBezTo>
                    <a:cubicBezTo>
                      <a:pt x="2467" y="11105"/>
                      <a:pt x="2337" y="11091"/>
                      <a:pt x="2208" y="1109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8" name="Google Shape;289;p20">
                <a:extLst>
                  <a:ext uri="{FF2B5EF4-FFF2-40B4-BE49-F238E27FC236}">
                    <a16:creationId xmlns:a16="http://schemas.microsoft.com/office/drawing/2014/main" id="{45813C91-D669-E44D-A456-C79D90AFE242}"/>
                  </a:ext>
                </a:extLst>
              </p:cNvPr>
              <p:cNvGrpSpPr/>
              <p:nvPr/>
            </p:nvGrpSpPr>
            <p:grpSpPr>
              <a:xfrm>
                <a:off x="3116946" y="1604067"/>
                <a:ext cx="758965" cy="469982"/>
                <a:chOff x="3101967" y="1657053"/>
                <a:chExt cx="746351" cy="462172"/>
              </a:xfrm>
            </p:grpSpPr>
            <p:sp>
              <p:nvSpPr>
                <p:cNvPr id="216" name="Google Shape;290;p20">
                  <a:extLst>
                    <a:ext uri="{FF2B5EF4-FFF2-40B4-BE49-F238E27FC236}">
                      <a16:creationId xmlns:a16="http://schemas.microsoft.com/office/drawing/2014/main" id="{00B37E0F-CF70-1043-BB1E-237DE7269E83}"/>
                    </a:ext>
                  </a:extLst>
                </p:cNvPr>
                <p:cNvSpPr/>
                <p:nvPr/>
              </p:nvSpPr>
              <p:spPr>
                <a:xfrm>
                  <a:off x="3117474" y="1710440"/>
                  <a:ext cx="116563" cy="169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72" h="9841" extrusionOk="0">
                      <a:moveTo>
                        <a:pt x="1335" y="1"/>
                      </a:moveTo>
                      <a:lnTo>
                        <a:pt x="0" y="101"/>
                      </a:lnTo>
                      <a:lnTo>
                        <a:pt x="734" y="9841"/>
                      </a:lnTo>
                      <a:lnTo>
                        <a:pt x="6772" y="9407"/>
                      </a:lnTo>
                      <a:lnTo>
                        <a:pt x="6705" y="8307"/>
                      </a:lnTo>
                      <a:lnTo>
                        <a:pt x="1968" y="8640"/>
                      </a:ln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rgbClr val="EAA62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91;p20">
                  <a:extLst>
                    <a:ext uri="{FF2B5EF4-FFF2-40B4-BE49-F238E27FC236}">
                      <a16:creationId xmlns:a16="http://schemas.microsoft.com/office/drawing/2014/main" id="{051CBDE9-94A4-0141-8F6B-A41C9D589D3C}"/>
                    </a:ext>
                  </a:extLst>
                </p:cNvPr>
                <p:cNvSpPr/>
                <p:nvPr/>
              </p:nvSpPr>
              <p:spPr>
                <a:xfrm>
                  <a:off x="3252389" y="1737788"/>
                  <a:ext cx="110246" cy="13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5" h="7756" extrusionOk="0">
                      <a:moveTo>
                        <a:pt x="4937" y="3682"/>
                      </a:moveTo>
                      <a:lnTo>
                        <a:pt x="4937" y="3949"/>
                      </a:lnTo>
                      <a:cubicBezTo>
                        <a:pt x="5004" y="4749"/>
                        <a:pt x="4837" y="5383"/>
                        <a:pt x="4470" y="5884"/>
                      </a:cubicBezTo>
                      <a:cubicBezTo>
                        <a:pt x="4103" y="6384"/>
                        <a:pt x="3603" y="6651"/>
                        <a:pt x="2936" y="6718"/>
                      </a:cubicBezTo>
                      <a:cubicBezTo>
                        <a:pt x="2873" y="6722"/>
                        <a:pt x="2813" y="6724"/>
                        <a:pt x="2754" y="6724"/>
                      </a:cubicBezTo>
                      <a:cubicBezTo>
                        <a:pt x="2345" y="6724"/>
                        <a:pt x="2031" y="6622"/>
                        <a:pt x="1768" y="6417"/>
                      </a:cubicBezTo>
                      <a:cubicBezTo>
                        <a:pt x="1468" y="6184"/>
                        <a:pt x="1301" y="5850"/>
                        <a:pt x="1268" y="5450"/>
                      </a:cubicBezTo>
                      <a:cubicBezTo>
                        <a:pt x="1234" y="4883"/>
                        <a:pt x="1401" y="4516"/>
                        <a:pt x="1735" y="4249"/>
                      </a:cubicBezTo>
                      <a:cubicBezTo>
                        <a:pt x="2102" y="4016"/>
                        <a:pt x="2769" y="3849"/>
                        <a:pt x="3736" y="3782"/>
                      </a:cubicBezTo>
                      <a:lnTo>
                        <a:pt x="4937" y="3682"/>
                      </a:lnTo>
                      <a:close/>
                      <a:moveTo>
                        <a:pt x="3084" y="0"/>
                      </a:moveTo>
                      <a:cubicBezTo>
                        <a:pt x="2961" y="0"/>
                        <a:pt x="2834" y="5"/>
                        <a:pt x="2702" y="13"/>
                      </a:cubicBezTo>
                      <a:cubicBezTo>
                        <a:pt x="2302" y="46"/>
                        <a:pt x="1902" y="113"/>
                        <a:pt x="1501" y="246"/>
                      </a:cubicBezTo>
                      <a:cubicBezTo>
                        <a:pt x="1101" y="346"/>
                        <a:pt x="667" y="513"/>
                        <a:pt x="267" y="713"/>
                      </a:cubicBezTo>
                      <a:lnTo>
                        <a:pt x="334" y="1814"/>
                      </a:lnTo>
                      <a:cubicBezTo>
                        <a:pt x="701" y="1581"/>
                        <a:pt x="1068" y="1414"/>
                        <a:pt x="1435" y="1280"/>
                      </a:cubicBezTo>
                      <a:cubicBezTo>
                        <a:pt x="1835" y="1147"/>
                        <a:pt x="2235" y="1080"/>
                        <a:pt x="2669" y="1047"/>
                      </a:cubicBezTo>
                      <a:cubicBezTo>
                        <a:pt x="2747" y="1043"/>
                        <a:pt x="2823" y="1041"/>
                        <a:pt x="2898" y="1041"/>
                      </a:cubicBezTo>
                      <a:cubicBezTo>
                        <a:pt x="3431" y="1041"/>
                        <a:pt x="3881" y="1146"/>
                        <a:pt x="4203" y="1380"/>
                      </a:cubicBezTo>
                      <a:cubicBezTo>
                        <a:pt x="4603" y="1681"/>
                        <a:pt x="4804" y="2081"/>
                        <a:pt x="4870" y="2648"/>
                      </a:cubicBezTo>
                      <a:lnTo>
                        <a:pt x="4870" y="2748"/>
                      </a:lnTo>
                      <a:lnTo>
                        <a:pt x="3169" y="2881"/>
                      </a:lnTo>
                      <a:cubicBezTo>
                        <a:pt x="2102" y="2948"/>
                        <a:pt x="1268" y="3215"/>
                        <a:pt x="767" y="3682"/>
                      </a:cubicBezTo>
                      <a:cubicBezTo>
                        <a:pt x="234" y="4149"/>
                        <a:pt x="0" y="4783"/>
                        <a:pt x="67" y="5583"/>
                      </a:cubicBezTo>
                      <a:cubicBezTo>
                        <a:pt x="134" y="6317"/>
                        <a:pt x="400" y="6851"/>
                        <a:pt x="867" y="7251"/>
                      </a:cubicBezTo>
                      <a:cubicBezTo>
                        <a:pt x="1296" y="7588"/>
                        <a:pt x="1836" y="7756"/>
                        <a:pt x="2514" y="7756"/>
                      </a:cubicBezTo>
                      <a:cubicBezTo>
                        <a:pt x="2575" y="7756"/>
                        <a:pt x="2638" y="7754"/>
                        <a:pt x="2702" y="7752"/>
                      </a:cubicBezTo>
                      <a:cubicBezTo>
                        <a:pt x="3269" y="7685"/>
                        <a:pt x="3770" y="7551"/>
                        <a:pt x="4170" y="7318"/>
                      </a:cubicBezTo>
                      <a:cubicBezTo>
                        <a:pt x="4570" y="7084"/>
                        <a:pt x="4870" y="6718"/>
                        <a:pt x="5104" y="6251"/>
                      </a:cubicBezTo>
                      <a:lnTo>
                        <a:pt x="5204" y="7351"/>
                      </a:lnTo>
                      <a:lnTo>
                        <a:pt x="6405" y="7285"/>
                      </a:lnTo>
                      <a:lnTo>
                        <a:pt x="6105" y="3115"/>
                      </a:lnTo>
                      <a:cubicBezTo>
                        <a:pt x="6004" y="1981"/>
                        <a:pt x="5704" y="1180"/>
                        <a:pt x="5137" y="680"/>
                      </a:cubicBezTo>
                      <a:cubicBezTo>
                        <a:pt x="4640" y="212"/>
                        <a:pt x="3963" y="0"/>
                        <a:pt x="3084" y="0"/>
                      </a:cubicBezTo>
                      <a:close/>
                    </a:path>
                  </a:pathLst>
                </a:custGeom>
                <a:solidFill>
                  <a:srgbClr val="EAA62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92;p20">
                  <a:extLst>
                    <a:ext uri="{FF2B5EF4-FFF2-40B4-BE49-F238E27FC236}">
                      <a16:creationId xmlns:a16="http://schemas.microsoft.com/office/drawing/2014/main" id="{193AFD22-302A-CE4E-B164-192ABAB86322}"/>
                    </a:ext>
                  </a:extLst>
                </p:cNvPr>
                <p:cNvSpPr/>
                <p:nvPr/>
              </p:nvSpPr>
              <p:spPr>
                <a:xfrm>
                  <a:off x="3387871" y="1696672"/>
                  <a:ext cx="87285" cy="159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1" h="9291" extrusionOk="0">
                      <a:moveTo>
                        <a:pt x="1935" y="0"/>
                      </a:moveTo>
                      <a:lnTo>
                        <a:pt x="734" y="67"/>
                      </a:lnTo>
                      <a:lnTo>
                        <a:pt x="868" y="2135"/>
                      </a:lnTo>
                      <a:lnTo>
                        <a:pt x="0" y="2202"/>
                      </a:lnTo>
                      <a:lnTo>
                        <a:pt x="67" y="3136"/>
                      </a:lnTo>
                      <a:lnTo>
                        <a:pt x="934" y="3069"/>
                      </a:lnTo>
                      <a:lnTo>
                        <a:pt x="1235" y="7038"/>
                      </a:lnTo>
                      <a:cubicBezTo>
                        <a:pt x="1301" y="7972"/>
                        <a:pt x="1502" y="8573"/>
                        <a:pt x="1902" y="8906"/>
                      </a:cubicBezTo>
                      <a:cubicBezTo>
                        <a:pt x="2207" y="9156"/>
                        <a:pt x="2719" y="9290"/>
                        <a:pt x="3400" y="9290"/>
                      </a:cubicBezTo>
                      <a:cubicBezTo>
                        <a:pt x="3539" y="9290"/>
                        <a:pt x="3684" y="9285"/>
                        <a:pt x="3837" y="9273"/>
                      </a:cubicBezTo>
                      <a:lnTo>
                        <a:pt x="5071" y="9173"/>
                      </a:lnTo>
                      <a:lnTo>
                        <a:pt x="5004" y="8173"/>
                      </a:lnTo>
                      <a:lnTo>
                        <a:pt x="3770" y="8273"/>
                      </a:lnTo>
                      <a:cubicBezTo>
                        <a:pt x="3684" y="8278"/>
                        <a:pt x="3603" y="8281"/>
                        <a:pt x="3527" y="8281"/>
                      </a:cubicBezTo>
                      <a:cubicBezTo>
                        <a:pt x="3160" y="8281"/>
                        <a:pt x="2907" y="8216"/>
                        <a:pt x="2769" y="8106"/>
                      </a:cubicBezTo>
                      <a:cubicBezTo>
                        <a:pt x="2602" y="7939"/>
                        <a:pt x="2469" y="7572"/>
                        <a:pt x="2436" y="6972"/>
                      </a:cubicBezTo>
                      <a:lnTo>
                        <a:pt x="2135" y="3002"/>
                      </a:lnTo>
                      <a:lnTo>
                        <a:pt x="4604" y="2802"/>
                      </a:lnTo>
                      <a:lnTo>
                        <a:pt x="4537" y="1868"/>
                      </a:lnTo>
                      <a:lnTo>
                        <a:pt x="2069" y="2068"/>
                      </a:lnTo>
                      <a:lnTo>
                        <a:pt x="1935" y="0"/>
                      </a:lnTo>
                      <a:close/>
                    </a:path>
                  </a:pathLst>
                </a:custGeom>
                <a:solidFill>
                  <a:srgbClr val="EAA62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93;p20">
                  <a:extLst>
                    <a:ext uri="{FF2B5EF4-FFF2-40B4-BE49-F238E27FC236}">
                      <a16:creationId xmlns:a16="http://schemas.microsoft.com/office/drawing/2014/main" id="{FB71F3D0-F6E6-914D-B0B0-074C7017795D}"/>
                    </a:ext>
                  </a:extLst>
                </p:cNvPr>
                <p:cNvSpPr/>
                <p:nvPr/>
              </p:nvSpPr>
              <p:spPr>
                <a:xfrm>
                  <a:off x="3494647" y="1719459"/>
                  <a:ext cx="118302" cy="132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3" h="7693" extrusionOk="0">
                      <a:moveTo>
                        <a:pt x="3724" y="1030"/>
                      </a:moveTo>
                      <a:cubicBezTo>
                        <a:pt x="4212" y="1030"/>
                        <a:pt x="4624" y="1197"/>
                        <a:pt x="4938" y="1511"/>
                      </a:cubicBezTo>
                      <a:cubicBezTo>
                        <a:pt x="5338" y="1878"/>
                        <a:pt x="5572" y="2379"/>
                        <a:pt x="5605" y="3046"/>
                      </a:cubicBezTo>
                      <a:lnTo>
                        <a:pt x="1335" y="3379"/>
                      </a:lnTo>
                      <a:cubicBezTo>
                        <a:pt x="1335" y="2679"/>
                        <a:pt x="1535" y="2112"/>
                        <a:pt x="1902" y="1712"/>
                      </a:cubicBezTo>
                      <a:cubicBezTo>
                        <a:pt x="2303" y="1311"/>
                        <a:pt x="2803" y="1078"/>
                        <a:pt x="3470" y="1044"/>
                      </a:cubicBezTo>
                      <a:cubicBezTo>
                        <a:pt x="3557" y="1035"/>
                        <a:pt x="3641" y="1030"/>
                        <a:pt x="3724" y="1030"/>
                      </a:cubicBezTo>
                      <a:close/>
                      <a:moveTo>
                        <a:pt x="3689" y="0"/>
                      </a:moveTo>
                      <a:cubicBezTo>
                        <a:pt x="3595" y="0"/>
                        <a:pt x="3500" y="4"/>
                        <a:pt x="3403" y="10"/>
                      </a:cubicBezTo>
                      <a:cubicBezTo>
                        <a:pt x="2303" y="77"/>
                        <a:pt x="1469" y="511"/>
                        <a:pt x="868" y="1245"/>
                      </a:cubicBezTo>
                      <a:cubicBezTo>
                        <a:pt x="268" y="2012"/>
                        <a:pt x="1" y="2979"/>
                        <a:pt x="101" y="4180"/>
                      </a:cubicBezTo>
                      <a:cubicBezTo>
                        <a:pt x="168" y="5347"/>
                        <a:pt x="601" y="6215"/>
                        <a:pt x="1302" y="6849"/>
                      </a:cubicBezTo>
                      <a:cubicBezTo>
                        <a:pt x="1963" y="7419"/>
                        <a:pt x="2813" y="7692"/>
                        <a:pt x="3828" y="7692"/>
                      </a:cubicBezTo>
                      <a:cubicBezTo>
                        <a:pt x="3940" y="7692"/>
                        <a:pt x="4054" y="7689"/>
                        <a:pt x="4171" y="7682"/>
                      </a:cubicBezTo>
                      <a:cubicBezTo>
                        <a:pt x="4638" y="7649"/>
                        <a:pt x="5071" y="7549"/>
                        <a:pt x="5538" y="7416"/>
                      </a:cubicBezTo>
                      <a:cubicBezTo>
                        <a:pt x="5972" y="7282"/>
                        <a:pt x="6405" y="7115"/>
                        <a:pt x="6839" y="6915"/>
                      </a:cubicBezTo>
                      <a:lnTo>
                        <a:pt x="6739" y="5781"/>
                      </a:lnTo>
                      <a:cubicBezTo>
                        <a:pt x="6339" y="6048"/>
                        <a:pt x="5905" y="6248"/>
                        <a:pt x="5471" y="6382"/>
                      </a:cubicBezTo>
                      <a:cubicBezTo>
                        <a:pt x="5071" y="6515"/>
                        <a:pt x="4638" y="6615"/>
                        <a:pt x="4171" y="6648"/>
                      </a:cubicBezTo>
                      <a:cubicBezTo>
                        <a:pt x="4056" y="6658"/>
                        <a:pt x="3945" y="6663"/>
                        <a:pt x="3838" y="6663"/>
                      </a:cubicBezTo>
                      <a:cubicBezTo>
                        <a:pt x="3192" y="6663"/>
                        <a:pt x="2665" y="6491"/>
                        <a:pt x="2236" y="6148"/>
                      </a:cubicBezTo>
                      <a:cubicBezTo>
                        <a:pt x="1769" y="5748"/>
                        <a:pt x="1469" y="5114"/>
                        <a:pt x="1369" y="4313"/>
                      </a:cubicBezTo>
                      <a:lnTo>
                        <a:pt x="6872" y="3913"/>
                      </a:lnTo>
                      <a:lnTo>
                        <a:pt x="6839" y="3313"/>
                      </a:lnTo>
                      <a:cubicBezTo>
                        <a:pt x="6772" y="2212"/>
                        <a:pt x="6405" y="1378"/>
                        <a:pt x="5805" y="811"/>
                      </a:cubicBezTo>
                      <a:cubicBezTo>
                        <a:pt x="5235" y="271"/>
                        <a:pt x="4529" y="0"/>
                        <a:pt x="3689" y="0"/>
                      </a:cubicBezTo>
                      <a:close/>
                    </a:path>
                  </a:pathLst>
                </a:custGeom>
                <a:solidFill>
                  <a:srgbClr val="EAA62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94;p20">
                  <a:extLst>
                    <a:ext uri="{FF2B5EF4-FFF2-40B4-BE49-F238E27FC236}">
                      <a16:creationId xmlns:a16="http://schemas.microsoft.com/office/drawing/2014/main" id="{9A3B37E2-264D-4A42-B4E8-3A02D3B94AAB}"/>
                    </a:ext>
                  </a:extLst>
                </p:cNvPr>
                <p:cNvSpPr/>
                <p:nvPr/>
              </p:nvSpPr>
              <p:spPr>
                <a:xfrm>
                  <a:off x="3642779" y="1709442"/>
                  <a:ext cx="101055" cy="132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1" h="7723" extrusionOk="0">
                      <a:moveTo>
                        <a:pt x="3332" y="0"/>
                      </a:moveTo>
                      <a:cubicBezTo>
                        <a:pt x="3127" y="0"/>
                        <a:pt x="2919" y="9"/>
                        <a:pt x="2702" y="25"/>
                      </a:cubicBezTo>
                      <a:cubicBezTo>
                        <a:pt x="1801" y="92"/>
                        <a:pt x="1101" y="325"/>
                        <a:pt x="667" y="726"/>
                      </a:cubicBezTo>
                      <a:cubicBezTo>
                        <a:pt x="200" y="1126"/>
                        <a:pt x="0" y="1693"/>
                        <a:pt x="33" y="2360"/>
                      </a:cubicBezTo>
                      <a:cubicBezTo>
                        <a:pt x="67" y="2927"/>
                        <a:pt x="267" y="3361"/>
                        <a:pt x="634" y="3661"/>
                      </a:cubicBezTo>
                      <a:cubicBezTo>
                        <a:pt x="1001" y="3961"/>
                        <a:pt x="1534" y="4162"/>
                        <a:pt x="2302" y="4262"/>
                      </a:cubicBezTo>
                      <a:lnTo>
                        <a:pt x="2735" y="4362"/>
                      </a:lnTo>
                      <a:cubicBezTo>
                        <a:pt x="3469" y="4462"/>
                        <a:pt x="3970" y="4595"/>
                        <a:pt x="4203" y="4729"/>
                      </a:cubicBezTo>
                      <a:cubicBezTo>
                        <a:pt x="4437" y="4895"/>
                        <a:pt x="4570" y="5129"/>
                        <a:pt x="4603" y="5462"/>
                      </a:cubicBezTo>
                      <a:cubicBezTo>
                        <a:pt x="4603" y="5829"/>
                        <a:pt x="4470" y="6096"/>
                        <a:pt x="4203" y="6330"/>
                      </a:cubicBezTo>
                      <a:cubicBezTo>
                        <a:pt x="3903" y="6530"/>
                        <a:pt x="3469" y="6663"/>
                        <a:pt x="2902" y="6697"/>
                      </a:cubicBezTo>
                      <a:cubicBezTo>
                        <a:pt x="2786" y="6706"/>
                        <a:pt x="2672" y="6710"/>
                        <a:pt x="2559" y="6710"/>
                      </a:cubicBezTo>
                      <a:cubicBezTo>
                        <a:pt x="2249" y="6710"/>
                        <a:pt x="1943" y="6679"/>
                        <a:pt x="1601" y="6630"/>
                      </a:cubicBezTo>
                      <a:cubicBezTo>
                        <a:pt x="1168" y="6530"/>
                        <a:pt x="734" y="6396"/>
                        <a:pt x="267" y="6196"/>
                      </a:cubicBezTo>
                      <a:lnTo>
                        <a:pt x="267" y="6196"/>
                      </a:lnTo>
                      <a:lnTo>
                        <a:pt x="367" y="7431"/>
                      </a:lnTo>
                      <a:cubicBezTo>
                        <a:pt x="834" y="7564"/>
                        <a:pt x="1301" y="7631"/>
                        <a:pt x="1735" y="7697"/>
                      </a:cubicBezTo>
                      <a:cubicBezTo>
                        <a:pt x="1935" y="7714"/>
                        <a:pt x="2143" y="7722"/>
                        <a:pt x="2352" y="7722"/>
                      </a:cubicBezTo>
                      <a:cubicBezTo>
                        <a:pt x="2560" y="7722"/>
                        <a:pt x="2769" y="7714"/>
                        <a:pt x="2969" y="7697"/>
                      </a:cubicBezTo>
                      <a:cubicBezTo>
                        <a:pt x="3903" y="7631"/>
                        <a:pt x="4603" y="7397"/>
                        <a:pt x="5137" y="6964"/>
                      </a:cubicBezTo>
                      <a:cubicBezTo>
                        <a:pt x="5637" y="6530"/>
                        <a:pt x="5871" y="5963"/>
                        <a:pt x="5804" y="5296"/>
                      </a:cubicBezTo>
                      <a:cubicBezTo>
                        <a:pt x="5771" y="4695"/>
                        <a:pt x="5571" y="4228"/>
                        <a:pt x="5170" y="3928"/>
                      </a:cubicBezTo>
                      <a:cubicBezTo>
                        <a:pt x="4803" y="3628"/>
                        <a:pt x="4170" y="3428"/>
                        <a:pt x="3302" y="3294"/>
                      </a:cubicBezTo>
                      <a:lnTo>
                        <a:pt x="2869" y="3228"/>
                      </a:lnTo>
                      <a:cubicBezTo>
                        <a:pt x="2235" y="3127"/>
                        <a:pt x="1801" y="3027"/>
                        <a:pt x="1568" y="2861"/>
                      </a:cubicBezTo>
                      <a:cubicBezTo>
                        <a:pt x="1334" y="2727"/>
                        <a:pt x="1234" y="2527"/>
                        <a:pt x="1201" y="2227"/>
                      </a:cubicBezTo>
                      <a:cubicBezTo>
                        <a:pt x="1168" y="1860"/>
                        <a:pt x="1301" y="1593"/>
                        <a:pt x="1568" y="1393"/>
                      </a:cubicBezTo>
                      <a:cubicBezTo>
                        <a:pt x="1868" y="1193"/>
                        <a:pt x="2302" y="1059"/>
                        <a:pt x="2902" y="1026"/>
                      </a:cubicBezTo>
                      <a:cubicBezTo>
                        <a:pt x="3068" y="1012"/>
                        <a:pt x="3228" y="1004"/>
                        <a:pt x="3385" y="1004"/>
                      </a:cubicBezTo>
                      <a:cubicBezTo>
                        <a:pt x="3606" y="1004"/>
                        <a:pt x="3821" y="1020"/>
                        <a:pt x="4036" y="1059"/>
                      </a:cubicBezTo>
                      <a:cubicBezTo>
                        <a:pt x="4437" y="1126"/>
                        <a:pt x="4770" y="1226"/>
                        <a:pt x="5137" y="1360"/>
                      </a:cubicBezTo>
                      <a:lnTo>
                        <a:pt x="5037" y="225"/>
                      </a:lnTo>
                      <a:cubicBezTo>
                        <a:pt x="4703" y="125"/>
                        <a:pt x="4336" y="59"/>
                        <a:pt x="3936" y="25"/>
                      </a:cubicBezTo>
                      <a:cubicBezTo>
                        <a:pt x="3736" y="9"/>
                        <a:pt x="3536" y="0"/>
                        <a:pt x="3332" y="0"/>
                      </a:cubicBezTo>
                      <a:close/>
                    </a:path>
                  </a:pathLst>
                </a:custGeom>
                <a:solidFill>
                  <a:srgbClr val="EAA62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95;p20">
                  <a:extLst>
                    <a:ext uri="{FF2B5EF4-FFF2-40B4-BE49-F238E27FC236}">
                      <a16:creationId xmlns:a16="http://schemas.microsoft.com/office/drawing/2014/main" id="{B4771687-E59B-E944-83C5-54F1532F2734}"/>
                    </a:ext>
                  </a:extLst>
                </p:cNvPr>
                <p:cNvSpPr/>
                <p:nvPr/>
              </p:nvSpPr>
              <p:spPr>
                <a:xfrm>
                  <a:off x="3761034" y="1669101"/>
                  <a:ext cx="87285" cy="160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1" h="9325" extrusionOk="0">
                      <a:moveTo>
                        <a:pt x="1935" y="1"/>
                      </a:moveTo>
                      <a:lnTo>
                        <a:pt x="734" y="101"/>
                      </a:lnTo>
                      <a:lnTo>
                        <a:pt x="868" y="2169"/>
                      </a:lnTo>
                      <a:lnTo>
                        <a:pt x="1" y="2236"/>
                      </a:lnTo>
                      <a:lnTo>
                        <a:pt x="67" y="3170"/>
                      </a:lnTo>
                      <a:lnTo>
                        <a:pt x="935" y="3103"/>
                      </a:lnTo>
                      <a:lnTo>
                        <a:pt x="1235" y="7073"/>
                      </a:lnTo>
                      <a:cubicBezTo>
                        <a:pt x="1302" y="7973"/>
                        <a:pt x="1502" y="8607"/>
                        <a:pt x="1902" y="8941"/>
                      </a:cubicBezTo>
                      <a:cubicBezTo>
                        <a:pt x="2207" y="9190"/>
                        <a:pt x="2719" y="9324"/>
                        <a:pt x="3400" y="9324"/>
                      </a:cubicBezTo>
                      <a:cubicBezTo>
                        <a:pt x="3539" y="9324"/>
                        <a:pt x="3684" y="9319"/>
                        <a:pt x="3837" y="9308"/>
                      </a:cubicBezTo>
                      <a:lnTo>
                        <a:pt x="5071" y="9207"/>
                      </a:lnTo>
                      <a:lnTo>
                        <a:pt x="5004" y="8207"/>
                      </a:lnTo>
                      <a:lnTo>
                        <a:pt x="3770" y="8307"/>
                      </a:lnTo>
                      <a:cubicBezTo>
                        <a:pt x="3687" y="8312"/>
                        <a:pt x="3608" y="8315"/>
                        <a:pt x="3534" y="8315"/>
                      </a:cubicBezTo>
                      <a:cubicBezTo>
                        <a:pt x="3163" y="8315"/>
                        <a:pt x="2908" y="8246"/>
                        <a:pt x="2769" y="8107"/>
                      </a:cubicBezTo>
                      <a:cubicBezTo>
                        <a:pt x="2602" y="7940"/>
                        <a:pt x="2469" y="7573"/>
                        <a:pt x="2436" y="6973"/>
                      </a:cubicBezTo>
                      <a:lnTo>
                        <a:pt x="2135" y="3003"/>
                      </a:lnTo>
                      <a:lnTo>
                        <a:pt x="4604" y="2836"/>
                      </a:lnTo>
                      <a:lnTo>
                        <a:pt x="4537" y="1902"/>
                      </a:lnTo>
                      <a:lnTo>
                        <a:pt x="2069" y="2069"/>
                      </a:lnTo>
                      <a:lnTo>
                        <a:pt x="1935" y="1"/>
                      </a:lnTo>
                      <a:close/>
                    </a:path>
                  </a:pathLst>
                </a:custGeom>
                <a:solidFill>
                  <a:srgbClr val="EAA62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96;p20">
                  <a:extLst>
                    <a:ext uri="{FF2B5EF4-FFF2-40B4-BE49-F238E27FC236}">
                      <a16:creationId xmlns:a16="http://schemas.microsoft.com/office/drawing/2014/main" id="{71C7661B-239B-9540-9A7C-FE0E13F85442}"/>
                    </a:ext>
                  </a:extLst>
                </p:cNvPr>
                <p:cNvSpPr/>
                <p:nvPr/>
              </p:nvSpPr>
              <p:spPr>
                <a:xfrm>
                  <a:off x="3214491" y="1985380"/>
                  <a:ext cx="114842" cy="133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2" h="7776" extrusionOk="0">
                      <a:moveTo>
                        <a:pt x="3744" y="0"/>
                      </a:moveTo>
                      <a:cubicBezTo>
                        <a:pt x="3687" y="0"/>
                        <a:pt x="3629" y="1"/>
                        <a:pt x="3570" y="4"/>
                      </a:cubicBezTo>
                      <a:cubicBezTo>
                        <a:pt x="3069" y="70"/>
                        <a:pt x="2602" y="204"/>
                        <a:pt x="2236" y="437"/>
                      </a:cubicBezTo>
                      <a:cubicBezTo>
                        <a:pt x="1869" y="671"/>
                        <a:pt x="1568" y="1038"/>
                        <a:pt x="1302" y="1505"/>
                      </a:cubicBezTo>
                      <a:lnTo>
                        <a:pt x="1201" y="371"/>
                      </a:lnTo>
                      <a:lnTo>
                        <a:pt x="1" y="437"/>
                      </a:lnTo>
                      <a:lnTo>
                        <a:pt x="534" y="7776"/>
                      </a:lnTo>
                      <a:lnTo>
                        <a:pt x="1735" y="7676"/>
                      </a:lnTo>
                      <a:lnTo>
                        <a:pt x="1435" y="3540"/>
                      </a:lnTo>
                      <a:cubicBezTo>
                        <a:pt x="1402" y="2839"/>
                        <a:pt x="1535" y="2239"/>
                        <a:pt x="1902" y="1805"/>
                      </a:cubicBezTo>
                      <a:cubicBezTo>
                        <a:pt x="2236" y="1371"/>
                        <a:pt x="2736" y="1138"/>
                        <a:pt x="3370" y="1071"/>
                      </a:cubicBezTo>
                      <a:cubicBezTo>
                        <a:pt x="3423" y="1068"/>
                        <a:pt x="3474" y="1066"/>
                        <a:pt x="3525" y="1066"/>
                      </a:cubicBezTo>
                      <a:cubicBezTo>
                        <a:pt x="3988" y="1066"/>
                        <a:pt x="4367" y="1204"/>
                        <a:pt x="4637" y="1505"/>
                      </a:cubicBezTo>
                      <a:cubicBezTo>
                        <a:pt x="4937" y="1838"/>
                        <a:pt x="5104" y="2339"/>
                        <a:pt x="5138" y="3039"/>
                      </a:cubicBezTo>
                      <a:lnTo>
                        <a:pt x="5471" y="7409"/>
                      </a:lnTo>
                      <a:lnTo>
                        <a:pt x="6672" y="7309"/>
                      </a:lnTo>
                      <a:lnTo>
                        <a:pt x="6338" y="2906"/>
                      </a:lnTo>
                      <a:cubicBezTo>
                        <a:pt x="6272" y="1905"/>
                        <a:pt x="6005" y="1138"/>
                        <a:pt x="5538" y="671"/>
                      </a:cubicBezTo>
                      <a:cubicBezTo>
                        <a:pt x="5104" y="206"/>
                        <a:pt x="4497" y="0"/>
                        <a:pt x="3744" y="0"/>
                      </a:cubicBezTo>
                      <a:close/>
                    </a:path>
                  </a:pathLst>
                </a:custGeom>
                <a:solidFill>
                  <a:srgbClr val="EAA62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97;p20">
                  <a:extLst>
                    <a:ext uri="{FF2B5EF4-FFF2-40B4-BE49-F238E27FC236}">
                      <a16:creationId xmlns:a16="http://schemas.microsoft.com/office/drawing/2014/main" id="{D8B1143C-CB78-8B42-B56B-5819F290770D}"/>
                    </a:ext>
                  </a:extLst>
                </p:cNvPr>
                <p:cNvSpPr/>
                <p:nvPr/>
              </p:nvSpPr>
              <p:spPr>
                <a:xfrm>
                  <a:off x="3362606" y="1974934"/>
                  <a:ext cx="118302" cy="132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3" h="7693" extrusionOk="0">
                      <a:moveTo>
                        <a:pt x="3618" y="1007"/>
                      </a:moveTo>
                      <a:cubicBezTo>
                        <a:pt x="4153" y="1007"/>
                        <a:pt x="4601" y="1175"/>
                        <a:pt x="4938" y="1511"/>
                      </a:cubicBezTo>
                      <a:cubicBezTo>
                        <a:pt x="5338" y="1878"/>
                        <a:pt x="5571" y="2379"/>
                        <a:pt x="5605" y="3046"/>
                      </a:cubicBezTo>
                      <a:lnTo>
                        <a:pt x="1335" y="3346"/>
                      </a:lnTo>
                      <a:cubicBezTo>
                        <a:pt x="1335" y="2679"/>
                        <a:pt x="1535" y="2112"/>
                        <a:pt x="1902" y="1711"/>
                      </a:cubicBezTo>
                      <a:cubicBezTo>
                        <a:pt x="2302" y="1311"/>
                        <a:pt x="2803" y="1078"/>
                        <a:pt x="3470" y="1011"/>
                      </a:cubicBezTo>
                      <a:cubicBezTo>
                        <a:pt x="3520" y="1008"/>
                        <a:pt x="3569" y="1007"/>
                        <a:pt x="3618" y="1007"/>
                      </a:cubicBezTo>
                      <a:close/>
                      <a:moveTo>
                        <a:pt x="3690" y="0"/>
                      </a:moveTo>
                      <a:cubicBezTo>
                        <a:pt x="3596" y="0"/>
                        <a:pt x="3500" y="4"/>
                        <a:pt x="3403" y="10"/>
                      </a:cubicBezTo>
                      <a:cubicBezTo>
                        <a:pt x="2302" y="77"/>
                        <a:pt x="1468" y="511"/>
                        <a:pt x="868" y="1244"/>
                      </a:cubicBezTo>
                      <a:cubicBezTo>
                        <a:pt x="268" y="2012"/>
                        <a:pt x="1" y="2979"/>
                        <a:pt x="101" y="4180"/>
                      </a:cubicBezTo>
                      <a:cubicBezTo>
                        <a:pt x="168" y="5314"/>
                        <a:pt x="601" y="6215"/>
                        <a:pt x="1302" y="6849"/>
                      </a:cubicBezTo>
                      <a:cubicBezTo>
                        <a:pt x="1963" y="7419"/>
                        <a:pt x="2813" y="7692"/>
                        <a:pt x="3828" y="7692"/>
                      </a:cubicBezTo>
                      <a:cubicBezTo>
                        <a:pt x="3940" y="7692"/>
                        <a:pt x="4054" y="7689"/>
                        <a:pt x="4170" y="7682"/>
                      </a:cubicBezTo>
                      <a:cubicBezTo>
                        <a:pt x="4637" y="7649"/>
                        <a:pt x="5071" y="7549"/>
                        <a:pt x="5538" y="7416"/>
                      </a:cubicBezTo>
                      <a:cubicBezTo>
                        <a:pt x="5972" y="7282"/>
                        <a:pt x="6405" y="7115"/>
                        <a:pt x="6839" y="6915"/>
                      </a:cubicBezTo>
                      <a:lnTo>
                        <a:pt x="6739" y="5781"/>
                      </a:lnTo>
                      <a:cubicBezTo>
                        <a:pt x="6339" y="6048"/>
                        <a:pt x="5905" y="6248"/>
                        <a:pt x="5471" y="6382"/>
                      </a:cubicBezTo>
                      <a:cubicBezTo>
                        <a:pt x="5071" y="6515"/>
                        <a:pt x="4637" y="6615"/>
                        <a:pt x="4170" y="6648"/>
                      </a:cubicBezTo>
                      <a:cubicBezTo>
                        <a:pt x="4056" y="6658"/>
                        <a:pt x="3945" y="6663"/>
                        <a:pt x="3837" y="6663"/>
                      </a:cubicBezTo>
                      <a:cubicBezTo>
                        <a:pt x="3191" y="6663"/>
                        <a:pt x="2665" y="6491"/>
                        <a:pt x="2236" y="6148"/>
                      </a:cubicBezTo>
                      <a:cubicBezTo>
                        <a:pt x="1769" y="5748"/>
                        <a:pt x="1468" y="5114"/>
                        <a:pt x="1368" y="4280"/>
                      </a:cubicBezTo>
                      <a:lnTo>
                        <a:pt x="6872" y="3880"/>
                      </a:lnTo>
                      <a:lnTo>
                        <a:pt x="6839" y="3313"/>
                      </a:lnTo>
                      <a:cubicBezTo>
                        <a:pt x="6772" y="2212"/>
                        <a:pt x="6405" y="1378"/>
                        <a:pt x="5805" y="777"/>
                      </a:cubicBezTo>
                      <a:cubicBezTo>
                        <a:pt x="5235" y="267"/>
                        <a:pt x="4530" y="0"/>
                        <a:pt x="3690" y="0"/>
                      </a:cubicBezTo>
                      <a:close/>
                    </a:path>
                  </a:pathLst>
                </a:custGeom>
                <a:solidFill>
                  <a:srgbClr val="EAA62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98;p20">
                  <a:extLst>
                    <a:ext uri="{FF2B5EF4-FFF2-40B4-BE49-F238E27FC236}">
                      <a16:creationId xmlns:a16="http://schemas.microsoft.com/office/drawing/2014/main" id="{7E77EE9C-3BC8-BB43-A7A5-AA105F318D9B}"/>
                    </a:ext>
                  </a:extLst>
                </p:cNvPr>
                <p:cNvSpPr/>
                <p:nvPr/>
              </p:nvSpPr>
              <p:spPr>
                <a:xfrm>
                  <a:off x="3504990" y="1959599"/>
                  <a:ext cx="168820" cy="136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8" h="7907" extrusionOk="0">
                      <a:moveTo>
                        <a:pt x="9807" y="1"/>
                      </a:moveTo>
                      <a:lnTo>
                        <a:pt x="8606" y="101"/>
                      </a:lnTo>
                      <a:lnTo>
                        <a:pt x="7539" y="5905"/>
                      </a:lnTo>
                      <a:lnTo>
                        <a:pt x="5638" y="301"/>
                      </a:lnTo>
                      <a:lnTo>
                        <a:pt x="4203" y="401"/>
                      </a:lnTo>
                      <a:lnTo>
                        <a:pt x="3136" y="6238"/>
                      </a:lnTo>
                      <a:lnTo>
                        <a:pt x="1201" y="634"/>
                      </a:lnTo>
                      <a:lnTo>
                        <a:pt x="0" y="734"/>
                      </a:lnTo>
                      <a:lnTo>
                        <a:pt x="2469" y="7906"/>
                      </a:lnTo>
                      <a:lnTo>
                        <a:pt x="3870" y="7773"/>
                      </a:lnTo>
                      <a:lnTo>
                        <a:pt x="5004" y="1668"/>
                      </a:lnTo>
                      <a:lnTo>
                        <a:pt x="7039" y="7573"/>
                      </a:lnTo>
                      <a:lnTo>
                        <a:pt x="8440" y="7439"/>
                      </a:lnTo>
                      <a:lnTo>
                        <a:pt x="9807" y="1"/>
                      </a:lnTo>
                      <a:close/>
                    </a:path>
                  </a:pathLst>
                </a:custGeom>
                <a:solidFill>
                  <a:srgbClr val="EAA62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99;p20">
                  <a:extLst>
                    <a:ext uri="{FF2B5EF4-FFF2-40B4-BE49-F238E27FC236}">
                      <a16:creationId xmlns:a16="http://schemas.microsoft.com/office/drawing/2014/main" id="{6C4F1B30-822A-D34A-BE06-3AB0C058EB00}"/>
                    </a:ext>
                  </a:extLst>
                </p:cNvPr>
                <p:cNvSpPr/>
                <p:nvPr/>
              </p:nvSpPr>
              <p:spPr>
                <a:xfrm>
                  <a:off x="3705925" y="1950563"/>
                  <a:ext cx="101072" cy="133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2" h="7731" extrusionOk="0">
                      <a:moveTo>
                        <a:pt x="3349" y="0"/>
                      </a:moveTo>
                      <a:cubicBezTo>
                        <a:pt x="3136" y="0"/>
                        <a:pt x="2919" y="9"/>
                        <a:pt x="2702" y="25"/>
                      </a:cubicBezTo>
                      <a:cubicBezTo>
                        <a:pt x="1802" y="92"/>
                        <a:pt x="1134" y="325"/>
                        <a:pt x="667" y="726"/>
                      </a:cubicBezTo>
                      <a:cubicBezTo>
                        <a:pt x="200" y="1159"/>
                        <a:pt x="0" y="1693"/>
                        <a:pt x="67" y="2394"/>
                      </a:cubicBezTo>
                      <a:cubicBezTo>
                        <a:pt x="100" y="2961"/>
                        <a:pt x="301" y="3394"/>
                        <a:pt x="634" y="3695"/>
                      </a:cubicBezTo>
                      <a:cubicBezTo>
                        <a:pt x="1001" y="3995"/>
                        <a:pt x="1568" y="4195"/>
                        <a:pt x="2302" y="4295"/>
                      </a:cubicBezTo>
                      <a:lnTo>
                        <a:pt x="2736" y="4362"/>
                      </a:lnTo>
                      <a:cubicBezTo>
                        <a:pt x="3503" y="4462"/>
                        <a:pt x="3970" y="4595"/>
                        <a:pt x="4203" y="4762"/>
                      </a:cubicBezTo>
                      <a:cubicBezTo>
                        <a:pt x="4437" y="4895"/>
                        <a:pt x="4570" y="5162"/>
                        <a:pt x="4604" y="5463"/>
                      </a:cubicBezTo>
                      <a:cubicBezTo>
                        <a:pt x="4637" y="5829"/>
                        <a:pt x="4504" y="6096"/>
                        <a:pt x="4203" y="6330"/>
                      </a:cubicBezTo>
                      <a:cubicBezTo>
                        <a:pt x="3903" y="6530"/>
                        <a:pt x="3469" y="6663"/>
                        <a:pt x="2902" y="6697"/>
                      </a:cubicBezTo>
                      <a:cubicBezTo>
                        <a:pt x="2756" y="6709"/>
                        <a:pt x="2605" y="6717"/>
                        <a:pt x="2451" y="6717"/>
                      </a:cubicBezTo>
                      <a:cubicBezTo>
                        <a:pt x="2185" y="6717"/>
                        <a:pt x="1910" y="6693"/>
                        <a:pt x="1635" y="6630"/>
                      </a:cubicBezTo>
                      <a:cubicBezTo>
                        <a:pt x="1201" y="6563"/>
                        <a:pt x="734" y="6397"/>
                        <a:pt x="267" y="6196"/>
                      </a:cubicBezTo>
                      <a:lnTo>
                        <a:pt x="267" y="6196"/>
                      </a:lnTo>
                      <a:lnTo>
                        <a:pt x="367" y="7464"/>
                      </a:lnTo>
                      <a:cubicBezTo>
                        <a:pt x="834" y="7564"/>
                        <a:pt x="1301" y="7631"/>
                        <a:pt x="1735" y="7697"/>
                      </a:cubicBezTo>
                      <a:cubicBezTo>
                        <a:pt x="2169" y="7731"/>
                        <a:pt x="2569" y="7731"/>
                        <a:pt x="2969" y="7731"/>
                      </a:cubicBezTo>
                      <a:cubicBezTo>
                        <a:pt x="3903" y="7664"/>
                        <a:pt x="4637" y="7397"/>
                        <a:pt x="5137" y="6964"/>
                      </a:cubicBezTo>
                      <a:cubicBezTo>
                        <a:pt x="5638" y="6530"/>
                        <a:pt x="5871" y="5963"/>
                        <a:pt x="5838" y="5296"/>
                      </a:cubicBezTo>
                      <a:cubicBezTo>
                        <a:pt x="5771" y="4695"/>
                        <a:pt x="5571" y="4262"/>
                        <a:pt x="5171" y="3928"/>
                      </a:cubicBezTo>
                      <a:cubicBezTo>
                        <a:pt x="4804" y="3628"/>
                        <a:pt x="4170" y="3428"/>
                        <a:pt x="3303" y="3294"/>
                      </a:cubicBezTo>
                      <a:lnTo>
                        <a:pt x="2902" y="3228"/>
                      </a:lnTo>
                      <a:cubicBezTo>
                        <a:pt x="2235" y="3127"/>
                        <a:pt x="1802" y="3027"/>
                        <a:pt x="1568" y="2894"/>
                      </a:cubicBezTo>
                      <a:cubicBezTo>
                        <a:pt x="1368" y="2727"/>
                        <a:pt x="1235" y="2527"/>
                        <a:pt x="1201" y="2260"/>
                      </a:cubicBezTo>
                      <a:cubicBezTo>
                        <a:pt x="1168" y="1893"/>
                        <a:pt x="1301" y="1593"/>
                        <a:pt x="1601" y="1393"/>
                      </a:cubicBezTo>
                      <a:cubicBezTo>
                        <a:pt x="1868" y="1193"/>
                        <a:pt x="2335" y="1059"/>
                        <a:pt x="2902" y="1026"/>
                      </a:cubicBezTo>
                      <a:cubicBezTo>
                        <a:pt x="3068" y="1012"/>
                        <a:pt x="3234" y="1004"/>
                        <a:pt x="3397" y="1004"/>
                      </a:cubicBezTo>
                      <a:cubicBezTo>
                        <a:pt x="3629" y="1004"/>
                        <a:pt x="3855" y="1020"/>
                        <a:pt x="4070" y="1059"/>
                      </a:cubicBezTo>
                      <a:cubicBezTo>
                        <a:pt x="4437" y="1126"/>
                        <a:pt x="4804" y="1226"/>
                        <a:pt x="5137" y="1393"/>
                      </a:cubicBezTo>
                      <a:lnTo>
                        <a:pt x="5071" y="259"/>
                      </a:lnTo>
                      <a:cubicBezTo>
                        <a:pt x="4737" y="125"/>
                        <a:pt x="4370" y="59"/>
                        <a:pt x="3970" y="25"/>
                      </a:cubicBezTo>
                      <a:cubicBezTo>
                        <a:pt x="3770" y="9"/>
                        <a:pt x="3561" y="0"/>
                        <a:pt x="3349" y="0"/>
                      </a:cubicBezTo>
                      <a:close/>
                    </a:path>
                  </a:pathLst>
                </a:custGeom>
                <a:solidFill>
                  <a:srgbClr val="EAA62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300;p20">
                  <a:extLst>
                    <a:ext uri="{FF2B5EF4-FFF2-40B4-BE49-F238E27FC236}">
                      <a16:creationId xmlns:a16="http://schemas.microsoft.com/office/drawing/2014/main" id="{B017771D-E436-A649-8B15-9D423C47024C}"/>
                    </a:ext>
                  </a:extLst>
                </p:cNvPr>
                <p:cNvSpPr/>
                <p:nvPr/>
              </p:nvSpPr>
              <p:spPr>
                <a:xfrm>
                  <a:off x="3101967" y="1698393"/>
                  <a:ext cx="116580" cy="169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73" h="9841" extrusionOk="0">
                      <a:moveTo>
                        <a:pt x="1302" y="0"/>
                      </a:moveTo>
                      <a:lnTo>
                        <a:pt x="1" y="100"/>
                      </a:lnTo>
                      <a:lnTo>
                        <a:pt x="701" y="9840"/>
                      </a:lnTo>
                      <a:lnTo>
                        <a:pt x="6772" y="9373"/>
                      </a:lnTo>
                      <a:lnTo>
                        <a:pt x="6672" y="8273"/>
                      </a:lnTo>
                      <a:lnTo>
                        <a:pt x="1935" y="8606"/>
                      </a:lnTo>
                      <a:lnTo>
                        <a:pt x="130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301;p20">
                  <a:extLst>
                    <a:ext uri="{FF2B5EF4-FFF2-40B4-BE49-F238E27FC236}">
                      <a16:creationId xmlns:a16="http://schemas.microsoft.com/office/drawing/2014/main" id="{78892386-1D00-8A47-A202-D3EDA18B538D}"/>
                    </a:ext>
                  </a:extLst>
                </p:cNvPr>
                <p:cNvSpPr/>
                <p:nvPr/>
              </p:nvSpPr>
              <p:spPr>
                <a:xfrm>
                  <a:off x="3236882" y="1725551"/>
                  <a:ext cx="109678" cy="133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2" h="7743" extrusionOk="0">
                      <a:moveTo>
                        <a:pt x="4904" y="3693"/>
                      </a:moveTo>
                      <a:lnTo>
                        <a:pt x="4937" y="3959"/>
                      </a:lnTo>
                      <a:cubicBezTo>
                        <a:pt x="5004" y="4727"/>
                        <a:pt x="4837" y="5360"/>
                        <a:pt x="4470" y="5861"/>
                      </a:cubicBezTo>
                      <a:cubicBezTo>
                        <a:pt x="4103" y="6361"/>
                        <a:pt x="3570" y="6661"/>
                        <a:pt x="2903" y="6695"/>
                      </a:cubicBezTo>
                      <a:cubicBezTo>
                        <a:pt x="2844" y="6699"/>
                        <a:pt x="2787" y="6701"/>
                        <a:pt x="2731" y="6701"/>
                      </a:cubicBezTo>
                      <a:cubicBezTo>
                        <a:pt x="2337" y="6701"/>
                        <a:pt x="1998" y="6599"/>
                        <a:pt x="1735" y="6394"/>
                      </a:cubicBezTo>
                      <a:cubicBezTo>
                        <a:pt x="1435" y="6161"/>
                        <a:pt x="1268" y="5861"/>
                        <a:pt x="1235" y="5427"/>
                      </a:cubicBezTo>
                      <a:cubicBezTo>
                        <a:pt x="1201" y="4893"/>
                        <a:pt x="1368" y="4493"/>
                        <a:pt x="1735" y="4260"/>
                      </a:cubicBezTo>
                      <a:cubicBezTo>
                        <a:pt x="2069" y="3993"/>
                        <a:pt x="2736" y="3826"/>
                        <a:pt x="3703" y="3759"/>
                      </a:cubicBezTo>
                      <a:lnTo>
                        <a:pt x="4904" y="3693"/>
                      </a:lnTo>
                      <a:close/>
                      <a:moveTo>
                        <a:pt x="3138" y="1"/>
                      </a:moveTo>
                      <a:cubicBezTo>
                        <a:pt x="2988" y="1"/>
                        <a:pt x="2832" y="8"/>
                        <a:pt x="2669" y="23"/>
                      </a:cubicBezTo>
                      <a:cubicBezTo>
                        <a:pt x="2302" y="23"/>
                        <a:pt x="1902" y="123"/>
                        <a:pt x="1502" y="223"/>
                      </a:cubicBezTo>
                      <a:cubicBezTo>
                        <a:pt x="1068" y="357"/>
                        <a:pt x="668" y="490"/>
                        <a:pt x="234" y="690"/>
                      </a:cubicBezTo>
                      <a:lnTo>
                        <a:pt x="301" y="1825"/>
                      </a:lnTo>
                      <a:cubicBezTo>
                        <a:pt x="668" y="1591"/>
                        <a:pt x="1035" y="1391"/>
                        <a:pt x="1435" y="1291"/>
                      </a:cubicBezTo>
                      <a:cubicBezTo>
                        <a:pt x="1802" y="1157"/>
                        <a:pt x="2202" y="1057"/>
                        <a:pt x="2636" y="1024"/>
                      </a:cubicBezTo>
                      <a:cubicBezTo>
                        <a:pt x="2717" y="1020"/>
                        <a:pt x="2795" y="1018"/>
                        <a:pt x="2871" y="1018"/>
                      </a:cubicBezTo>
                      <a:cubicBezTo>
                        <a:pt x="3423" y="1018"/>
                        <a:pt x="3852" y="1127"/>
                        <a:pt x="4204" y="1391"/>
                      </a:cubicBezTo>
                      <a:cubicBezTo>
                        <a:pt x="4570" y="1658"/>
                        <a:pt x="4804" y="2058"/>
                        <a:pt x="4837" y="2625"/>
                      </a:cubicBezTo>
                      <a:lnTo>
                        <a:pt x="4837" y="2725"/>
                      </a:lnTo>
                      <a:lnTo>
                        <a:pt x="3169" y="2859"/>
                      </a:lnTo>
                      <a:cubicBezTo>
                        <a:pt x="2069" y="2925"/>
                        <a:pt x="1268" y="3226"/>
                        <a:pt x="734" y="3659"/>
                      </a:cubicBezTo>
                      <a:cubicBezTo>
                        <a:pt x="234" y="4126"/>
                        <a:pt x="1" y="4760"/>
                        <a:pt x="67" y="5594"/>
                      </a:cubicBezTo>
                      <a:cubicBezTo>
                        <a:pt x="101" y="6294"/>
                        <a:pt x="367" y="6828"/>
                        <a:pt x="834" y="7228"/>
                      </a:cubicBezTo>
                      <a:cubicBezTo>
                        <a:pt x="1235" y="7572"/>
                        <a:pt x="1758" y="7743"/>
                        <a:pt x="2361" y="7743"/>
                      </a:cubicBezTo>
                      <a:cubicBezTo>
                        <a:pt x="2461" y="7743"/>
                        <a:pt x="2564" y="7738"/>
                        <a:pt x="2669" y="7729"/>
                      </a:cubicBezTo>
                      <a:cubicBezTo>
                        <a:pt x="3270" y="7695"/>
                        <a:pt x="3737" y="7529"/>
                        <a:pt x="4137" y="7295"/>
                      </a:cubicBezTo>
                      <a:cubicBezTo>
                        <a:pt x="4537" y="7062"/>
                        <a:pt x="4871" y="6695"/>
                        <a:pt x="5104" y="6228"/>
                      </a:cubicBezTo>
                      <a:lnTo>
                        <a:pt x="5171" y="7362"/>
                      </a:lnTo>
                      <a:lnTo>
                        <a:pt x="6372" y="7262"/>
                      </a:lnTo>
                      <a:lnTo>
                        <a:pt x="6072" y="3092"/>
                      </a:lnTo>
                      <a:cubicBezTo>
                        <a:pt x="6005" y="1991"/>
                        <a:pt x="5671" y="1157"/>
                        <a:pt x="5104" y="657"/>
                      </a:cubicBezTo>
                      <a:cubicBezTo>
                        <a:pt x="4623" y="233"/>
                        <a:pt x="3975" y="1"/>
                        <a:pt x="313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302;p20">
                  <a:extLst>
                    <a:ext uri="{FF2B5EF4-FFF2-40B4-BE49-F238E27FC236}">
                      <a16:creationId xmlns:a16="http://schemas.microsoft.com/office/drawing/2014/main" id="{EE70B0E9-D330-F549-AF84-BAE0861597F6}"/>
                    </a:ext>
                  </a:extLst>
                </p:cNvPr>
                <p:cNvSpPr/>
                <p:nvPr/>
              </p:nvSpPr>
              <p:spPr>
                <a:xfrm>
                  <a:off x="3371797" y="1684039"/>
                  <a:ext cx="87870" cy="159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5" h="9293" extrusionOk="0">
                      <a:moveTo>
                        <a:pt x="1935" y="0"/>
                      </a:moveTo>
                      <a:lnTo>
                        <a:pt x="734" y="100"/>
                      </a:lnTo>
                      <a:lnTo>
                        <a:pt x="868" y="2168"/>
                      </a:lnTo>
                      <a:lnTo>
                        <a:pt x="0" y="2235"/>
                      </a:lnTo>
                      <a:lnTo>
                        <a:pt x="67" y="3169"/>
                      </a:lnTo>
                      <a:lnTo>
                        <a:pt x="968" y="3102"/>
                      </a:lnTo>
                      <a:lnTo>
                        <a:pt x="1235" y="7072"/>
                      </a:lnTo>
                      <a:cubicBezTo>
                        <a:pt x="1301" y="7973"/>
                        <a:pt x="1535" y="8606"/>
                        <a:pt x="1902" y="8907"/>
                      </a:cubicBezTo>
                      <a:cubicBezTo>
                        <a:pt x="2198" y="9176"/>
                        <a:pt x="2690" y="9293"/>
                        <a:pt x="3360" y="9293"/>
                      </a:cubicBezTo>
                      <a:cubicBezTo>
                        <a:pt x="3520" y="9293"/>
                        <a:pt x="3690" y="9286"/>
                        <a:pt x="3870" y="9273"/>
                      </a:cubicBezTo>
                      <a:lnTo>
                        <a:pt x="5104" y="9207"/>
                      </a:lnTo>
                      <a:lnTo>
                        <a:pt x="5037" y="8206"/>
                      </a:lnTo>
                      <a:lnTo>
                        <a:pt x="3803" y="8273"/>
                      </a:lnTo>
                      <a:cubicBezTo>
                        <a:pt x="3691" y="8280"/>
                        <a:pt x="3585" y="8284"/>
                        <a:pt x="3487" y="8284"/>
                      </a:cubicBezTo>
                      <a:cubicBezTo>
                        <a:pt x="3148" y="8284"/>
                        <a:pt x="2898" y="8235"/>
                        <a:pt x="2769" y="8106"/>
                      </a:cubicBezTo>
                      <a:cubicBezTo>
                        <a:pt x="2602" y="7939"/>
                        <a:pt x="2502" y="7572"/>
                        <a:pt x="2436" y="6972"/>
                      </a:cubicBezTo>
                      <a:lnTo>
                        <a:pt x="2169" y="3002"/>
                      </a:lnTo>
                      <a:lnTo>
                        <a:pt x="4637" y="2836"/>
                      </a:lnTo>
                      <a:lnTo>
                        <a:pt x="4570" y="1902"/>
                      </a:lnTo>
                      <a:lnTo>
                        <a:pt x="2102" y="2068"/>
                      </a:lnTo>
                      <a:lnTo>
                        <a:pt x="193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303;p20">
                  <a:extLst>
                    <a:ext uri="{FF2B5EF4-FFF2-40B4-BE49-F238E27FC236}">
                      <a16:creationId xmlns:a16="http://schemas.microsoft.com/office/drawing/2014/main" id="{225FEB1B-F112-ED42-939E-9F472134EBC4}"/>
                    </a:ext>
                  </a:extLst>
                </p:cNvPr>
                <p:cNvSpPr/>
                <p:nvPr/>
              </p:nvSpPr>
              <p:spPr>
                <a:xfrm>
                  <a:off x="3479157" y="1706826"/>
                  <a:ext cx="118284" cy="132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2" h="7693" extrusionOk="0">
                      <a:moveTo>
                        <a:pt x="3642" y="1040"/>
                      </a:moveTo>
                      <a:cubicBezTo>
                        <a:pt x="4161" y="1040"/>
                        <a:pt x="4576" y="1181"/>
                        <a:pt x="4937" y="1512"/>
                      </a:cubicBezTo>
                      <a:cubicBezTo>
                        <a:pt x="5304" y="1878"/>
                        <a:pt x="5538" y="2412"/>
                        <a:pt x="5604" y="3046"/>
                      </a:cubicBezTo>
                      <a:lnTo>
                        <a:pt x="1301" y="3380"/>
                      </a:lnTo>
                      <a:cubicBezTo>
                        <a:pt x="1335" y="2679"/>
                        <a:pt x="1535" y="2145"/>
                        <a:pt x="1902" y="1712"/>
                      </a:cubicBezTo>
                      <a:cubicBezTo>
                        <a:pt x="2269" y="1311"/>
                        <a:pt x="2802" y="1078"/>
                        <a:pt x="3469" y="1045"/>
                      </a:cubicBezTo>
                      <a:cubicBezTo>
                        <a:pt x="3528" y="1041"/>
                        <a:pt x="3586" y="1040"/>
                        <a:pt x="3642" y="1040"/>
                      </a:cubicBezTo>
                      <a:close/>
                      <a:moveTo>
                        <a:pt x="3664" y="0"/>
                      </a:moveTo>
                      <a:cubicBezTo>
                        <a:pt x="3567" y="0"/>
                        <a:pt x="3469" y="4"/>
                        <a:pt x="3369" y="10"/>
                      </a:cubicBezTo>
                      <a:cubicBezTo>
                        <a:pt x="2269" y="111"/>
                        <a:pt x="1435" y="511"/>
                        <a:pt x="834" y="1278"/>
                      </a:cubicBezTo>
                      <a:cubicBezTo>
                        <a:pt x="234" y="2012"/>
                        <a:pt x="0" y="2979"/>
                        <a:pt x="67" y="4180"/>
                      </a:cubicBezTo>
                      <a:cubicBezTo>
                        <a:pt x="167" y="5348"/>
                        <a:pt x="567" y="6248"/>
                        <a:pt x="1301" y="6849"/>
                      </a:cubicBezTo>
                      <a:cubicBezTo>
                        <a:pt x="1962" y="7419"/>
                        <a:pt x="2785" y="7693"/>
                        <a:pt x="3795" y="7693"/>
                      </a:cubicBezTo>
                      <a:cubicBezTo>
                        <a:pt x="3907" y="7693"/>
                        <a:pt x="4020" y="7689"/>
                        <a:pt x="4137" y="7683"/>
                      </a:cubicBezTo>
                      <a:cubicBezTo>
                        <a:pt x="4604" y="7649"/>
                        <a:pt x="5071" y="7549"/>
                        <a:pt x="5504" y="7449"/>
                      </a:cubicBezTo>
                      <a:cubicBezTo>
                        <a:pt x="5938" y="7316"/>
                        <a:pt x="6371" y="7149"/>
                        <a:pt x="6805" y="6915"/>
                      </a:cubicBezTo>
                      <a:lnTo>
                        <a:pt x="6705" y="5781"/>
                      </a:lnTo>
                      <a:cubicBezTo>
                        <a:pt x="6305" y="6048"/>
                        <a:pt x="5904" y="6248"/>
                        <a:pt x="5471" y="6382"/>
                      </a:cubicBezTo>
                      <a:cubicBezTo>
                        <a:pt x="5037" y="6548"/>
                        <a:pt x="4604" y="6615"/>
                        <a:pt x="4137" y="6649"/>
                      </a:cubicBezTo>
                      <a:cubicBezTo>
                        <a:pt x="4022" y="6658"/>
                        <a:pt x="3911" y="6663"/>
                        <a:pt x="3804" y="6663"/>
                      </a:cubicBezTo>
                      <a:cubicBezTo>
                        <a:pt x="3158" y="6663"/>
                        <a:pt x="2635" y="6491"/>
                        <a:pt x="2235" y="6148"/>
                      </a:cubicBezTo>
                      <a:cubicBezTo>
                        <a:pt x="1768" y="5748"/>
                        <a:pt x="1468" y="5147"/>
                        <a:pt x="1335" y="4314"/>
                      </a:cubicBezTo>
                      <a:lnTo>
                        <a:pt x="6872" y="3913"/>
                      </a:lnTo>
                      <a:lnTo>
                        <a:pt x="6838" y="3313"/>
                      </a:lnTo>
                      <a:cubicBezTo>
                        <a:pt x="6738" y="2245"/>
                        <a:pt x="6405" y="1378"/>
                        <a:pt x="5771" y="811"/>
                      </a:cubicBezTo>
                      <a:cubicBezTo>
                        <a:pt x="5231" y="271"/>
                        <a:pt x="4528" y="0"/>
                        <a:pt x="366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304;p20">
                  <a:extLst>
                    <a:ext uri="{FF2B5EF4-FFF2-40B4-BE49-F238E27FC236}">
                      <a16:creationId xmlns:a16="http://schemas.microsoft.com/office/drawing/2014/main" id="{96A80E7B-4B55-6349-BD05-E774180ECD97}"/>
                    </a:ext>
                  </a:extLst>
                </p:cNvPr>
                <p:cNvSpPr/>
                <p:nvPr/>
              </p:nvSpPr>
              <p:spPr>
                <a:xfrm>
                  <a:off x="3626704" y="1696810"/>
                  <a:ext cx="101055" cy="133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1" h="7745" extrusionOk="0">
                      <a:moveTo>
                        <a:pt x="3348" y="0"/>
                      </a:moveTo>
                      <a:cubicBezTo>
                        <a:pt x="3136" y="0"/>
                        <a:pt x="2919" y="9"/>
                        <a:pt x="2702" y="25"/>
                      </a:cubicBezTo>
                      <a:cubicBezTo>
                        <a:pt x="1801" y="92"/>
                        <a:pt x="1134" y="326"/>
                        <a:pt x="667" y="726"/>
                      </a:cubicBezTo>
                      <a:cubicBezTo>
                        <a:pt x="200" y="1160"/>
                        <a:pt x="0" y="1693"/>
                        <a:pt x="67" y="2394"/>
                      </a:cubicBezTo>
                      <a:cubicBezTo>
                        <a:pt x="100" y="2961"/>
                        <a:pt x="300" y="3394"/>
                        <a:pt x="634" y="3695"/>
                      </a:cubicBezTo>
                      <a:cubicBezTo>
                        <a:pt x="1001" y="3995"/>
                        <a:pt x="1568" y="4195"/>
                        <a:pt x="2302" y="4295"/>
                      </a:cubicBezTo>
                      <a:lnTo>
                        <a:pt x="2735" y="4362"/>
                      </a:lnTo>
                      <a:cubicBezTo>
                        <a:pt x="3503" y="4462"/>
                        <a:pt x="3970" y="4595"/>
                        <a:pt x="4203" y="4762"/>
                      </a:cubicBezTo>
                      <a:cubicBezTo>
                        <a:pt x="4437" y="4896"/>
                        <a:pt x="4570" y="5162"/>
                        <a:pt x="4603" y="5496"/>
                      </a:cubicBezTo>
                      <a:cubicBezTo>
                        <a:pt x="4637" y="5830"/>
                        <a:pt x="4503" y="6130"/>
                        <a:pt x="4203" y="6330"/>
                      </a:cubicBezTo>
                      <a:cubicBezTo>
                        <a:pt x="3903" y="6563"/>
                        <a:pt x="3469" y="6663"/>
                        <a:pt x="2935" y="6730"/>
                      </a:cubicBezTo>
                      <a:cubicBezTo>
                        <a:pt x="2827" y="6739"/>
                        <a:pt x="2719" y="6743"/>
                        <a:pt x="2610" y="6743"/>
                      </a:cubicBezTo>
                      <a:cubicBezTo>
                        <a:pt x="2285" y="6743"/>
                        <a:pt x="1960" y="6705"/>
                        <a:pt x="1635" y="6630"/>
                      </a:cubicBezTo>
                      <a:cubicBezTo>
                        <a:pt x="1201" y="6563"/>
                        <a:pt x="734" y="6397"/>
                        <a:pt x="267" y="6230"/>
                      </a:cubicBezTo>
                      <a:lnTo>
                        <a:pt x="267" y="6230"/>
                      </a:lnTo>
                      <a:lnTo>
                        <a:pt x="367" y="7464"/>
                      </a:lnTo>
                      <a:cubicBezTo>
                        <a:pt x="834" y="7564"/>
                        <a:pt x="1301" y="7664"/>
                        <a:pt x="1735" y="7698"/>
                      </a:cubicBezTo>
                      <a:cubicBezTo>
                        <a:pt x="2041" y="7721"/>
                        <a:pt x="2331" y="7745"/>
                        <a:pt x="2616" y="7745"/>
                      </a:cubicBezTo>
                      <a:cubicBezTo>
                        <a:pt x="2734" y="7745"/>
                        <a:pt x="2852" y="7741"/>
                        <a:pt x="2969" y="7731"/>
                      </a:cubicBezTo>
                      <a:cubicBezTo>
                        <a:pt x="3903" y="7664"/>
                        <a:pt x="4637" y="7397"/>
                        <a:pt x="5137" y="6964"/>
                      </a:cubicBezTo>
                      <a:cubicBezTo>
                        <a:pt x="5637" y="6530"/>
                        <a:pt x="5871" y="5963"/>
                        <a:pt x="5838" y="5296"/>
                      </a:cubicBezTo>
                      <a:cubicBezTo>
                        <a:pt x="5771" y="4695"/>
                        <a:pt x="5571" y="4262"/>
                        <a:pt x="5170" y="3962"/>
                      </a:cubicBezTo>
                      <a:cubicBezTo>
                        <a:pt x="4803" y="3628"/>
                        <a:pt x="4170" y="3428"/>
                        <a:pt x="3302" y="3294"/>
                      </a:cubicBezTo>
                      <a:lnTo>
                        <a:pt x="2902" y="3228"/>
                      </a:lnTo>
                      <a:cubicBezTo>
                        <a:pt x="2235" y="3161"/>
                        <a:pt x="1801" y="3028"/>
                        <a:pt x="1568" y="2894"/>
                      </a:cubicBezTo>
                      <a:cubicBezTo>
                        <a:pt x="1368" y="2727"/>
                        <a:pt x="1234" y="2527"/>
                        <a:pt x="1201" y="2260"/>
                      </a:cubicBezTo>
                      <a:cubicBezTo>
                        <a:pt x="1168" y="1893"/>
                        <a:pt x="1301" y="1593"/>
                        <a:pt x="1601" y="1393"/>
                      </a:cubicBezTo>
                      <a:cubicBezTo>
                        <a:pt x="1868" y="1193"/>
                        <a:pt x="2335" y="1059"/>
                        <a:pt x="2902" y="1026"/>
                      </a:cubicBezTo>
                      <a:cubicBezTo>
                        <a:pt x="3019" y="1016"/>
                        <a:pt x="3137" y="1012"/>
                        <a:pt x="3253" y="1012"/>
                      </a:cubicBezTo>
                      <a:cubicBezTo>
                        <a:pt x="3534" y="1012"/>
                        <a:pt x="3810" y="1036"/>
                        <a:pt x="4070" y="1059"/>
                      </a:cubicBezTo>
                      <a:cubicBezTo>
                        <a:pt x="4437" y="1126"/>
                        <a:pt x="4803" y="1226"/>
                        <a:pt x="5137" y="1393"/>
                      </a:cubicBezTo>
                      <a:lnTo>
                        <a:pt x="5070" y="259"/>
                      </a:lnTo>
                      <a:cubicBezTo>
                        <a:pt x="4737" y="159"/>
                        <a:pt x="4370" y="59"/>
                        <a:pt x="3970" y="25"/>
                      </a:cubicBezTo>
                      <a:cubicBezTo>
                        <a:pt x="3769" y="9"/>
                        <a:pt x="3561" y="0"/>
                        <a:pt x="334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305;p20">
                  <a:extLst>
                    <a:ext uri="{FF2B5EF4-FFF2-40B4-BE49-F238E27FC236}">
                      <a16:creationId xmlns:a16="http://schemas.microsoft.com/office/drawing/2014/main" id="{BDEAF737-CF2A-FC42-8182-F122B9798E5F}"/>
                    </a:ext>
                  </a:extLst>
                </p:cNvPr>
                <p:cNvSpPr/>
                <p:nvPr/>
              </p:nvSpPr>
              <p:spPr>
                <a:xfrm>
                  <a:off x="3744959" y="1657053"/>
                  <a:ext cx="87870" cy="159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5" h="9291" extrusionOk="0">
                      <a:moveTo>
                        <a:pt x="1935" y="0"/>
                      </a:moveTo>
                      <a:lnTo>
                        <a:pt x="734" y="67"/>
                      </a:lnTo>
                      <a:lnTo>
                        <a:pt x="901" y="2135"/>
                      </a:lnTo>
                      <a:lnTo>
                        <a:pt x="1" y="2202"/>
                      </a:lnTo>
                      <a:lnTo>
                        <a:pt x="67" y="3136"/>
                      </a:lnTo>
                      <a:lnTo>
                        <a:pt x="968" y="3069"/>
                      </a:lnTo>
                      <a:lnTo>
                        <a:pt x="1235" y="7039"/>
                      </a:lnTo>
                      <a:cubicBezTo>
                        <a:pt x="1302" y="7973"/>
                        <a:pt x="1535" y="8573"/>
                        <a:pt x="1902" y="8907"/>
                      </a:cubicBezTo>
                      <a:cubicBezTo>
                        <a:pt x="2235" y="9156"/>
                        <a:pt x="2728" y="9291"/>
                        <a:pt x="3422" y="9291"/>
                      </a:cubicBezTo>
                      <a:cubicBezTo>
                        <a:pt x="3563" y="9291"/>
                        <a:pt x="3712" y="9285"/>
                        <a:pt x="3870" y="9274"/>
                      </a:cubicBezTo>
                      <a:lnTo>
                        <a:pt x="5104" y="9174"/>
                      </a:lnTo>
                      <a:lnTo>
                        <a:pt x="5038" y="8173"/>
                      </a:lnTo>
                      <a:lnTo>
                        <a:pt x="3803" y="8273"/>
                      </a:lnTo>
                      <a:cubicBezTo>
                        <a:pt x="3717" y="8279"/>
                        <a:pt x="3636" y="8281"/>
                        <a:pt x="3558" y="8281"/>
                      </a:cubicBezTo>
                      <a:cubicBezTo>
                        <a:pt x="3183" y="8281"/>
                        <a:pt x="2907" y="8217"/>
                        <a:pt x="2769" y="8106"/>
                      </a:cubicBezTo>
                      <a:cubicBezTo>
                        <a:pt x="2602" y="7939"/>
                        <a:pt x="2502" y="7572"/>
                        <a:pt x="2436" y="6972"/>
                      </a:cubicBezTo>
                      <a:lnTo>
                        <a:pt x="2169" y="3003"/>
                      </a:lnTo>
                      <a:lnTo>
                        <a:pt x="4637" y="2802"/>
                      </a:lnTo>
                      <a:lnTo>
                        <a:pt x="4571" y="1868"/>
                      </a:lnTo>
                      <a:lnTo>
                        <a:pt x="2102" y="2069"/>
                      </a:lnTo>
                      <a:lnTo>
                        <a:pt x="193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306;p20">
                  <a:extLst>
                    <a:ext uri="{FF2B5EF4-FFF2-40B4-BE49-F238E27FC236}">
                      <a16:creationId xmlns:a16="http://schemas.microsoft.com/office/drawing/2014/main" id="{EBC299C0-E38F-E64D-BB0A-D3C3C0E527C5}"/>
                    </a:ext>
                  </a:extLst>
                </p:cNvPr>
                <p:cNvSpPr/>
                <p:nvPr/>
              </p:nvSpPr>
              <p:spPr>
                <a:xfrm>
                  <a:off x="3198984" y="1973161"/>
                  <a:ext cx="114274" cy="133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9" h="7753" extrusionOk="0">
                      <a:moveTo>
                        <a:pt x="3839" y="1"/>
                      </a:moveTo>
                      <a:cubicBezTo>
                        <a:pt x="3741" y="1"/>
                        <a:pt x="3640" y="5"/>
                        <a:pt x="3537" y="13"/>
                      </a:cubicBezTo>
                      <a:cubicBezTo>
                        <a:pt x="3036" y="47"/>
                        <a:pt x="2603" y="180"/>
                        <a:pt x="2236" y="413"/>
                      </a:cubicBezTo>
                      <a:cubicBezTo>
                        <a:pt x="1836" y="680"/>
                        <a:pt x="1535" y="1014"/>
                        <a:pt x="1269" y="1481"/>
                      </a:cubicBezTo>
                      <a:lnTo>
                        <a:pt x="1202" y="347"/>
                      </a:lnTo>
                      <a:lnTo>
                        <a:pt x="1" y="447"/>
                      </a:lnTo>
                      <a:lnTo>
                        <a:pt x="535" y="7752"/>
                      </a:lnTo>
                      <a:lnTo>
                        <a:pt x="1736" y="7652"/>
                      </a:lnTo>
                      <a:lnTo>
                        <a:pt x="1435" y="3516"/>
                      </a:lnTo>
                      <a:cubicBezTo>
                        <a:pt x="1369" y="2815"/>
                        <a:pt x="1535" y="2248"/>
                        <a:pt x="1869" y="1814"/>
                      </a:cubicBezTo>
                      <a:cubicBezTo>
                        <a:pt x="2203" y="1347"/>
                        <a:pt x="2703" y="1114"/>
                        <a:pt x="3370" y="1081"/>
                      </a:cubicBezTo>
                      <a:cubicBezTo>
                        <a:pt x="3449" y="1071"/>
                        <a:pt x="3525" y="1066"/>
                        <a:pt x="3598" y="1066"/>
                      </a:cubicBezTo>
                      <a:cubicBezTo>
                        <a:pt x="4020" y="1066"/>
                        <a:pt x="4348" y="1225"/>
                        <a:pt x="4604" y="1481"/>
                      </a:cubicBezTo>
                      <a:cubicBezTo>
                        <a:pt x="4904" y="1814"/>
                        <a:pt x="5071" y="2315"/>
                        <a:pt x="5138" y="3015"/>
                      </a:cubicBezTo>
                      <a:lnTo>
                        <a:pt x="5438" y="7385"/>
                      </a:lnTo>
                      <a:lnTo>
                        <a:pt x="6639" y="7318"/>
                      </a:lnTo>
                      <a:lnTo>
                        <a:pt x="6339" y="2882"/>
                      </a:lnTo>
                      <a:cubicBezTo>
                        <a:pt x="6239" y="1881"/>
                        <a:pt x="5972" y="1147"/>
                        <a:pt x="5505" y="647"/>
                      </a:cubicBezTo>
                      <a:cubicBezTo>
                        <a:pt x="5096" y="209"/>
                        <a:pt x="4533" y="1"/>
                        <a:pt x="383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307;p20">
                  <a:extLst>
                    <a:ext uri="{FF2B5EF4-FFF2-40B4-BE49-F238E27FC236}">
                      <a16:creationId xmlns:a16="http://schemas.microsoft.com/office/drawing/2014/main" id="{6CE35255-F4C4-884A-89D6-3E5EC52418BE}"/>
                    </a:ext>
                  </a:extLst>
                </p:cNvPr>
                <p:cNvSpPr/>
                <p:nvPr/>
              </p:nvSpPr>
              <p:spPr>
                <a:xfrm>
                  <a:off x="3347116" y="1962301"/>
                  <a:ext cx="118284" cy="132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2" h="7693" extrusionOk="0">
                      <a:moveTo>
                        <a:pt x="3721" y="1030"/>
                      </a:moveTo>
                      <a:cubicBezTo>
                        <a:pt x="4203" y="1030"/>
                        <a:pt x="4594" y="1198"/>
                        <a:pt x="4937" y="1511"/>
                      </a:cubicBezTo>
                      <a:cubicBezTo>
                        <a:pt x="5304" y="1878"/>
                        <a:pt x="5537" y="2412"/>
                        <a:pt x="5604" y="3046"/>
                      </a:cubicBezTo>
                      <a:lnTo>
                        <a:pt x="1301" y="3379"/>
                      </a:lnTo>
                      <a:cubicBezTo>
                        <a:pt x="1334" y="2679"/>
                        <a:pt x="1535" y="2145"/>
                        <a:pt x="1901" y="1712"/>
                      </a:cubicBezTo>
                      <a:cubicBezTo>
                        <a:pt x="2268" y="1311"/>
                        <a:pt x="2802" y="1078"/>
                        <a:pt x="3469" y="1044"/>
                      </a:cubicBezTo>
                      <a:cubicBezTo>
                        <a:pt x="3556" y="1035"/>
                        <a:pt x="3640" y="1030"/>
                        <a:pt x="3721" y="1030"/>
                      </a:cubicBezTo>
                      <a:close/>
                      <a:moveTo>
                        <a:pt x="3663" y="0"/>
                      </a:moveTo>
                      <a:cubicBezTo>
                        <a:pt x="3567" y="0"/>
                        <a:pt x="3469" y="4"/>
                        <a:pt x="3369" y="10"/>
                      </a:cubicBezTo>
                      <a:cubicBezTo>
                        <a:pt x="2268" y="110"/>
                        <a:pt x="1434" y="511"/>
                        <a:pt x="834" y="1278"/>
                      </a:cubicBezTo>
                      <a:cubicBezTo>
                        <a:pt x="234" y="2012"/>
                        <a:pt x="0" y="2979"/>
                        <a:pt x="67" y="4180"/>
                      </a:cubicBezTo>
                      <a:cubicBezTo>
                        <a:pt x="167" y="5348"/>
                        <a:pt x="567" y="6248"/>
                        <a:pt x="1301" y="6849"/>
                      </a:cubicBezTo>
                      <a:cubicBezTo>
                        <a:pt x="1962" y="7419"/>
                        <a:pt x="2785" y="7693"/>
                        <a:pt x="3795" y="7693"/>
                      </a:cubicBezTo>
                      <a:cubicBezTo>
                        <a:pt x="3906" y="7693"/>
                        <a:pt x="4020" y="7689"/>
                        <a:pt x="4136" y="7683"/>
                      </a:cubicBezTo>
                      <a:cubicBezTo>
                        <a:pt x="4603" y="7649"/>
                        <a:pt x="5070" y="7549"/>
                        <a:pt x="5504" y="7449"/>
                      </a:cubicBezTo>
                      <a:cubicBezTo>
                        <a:pt x="5971" y="7316"/>
                        <a:pt x="6371" y="7149"/>
                        <a:pt x="6805" y="6915"/>
                      </a:cubicBezTo>
                      <a:lnTo>
                        <a:pt x="6705" y="5781"/>
                      </a:lnTo>
                      <a:cubicBezTo>
                        <a:pt x="6305" y="6048"/>
                        <a:pt x="5904" y="6248"/>
                        <a:pt x="5471" y="6382"/>
                      </a:cubicBezTo>
                      <a:cubicBezTo>
                        <a:pt x="5037" y="6548"/>
                        <a:pt x="4603" y="6615"/>
                        <a:pt x="4136" y="6649"/>
                      </a:cubicBezTo>
                      <a:cubicBezTo>
                        <a:pt x="4022" y="6658"/>
                        <a:pt x="3911" y="6663"/>
                        <a:pt x="3804" y="6663"/>
                      </a:cubicBezTo>
                      <a:cubicBezTo>
                        <a:pt x="3158" y="6663"/>
                        <a:pt x="2635" y="6491"/>
                        <a:pt x="2235" y="6148"/>
                      </a:cubicBezTo>
                      <a:cubicBezTo>
                        <a:pt x="1768" y="5748"/>
                        <a:pt x="1468" y="5114"/>
                        <a:pt x="1334" y="4314"/>
                      </a:cubicBezTo>
                      <a:lnTo>
                        <a:pt x="6872" y="3913"/>
                      </a:lnTo>
                      <a:lnTo>
                        <a:pt x="6838" y="3313"/>
                      </a:lnTo>
                      <a:cubicBezTo>
                        <a:pt x="6738" y="2245"/>
                        <a:pt x="6405" y="1378"/>
                        <a:pt x="5771" y="811"/>
                      </a:cubicBezTo>
                      <a:cubicBezTo>
                        <a:pt x="5231" y="271"/>
                        <a:pt x="4528" y="0"/>
                        <a:pt x="366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308;p20">
                  <a:extLst>
                    <a:ext uri="{FF2B5EF4-FFF2-40B4-BE49-F238E27FC236}">
                      <a16:creationId xmlns:a16="http://schemas.microsoft.com/office/drawing/2014/main" id="{A394080C-608A-5340-AD94-FDEDF42F2ABF}"/>
                    </a:ext>
                  </a:extLst>
                </p:cNvPr>
                <p:cNvSpPr/>
                <p:nvPr/>
              </p:nvSpPr>
              <p:spPr>
                <a:xfrm>
                  <a:off x="3489483" y="1947551"/>
                  <a:ext cx="168820" cy="13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8" h="7873" extrusionOk="0">
                      <a:moveTo>
                        <a:pt x="9808" y="0"/>
                      </a:moveTo>
                      <a:lnTo>
                        <a:pt x="8607" y="67"/>
                      </a:lnTo>
                      <a:lnTo>
                        <a:pt x="7539" y="5871"/>
                      </a:lnTo>
                      <a:lnTo>
                        <a:pt x="5605" y="300"/>
                      </a:lnTo>
                      <a:lnTo>
                        <a:pt x="4204" y="400"/>
                      </a:lnTo>
                      <a:lnTo>
                        <a:pt x="3103" y="6205"/>
                      </a:lnTo>
                      <a:lnTo>
                        <a:pt x="1202" y="601"/>
                      </a:lnTo>
                      <a:lnTo>
                        <a:pt x="1" y="701"/>
                      </a:lnTo>
                      <a:lnTo>
                        <a:pt x="2436" y="7872"/>
                      </a:lnTo>
                      <a:lnTo>
                        <a:pt x="3870" y="7772"/>
                      </a:lnTo>
                      <a:lnTo>
                        <a:pt x="5004" y="1668"/>
                      </a:lnTo>
                      <a:lnTo>
                        <a:pt x="7006" y="7539"/>
                      </a:lnTo>
                      <a:lnTo>
                        <a:pt x="8407" y="7439"/>
                      </a:lnTo>
                      <a:lnTo>
                        <a:pt x="980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309;p20">
                  <a:extLst>
                    <a:ext uri="{FF2B5EF4-FFF2-40B4-BE49-F238E27FC236}">
                      <a16:creationId xmlns:a16="http://schemas.microsoft.com/office/drawing/2014/main" id="{2EC8399B-FE91-9A41-BCC8-CB04751DCE3A}"/>
                    </a:ext>
                  </a:extLst>
                </p:cNvPr>
                <p:cNvSpPr/>
                <p:nvPr/>
              </p:nvSpPr>
              <p:spPr>
                <a:xfrm>
                  <a:off x="3689851" y="1937931"/>
                  <a:ext cx="101640" cy="133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5" h="7753" extrusionOk="0">
                      <a:moveTo>
                        <a:pt x="3361" y="0"/>
                      </a:moveTo>
                      <a:cubicBezTo>
                        <a:pt x="3153" y="0"/>
                        <a:pt x="2936" y="9"/>
                        <a:pt x="2702" y="25"/>
                      </a:cubicBezTo>
                      <a:cubicBezTo>
                        <a:pt x="1802" y="92"/>
                        <a:pt x="1134" y="326"/>
                        <a:pt x="667" y="759"/>
                      </a:cubicBezTo>
                      <a:cubicBezTo>
                        <a:pt x="234" y="1160"/>
                        <a:pt x="0" y="1693"/>
                        <a:pt x="67" y="2394"/>
                      </a:cubicBezTo>
                      <a:cubicBezTo>
                        <a:pt x="100" y="2961"/>
                        <a:pt x="301" y="3394"/>
                        <a:pt x="667" y="3695"/>
                      </a:cubicBezTo>
                      <a:cubicBezTo>
                        <a:pt x="1001" y="3995"/>
                        <a:pt x="1568" y="4195"/>
                        <a:pt x="2335" y="4295"/>
                      </a:cubicBezTo>
                      <a:lnTo>
                        <a:pt x="2736" y="4362"/>
                      </a:lnTo>
                      <a:cubicBezTo>
                        <a:pt x="3503" y="4462"/>
                        <a:pt x="4003" y="4595"/>
                        <a:pt x="4237" y="4762"/>
                      </a:cubicBezTo>
                      <a:cubicBezTo>
                        <a:pt x="4470" y="4929"/>
                        <a:pt x="4604" y="5162"/>
                        <a:pt x="4604" y="5496"/>
                      </a:cubicBezTo>
                      <a:cubicBezTo>
                        <a:pt x="4637" y="5830"/>
                        <a:pt x="4504" y="6130"/>
                        <a:pt x="4203" y="6330"/>
                      </a:cubicBezTo>
                      <a:cubicBezTo>
                        <a:pt x="3936" y="6563"/>
                        <a:pt x="3503" y="6697"/>
                        <a:pt x="2936" y="6730"/>
                      </a:cubicBezTo>
                      <a:cubicBezTo>
                        <a:pt x="2827" y="6739"/>
                        <a:pt x="2719" y="6743"/>
                        <a:pt x="2611" y="6743"/>
                      </a:cubicBezTo>
                      <a:cubicBezTo>
                        <a:pt x="2285" y="6743"/>
                        <a:pt x="1960" y="6705"/>
                        <a:pt x="1635" y="6630"/>
                      </a:cubicBezTo>
                      <a:cubicBezTo>
                        <a:pt x="1201" y="6563"/>
                        <a:pt x="768" y="6430"/>
                        <a:pt x="301" y="6230"/>
                      </a:cubicBezTo>
                      <a:lnTo>
                        <a:pt x="301" y="6230"/>
                      </a:lnTo>
                      <a:lnTo>
                        <a:pt x="367" y="7464"/>
                      </a:lnTo>
                      <a:cubicBezTo>
                        <a:pt x="868" y="7564"/>
                        <a:pt x="1301" y="7664"/>
                        <a:pt x="1735" y="7698"/>
                      </a:cubicBezTo>
                      <a:cubicBezTo>
                        <a:pt x="1989" y="7737"/>
                        <a:pt x="2243" y="7753"/>
                        <a:pt x="2484" y="7753"/>
                      </a:cubicBezTo>
                      <a:cubicBezTo>
                        <a:pt x="2654" y="7753"/>
                        <a:pt x="2817" y="7745"/>
                        <a:pt x="2969" y="7731"/>
                      </a:cubicBezTo>
                      <a:cubicBezTo>
                        <a:pt x="3903" y="7664"/>
                        <a:pt x="4637" y="7397"/>
                        <a:pt x="5137" y="6964"/>
                      </a:cubicBezTo>
                      <a:cubicBezTo>
                        <a:pt x="5671" y="6530"/>
                        <a:pt x="5905" y="5996"/>
                        <a:pt x="5838" y="5296"/>
                      </a:cubicBezTo>
                      <a:cubicBezTo>
                        <a:pt x="5804" y="4695"/>
                        <a:pt x="5571" y="4262"/>
                        <a:pt x="5204" y="3962"/>
                      </a:cubicBezTo>
                      <a:cubicBezTo>
                        <a:pt x="4804" y="3628"/>
                        <a:pt x="4203" y="3428"/>
                        <a:pt x="3336" y="3294"/>
                      </a:cubicBezTo>
                      <a:lnTo>
                        <a:pt x="2902" y="3261"/>
                      </a:lnTo>
                      <a:cubicBezTo>
                        <a:pt x="2269" y="3161"/>
                        <a:pt x="1802" y="3028"/>
                        <a:pt x="1601" y="2894"/>
                      </a:cubicBezTo>
                      <a:cubicBezTo>
                        <a:pt x="1368" y="2761"/>
                        <a:pt x="1235" y="2527"/>
                        <a:pt x="1235" y="2260"/>
                      </a:cubicBezTo>
                      <a:cubicBezTo>
                        <a:pt x="1201" y="1893"/>
                        <a:pt x="1335" y="1593"/>
                        <a:pt x="1601" y="1393"/>
                      </a:cubicBezTo>
                      <a:cubicBezTo>
                        <a:pt x="1902" y="1193"/>
                        <a:pt x="2335" y="1059"/>
                        <a:pt x="2936" y="1026"/>
                      </a:cubicBezTo>
                      <a:cubicBezTo>
                        <a:pt x="3053" y="1016"/>
                        <a:pt x="3167" y="1012"/>
                        <a:pt x="3280" y="1012"/>
                      </a:cubicBezTo>
                      <a:cubicBezTo>
                        <a:pt x="3551" y="1012"/>
                        <a:pt x="3810" y="1036"/>
                        <a:pt x="4070" y="1059"/>
                      </a:cubicBezTo>
                      <a:cubicBezTo>
                        <a:pt x="4437" y="1126"/>
                        <a:pt x="4804" y="1226"/>
                        <a:pt x="5171" y="1393"/>
                      </a:cubicBezTo>
                      <a:lnTo>
                        <a:pt x="5071" y="259"/>
                      </a:lnTo>
                      <a:cubicBezTo>
                        <a:pt x="4737" y="159"/>
                        <a:pt x="4370" y="92"/>
                        <a:pt x="3970" y="25"/>
                      </a:cubicBezTo>
                      <a:cubicBezTo>
                        <a:pt x="3770" y="9"/>
                        <a:pt x="3570" y="0"/>
                        <a:pt x="336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9" name="Google Shape;310;p20">
                <a:extLst>
                  <a:ext uri="{FF2B5EF4-FFF2-40B4-BE49-F238E27FC236}">
                    <a16:creationId xmlns:a16="http://schemas.microsoft.com/office/drawing/2014/main" id="{C8952D18-64B4-5245-A686-A624203321EB}"/>
                  </a:ext>
                </a:extLst>
              </p:cNvPr>
              <p:cNvSpPr/>
              <p:nvPr/>
            </p:nvSpPr>
            <p:spPr>
              <a:xfrm>
                <a:off x="4163333" y="1716633"/>
                <a:ext cx="99271" cy="84112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4805" extrusionOk="0">
                    <a:moveTo>
                      <a:pt x="2368" y="1"/>
                    </a:moveTo>
                    <a:lnTo>
                      <a:pt x="0" y="4171"/>
                    </a:lnTo>
                    <a:lnTo>
                      <a:pt x="1201" y="4804"/>
                    </a:lnTo>
                    <a:lnTo>
                      <a:pt x="5671" y="201"/>
                    </a:lnTo>
                    <a:lnTo>
                      <a:pt x="23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311;p20">
                <a:extLst>
                  <a:ext uri="{FF2B5EF4-FFF2-40B4-BE49-F238E27FC236}">
                    <a16:creationId xmlns:a16="http://schemas.microsoft.com/office/drawing/2014/main" id="{DFE5F59A-0558-864F-9641-E6AECC29F415}"/>
                  </a:ext>
                </a:extLst>
              </p:cNvPr>
              <p:cNvSpPr/>
              <p:nvPr/>
            </p:nvSpPr>
            <p:spPr>
              <a:xfrm>
                <a:off x="4182586" y="1783194"/>
                <a:ext cx="207312" cy="85862"/>
              </a:xfrm>
              <a:custGeom>
                <a:avLst/>
                <a:gdLst/>
                <a:ahLst/>
                <a:cxnLst/>
                <a:rect l="l" t="t" r="r" b="b"/>
                <a:pathLst>
                  <a:path w="11843" h="4905" extrusionOk="0">
                    <a:moveTo>
                      <a:pt x="11142" y="1"/>
                    </a:moveTo>
                    <a:lnTo>
                      <a:pt x="1" y="2936"/>
                    </a:lnTo>
                    <a:lnTo>
                      <a:pt x="1" y="4337"/>
                    </a:lnTo>
                    <a:lnTo>
                      <a:pt x="11843" y="4904"/>
                    </a:lnTo>
                    <a:lnTo>
                      <a:pt x="111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312;p20">
                <a:extLst>
                  <a:ext uri="{FF2B5EF4-FFF2-40B4-BE49-F238E27FC236}">
                    <a16:creationId xmlns:a16="http://schemas.microsoft.com/office/drawing/2014/main" id="{42B9FF22-84C8-DF4C-93BB-19C362D6EA64}"/>
                  </a:ext>
                </a:extLst>
              </p:cNvPr>
              <p:cNvSpPr/>
              <p:nvPr/>
            </p:nvSpPr>
            <p:spPr>
              <a:xfrm>
                <a:off x="4163333" y="1883027"/>
                <a:ext cx="192695" cy="82361"/>
              </a:xfrm>
              <a:custGeom>
                <a:avLst/>
                <a:gdLst/>
                <a:ahLst/>
                <a:cxnLst/>
                <a:rect l="l" t="t" r="r" b="b"/>
                <a:pathLst>
                  <a:path w="11008" h="4705" extrusionOk="0">
                    <a:moveTo>
                      <a:pt x="1201" y="1"/>
                    </a:moveTo>
                    <a:lnTo>
                      <a:pt x="0" y="1001"/>
                    </a:lnTo>
                    <a:lnTo>
                      <a:pt x="8439" y="4704"/>
                    </a:lnTo>
                    <a:lnTo>
                      <a:pt x="11008" y="3637"/>
                    </a:lnTo>
                    <a:lnTo>
                      <a:pt x="120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313;p20">
                <a:extLst>
                  <a:ext uri="{FF2B5EF4-FFF2-40B4-BE49-F238E27FC236}">
                    <a16:creationId xmlns:a16="http://schemas.microsoft.com/office/drawing/2014/main" id="{EB69209E-2A58-B148-81DA-B9C922993FCD}"/>
                  </a:ext>
                </a:extLst>
              </p:cNvPr>
              <p:cNvSpPr/>
              <p:nvPr/>
            </p:nvSpPr>
            <p:spPr>
              <a:xfrm>
                <a:off x="2755119" y="1523716"/>
                <a:ext cx="136644" cy="88190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5038" extrusionOk="0">
                    <a:moveTo>
                      <a:pt x="0" y="0"/>
                    </a:moveTo>
                    <a:lnTo>
                      <a:pt x="0" y="5037"/>
                    </a:lnTo>
                    <a:lnTo>
                      <a:pt x="7806" y="2836"/>
                    </a:lnTo>
                    <a:lnTo>
                      <a:pt x="7806" y="12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314;p20">
                <a:extLst>
                  <a:ext uri="{FF2B5EF4-FFF2-40B4-BE49-F238E27FC236}">
                    <a16:creationId xmlns:a16="http://schemas.microsoft.com/office/drawing/2014/main" id="{9079057D-7A0C-CE4F-93D4-FB12B527BC8B}"/>
                  </a:ext>
                </a:extLst>
              </p:cNvPr>
              <p:cNvSpPr/>
              <p:nvPr/>
            </p:nvSpPr>
            <p:spPr>
              <a:xfrm>
                <a:off x="2725925" y="1340974"/>
                <a:ext cx="207889" cy="196791"/>
              </a:xfrm>
              <a:custGeom>
                <a:avLst/>
                <a:gdLst/>
                <a:ahLst/>
                <a:cxnLst/>
                <a:rect l="l" t="t" r="r" b="b"/>
                <a:pathLst>
                  <a:path w="11876" h="11242" extrusionOk="0">
                    <a:moveTo>
                      <a:pt x="2435" y="1"/>
                    </a:moveTo>
                    <a:lnTo>
                      <a:pt x="0" y="5004"/>
                    </a:lnTo>
                    <a:lnTo>
                      <a:pt x="10975" y="11242"/>
                    </a:lnTo>
                    <a:lnTo>
                      <a:pt x="11875" y="9808"/>
                    </a:lnTo>
                    <a:lnTo>
                      <a:pt x="243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315;p20">
                <a:extLst>
                  <a:ext uri="{FF2B5EF4-FFF2-40B4-BE49-F238E27FC236}">
                    <a16:creationId xmlns:a16="http://schemas.microsoft.com/office/drawing/2014/main" id="{F69AFA68-DFAC-B54C-9E93-E179B2AEF148}"/>
                  </a:ext>
                </a:extLst>
              </p:cNvPr>
              <p:cNvSpPr/>
              <p:nvPr/>
            </p:nvSpPr>
            <p:spPr>
              <a:xfrm>
                <a:off x="2906917" y="1325800"/>
                <a:ext cx="82921" cy="167015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9541" extrusionOk="0">
                    <a:moveTo>
                      <a:pt x="4036" y="0"/>
                    </a:moveTo>
                    <a:lnTo>
                      <a:pt x="0" y="1368"/>
                    </a:lnTo>
                    <a:lnTo>
                      <a:pt x="2835" y="9540"/>
                    </a:lnTo>
                    <a:lnTo>
                      <a:pt x="4737" y="9107"/>
                    </a:lnTo>
                    <a:lnTo>
                      <a:pt x="40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316;p20">
                <a:extLst>
                  <a:ext uri="{FF2B5EF4-FFF2-40B4-BE49-F238E27FC236}">
                    <a16:creationId xmlns:a16="http://schemas.microsoft.com/office/drawing/2014/main" id="{23EC4D87-9145-6A49-B4AD-1F4FBC8AC1BC}"/>
                  </a:ext>
                </a:extLst>
              </p:cNvPr>
              <p:cNvSpPr/>
              <p:nvPr/>
            </p:nvSpPr>
            <p:spPr>
              <a:xfrm>
                <a:off x="4106667" y="2291453"/>
                <a:ext cx="121485" cy="199715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11409" extrusionOk="0">
                    <a:moveTo>
                      <a:pt x="1" y="0"/>
                    </a:moveTo>
                    <a:lnTo>
                      <a:pt x="5138" y="2735"/>
                    </a:lnTo>
                    <a:lnTo>
                      <a:pt x="4437" y="11408"/>
                    </a:lnTo>
                    <a:lnTo>
                      <a:pt x="6939" y="15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317;p20">
              <a:extLst>
                <a:ext uri="{FF2B5EF4-FFF2-40B4-BE49-F238E27FC236}">
                  <a16:creationId xmlns:a16="http://schemas.microsoft.com/office/drawing/2014/main" id="{07FE07F4-C80A-2840-8833-AEC82E1BF5A3}"/>
                </a:ext>
              </a:extLst>
            </p:cNvPr>
            <p:cNvGrpSpPr/>
            <p:nvPr/>
          </p:nvGrpSpPr>
          <p:grpSpPr>
            <a:xfrm rot="-2437491">
              <a:off x="2813918" y="1796270"/>
              <a:ext cx="724833" cy="1158978"/>
              <a:chOff x="4809338" y="1424623"/>
              <a:chExt cx="858387" cy="1372525"/>
            </a:xfrm>
          </p:grpSpPr>
          <p:sp>
            <p:nvSpPr>
              <p:cNvPr id="180" name="Google Shape;318;p20">
                <a:extLst>
                  <a:ext uri="{FF2B5EF4-FFF2-40B4-BE49-F238E27FC236}">
                    <a16:creationId xmlns:a16="http://schemas.microsoft.com/office/drawing/2014/main" id="{74E1C1D4-5793-DD47-ADB0-4A5AD2AF4AB9}"/>
                  </a:ext>
                </a:extLst>
              </p:cNvPr>
              <p:cNvSpPr/>
              <p:nvPr/>
            </p:nvSpPr>
            <p:spPr>
              <a:xfrm>
                <a:off x="4809338" y="2058009"/>
                <a:ext cx="858387" cy="739139"/>
              </a:xfrm>
              <a:custGeom>
                <a:avLst/>
                <a:gdLst/>
                <a:ahLst/>
                <a:cxnLst/>
                <a:rect l="l" t="t" r="r" b="b"/>
                <a:pathLst>
                  <a:path w="49870" h="42942" extrusionOk="0">
                    <a:moveTo>
                      <a:pt x="6151" y="1"/>
                    </a:moveTo>
                    <a:cubicBezTo>
                      <a:pt x="6068" y="1"/>
                      <a:pt x="5982" y="36"/>
                      <a:pt x="5905" y="120"/>
                    </a:cubicBezTo>
                    <a:cubicBezTo>
                      <a:pt x="2769" y="3856"/>
                      <a:pt x="1" y="10928"/>
                      <a:pt x="5471" y="14197"/>
                    </a:cubicBezTo>
                    <a:cubicBezTo>
                      <a:pt x="6654" y="14913"/>
                      <a:pt x="7972" y="15149"/>
                      <a:pt x="9326" y="15149"/>
                    </a:cubicBezTo>
                    <a:cubicBezTo>
                      <a:pt x="11063" y="15149"/>
                      <a:pt x="12861" y="14760"/>
                      <a:pt x="14511" y="14497"/>
                    </a:cubicBezTo>
                    <a:cubicBezTo>
                      <a:pt x="17023" y="14106"/>
                      <a:pt x="19585" y="13867"/>
                      <a:pt x="22151" y="13867"/>
                    </a:cubicBezTo>
                    <a:cubicBezTo>
                      <a:pt x="23743" y="13867"/>
                      <a:pt x="25336" y="13959"/>
                      <a:pt x="26920" y="14164"/>
                    </a:cubicBezTo>
                    <a:cubicBezTo>
                      <a:pt x="34092" y="15098"/>
                      <a:pt x="49870" y="22103"/>
                      <a:pt x="42698" y="31509"/>
                    </a:cubicBezTo>
                    <a:cubicBezTo>
                      <a:pt x="41197" y="33477"/>
                      <a:pt x="37728" y="35512"/>
                      <a:pt x="38095" y="38348"/>
                    </a:cubicBezTo>
                    <a:cubicBezTo>
                      <a:pt x="38428" y="41049"/>
                      <a:pt x="41330" y="42150"/>
                      <a:pt x="43532" y="42917"/>
                    </a:cubicBezTo>
                    <a:cubicBezTo>
                      <a:pt x="43579" y="42934"/>
                      <a:pt x="43623" y="42942"/>
                      <a:pt x="43665" y="42942"/>
                    </a:cubicBezTo>
                    <a:cubicBezTo>
                      <a:pt x="44033" y="42942"/>
                      <a:pt x="44152" y="42334"/>
                      <a:pt x="43732" y="42184"/>
                    </a:cubicBezTo>
                    <a:cubicBezTo>
                      <a:pt x="42731" y="41850"/>
                      <a:pt x="41597" y="41516"/>
                      <a:pt x="40730" y="40916"/>
                    </a:cubicBezTo>
                    <a:cubicBezTo>
                      <a:pt x="38929" y="39648"/>
                      <a:pt x="38495" y="37280"/>
                      <a:pt x="39896" y="35612"/>
                    </a:cubicBezTo>
                    <a:cubicBezTo>
                      <a:pt x="40997" y="34345"/>
                      <a:pt x="42231" y="33311"/>
                      <a:pt x="43232" y="32010"/>
                    </a:cubicBezTo>
                    <a:cubicBezTo>
                      <a:pt x="44566" y="30275"/>
                      <a:pt x="45333" y="28307"/>
                      <a:pt x="45066" y="26105"/>
                    </a:cubicBezTo>
                    <a:cubicBezTo>
                      <a:pt x="44399" y="20802"/>
                      <a:pt x="39095" y="17266"/>
                      <a:pt x="34592" y="15398"/>
                    </a:cubicBezTo>
                    <a:cubicBezTo>
                      <a:pt x="30662" y="13743"/>
                      <a:pt x="26448" y="13118"/>
                      <a:pt x="22221" y="13118"/>
                    </a:cubicBezTo>
                    <a:cubicBezTo>
                      <a:pt x="20312" y="13118"/>
                      <a:pt x="18401" y="13245"/>
                      <a:pt x="16513" y="13463"/>
                    </a:cubicBezTo>
                    <a:cubicBezTo>
                      <a:pt x="14442" y="13712"/>
                      <a:pt x="11887" y="14435"/>
                      <a:pt x="9524" y="14435"/>
                    </a:cubicBezTo>
                    <a:cubicBezTo>
                      <a:pt x="7776" y="14435"/>
                      <a:pt x="6134" y="14039"/>
                      <a:pt x="4871" y="12763"/>
                    </a:cubicBezTo>
                    <a:cubicBezTo>
                      <a:pt x="1302" y="9160"/>
                      <a:pt x="3804" y="3890"/>
                      <a:pt x="6472" y="621"/>
                    </a:cubicBezTo>
                    <a:cubicBezTo>
                      <a:pt x="6677" y="390"/>
                      <a:pt x="6429" y="1"/>
                      <a:pt x="61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319;p20">
                <a:extLst>
                  <a:ext uri="{FF2B5EF4-FFF2-40B4-BE49-F238E27FC236}">
                    <a16:creationId xmlns:a16="http://schemas.microsoft.com/office/drawing/2014/main" id="{8E10443D-D6CB-6D4B-A703-83C7D468DA76}"/>
                  </a:ext>
                </a:extLst>
              </p:cNvPr>
              <p:cNvSpPr/>
              <p:nvPr/>
            </p:nvSpPr>
            <p:spPr>
              <a:xfrm>
                <a:off x="4881675" y="2019888"/>
                <a:ext cx="75804" cy="75219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4370" extrusionOk="0">
                    <a:moveTo>
                      <a:pt x="1969" y="0"/>
                    </a:moveTo>
                    <a:lnTo>
                      <a:pt x="1" y="3836"/>
                    </a:lnTo>
                    <a:lnTo>
                      <a:pt x="1835" y="4370"/>
                    </a:lnTo>
                    <a:lnTo>
                      <a:pt x="4404" y="1334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rgbClr val="FA81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320;p20">
                <a:extLst>
                  <a:ext uri="{FF2B5EF4-FFF2-40B4-BE49-F238E27FC236}">
                    <a16:creationId xmlns:a16="http://schemas.microsoft.com/office/drawing/2014/main" id="{DFB5CE1C-1497-A947-A9F9-934A1805ECE5}"/>
                  </a:ext>
                </a:extLst>
              </p:cNvPr>
              <p:cNvSpPr/>
              <p:nvPr/>
            </p:nvSpPr>
            <p:spPr>
              <a:xfrm>
                <a:off x="4886855" y="1677723"/>
                <a:ext cx="281338" cy="393306"/>
              </a:xfrm>
              <a:custGeom>
                <a:avLst/>
                <a:gdLst/>
                <a:ahLst/>
                <a:cxnLst/>
                <a:rect l="l" t="t" r="r" b="b"/>
                <a:pathLst>
                  <a:path w="16345" h="22850" extrusionOk="0">
                    <a:moveTo>
                      <a:pt x="12342" y="0"/>
                    </a:moveTo>
                    <a:lnTo>
                      <a:pt x="0" y="20682"/>
                    </a:lnTo>
                    <a:lnTo>
                      <a:pt x="4236" y="22850"/>
                    </a:lnTo>
                    <a:lnTo>
                      <a:pt x="16345" y="2235"/>
                    </a:lnTo>
                    <a:lnTo>
                      <a:pt x="12342" y="0"/>
                    </a:lnTo>
                    <a:close/>
                  </a:path>
                </a:pathLst>
              </a:custGeom>
              <a:solidFill>
                <a:srgbClr val="5ED1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321;p20">
                <a:extLst>
                  <a:ext uri="{FF2B5EF4-FFF2-40B4-BE49-F238E27FC236}">
                    <a16:creationId xmlns:a16="http://schemas.microsoft.com/office/drawing/2014/main" id="{B0584E42-64B0-504E-B36D-AD77E046C509}"/>
                  </a:ext>
                </a:extLst>
              </p:cNvPr>
              <p:cNvSpPr/>
              <p:nvPr/>
            </p:nvSpPr>
            <p:spPr>
              <a:xfrm>
                <a:off x="4850678" y="1661063"/>
                <a:ext cx="397333" cy="399072"/>
              </a:xfrm>
              <a:custGeom>
                <a:avLst/>
                <a:gdLst/>
                <a:ahLst/>
                <a:cxnLst/>
                <a:rect l="l" t="t" r="r" b="b"/>
                <a:pathLst>
                  <a:path w="23084" h="23185" extrusionOk="0">
                    <a:moveTo>
                      <a:pt x="7239" y="1"/>
                    </a:moveTo>
                    <a:lnTo>
                      <a:pt x="1" y="16079"/>
                    </a:lnTo>
                    <a:lnTo>
                      <a:pt x="12409" y="23184"/>
                    </a:lnTo>
                    <a:lnTo>
                      <a:pt x="23084" y="8674"/>
                    </a:lnTo>
                    <a:lnTo>
                      <a:pt x="723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322;p20">
                <a:extLst>
                  <a:ext uri="{FF2B5EF4-FFF2-40B4-BE49-F238E27FC236}">
                    <a16:creationId xmlns:a16="http://schemas.microsoft.com/office/drawing/2014/main" id="{0F695FD9-57E1-D24A-BE74-E3E1AC98F297}"/>
                  </a:ext>
                </a:extLst>
              </p:cNvPr>
              <p:cNvSpPr/>
              <p:nvPr/>
            </p:nvSpPr>
            <p:spPr>
              <a:xfrm>
                <a:off x="4944838" y="1727668"/>
                <a:ext cx="154465" cy="110831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6439" extrusionOk="0">
                    <a:moveTo>
                      <a:pt x="2802" y="0"/>
                    </a:moveTo>
                    <a:lnTo>
                      <a:pt x="0" y="6438"/>
                    </a:lnTo>
                    <a:lnTo>
                      <a:pt x="3536" y="1802"/>
                    </a:lnTo>
                    <a:lnTo>
                      <a:pt x="8973" y="2335"/>
                    </a:lnTo>
                    <a:lnTo>
                      <a:pt x="280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323;p20">
                <a:extLst>
                  <a:ext uri="{FF2B5EF4-FFF2-40B4-BE49-F238E27FC236}">
                    <a16:creationId xmlns:a16="http://schemas.microsoft.com/office/drawing/2014/main" id="{60A710FD-18DE-8446-B175-B8AB5637D4B2}"/>
                  </a:ext>
                </a:extLst>
              </p:cNvPr>
              <p:cNvSpPr/>
              <p:nvPr/>
            </p:nvSpPr>
            <p:spPr>
              <a:xfrm>
                <a:off x="5048171" y="1424623"/>
                <a:ext cx="422016" cy="324903"/>
              </a:xfrm>
              <a:custGeom>
                <a:avLst/>
                <a:gdLst/>
                <a:ahLst/>
                <a:cxnLst/>
                <a:rect l="l" t="t" r="r" b="b"/>
                <a:pathLst>
                  <a:path w="24518" h="18876" extrusionOk="0">
                    <a:moveTo>
                      <a:pt x="10792" y="1"/>
                    </a:moveTo>
                    <a:cubicBezTo>
                      <a:pt x="3349" y="1"/>
                      <a:pt x="0" y="13806"/>
                      <a:pt x="0" y="13806"/>
                    </a:cubicBezTo>
                    <a:lnTo>
                      <a:pt x="9641" y="18876"/>
                    </a:lnTo>
                    <a:cubicBezTo>
                      <a:pt x="9641" y="18876"/>
                      <a:pt x="24518" y="6133"/>
                      <a:pt x="14110" y="863"/>
                    </a:cubicBezTo>
                    <a:cubicBezTo>
                      <a:pt x="12925" y="264"/>
                      <a:pt x="11819" y="1"/>
                      <a:pt x="10792" y="1"/>
                    </a:cubicBezTo>
                    <a:close/>
                  </a:path>
                </a:pathLst>
              </a:custGeom>
              <a:solidFill>
                <a:srgbClr val="5ED1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324;p20">
                <a:extLst>
                  <a:ext uri="{FF2B5EF4-FFF2-40B4-BE49-F238E27FC236}">
                    <a16:creationId xmlns:a16="http://schemas.microsoft.com/office/drawing/2014/main" id="{6A69AB2C-86CF-DE4F-BE87-3244292A72CA}"/>
                  </a:ext>
                </a:extLst>
              </p:cNvPr>
              <p:cNvSpPr/>
              <p:nvPr/>
            </p:nvSpPr>
            <p:spPr>
              <a:xfrm>
                <a:off x="5152089" y="1455809"/>
                <a:ext cx="122880" cy="73824"/>
              </a:xfrm>
              <a:custGeom>
                <a:avLst/>
                <a:gdLst/>
                <a:ahLst/>
                <a:cxnLst/>
                <a:rect l="l" t="t" r="r" b="b"/>
                <a:pathLst>
                  <a:path w="7139" h="4289" extrusionOk="0">
                    <a:moveTo>
                      <a:pt x="5355" y="0"/>
                    </a:moveTo>
                    <a:cubicBezTo>
                      <a:pt x="1690" y="0"/>
                      <a:pt x="0" y="4288"/>
                      <a:pt x="0" y="4288"/>
                    </a:cubicBezTo>
                    <a:cubicBezTo>
                      <a:pt x="3236" y="1253"/>
                      <a:pt x="7138" y="319"/>
                      <a:pt x="7138" y="319"/>
                    </a:cubicBezTo>
                    <a:cubicBezTo>
                      <a:pt x="6499" y="97"/>
                      <a:pt x="5905" y="0"/>
                      <a:pt x="53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" name="Google Shape;329;p20">
            <a:extLst>
              <a:ext uri="{FF2B5EF4-FFF2-40B4-BE49-F238E27FC236}">
                <a16:creationId xmlns:a16="http://schemas.microsoft.com/office/drawing/2014/main" id="{88C3A441-70D8-F34F-83B9-0C6EEADDA60C}"/>
              </a:ext>
            </a:extLst>
          </p:cNvPr>
          <p:cNvGrpSpPr/>
          <p:nvPr/>
        </p:nvGrpSpPr>
        <p:grpSpPr>
          <a:xfrm>
            <a:off x="1536090" y="3726428"/>
            <a:ext cx="2070101" cy="1239408"/>
            <a:chOff x="4789538" y="3241935"/>
            <a:chExt cx="2070101" cy="1239408"/>
          </a:xfrm>
        </p:grpSpPr>
        <p:grpSp>
          <p:nvGrpSpPr>
            <p:cNvPr id="237" name="Google Shape;330;p20">
              <a:extLst>
                <a:ext uri="{FF2B5EF4-FFF2-40B4-BE49-F238E27FC236}">
                  <a16:creationId xmlns:a16="http://schemas.microsoft.com/office/drawing/2014/main" id="{95B52941-1911-C44B-A94B-8C160A8B0A88}"/>
                </a:ext>
              </a:extLst>
            </p:cNvPr>
            <p:cNvGrpSpPr/>
            <p:nvPr/>
          </p:nvGrpSpPr>
          <p:grpSpPr>
            <a:xfrm>
              <a:off x="4789538" y="3241935"/>
              <a:ext cx="1588441" cy="1239408"/>
              <a:chOff x="4789538" y="3241935"/>
              <a:chExt cx="1588441" cy="1239408"/>
            </a:xfrm>
          </p:grpSpPr>
          <p:sp>
            <p:nvSpPr>
              <p:cNvPr id="261" name="Google Shape;331;p20">
                <a:extLst>
                  <a:ext uri="{FF2B5EF4-FFF2-40B4-BE49-F238E27FC236}">
                    <a16:creationId xmlns:a16="http://schemas.microsoft.com/office/drawing/2014/main" id="{D12F5578-5E10-3740-8169-F2E94BCCB8B5}"/>
                  </a:ext>
                </a:extLst>
              </p:cNvPr>
              <p:cNvSpPr/>
              <p:nvPr/>
            </p:nvSpPr>
            <p:spPr>
              <a:xfrm>
                <a:off x="4938661" y="3241935"/>
                <a:ext cx="1439317" cy="1238905"/>
              </a:xfrm>
              <a:custGeom>
                <a:avLst/>
                <a:gdLst/>
                <a:ahLst/>
                <a:cxnLst/>
                <a:rect l="l" t="t" r="r" b="b"/>
                <a:pathLst>
                  <a:path w="82727" h="71208" extrusionOk="0">
                    <a:moveTo>
                      <a:pt x="15963" y="2048"/>
                    </a:moveTo>
                    <a:cubicBezTo>
                      <a:pt x="17713" y="2428"/>
                      <a:pt x="19458" y="2820"/>
                      <a:pt x="21183" y="3192"/>
                    </a:cubicBezTo>
                    <a:cubicBezTo>
                      <a:pt x="26487" y="4359"/>
                      <a:pt x="31790" y="5494"/>
                      <a:pt x="37061" y="6661"/>
                    </a:cubicBezTo>
                    <a:cubicBezTo>
                      <a:pt x="43465" y="8029"/>
                      <a:pt x="49870" y="9463"/>
                      <a:pt x="56241" y="10831"/>
                    </a:cubicBezTo>
                    <a:cubicBezTo>
                      <a:pt x="61812" y="12032"/>
                      <a:pt x="67316" y="13232"/>
                      <a:pt x="72853" y="14400"/>
                    </a:cubicBezTo>
                    <a:cubicBezTo>
                      <a:pt x="74654" y="14767"/>
                      <a:pt x="76489" y="15200"/>
                      <a:pt x="78257" y="15567"/>
                    </a:cubicBezTo>
                    <a:cubicBezTo>
                      <a:pt x="78547" y="15621"/>
                      <a:pt x="78834" y="15689"/>
                      <a:pt x="79118" y="15760"/>
                    </a:cubicBezTo>
                    <a:lnTo>
                      <a:pt x="79118" y="15760"/>
                    </a:lnTo>
                    <a:cubicBezTo>
                      <a:pt x="78909" y="15905"/>
                      <a:pt x="78699" y="16052"/>
                      <a:pt x="78490" y="16201"/>
                    </a:cubicBezTo>
                    <a:cubicBezTo>
                      <a:pt x="76522" y="17535"/>
                      <a:pt x="74588" y="18870"/>
                      <a:pt x="72653" y="20204"/>
                    </a:cubicBezTo>
                    <a:cubicBezTo>
                      <a:pt x="69751" y="22172"/>
                      <a:pt x="66882" y="24174"/>
                      <a:pt x="64013" y="26108"/>
                    </a:cubicBezTo>
                    <a:cubicBezTo>
                      <a:pt x="60511" y="28543"/>
                      <a:pt x="57008" y="30912"/>
                      <a:pt x="53506" y="33347"/>
                    </a:cubicBezTo>
                    <a:lnTo>
                      <a:pt x="41998" y="41219"/>
                    </a:lnTo>
                    <a:cubicBezTo>
                      <a:pt x="38128" y="43888"/>
                      <a:pt x="34225" y="46556"/>
                      <a:pt x="30356" y="49191"/>
                    </a:cubicBezTo>
                    <a:cubicBezTo>
                      <a:pt x="26720" y="51627"/>
                      <a:pt x="23151" y="54128"/>
                      <a:pt x="19515" y="56597"/>
                    </a:cubicBezTo>
                    <a:cubicBezTo>
                      <a:pt x="16479" y="58698"/>
                      <a:pt x="13444" y="60766"/>
                      <a:pt x="10342" y="62901"/>
                    </a:cubicBezTo>
                    <a:cubicBezTo>
                      <a:pt x="8173" y="64402"/>
                      <a:pt x="5972" y="65903"/>
                      <a:pt x="3804" y="67404"/>
                    </a:cubicBezTo>
                    <a:cubicBezTo>
                      <a:pt x="3516" y="67599"/>
                      <a:pt x="3224" y="67794"/>
                      <a:pt x="2930" y="67990"/>
                    </a:cubicBezTo>
                    <a:lnTo>
                      <a:pt x="2930" y="67990"/>
                    </a:lnTo>
                    <a:cubicBezTo>
                      <a:pt x="3252" y="66384"/>
                      <a:pt x="3569" y="64777"/>
                      <a:pt x="3870" y="63201"/>
                    </a:cubicBezTo>
                    <a:lnTo>
                      <a:pt x="7139" y="46690"/>
                    </a:lnTo>
                    <a:cubicBezTo>
                      <a:pt x="8474" y="39985"/>
                      <a:pt x="9775" y="33313"/>
                      <a:pt x="11109" y="26575"/>
                    </a:cubicBezTo>
                    <a:cubicBezTo>
                      <a:pt x="12210" y="20838"/>
                      <a:pt x="13377" y="15067"/>
                      <a:pt x="14511" y="9330"/>
                    </a:cubicBezTo>
                    <a:cubicBezTo>
                      <a:pt x="14878" y="7395"/>
                      <a:pt x="15279" y="5527"/>
                      <a:pt x="15645" y="3592"/>
                    </a:cubicBezTo>
                    <a:cubicBezTo>
                      <a:pt x="15740" y="3082"/>
                      <a:pt x="15856" y="2561"/>
                      <a:pt x="15963" y="2048"/>
                    </a:cubicBezTo>
                    <a:close/>
                    <a:moveTo>
                      <a:pt x="15242" y="0"/>
                    </a:moveTo>
                    <a:cubicBezTo>
                      <a:pt x="14628" y="0"/>
                      <a:pt x="13962" y="434"/>
                      <a:pt x="13844" y="1024"/>
                    </a:cubicBezTo>
                    <a:cubicBezTo>
                      <a:pt x="13377" y="3325"/>
                      <a:pt x="12910" y="5660"/>
                      <a:pt x="12477" y="7929"/>
                    </a:cubicBezTo>
                    <a:lnTo>
                      <a:pt x="9208" y="24440"/>
                    </a:lnTo>
                    <a:cubicBezTo>
                      <a:pt x="7873" y="31179"/>
                      <a:pt x="6572" y="37850"/>
                      <a:pt x="5238" y="44555"/>
                    </a:cubicBezTo>
                    <a:cubicBezTo>
                      <a:pt x="4137" y="50292"/>
                      <a:pt x="2970" y="56063"/>
                      <a:pt x="1836" y="61800"/>
                    </a:cubicBezTo>
                    <a:cubicBezTo>
                      <a:pt x="1469" y="63735"/>
                      <a:pt x="1068" y="65603"/>
                      <a:pt x="701" y="67538"/>
                    </a:cubicBezTo>
                    <a:cubicBezTo>
                      <a:pt x="540" y="68412"/>
                      <a:pt x="315" y="69318"/>
                      <a:pt x="180" y="70164"/>
                    </a:cubicBezTo>
                    <a:lnTo>
                      <a:pt x="180" y="70164"/>
                    </a:lnTo>
                    <a:cubicBezTo>
                      <a:pt x="164" y="70224"/>
                      <a:pt x="154" y="70285"/>
                      <a:pt x="152" y="70346"/>
                    </a:cubicBezTo>
                    <a:lnTo>
                      <a:pt x="152" y="70346"/>
                    </a:lnTo>
                    <a:cubicBezTo>
                      <a:pt x="148" y="70356"/>
                      <a:pt x="142" y="70366"/>
                      <a:pt x="134" y="70373"/>
                    </a:cubicBezTo>
                    <a:cubicBezTo>
                      <a:pt x="1" y="70940"/>
                      <a:pt x="802" y="71207"/>
                      <a:pt x="1235" y="71207"/>
                    </a:cubicBezTo>
                    <a:cubicBezTo>
                      <a:pt x="1404" y="71165"/>
                      <a:pt x="1578" y="71100"/>
                      <a:pt x="1743" y="71011"/>
                    </a:cubicBezTo>
                    <a:lnTo>
                      <a:pt x="1743" y="71011"/>
                    </a:lnTo>
                    <a:cubicBezTo>
                      <a:pt x="1895" y="70955"/>
                      <a:pt x="2040" y="70884"/>
                      <a:pt x="2169" y="70807"/>
                    </a:cubicBezTo>
                    <a:cubicBezTo>
                      <a:pt x="2870" y="70307"/>
                      <a:pt x="3604" y="69873"/>
                      <a:pt x="4304" y="69373"/>
                    </a:cubicBezTo>
                    <a:cubicBezTo>
                      <a:pt x="6272" y="68038"/>
                      <a:pt x="8173" y="66704"/>
                      <a:pt x="10142" y="65370"/>
                    </a:cubicBezTo>
                    <a:cubicBezTo>
                      <a:pt x="13010" y="63402"/>
                      <a:pt x="15879" y="61400"/>
                      <a:pt x="18781" y="59432"/>
                    </a:cubicBezTo>
                    <a:cubicBezTo>
                      <a:pt x="22284" y="57030"/>
                      <a:pt x="25786" y="54629"/>
                      <a:pt x="29289" y="52227"/>
                    </a:cubicBezTo>
                    <a:lnTo>
                      <a:pt x="40763" y="44355"/>
                    </a:lnTo>
                    <a:cubicBezTo>
                      <a:pt x="44666" y="41686"/>
                      <a:pt x="48536" y="39018"/>
                      <a:pt x="52405" y="36382"/>
                    </a:cubicBezTo>
                    <a:cubicBezTo>
                      <a:pt x="56041" y="33914"/>
                      <a:pt x="59644" y="31412"/>
                      <a:pt x="63246" y="28944"/>
                    </a:cubicBezTo>
                    <a:cubicBezTo>
                      <a:pt x="66315" y="26875"/>
                      <a:pt x="69350" y="24774"/>
                      <a:pt x="72419" y="22672"/>
                    </a:cubicBezTo>
                    <a:cubicBezTo>
                      <a:pt x="74588" y="21171"/>
                      <a:pt x="76822" y="19670"/>
                      <a:pt x="78957" y="18169"/>
                    </a:cubicBezTo>
                    <a:cubicBezTo>
                      <a:pt x="80025" y="17435"/>
                      <a:pt x="81092" y="16735"/>
                      <a:pt x="82093" y="16001"/>
                    </a:cubicBezTo>
                    <a:cubicBezTo>
                      <a:pt x="82126" y="15934"/>
                      <a:pt x="82193" y="15934"/>
                      <a:pt x="82226" y="15901"/>
                    </a:cubicBezTo>
                    <a:cubicBezTo>
                      <a:pt x="82527" y="15734"/>
                      <a:pt x="82727" y="15367"/>
                      <a:pt x="82660" y="15034"/>
                    </a:cubicBezTo>
                    <a:cubicBezTo>
                      <a:pt x="82560" y="14667"/>
                      <a:pt x="82193" y="14533"/>
                      <a:pt x="81859" y="14433"/>
                    </a:cubicBezTo>
                    <a:cubicBezTo>
                      <a:pt x="79625" y="14000"/>
                      <a:pt x="77423" y="13499"/>
                      <a:pt x="75255" y="13032"/>
                    </a:cubicBezTo>
                    <a:cubicBezTo>
                      <a:pt x="69951" y="11865"/>
                      <a:pt x="64680" y="10731"/>
                      <a:pt x="59377" y="9563"/>
                    </a:cubicBezTo>
                    <a:cubicBezTo>
                      <a:pt x="53005" y="8195"/>
                      <a:pt x="46568" y="6761"/>
                      <a:pt x="40196" y="5393"/>
                    </a:cubicBezTo>
                    <a:cubicBezTo>
                      <a:pt x="34659" y="4193"/>
                      <a:pt x="29155" y="2992"/>
                      <a:pt x="23584" y="1824"/>
                    </a:cubicBezTo>
                    <a:cubicBezTo>
                      <a:pt x="21817" y="1424"/>
                      <a:pt x="19982" y="1024"/>
                      <a:pt x="18181" y="657"/>
                    </a:cubicBezTo>
                    <a:cubicBezTo>
                      <a:pt x="17313" y="490"/>
                      <a:pt x="16479" y="223"/>
                      <a:pt x="15579" y="56"/>
                    </a:cubicBezTo>
                    <a:cubicBezTo>
                      <a:pt x="15545" y="56"/>
                      <a:pt x="15512" y="56"/>
                      <a:pt x="15479" y="23"/>
                    </a:cubicBezTo>
                    <a:cubicBezTo>
                      <a:pt x="15402" y="8"/>
                      <a:pt x="15322" y="0"/>
                      <a:pt x="152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332;p20">
                <a:extLst>
                  <a:ext uri="{FF2B5EF4-FFF2-40B4-BE49-F238E27FC236}">
                    <a16:creationId xmlns:a16="http://schemas.microsoft.com/office/drawing/2014/main" id="{4FC2B166-7929-C946-8232-6D336997E011}"/>
                  </a:ext>
                </a:extLst>
              </p:cNvPr>
              <p:cNvSpPr/>
              <p:nvPr/>
            </p:nvSpPr>
            <p:spPr>
              <a:xfrm>
                <a:off x="5345463" y="3898636"/>
                <a:ext cx="501439" cy="582707"/>
              </a:xfrm>
              <a:custGeom>
                <a:avLst/>
                <a:gdLst/>
                <a:ahLst/>
                <a:cxnLst/>
                <a:rect l="l" t="t" r="r" b="b"/>
                <a:pathLst>
                  <a:path w="28821" h="33492" extrusionOk="0">
                    <a:moveTo>
                      <a:pt x="28821" y="1"/>
                    </a:moveTo>
                    <a:lnTo>
                      <a:pt x="67" y="8140"/>
                    </a:lnTo>
                    <a:cubicBezTo>
                      <a:pt x="0" y="8540"/>
                      <a:pt x="1802" y="33492"/>
                      <a:pt x="1802" y="33492"/>
                    </a:cubicBezTo>
                    <a:lnTo>
                      <a:pt x="2882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333;p20">
                <a:extLst>
                  <a:ext uri="{FF2B5EF4-FFF2-40B4-BE49-F238E27FC236}">
                    <a16:creationId xmlns:a16="http://schemas.microsoft.com/office/drawing/2014/main" id="{E03F4AD0-B249-9C40-8B2D-EEC379F4A7E2}"/>
                  </a:ext>
                </a:extLst>
              </p:cNvPr>
              <p:cNvSpPr/>
              <p:nvPr/>
            </p:nvSpPr>
            <p:spPr>
              <a:xfrm>
                <a:off x="4962460" y="3643307"/>
                <a:ext cx="1138690" cy="568771"/>
              </a:xfrm>
              <a:custGeom>
                <a:avLst/>
                <a:gdLst/>
                <a:ahLst/>
                <a:cxnLst/>
                <a:rect l="l" t="t" r="r" b="b"/>
                <a:pathLst>
                  <a:path w="65448" h="32691" extrusionOk="0">
                    <a:moveTo>
                      <a:pt x="65447" y="1"/>
                    </a:moveTo>
                    <a:lnTo>
                      <a:pt x="1" y="3603"/>
                    </a:lnTo>
                    <a:lnTo>
                      <a:pt x="11109" y="32691"/>
                    </a:lnTo>
                    <a:lnTo>
                      <a:pt x="60144" y="18481"/>
                    </a:lnTo>
                    <a:lnTo>
                      <a:pt x="6544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334;p20">
                <a:extLst>
                  <a:ext uri="{FF2B5EF4-FFF2-40B4-BE49-F238E27FC236}">
                    <a16:creationId xmlns:a16="http://schemas.microsoft.com/office/drawing/2014/main" id="{900C450D-E052-A54F-8404-71238A305017}"/>
                  </a:ext>
                </a:extLst>
              </p:cNvPr>
              <p:cNvSpPr/>
              <p:nvPr/>
            </p:nvSpPr>
            <p:spPr>
              <a:xfrm>
                <a:off x="4789538" y="3304423"/>
                <a:ext cx="1361529" cy="448635"/>
              </a:xfrm>
              <a:custGeom>
                <a:avLst/>
                <a:gdLst/>
                <a:ahLst/>
                <a:cxnLst/>
                <a:rect l="l" t="t" r="r" b="b"/>
                <a:pathLst>
                  <a:path w="78256" h="25786" extrusionOk="0">
                    <a:moveTo>
                      <a:pt x="78256" y="0"/>
                    </a:moveTo>
                    <a:lnTo>
                      <a:pt x="0" y="4804"/>
                    </a:lnTo>
                    <a:lnTo>
                      <a:pt x="5504" y="25785"/>
                    </a:lnTo>
                    <a:lnTo>
                      <a:pt x="78256" y="23817"/>
                    </a:lnTo>
                    <a:lnTo>
                      <a:pt x="782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335;p20">
                <a:extLst>
                  <a:ext uri="{FF2B5EF4-FFF2-40B4-BE49-F238E27FC236}">
                    <a16:creationId xmlns:a16="http://schemas.microsoft.com/office/drawing/2014/main" id="{029354B9-719C-7A46-BBF1-0B880B8FD4D5}"/>
                  </a:ext>
                </a:extLst>
              </p:cNvPr>
              <p:cNvSpPr/>
              <p:nvPr/>
            </p:nvSpPr>
            <p:spPr>
              <a:xfrm>
                <a:off x="5099997" y="3512746"/>
                <a:ext cx="98666" cy="146407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8415" extrusionOk="0">
                    <a:moveTo>
                      <a:pt x="2916" y="2932"/>
                    </a:moveTo>
                    <a:cubicBezTo>
                      <a:pt x="3398" y="2932"/>
                      <a:pt x="3791" y="3131"/>
                      <a:pt x="4070" y="3503"/>
                    </a:cubicBezTo>
                    <a:cubicBezTo>
                      <a:pt x="4403" y="3903"/>
                      <a:pt x="4570" y="4470"/>
                      <a:pt x="4604" y="5204"/>
                    </a:cubicBezTo>
                    <a:cubicBezTo>
                      <a:pt x="4637" y="5905"/>
                      <a:pt x="4503" y="6505"/>
                      <a:pt x="4237" y="6939"/>
                    </a:cubicBezTo>
                    <a:cubicBezTo>
                      <a:pt x="3936" y="7339"/>
                      <a:pt x="3536" y="7572"/>
                      <a:pt x="3036" y="7606"/>
                    </a:cubicBezTo>
                    <a:cubicBezTo>
                      <a:pt x="2997" y="7608"/>
                      <a:pt x="2960" y="7609"/>
                      <a:pt x="2922" y="7609"/>
                    </a:cubicBezTo>
                    <a:cubicBezTo>
                      <a:pt x="2440" y="7609"/>
                      <a:pt x="2047" y="7410"/>
                      <a:pt x="1768" y="7039"/>
                    </a:cubicBezTo>
                    <a:cubicBezTo>
                      <a:pt x="1435" y="6638"/>
                      <a:pt x="1268" y="6071"/>
                      <a:pt x="1234" y="5338"/>
                    </a:cubicBezTo>
                    <a:cubicBezTo>
                      <a:pt x="1201" y="4604"/>
                      <a:pt x="1335" y="4037"/>
                      <a:pt x="1601" y="3603"/>
                    </a:cubicBezTo>
                    <a:cubicBezTo>
                      <a:pt x="1902" y="3169"/>
                      <a:pt x="2302" y="2969"/>
                      <a:pt x="2802" y="2936"/>
                    </a:cubicBezTo>
                    <a:cubicBezTo>
                      <a:pt x="2841" y="2933"/>
                      <a:pt x="2878" y="2932"/>
                      <a:pt x="2916" y="2932"/>
                    </a:cubicBezTo>
                    <a:close/>
                    <a:moveTo>
                      <a:pt x="1001" y="0"/>
                    </a:moveTo>
                    <a:lnTo>
                      <a:pt x="0" y="34"/>
                    </a:lnTo>
                    <a:lnTo>
                      <a:pt x="367" y="8406"/>
                    </a:lnTo>
                    <a:lnTo>
                      <a:pt x="1368" y="8340"/>
                    </a:lnTo>
                    <a:lnTo>
                      <a:pt x="1335" y="7439"/>
                    </a:lnTo>
                    <a:lnTo>
                      <a:pt x="1335" y="7439"/>
                    </a:lnTo>
                    <a:cubicBezTo>
                      <a:pt x="1568" y="7806"/>
                      <a:pt x="1835" y="8039"/>
                      <a:pt x="2168" y="8206"/>
                    </a:cubicBezTo>
                    <a:cubicBezTo>
                      <a:pt x="2419" y="8345"/>
                      <a:pt x="2738" y="8415"/>
                      <a:pt x="3089" y="8415"/>
                    </a:cubicBezTo>
                    <a:cubicBezTo>
                      <a:pt x="3159" y="8415"/>
                      <a:pt x="3230" y="8412"/>
                      <a:pt x="3303" y="8406"/>
                    </a:cubicBezTo>
                    <a:cubicBezTo>
                      <a:pt x="4036" y="8373"/>
                      <a:pt x="4604" y="8073"/>
                      <a:pt x="5037" y="7472"/>
                    </a:cubicBezTo>
                    <a:cubicBezTo>
                      <a:pt x="5471" y="6872"/>
                      <a:pt x="5671" y="6105"/>
                      <a:pt x="5638" y="5137"/>
                    </a:cubicBezTo>
                    <a:cubicBezTo>
                      <a:pt x="5571" y="4203"/>
                      <a:pt x="5337" y="3436"/>
                      <a:pt x="4837" y="2869"/>
                    </a:cubicBezTo>
                    <a:cubicBezTo>
                      <a:pt x="4396" y="2365"/>
                      <a:pt x="3806" y="2099"/>
                      <a:pt x="3124" y="2099"/>
                    </a:cubicBezTo>
                    <a:cubicBezTo>
                      <a:pt x="3084" y="2099"/>
                      <a:pt x="3043" y="2100"/>
                      <a:pt x="3002" y="2102"/>
                    </a:cubicBezTo>
                    <a:cubicBezTo>
                      <a:pt x="2569" y="2102"/>
                      <a:pt x="2202" y="2235"/>
                      <a:pt x="1902" y="2402"/>
                    </a:cubicBezTo>
                    <a:cubicBezTo>
                      <a:pt x="1568" y="2602"/>
                      <a:pt x="1335" y="2869"/>
                      <a:pt x="1134" y="3236"/>
                    </a:cubicBezTo>
                    <a:lnTo>
                      <a:pt x="1001" y="0"/>
                    </a:lnTo>
                    <a:close/>
                  </a:path>
                </a:pathLst>
              </a:custGeom>
              <a:solidFill>
                <a:srgbClr val="EAA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336;p20">
                <a:extLst>
                  <a:ext uri="{FF2B5EF4-FFF2-40B4-BE49-F238E27FC236}">
                    <a16:creationId xmlns:a16="http://schemas.microsoft.com/office/drawing/2014/main" id="{466B49B1-342E-5A43-BDD6-423FD0145D07}"/>
                  </a:ext>
                </a:extLst>
              </p:cNvPr>
              <p:cNvSpPr/>
              <p:nvPr/>
            </p:nvSpPr>
            <p:spPr>
              <a:xfrm>
                <a:off x="5230559" y="3542912"/>
                <a:ext cx="62112" cy="110288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6339" extrusionOk="0">
                    <a:moveTo>
                      <a:pt x="3036" y="1"/>
                    </a:moveTo>
                    <a:cubicBezTo>
                      <a:pt x="2536" y="34"/>
                      <a:pt x="2135" y="134"/>
                      <a:pt x="1802" y="335"/>
                    </a:cubicBezTo>
                    <a:cubicBezTo>
                      <a:pt x="1502" y="535"/>
                      <a:pt x="1235" y="802"/>
                      <a:pt x="1035" y="1202"/>
                    </a:cubicBezTo>
                    <a:lnTo>
                      <a:pt x="1001" y="268"/>
                    </a:lnTo>
                    <a:lnTo>
                      <a:pt x="1" y="301"/>
                    </a:lnTo>
                    <a:lnTo>
                      <a:pt x="267" y="6339"/>
                    </a:lnTo>
                    <a:lnTo>
                      <a:pt x="1268" y="6272"/>
                    </a:lnTo>
                    <a:lnTo>
                      <a:pt x="1135" y="3103"/>
                    </a:lnTo>
                    <a:cubicBezTo>
                      <a:pt x="1101" y="2436"/>
                      <a:pt x="1235" y="1902"/>
                      <a:pt x="1502" y="1535"/>
                    </a:cubicBezTo>
                    <a:cubicBezTo>
                      <a:pt x="1802" y="1135"/>
                      <a:pt x="2202" y="935"/>
                      <a:pt x="2769" y="902"/>
                    </a:cubicBezTo>
                    <a:cubicBezTo>
                      <a:pt x="2936" y="902"/>
                      <a:pt x="3069" y="902"/>
                      <a:pt x="3203" y="935"/>
                    </a:cubicBezTo>
                    <a:cubicBezTo>
                      <a:pt x="3336" y="968"/>
                      <a:pt x="3470" y="1002"/>
                      <a:pt x="3570" y="1068"/>
                    </a:cubicBezTo>
                    <a:lnTo>
                      <a:pt x="3536" y="34"/>
                    </a:lnTo>
                    <a:lnTo>
                      <a:pt x="3236" y="34"/>
                    </a:lnTo>
                    <a:cubicBezTo>
                      <a:pt x="3170" y="1"/>
                      <a:pt x="3103" y="1"/>
                      <a:pt x="3036" y="1"/>
                    </a:cubicBezTo>
                    <a:close/>
                  </a:path>
                </a:pathLst>
              </a:custGeom>
              <a:solidFill>
                <a:srgbClr val="EAA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337;p20">
                <a:extLst>
                  <a:ext uri="{FF2B5EF4-FFF2-40B4-BE49-F238E27FC236}">
                    <a16:creationId xmlns:a16="http://schemas.microsoft.com/office/drawing/2014/main" id="{F1809CC8-719E-5542-86FC-B062ABDAF36D}"/>
                  </a:ext>
                </a:extLst>
              </p:cNvPr>
              <p:cNvSpPr/>
              <p:nvPr/>
            </p:nvSpPr>
            <p:spPr>
              <a:xfrm>
                <a:off x="5307747" y="3539833"/>
                <a:ext cx="98092" cy="109940"/>
              </a:xfrm>
              <a:custGeom>
                <a:avLst/>
                <a:gdLst/>
                <a:ahLst/>
                <a:cxnLst/>
                <a:rect l="l" t="t" r="r" b="b"/>
                <a:pathLst>
                  <a:path w="5638" h="6319" extrusionOk="0">
                    <a:moveTo>
                      <a:pt x="3039" y="840"/>
                    </a:moveTo>
                    <a:cubicBezTo>
                      <a:pt x="3447" y="840"/>
                      <a:pt x="3799" y="978"/>
                      <a:pt x="4070" y="1279"/>
                    </a:cubicBezTo>
                    <a:cubicBezTo>
                      <a:pt x="4403" y="1579"/>
                      <a:pt x="4570" y="2013"/>
                      <a:pt x="4603" y="2546"/>
                    </a:cubicBezTo>
                    <a:lnTo>
                      <a:pt x="1068" y="2713"/>
                    </a:lnTo>
                    <a:cubicBezTo>
                      <a:pt x="1101" y="2146"/>
                      <a:pt x="1268" y="1679"/>
                      <a:pt x="1568" y="1379"/>
                    </a:cubicBezTo>
                    <a:cubicBezTo>
                      <a:pt x="1901" y="1045"/>
                      <a:pt x="2335" y="878"/>
                      <a:pt x="2902" y="845"/>
                    </a:cubicBezTo>
                    <a:cubicBezTo>
                      <a:pt x="2948" y="842"/>
                      <a:pt x="2994" y="840"/>
                      <a:pt x="3039" y="840"/>
                    </a:cubicBezTo>
                    <a:close/>
                    <a:moveTo>
                      <a:pt x="3097" y="0"/>
                    </a:moveTo>
                    <a:cubicBezTo>
                      <a:pt x="3012" y="0"/>
                      <a:pt x="2924" y="4"/>
                      <a:pt x="2835" y="11"/>
                    </a:cubicBezTo>
                    <a:cubicBezTo>
                      <a:pt x="1935" y="45"/>
                      <a:pt x="1234" y="378"/>
                      <a:pt x="734" y="979"/>
                    </a:cubicBezTo>
                    <a:cubicBezTo>
                      <a:pt x="234" y="1579"/>
                      <a:pt x="0" y="2380"/>
                      <a:pt x="33" y="3347"/>
                    </a:cubicBezTo>
                    <a:cubicBezTo>
                      <a:pt x="67" y="4314"/>
                      <a:pt x="400" y="5048"/>
                      <a:pt x="967" y="5582"/>
                    </a:cubicBezTo>
                    <a:cubicBezTo>
                      <a:pt x="1531" y="6082"/>
                      <a:pt x="2240" y="6319"/>
                      <a:pt x="3124" y="6319"/>
                    </a:cubicBezTo>
                    <a:cubicBezTo>
                      <a:pt x="3183" y="6319"/>
                      <a:pt x="3242" y="6318"/>
                      <a:pt x="3302" y="6316"/>
                    </a:cubicBezTo>
                    <a:cubicBezTo>
                      <a:pt x="3669" y="6282"/>
                      <a:pt x="4070" y="6249"/>
                      <a:pt x="4437" y="6149"/>
                    </a:cubicBezTo>
                    <a:cubicBezTo>
                      <a:pt x="4804" y="6049"/>
                      <a:pt x="5170" y="5915"/>
                      <a:pt x="5504" y="5749"/>
                    </a:cubicBezTo>
                    <a:lnTo>
                      <a:pt x="5471" y="4815"/>
                    </a:lnTo>
                    <a:cubicBezTo>
                      <a:pt x="5104" y="5015"/>
                      <a:pt x="4770" y="5182"/>
                      <a:pt x="4403" y="5282"/>
                    </a:cubicBezTo>
                    <a:cubicBezTo>
                      <a:pt x="4070" y="5382"/>
                      <a:pt x="3703" y="5448"/>
                      <a:pt x="3336" y="5482"/>
                    </a:cubicBezTo>
                    <a:cubicBezTo>
                      <a:pt x="3280" y="5485"/>
                      <a:pt x="3225" y="5486"/>
                      <a:pt x="3171" y="5486"/>
                    </a:cubicBezTo>
                    <a:cubicBezTo>
                      <a:pt x="2580" y="5486"/>
                      <a:pt x="2104" y="5320"/>
                      <a:pt x="1768" y="5015"/>
                    </a:cubicBezTo>
                    <a:cubicBezTo>
                      <a:pt x="1368" y="4681"/>
                      <a:pt x="1134" y="4147"/>
                      <a:pt x="1068" y="3480"/>
                    </a:cubicBezTo>
                    <a:lnTo>
                      <a:pt x="5637" y="3280"/>
                    </a:lnTo>
                    <a:lnTo>
                      <a:pt x="5604" y="2780"/>
                    </a:lnTo>
                    <a:cubicBezTo>
                      <a:pt x="5571" y="1879"/>
                      <a:pt x="5304" y="1179"/>
                      <a:pt x="4804" y="712"/>
                    </a:cubicBezTo>
                    <a:cubicBezTo>
                      <a:pt x="4359" y="237"/>
                      <a:pt x="3782" y="0"/>
                      <a:pt x="3097" y="0"/>
                    </a:cubicBezTo>
                    <a:close/>
                  </a:path>
                </a:pathLst>
              </a:custGeom>
              <a:solidFill>
                <a:srgbClr val="EAA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338;p20">
                <a:extLst>
                  <a:ext uri="{FF2B5EF4-FFF2-40B4-BE49-F238E27FC236}">
                    <a16:creationId xmlns:a16="http://schemas.microsoft.com/office/drawing/2014/main" id="{B61025A0-F913-E04F-8DB8-1F7B6E9F949E}"/>
                  </a:ext>
                </a:extLst>
              </p:cNvPr>
              <p:cNvSpPr/>
              <p:nvPr/>
            </p:nvSpPr>
            <p:spPr>
              <a:xfrm>
                <a:off x="5434829" y="3534161"/>
                <a:ext cx="90541" cy="110428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6347" extrusionOk="0">
                    <a:moveTo>
                      <a:pt x="4070" y="3072"/>
                    </a:moveTo>
                    <a:lnTo>
                      <a:pt x="4070" y="3306"/>
                    </a:lnTo>
                    <a:cubicBezTo>
                      <a:pt x="4103" y="3940"/>
                      <a:pt x="3970" y="4473"/>
                      <a:pt x="3636" y="4874"/>
                    </a:cubicBezTo>
                    <a:cubicBezTo>
                      <a:pt x="3336" y="5274"/>
                      <a:pt x="2902" y="5508"/>
                      <a:pt x="2369" y="5508"/>
                    </a:cubicBezTo>
                    <a:cubicBezTo>
                      <a:pt x="2318" y="5512"/>
                      <a:pt x="2268" y="5514"/>
                      <a:pt x="2219" y="5514"/>
                    </a:cubicBezTo>
                    <a:cubicBezTo>
                      <a:pt x="1885" y="5514"/>
                      <a:pt x="1605" y="5415"/>
                      <a:pt x="1401" y="5241"/>
                    </a:cubicBezTo>
                    <a:cubicBezTo>
                      <a:pt x="1168" y="5041"/>
                      <a:pt x="1034" y="4774"/>
                      <a:pt x="1001" y="4440"/>
                    </a:cubicBezTo>
                    <a:cubicBezTo>
                      <a:pt x="1001" y="4006"/>
                      <a:pt x="1134" y="3673"/>
                      <a:pt x="1435" y="3473"/>
                    </a:cubicBezTo>
                    <a:cubicBezTo>
                      <a:pt x="1735" y="3273"/>
                      <a:pt x="2269" y="3173"/>
                      <a:pt x="3069" y="3139"/>
                    </a:cubicBezTo>
                    <a:lnTo>
                      <a:pt x="4070" y="3072"/>
                    </a:lnTo>
                    <a:close/>
                    <a:moveTo>
                      <a:pt x="2491" y="0"/>
                    </a:moveTo>
                    <a:cubicBezTo>
                      <a:pt x="2429" y="0"/>
                      <a:pt x="2366" y="1"/>
                      <a:pt x="2302" y="4"/>
                    </a:cubicBezTo>
                    <a:cubicBezTo>
                      <a:pt x="2002" y="37"/>
                      <a:pt x="1668" y="70"/>
                      <a:pt x="1335" y="170"/>
                    </a:cubicBezTo>
                    <a:cubicBezTo>
                      <a:pt x="1001" y="237"/>
                      <a:pt x="634" y="371"/>
                      <a:pt x="301" y="537"/>
                    </a:cubicBezTo>
                    <a:lnTo>
                      <a:pt x="334" y="1438"/>
                    </a:lnTo>
                    <a:cubicBezTo>
                      <a:pt x="634" y="1271"/>
                      <a:pt x="934" y="1138"/>
                      <a:pt x="1268" y="1038"/>
                    </a:cubicBezTo>
                    <a:cubicBezTo>
                      <a:pt x="1568" y="938"/>
                      <a:pt x="1902" y="871"/>
                      <a:pt x="2235" y="871"/>
                    </a:cubicBezTo>
                    <a:cubicBezTo>
                      <a:pt x="2306" y="867"/>
                      <a:pt x="2374" y="865"/>
                      <a:pt x="2440" y="865"/>
                    </a:cubicBezTo>
                    <a:cubicBezTo>
                      <a:pt x="2901" y="865"/>
                      <a:pt x="3244" y="967"/>
                      <a:pt x="3536" y="1171"/>
                    </a:cubicBezTo>
                    <a:cubicBezTo>
                      <a:pt x="3836" y="1405"/>
                      <a:pt x="4003" y="1738"/>
                      <a:pt x="4037" y="2205"/>
                    </a:cubicBezTo>
                    <a:lnTo>
                      <a:pt x="4037" y="2305"/>
                    </a:lnTo>
                    <a:lnTo>
                      <a:pt x="2636" y="2372"/>
                    </a:lnTo>
                    <a:cubicBezTo>
                      <a:pt x="1735" y="2405"/>
                      <a:pt x="1068" y="2605"/>
                      <a:pt x="634" y="2972"/>
                    </a:cubicBezTo>
                    <a:cubicBezTo>
                      <a:pt x="200" y="3339"/>
                      <a:pt x="0" y="3873"/>
                      <a:pt x="34" y="4540"/>
                    </a:cubicBezTo>
                    <a:cubicBezTo>
                      <a:pt x="67" y="5107"/>
                      <a:pt x="267" y="5574"/>
                      <a:pt x="634" y="5908"/>
                    </a:cubicBezTo>
                    <a:cubicBezTo>
                      <a:pt x="965" y="6208"/>
                      <a:pt x="1404" y="6346"/>
                      <a:pt x="1951" y="6346"/>
                    </a:cubicBezTo>
                    <a:cubicBezTo>
                      <a:pt x="2011" y="6346"/>
                      <a:pt x="2072" y="6345"/>
                      <a:pt x="2135" y="6341"/>
                    </a:cubicBezTo>
                    <a:cubicBezTo>
                      <a:pt x="2636" y="6341"/>
                      <a:pt x="3036" y="6241"/>
                      <a:pt x="3369" y="6041"/>
                    </a:cubicBezTo>
                    <a:cubicBezTo>
                      <a:pt x="3670" y="5841"/>
                      <a:pt x="3970" y="5574"/>
                      <a:pt x="4170" y="5207"/>
                    </a:cubicBezTo>
                    <a:lnTo>
                      <a:pt x="4203" y="6108"/>
                    </a:lnTo>
                    <a:lnTo>
                      <a:pt x="5204" y="6075"/>
                    </a:lnTo>
                    <a:lnTo>
                      <a:pt x="5037" y="2639"/>
                    </a:lnTo>
                    <a:cubicBezTo>
                      <a:pt x="5004" y="1705"/>
                      <a:pt x="4737" y="1038"/>
                      <a:pt x="4303" y="604"/>
                    </a:cubicBezTo>
                    <a:cubicBezTo>
                      <a:pt x="3870" y="201"/>
                      <a:pt x="3292" y="0"/>
                      <a:pt x="2491" y="0"/>
                    </a:cubicBezTo>
                    <a:close/>
                  </a:path>
                </a:pathLst>
              </a:custGeom>
              <a:solidFill>
                <a:srgbClr val="EAA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339;p20">
                <a:extLst>
                  <a:ext uri="{FF2B5EF4-FFF2-40B4-BE49-F238E27FC236}">
                    <a16:creationId xmlns:a16="http://schemas.microsoft.com/office/drawing/2014/main" id="{23A6B98D-7906-614E-8B54-93E53F8EA388}"/>
                  </a:ext>
                </a:extLst>
              </p:cNvPr>
              <p:cNvSpPr/>
              <p:nvPr/>
            </p:nvSpPr>
            <p:spPr>
              <a:xfrm>
                <a:off x="5560746" y="3491279"/>
                <a:ext cx="99849" cy="146268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8407" extrusionOk="0">
                    <a:moveTo>
                      <a:pt x="1002" y="0"/>
                    </a:moveTo>
                    <a:lnTo>
                      <a:pt x="1" y="34"/>
                    </a:lnTo>
                    <a:lnTo>
                      <a:pt x="368" y="8406"/>
                    </a:lnTo>
                    <a:lnTo>
                      <a:pt x="1368" y="8373"/>
                    </a:lnTo>
                    <a:lnTo>
                      <a:pt x="1235" y="5437"/>
                    </a:lnTo>
                    <a:lnTo>
                      <a:pt x="4437" y="8239"/>
                    </a:lnTo>
                    <a:lnTo>
                      <a:pt x="5738" y="8173"/>
                    </a:lnTo>
                    <a:lnTo>
                      <a:pt x="2236" y="5104"/>
                    </a:lnTo>
                    <a:lnTo>
                      <a:pt x="5305" y="2168"/>
                    </a:lnTo>
                    <a:lnTo>
                      <a:pt x="4037" y="2202"/>
                    </a:lnTo>
                    <a:lnTo>
                      <a:pt x="1202" y="4937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rgbClr val="EAA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340;p20">
                <a:extLst>
                  <a:ext uri="{FF2B5EF4-FFF2-40B4-BE49-F238E27FC236}">
                    <a16:creationId xmlns:a16="http://schemas.microsoft.com/office/drawing/2014/main" id="{B5E60537-F941-9843-93EC-69845DA7E7EC}"/>
                  </a:ext>
                </a:extLst>
              </p:cNvPr>
              <p:cNvSpPr/>
              <p:nvPr/>
            </p:nvSpPr>
            <p:spPr>
              <a:xfrm>
                <a:off x="5679721" y="3486043"/>
                <a:ext cx="23801" cy="146268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8407" extrusionOk="0">
                    <a:moveTo>
                      <a:pt x="1001" y="1"/>
                    </a:moveTo>
                    <a:lnTo>
                      <a:pt x="0" y="34"/>
                    </a:lnTo>
                    <a:lnTo>
                      <a:pt x="67" y="1302"/>
                    </a:lnTo>
                    <a:lnTo>
                      <a:pt x="1034" y="1235"/>
                    </a:lnTo>
                    <a:lnTo>
                      <a:pt x="1001" y="1"/>
                    </a:lnTo>
                    <a:close/>
                    <a:moveTo>
                      <a:pt x="1101" y="2336"/>
                    </a:moveTo>
                    <a:lnTo>
                      <a:pt x="100" y="2369"/>
                    </a:lnTo>
                    <a:lnTo>
                      <a:pt x="367" y="8407"/>
                    </a:lnTo>
                    <a:lnTo>
                      <a:pt x="1368" y="8340"/>
                    </a:lnTo>
                    <a:lnTo>
                      <a:pt x="1101" y="2336"/>
                    </a:lnTo>
                    <a:close/>
                  </a:path>
                </a:pathLst>
              </a:custGeom>
              <a:solidFill>
                <a:srgbClr val="EAA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341;p20">
                <a:extLst>
                  <a:ext uri="{FF2B5EF4-FFF2-40B4-BE49-F238E27FC236}">
                    <a16:creationId xmlns:a16="http://schemas.microsoft.com/office/drawing/2014/main" id="{01B1A3EA-A6C5-474E-8EFB-97B758A2027B}"/>
                  </a:ext>
                </a:extLst>
              </p:cNvPr>
              <p:cNvSpPr/>
              <p:nvPr/>
            </p:nvSpPr>
            <p:spPr>
              <a:xfrm>
                <a:off x="5741218" y="3519653"/>
                <a:ext cx="92873" cy="109766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6309" extrusionOk="0">
                    <a:moveTo>
                      <a:pt x="3085" y="0"/>
                    </a:moveTo>
                    <a:cubicBezTo>
                      <a:pt x="3036" y="0"/>
                      <a:pt x="2987" y="1"/>
                      <a:pt x="2936" y="4"/>
                    </a:cubicBezTo>
                    <a:cubicBezTo>
                      <a:pt x="2503" y="37"/>
                      <a:pt x="2136" y="137"/>
                      <a:pt x="1836" y="337"/>
                    </a:cubicBezTo>
                    <a:cubicBezTo>
                      <a:pt x="1535" y="537"/>
                      <a:pt x="1268" y="804"/>
                      <a:pt x="1035" y="1171"/>
                    </a:cubicBezTo>
                    <a:lnTo>
                      <a:pt x="1002" y="237"/>
                    </a:lnTo>
                    <a:lnTo>
                      <a:pt x="1" y="304"/>
                    </a:lnTo>
                    <a:lnTo>
                      <a:pt x="268" y="6308"/>
                    </a:lnTo>
                    <a:lnTo>
                      <a:pt x="1268" y="6275"/>
                    </a:lnTo>
                    <a:lnTo>
                      <a:pt x="1102" y="2872"/>
                    </a:lnTo>
                    <a:cubicBezTo>
                      <a:pt x="1102" y="2272"/>
                      <a:pt x="1235" y="1805"/>
                      <a:pt x="1502" y="1438"/>
                    </a:cubicBezTo>
                    <a:cubicBezTo>
                      <a:pt x="1802" y="1104"/>
                      <a:pt x="2236" y="904"/>
                      <a:pt x="2770" y="871"/>
                    </a:cubicBezTo>
                    <a:cubicBezTo>
                      <a:pt x="3203" y="871"/>
                      <a:pt x="3537" y="971"/>
                      <a:pt x="3770" y="1271"/>
                    </a:cubicBezTo>
                    <a:cubicBezTo>
                      <a:pt x="4004" y="1538"/>
                      <a:pt x="4137" y="1938"/>
                      <a:pt x="4171" y="2539"/>
                    </a:cubicBezTo>
                    <a:lnTo>
                      <a:pt x="4337" y="6141"/>
                    </a:lnTo>
                    <a:lnTo>
                      <a:pt x="5338" y="6075"/>
                    </a:lnTo>
                    <a:lnTo>
                      <a:pt x="5171" y="2439"/>
                    </a:lnTo>
                    <a:cubicBezTo>
                      <a:pt x="5105" y="1605"/>
                      <a:pt x="4904" y="1004"/>
                      <a:pt x="4537" y="571"/>
                    </a:cubicBezTo>
                    <a:cubicBezTo>
                      <a:pt x="4197" y="199"/>
                      <a:pt x="3713" y="0"/>
                      <a:pt x="3085" y="0"/>
                    </a:cubicBezTo>
                    <a:close/>
                  </a:path>
                </a:pathLst>
              </a:custGeom>
              <a:solidFill>
                <a:srgbClr val="EAA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342;p20">
                <a:extLst>
                  <a:ext uri="{FF2B5EF4-FFF2-40B4-BE49-F238E27FC236}">
                    <a16:creationId xmlns:a16="http://schemas.microsoft.com/office/drawing/2014/main" id="{E18430A5-1C0F-3B49-A9C0-8540C3790E8E}"/>
                  </a:ext>
                </a:extLst>
              </p:cNvPr>
              <p:cNvSpPr/>
              <p:nvPr/>
            </p:nvSpPr>
            <p:spPr>
              <a:xfrm>
                <a:off x="5864821" y="3514486"/>
                <a:ext cx="96944" cy="147434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8474" extrusionOk="0">
                    <a:moveTo>
                      <a:pt x="2767" y="830"/>
                    </a:moveTo>
                    <a:cubicBezTo>
                      <a:pt x="3241" y="830"/>
                      <a:pt x="3628" y="1001"/>
                      <a:pt x="3904" y="1368"/>
                    </a:cubicBezTo>
                    <a:cubicBezTo>
                      <a:pt x="4237" y="1735"/>
                      <a:pt x="4404" y="2302"/>
                      <a:pt x="4437" y="3003"/>
                    </a:cubicBezTo>
                    <a:cubicBezTo>
                      <a:pt x="4471" y="3703"/>
                      <a:pt x="4337" y="4270"/>
                      <a:pt x="4071" y="4670"/>
                    </a:cubicBezTo>
                    <a:cubicBezTo>
                      <a:pt x="3804" y="5104"/>
                      <a:pt x="3403" y="5304"/>
                      <a:pt x="2870" y="5338"/>
                    </a:cubicBezTo>
                    <a:cubicBezTo>
                      <a:pt x="2831" y="5340"/>
                      <a:pt x="2793" y="5341"/>
                      <a:pt x="2756" y="5341"/>
                    </a:cubicBezTo>
                    <a:cubicBezTo>
                      <a:pt x="2274" y="5341"/>
                      <a:pt x="1878" y="5144"/>
                      <a:pt x="1569" y="4804"/>
                    </a:cubicBezTo>
                    <a:cubicBezTo>
                      <a:pt x="1269" y="4404"/>
                      <a:pt x="1102" y="3870"/>
                      <a:pt x="1068" y="3169"/>
                    </a:cubicBezTo>
                    <a:cubicBezTo>
                      <a:pt x="1035" y="2436"/>
                      <a:pt x="1168" y="1868"/>
                      <a:pt x="1435" y="1468"/>
                    </a:cubicBezTo>
                    <a:cubicBezTo>
                      <a:pt x="1702" y="1068"/>
                      <a:pt x="2102" y="834"/>
                      <a:pt x="2636" y="834"/>
                    </a:cubicBezTo>
                    <a:cubicBezTo>
                      <a:pt x="2680" y="832"/>
                      <a:pt x="2724" y="830"/>
                      <a:pt x="2767" y="830"/>
                    </a:cubicBezTo>
                    <a:close/>
                    <a:moveTo>
                      <a:pt x="2369" y="0"/>
                    </a:moveTo>
                    <a:cubicBezTo>
                      <a:pt x="1635" y="34"/>
                      <a:pt x="1035" y="334"/>
                      <a:pt x="635" y="934"/>
                    </a:cubicBezTo>
                    <a:cubicBezTo>
                      <a:pt x="201" y="1502"/>
                      <a:pt x="1" y="2269"/>
                      <a:pt x="34" y="3203"/>
                    </a:cubicBezTo>
                    <a:cubicBezTo>
                      <a:pt x="101" y="4137"/>
                      <a:pt x="335" y="4871"/>
                      <a:pt x="835" y="5404"/>
                    </a:cubicBezTo>
                    <a:cubicBezTo>
                      <a:pt x="1276" y="5908"/>
                      <a:pt x="1836" y="6174"/>
                      <a:pt x="2515" y="6174"/>
                    </a:cubicBezTo>
                    <a:cubicBezTo>
                      <a:pt x="2555" y="6174"/>
                      <a:pt x="2595" y="6173"/>
                      <a:pt x="2636" y="6172"/>
                    </a:cubicBezTo>
                    <a:cubicBezTo>
                      <a:pt x="3103" y="6138"/>
                      <a:pt x="3470" y="6038"/>
                      <a:pt x="3770" y="5871"/>
                    </a:cubicBezTo>
                    <a:cubicBezTo>
                      <a:pt x="4104" y="5671"/>
                      <a:pt x="4337" y="5404"/>
                      <a:pt x="4538" y="5037"/>
                    </a:cubicBezTo>
                    <a:lnTo>
                      <a:pt x="4571" y="5504"/>
                    </a:lnTo>
                    <a:cubicBezTo>
                      <a:pt x="4571" y="6205"/>
                      <a:pt x="4437" y="6705"/>
                      <a:pt x="4137" y="7072"/>
                    </a:cubicBezTo>
                    <a:cubicBezTo>
                      <a:pt x="3837" y="7439"/>
                      <a:pt x="3370" y="7606"/>
                      <a:pt x="2703" y="7639"/>
                    </a:cubicBezTo>
                    <a:cubicBezTo>
                      <a:pt x="2622" y="7648"/>
                      <a:pt x="2544" y="7652"/>
                      <a:pt x="2467" y="7652"/>
                    </a:cubicBezTo>
                    <a:cubicBezTo>
                      <a:pt x="2257" y="7652"/>
                      <a:pt x="2055" y="7621"/>
                      <a:pt x="1836" y="7573"/>
                    </a:cubicBezTo>
                    <a:cubicBezTo>
                      <a:pt x="1535" y="7506"/>
                      <a:pt x="1269" y="7406"/>
                      <a:pt x="968" y="7272"/>
                    </a:cubicBezTo>
                    <a:lnTo>
                      <a:pt x="968" y="7272"/>
                    </a:lnTo>
                    <a:lnTo>
                      <a:pt x="1002" y="8240"/>
                    </a:lnTo>
                    <a:cubicBezTo>
                      <a:pt x="1302" y="8306"/>
                      <a:pt x="1602" y="8373"/>
                      <a:pt x="1902" y="8406"/>
                    </a:cubicBezTo>
                    <a:cubicBezTo>
                      <a:pt x="2236" y="8473"/>
                      <a:pt x="2569" y="8473"/>
                      <a:pt x="2903" y="8473"/>
                    </a:cubicBezTo>
                    <a:cubicBezTo>
                      <a:pt x="3837" y="8406"/>
                      <a:pt x="4538" y="8140"/>
                      <a:pt x="4971" y="7606"/>
                    </a:cubicBezTo>
                    <a:cubicBezTo>
                      <a:pt x="5405" y="7106"/>
                      <a:pt x="5572" y="6305"/>
                      <a:pt x="5538" y="5304"/>
                    </a:cubicBezTo>
                    <a:lnTo>
                      <a:pt x="5305" y="34"/>
                    </a:lnTo>
                    <a:lnTo>
                      <a:pt x="4304" y="67"/>
                    </a:lnTo>
                    <a:lnTo>
                      <a:pt x="4337" y="968"/>
                    </a:lnTo>
                    <a:cubicBezTo>
                      <a:pt x="4137" y="634"/>
                      <a:pt x="3837" y="367"/>
                      <a:pt x="3537" y="234"/>
                    </a:cubicBezTo>
                    <a:cubicBezTo>
                      <a:pt x="3203" y="67"/>
                      <a:pt x="2803" y="0"/>
                      <a:pt x="2369" y="0"/>
                    </a:cubicBezTo>
                    <a:close/>
                  </a:path>
                </a:pathLst>
              </a:custGeom>
              <a:solidFill>
                <a:srgbClr val="EAA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343;p20">
                <a:extLst>
                  <a:ext uri="{FF2B5EF4-FFF2-40B4-BE49-F238E27FC236}">
                    <a16:creationId xmlns:a16="http://schemas.microsoft.com/office/drawing/2014/main" id="{BC97DFB9-F8A4-0447-A5D0-18FCEE1B35CD}"/>
                  </a:ext>
                </a:extLst>
              </p:cNvPr>
              <p:cNvSpPr/>
              <p:nvPr/>
            </p:nvSpPr>
            <p:spPr>
              <a:xfrm>
                <a:off x="5079104" y="3493593"/>
                <a:ext cx="98666" cy="146842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8440" extrusionOk="0">
                    <a:moveTo>
                      <a:pt x="2802" y="2936"/>
                    </a:moveTo>
                    <a:cubicBezTo>
                      <a:pt x="3336" y="2936"/>
                      <a:pt x="3736" y="3103"/>
                      <a:pt x="4070" y="3503"/>
                    </a:cubicBezTo>
                    <a:cubicBezTo>
                      <a:pt x="4370" y="3903"/>
                      <a:pt x="4570" y="4470"/>
                      <a:pt x="4604" y="5204"/>
                    </a:cubicBezTo>
                    <a:cubicBezTo>
                      <a:pt x="4637" y="5938"/>
                      <a:pt x="4504" y="6505"/>
                      <a:pt x="4237" y="6939"/>
                    </a:cubicBezTo>
                    <a:cubicBezTo>
                      <a:pt x="3937" y="7373"/>
                      <a:pt x="3536" y="7606"/>
                      <a:pt x="3003" y="7606"/>
                    </a:cubicBezTo>
                    <a:cubicBezTo>
                      <a:pt x="2966" y="7608"/>
                      <a:pt x="2931" y="7610"/>
                      <a:pt x="2895" y="7610"/>
                    </a:cubicBezTo>
                    <a:cubicBezTo>
                      <a:pt x="2440" y="7610"/>
                      <a:pt x="2047" y="7413"/>
                      <a:pt x="1768" y="7072"/>
                    </a:cubicBezTo>
                    <a:cubicBezTo>
                      <a:pt x="1435" y="6639"/>
                      <a:pt x="1268" y="6105"/>
                      <a:pt x="1235" y="5371"/>
                    </a:cubicBezTo>
                    <a:cubicBezTo>
                      <a:pt x="1201" y="4637"/>
                      <a:pt x="1301" y="4070"/>
                      <a:pt x="1602" y="3637"/>
                    </a:cubicBezTo>
                    <a:cubicBezTo>
                      <a:pt x="1868" y="3203"/>
                      <a:pt x="2269" y="2969"/>
                      <a:pt x="2802" y="2936"/>
                    </a:cubicBezTo>
                    <a:close/>
                    <a:moveTo>
                      <a:pt x="968" y="1"/>
                    </a:moveTo>
                    <a:lnTo>
                      <a:pt x="0" y="34"/>
                    </a:lnTo>
                    <a:lnTo>
                      <a:pt x="367" y="8407"/>
                    </a:lnTo>
                    <a:lnTo>
                      <a:pt x="1368" y="8373"/>
                    </a:lnTo>
                    <a:lnTo>
                      <a:pt x="1335" y="7473"/>
                    </a:lnTo>
                    <a:lnTo>
                      <a:pt x="1335" y="7473"/>
                    </a:lnTo>
                    <a:cubicBezTo>
                      <a:pt x="1535" y="7806"/>
                      <a:pt x="1835" y="8073"/>
                      <a:pt x="2135" y="8240"/>
                    </a:cubicBezTo>
                    <a:cubicBezTo>
                      <a:pt x="2469" y="8373"/>
                      <a:pt x="2869" y="8440"/>
                      <a:pt x="3303" y="8440"/>
                    </a:cubicBezTo>
                    <a:cubicBezTo>
                      <a:pt x="4037" y="8407"/>
                      <a:pt x="4604" y="8073"/>
                      <a:pt x="5037" y="7473"/>
                    </a:cubicBezTo>
                    <a:cubicBezTo>
                      <a:pt x="5471" y="6872"/>
                      <a:pt x="5671" y="6105"/>
                      <a:pt x="5638" y="5171"/>
                    </a:cubicBezTo>
                    <a:cubicBezTo>
                      <a:pt x="5571" y="4204"/>
                      <a:pt x="5304" y="3470"/>
                      <a:pt x="4837" y="2903"/>
                    </a:cubicBezTo>
                    <a:cubicBezTo>
                      <a:pt x="4365" y="2367"/>
                      <a:pt x="3803" y="2099"/>
                      <a:pt x="3124" y="2099"/>
                    </a:cubicBezTo>
                    <a:cubicBezTo>
                      <a:pt x="3084" y="2099"/>
                      <a:pt x="3043" y="2100"/>
                      <a:pt x="3003" y="2102"/>
                    </a:cubicBezTo>
                    <a:cubicBezTo>
                      <a:pt x="2569" y="2135"/>
                      <a:pt x="2202" y="2236"/>
                      <a:pt x="1868" y="2436"/>
                    </a:cubicBezTo>
                    <a:cubicBezTo>
                      <a:pt x="1568" y="2602"/>
                      <a:pt x="1335" y="2903"/>
                      <a:pt x="1135" y="3270"/>
                    </a:cubicBezTo>
                    <a:lnTo>
                      <a:pt x="9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344;p20">
                <a:extLst>
                  <a:ext uri="{FF2B5EF4-FFF2-40B4-BE49-F238E27FC236}">
                    <a16:creationId xmlns:a16="http://schemas.microsoft.com/office/drawing/2014/main" id="{9916BDC1-30EE-CF41-93F9-ECC94BB7A8D8}"/>
                  </a:ext>
                </a:extLst>
              </p:cNvPr>
              <p:cNvSpPr/>
              <p:nvPr/>
            </p:nvSpPr>
            <p:spPr>
              <a:xfrm>
                <a:off x="5209665" y="3524350"/>
                <a:ext cx="62112" cy="109697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6305" extrusionOk="0">
                    <a:moveTo>
                      <a:pt x="3003" y="1"/>
                    </a:moveTo>
                    <a:cubicBezTo>
                      <a:pt x="2536" y="34"/>
                      <a:pt x="2136" y="134"/>
                      <a:pt x="1802" y="334"/>
                    </a:cubicBezTo>
                    <a:cubicBezTo>
                      <a:pt x="1468" y="501"/>
                      <a:pt x="1235" y="801"/>
                      <a:pt x="1035" y="1168"/>
                    </a:cubicBezTo>
                    <a:lnTo>
                      <a:pt x="1001" y="234"/>
                    </a:lnTo>
                    <a:lnTo>
                      <a:pt x="1" y="301"/>
                    </a:lnTo>
                    <a:lnTo>
                      <a:pt x="268" y="6305"/>
                    </a:lnTo>
                    <a:lnTo>
                      <a:pt x="1268" y="6272"/>
                    </a:lnTo>
                    <a:lnTo>
                      <a:pt x="1135" y="3103"/>
                    </a:lnTo>
                    <a:cubicBezTo>
                      <a:pt x="1102" y="2402"/>
                      <a:pt x="1202" y="1869"/>
                      <a:pt x="1502" y="1502"/>
                    </a:cubicBezTo>
                    <a:cubicBezTo>
                      <a:pt x="1769" y="1135"/>
                      <a:pt x="2202" y="935"/>
                      <a:pt x="2769" y="901"/>
                    </a:cubicBezTo>
                    <a:cubicBezTo>
                      <a:pt x="2903" y="901"/>
                      <a:pt x="3070" y="901"/>
                      <a:pt x="3203" y="935"/>
                    </a:cubicBezTo>
                    <a:cubicBezTo>
                      <a:pt x="3336" y="935"/>
                      <a:pt x="3437" y="1001"/>
                      <a:pt x="3570" y="1035"/>
                    </a:cubicBezTo>
                    <a:lnTo>
                      <a:pt x="3503" y="34"/>
                    </a:lnTo>
                    <a:cubicBezTo>
                      <a:pt x="3403" y="34"/>
                      <a:pt x="3336" y="1"/>
                      <a:pt x="32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345;p20">
                <a:extLst>
                  <a:ext uri="{FF2B5EF4-FFF2-40B4-BE49-F238E27FC236}">
                    <a16:creationId xmlns:a16="http://schemas.microsoft.com/office/drawing/2014/main" id="{271B1892-C635-C246-AE05-B40E6B0AC702}"/>
                  </a:ext>
                </a:extLst>
              </p:cNvPr>
              <p:cNvSpPr/>
              <p:nvPr/>
            </p:nvSpPr>
            <p:spPr>
              <a:xfrm>
                <a:off x="5286263" y="3520818"/>
                <a:ext cx="98110" cy="109923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6318" extrusionOk="0">
                    <a:moveTo>
                      <a:pt x="2903" y="837"/>
                    </a:moveTo>
                    <a:cubicBezTo>
                      <a:pt x="3403" y="837"/>
                      <a:pt x="3804" y="971"/>
                      <a:pt x="4104" y="1271"/>
                    </a:cubicBezTo>
                    <a:cubicBezTo>
                      <a:pt x="4404" y="1571"/>
                      <a:pt x="4604" y="2005"/>
                      <a:pt x="4638" y="2539"/>
                    </a:cubicBezTo>
                    <a:lnTo>
                      <a:pt x="1102" y="2705"/>
                    </a:lnTo>
                    <a:cubicBezTo>
                      <a:pt x="1135" y="2138"/>
                      <a:pt x="1302" y="1705"/>
                      <a:pt x="1602" y="1371"/>
                    </a:cubicBezTo>
                    <a:cubicBezTo>
                      <a:pt x="1936" y="1037"/>
                      <a:pt x="2369" y="871"/>
                      <a:pt x="2903" y="837"/>
                    </a:cubicBezTo>
                    <a:close/>
                    <a:moveTo>
                      <a:pt x="3018" y="0"/>
                    </a:moveTo>
                    <a:cubicBezTo>
                      <a:pt x="2969" y="0"/>
                      <a:pt x="2920" y="1"/>
                      <a:pt x="2870" y="3"/>
                    </a:cubicBezTo>
                    <a:cubicBezTo>
                      <a:pt x="1969" y="37"/>
                      <a:pt x="1268" y="370"/>
                      <a:pt x="735" y="971"/>
                    </a:cubicBezTo>
                    <a:cubicBezTo>
                      <a:pt x="234" y="1571"/>
                      <a:pt x="1" y="2372"/>
                      <a:pt x="68" y="3372"/>
                    </a:cubicBezTo>
                    <a:cubicBezTo>
                      <a:pt x="101" y="4306"/>
                      <a:pt x="401" y="5040"/>
                      <a:pt x="1002" y="5574"/>
                    </a:cubicBezTo>
                    <a:cubicBezTo>
                      <a:pt x="1541" y="6054"/>
                      <a:pt x="2216" y="6318"/>
                      <a:pt x="3050" y="6318"/>
                    </a:cubicBezTo>
                    <a:cubicBezTo>
                      <a:pt x="3143" y="6318"/>
                      <a:pt x="3239" y="6315"/>
                      <a:pt x="3337" y="6308"/>
                    </a:cubicBezTo>
                    <a:cubicBezTo>
                      <a:pt x="3704" y="6308"/>
                      <a:pt x="4070" y="6241"/>
                      <a:pt x="4471" y="6141"/>
                    </a:cubicBezTo>
                    <a:cubicBezTo>
                      <a:pt x="4838" y="6041"/>
                      <a:pt x="5171" y="5941"/>
                      <a:pt x="5538" y="5774"/>
                    </a:cubicBezTo>
                    <a:lnTo>
                      <a:pt x="5471" y="4807"/>
                    </a:lnTo>
                    <a:cubicBezTo>
                      <a:pt x="5138" y="5040"/>
                      <a:pt x="4804" y="5174"/>
                      <a:pt x="4437" y="5307"/>
                    </a:cubicBezTo>
                    <a:cubicBezTo>
                      <a:pt x="4104" y="5407"/>
                      <a:pt x="3737" y="5474"/>
                      <a:pt x="3337" y="5474"/>
                    </a:cubicBezTo>
                    <a:cubicBezTo>
                      <a:pt x="3274" y="5477"/>
                      <a:pt x="3213" y="5479"/>
                      <a:pt x="3153" y="5479"/>
                    </a:cubicBezTo>
                    <a:cubicBezTo>
                      <a:pt x="2599" y="5479"/>
                      <a:pt x="2130" y="5338"/>
                      <a:pt x="1769" y="5007"/>
                    </a:cubicBezTo>
                    <a:cubicBezTo>
                      <a:pt x="1402" y="4673"/>
                      <a:pt x="1168" y="4173"/>
                      <a:pt x="1102" y="3473"/>
                    </a:cubicBezTo>
                    <a:lnTo>
                      <a:pt x="5638" y="3272"/>
                    </a:lnTo>
                    <a:lnTo>
                      <a:pt x="5638" y="2805"/>
                    </a:lnTo>
                    <a:cubicBezTo>
                      <a:pt x="5572" y="1905"/>
                      <a:pt x="5305" y="1204"/>
                      <a:pt x="4804" y="704"/>
                    </a:cubicBezTo>
                    <a:cubicBezTo>
                      <a:pt x="4367" y="235"/>
                      <a:pt x="3753" y="0"/>
                      <a:pt x="30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346;p20">
                <a:extLst>
                  <a:ext uri="{FF2B5EF4-FFF2-40B4-BE49-F238E27FC236}">
                    <a16:creationId xmlns:a16="http://schemas.microsoft.com/office/drawing/2014/main" id="{5170377D-1D44-6544-9C6B-790F5A8584DD}"/>
                  </a:ext>
                </a:extLst>
              </p:cNvPr>
              <p:cNvSpPr/>
              <p:nvPr/>
            </p:nvSpPr>
            <p:spPr>
              <a:xfrm>
                <a:off x="5413936" y="3515582"/>
                <a:ext cx="89967" cy="110428"/>
              </a:xfrm>
              <a:custGeom>
                <a:avLst/>
                <a:gdLst/>
                <a:ahLst/>
                <a:cxnLst/>
                <a:rect l="l" t="t" r="r" b="b"/>
                <a:pathLst>
                  <a:path w="5171" h="6347" extrusionOk="0">
                    <a:moveTo>
                      <a:pt x="4070" y="3073"/>
                    </a:moveTo>
                    <a:lnTo>
                      <a:pt x="4070" y="3273"/>
                    </a:lnTo>
                    <a:cubicBezTo>
                      <a:pt x="4103" y="3940"/>
                      <a:pt x="3970" y="4441"/>
                      <a:pt x="3636" y="4874"/>
                    </a:cubicBezTo>
                    <a:cubicBezTo>
                      <a:pt x="3336" y="5275"/>
                      <a:pt x="2903" y="5475"/>
                      <a:pt x="2335" y="5508"/>
                    </a:cubicBezTo>
                    <a:cubicBezTo>
                      <a:pt x="1935" y="5508"/>
                      <a:pt x="1635" y="5441"/>
                      <a:pt x="1401" y="5241"/>
                    </a:cubicBezTo>
                    <a:cubicBezTo>
                      <a:pt x="1135" y="5041"/>
                      <a:pt x="1035" y="4774"/>
                      <a:pt x="1001" y="4407"/>
                    </a:cubicBezTo>
                    <a:cubicBezTo>
                      <a:pt x="1001" y="3974"/>
                      <a:pt x="1135" y="3640"/>
                      <a:pt x="1435" y="3473"/>
                    </a:cubicBezTo>
                    <a:cubicBezTo>
                      <a:pt x="1735" y="3273"/>
                      <a:pt x="2269" y="3140"/>
                      <a:pt x="3069" y="3106"/>
                    </a:cubicBezTo>
                    <a:lnTo>
                      <a:pt x="4070" y="3073"/>
                    </a:lnTo>
                    <a:close/>
                    <a:moveTo>
                      <a:pt x="2512" y="0"/>
                    </a:moveTo>
                    <a:cubicBezTo>
                      <a:pt x="2443" y="0"/>
                      <a:pt x="2373" y="1"/>
                      <a:pt x="2302" y="4"/>
                    </a:cubicBezTo>
                    <a:cubicBezTo>
                      <a:pt x="1969" y="4"/>
                      <a:pt x="1668" y="71"/>
                      <a:pt x="1301" y="138"/>
                    </a:cubicBezTo>
                    <a:cubicBezTo>
                      <a:pt x="968" y="238"/>
                      <a:pt x="634" y="371"/>
                      <a:pt x="267" y="505"/>
                    </a:cubicBezTo>
                    <a:lnTo>
                      <a:pt x="334" y="1439"/>
                    </a:lnTo>
                    <a:cubicBezTo>
                      <a:pt x="601" y="1238"/>
                      <a:pt x="934" y="1105"/>
                      <a:pt x="1235" y="1005"/>
                    </a:cubicBezTo>
                    <a:cubicBezTo>
                      <a:pt x="1568" y="905"/>
                      <a:pt x="1902" y="871"/>
                      <a:pt x="2235" y="838"/>
                    </a:cubicBezTo>
                    <a:cubicBezTo>
                      <a:pt x="2290" y="835"/>
                      <a:pt x="2343" y="833"/>
                      <a:pt x="2396" y="833"/>
                    </a:cubicBezTo>
                    <a:cubicBezTo>
                      <a:pt x="2856" y="833"/>
                      <a:pt x="3233" y="962"/>
                      <a:pt x="3503" y="1172"/>
                    </a:cubicBezTo>
                    <a:cubicBezTo>
                      <a:pt x="3837" y="1405"/>
                      <a:pt x="4003" y="1739"/>
                      <a:pt x="4003" y="2206"/>
                    </a:cubicBezTo>
                    <a:lnTo>
                      <a:pt x="4037" y="2306"/>
                    </a:lnTo>
                    <a:lnTo>
                      <a:pt x="2636" y="2339"/>
                    </a:lnTo>
                    <a:cubicBezTo>
                      <a:pt x="1735" y="2406"/>
                      <a:pt x="1068" y="2606"/>
                      <a:pt x="634" y="2973"/>
                    </a:cubicBezTo>
                    <a:cubicBezTo>
                      <a:pt x="201" y="3340"/>
                      <a:pt x="0" y="3840"/>
                      <a:pt x="34" y="4541"/>
                    </a:cubicBezTo>
                    <a:cubicBezTo>
                      <a:pt x="34" y="5108"/>
                      <a:pt x="234" y="5575"/>
                      <a:pt x="634" y="5908"/>
                    </a:cubicBezTo>
                    <a:cubicBezTo>
                      <a:pt x="970" y="6183"/>
                      <a:pt x="1418" y="6346"/>
                      <a:pt x="1977" y="6346"/>
                    </a:cubicBezTo>
                    <a:cubicBezTo>
                      <a:pt x="2029" y="6346"/>
                      <a:pt x="2082" y="6345"/>
                      <a:pt x="2135" y="6342"/>
                    </a:cubicBezTo>
                    <a:cubicBezTo>
                      <a:pt x="2602" y="6309"/>
                      <a:pt x="3036" y="6209"/>
                      <a:pt x="3336" y="6042"/>
                    </a:cubicBezTo>
                    <a:cubicBezTo>
                      <a:pt x="3670" y="5842"/>
                      <a:pt x="3937" y="5541"/>
                      <a:pt x="4170" y="5175"/>
                    </a:cubicBezTo>
                    <a:lnTo>
                      <a:pt x="4203" y="6075"/>
                    </a:lnTo>
                    <a:lnTo>
                      <a:pt x="5171" y="6042"/>
                    </a:lnTo>
                    <a:lnTo>
                      <a:pt x="5037" y="2606"/>
                    </a:lnTo>
                    <a:cubicBezTo>
                      <a:pt x="4971" y="1705"/>
                      <a:pt x="4737" y="1005"/>
                      <a:pt x="4304" y="571"/>
                    </a:cubicBezTo>
                    <a:cubicBezTo>
                      <a:pt x="3875" y="173"/>
                      <a:pt x="3278" y="0"/>
                      <a:pt x="25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347;p20">
                <a:extLst>
                  <a:ext uri="{FF2B5EF4-FFF2-40B4-BE49-F238E27FC236}">
                    <a16:creationId xmlns:a16="http://schemas.microsoft.com/office/drawing/2014/main" id="{981B6C3F-B6BA-BC44-9F85-6FC5494EC75A}"/>
                  </a:ext>
                </a:extLst>
              </p:cNvPr>
              <p:cNvSpPr/>
              <p:nvPr/>
            </p:nvSpPr>
            <p:spPr>
              <a:xfrm>
                <a:off x="5539853" y="3472699"/>
                <a:ext cx="99258" cy="146268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8407" extrusionOk="0">
                    <a:moveTo>
                      <a:pt x="968" y="1"/>
                    </a:moveTo>
                    <a:lnTo>
                      <a:pt x="1" y="34"/>
                    </a:lnTo>
                    <a:lnTo>
                      <a:pt x="368" y="8407"/>
                    </a:lnTo>
                    <a:lnTo>
                      <a:pt x="1369" y="8340"/>
                    </a:lnTo>
                    <a:lnTo>
                      <a:pt x="1235" y="5405"/>
                    </a:lnTo>
                    <a:lnTo>
                      <a:pt x="4437" y="8207"/>
                    </a:lnTo>
                    <a:lnTo>
                      <a:pt x="5705" y="8140"/>
                    </a:lnTo>
                    <a:lnTo>
                      <a:pt x="2236" y="5104"/>
                    </a:lnTo>
                    <a:lnTo>
                      <a:pt x="5305" y="2136"/>
                    </a:lnTo>
                    <a:lnTo>
                      <a:pt x="4037" y="2202"/>
                    </a:lnTo>
                    <a:lnTo>
                      <a:pt x="1202" y="4938"/>
                    </a:lnTo>
                    <a:lnTo>
                      <a:pt x="9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348;p20">
                <a:extLst>
                  <a:ext uri="{FF2B5EF4-FFF2-40B4-BE49-F238E27FC236}">
                    <a16:creationId xmlns:a16="http://schemas.microsoft.com/office/drawing/2014/main" id="{EC4FE732-A278-3D44-AA9C-3FD82E4495D1}"/>
                  </a:ext>
                </a:extLst>
              </p:cNvPr>
              <p:cNvSpPr/>
              <p:nvPr/>
            </p:nvSpPr>
            <p:spPr>
              <a:xfrm>
                <a:off x="5658828" y="3466906"/>
                <a:ext cx="23801" cy="146268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8407" extrusionOk="0">
                    <a:moveTo>
                      <a:pt x="968" y="0"/>
                    </a:moveTo>
                    <a:lnTo>
                      <a:pt x="0" y="67"/>
                    </a:lnTo>
                    <a:lnTo>
                      <a:pt x="34" y="1301"/>
                    </a:lnTo>
                    <a:lnTo>
                      <a:pt x="1034" y="1268"/>
                    </a:lnTo>
                    <a:lnTo>
                      <a:pt x="968" y="0"/>
                    </a:lnTo>
                    <a:close/>
                    <a:moveTo>
                      <a:pt x="1101" y="2335"/>
                    </a:moveTo>
                    <a:lnTo>
                      <a:pt x="100" y="2402"/>
                    </a:lnTo>
                    <a:lnTo>
                      <a:pt x="367" y="8406"/>
                    </a:lnTo>
                    <a:lnTo>
                      <a:pt x="1368" y="8373"/>
                    </a:lnTo>
                    <a:lnTo>
                      <a:pt x="1101" y="23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349;p20">
                <a:extLst>
                  <a:ext uri="{FF2B5EF4-FFF2-40B4-BE49-F238E27FC236}">
                    <a16:creationId xmlns:a16="http://schemas.microsoft.com/office/drawing/2014/main" id="{4CA39A9C-0B46-BE4E-96D9-E21150AFFF5F}"/>
                  </a:ext>
                </a:extLst>
              </p:cNvPr>
              <p:cNvSpPr/>
              <p:nvPr/>
            </p:nvSpPr>
            <p:spPr>
              <a:xfrm>
                <a:off x="5720342" y="3501073"/>
                <a:ext cx="92281" cy="109766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309" extrusionOk="0">
                    <a:moveTo>
                      <a:pt x="3104" y="0"/>
                    </a:moveTo>
                    <a:cubicBezTo>
                      <a:pt x="3049" y="0"/>
                      <a:pt x="2993" y="2"/>
                      <a:pt x="2935" y="4"/>
                    </a:cubicBezTo>
                    <a:cubicBezTo>
                      <a:pt x="2502" y="4"/>
                      <a:pt x="2135" y="104"/>
                      <a:pt x="1835" y="304"/>
                    </a:cubicBezTo>
                    <a:cubicBezTo>
                      <a:pt x="1501" y="505"/>
                      <a:pt x="1268" y="805"/>
                      <a:pt x="1034" y="1172"/>
                    </a:cubicBezTo>
                    <a:lnTo>
                      <a:pt x="1001" y="238"/>
                    </a:lnTo>
                    <a:lnTo>
                      <a:pt x="0" y="271"/>
                    </a:lnTo>
                    <a:lnTo>
                      <a:pt x="267" y="6309"/>
                    </a:lnTo>
                    <a:lnTo>
                      <a:pt x="1268" y="6242"/>
                    </a:lnTo>
                    <a:lnTo>
                      <a:pt x="1101" y="2840"/>
                    </a:lnTo>
                    <a:cubicBezTo>
                      <a:pt x="1067" y="2273"/>
                      <a:pt x="1201" y="1772"/>
                      <a:pt x="1501" y="1439"/>
                    </a:cubicBezTo>
                    <a:cubicBezTo>
                      <a:pt x="1801" y="1072"/>
                      <a:pt x="2202" y="905"/>
                      <a:pt x="2735" y="872"/>
                    </a:cubicBezTo>
                    <a:cubicBezTo>
                      <a:pt x="2783" y="868"/>
                      <a:pt x="2828" y="866"/>
                      <a:pt x="2873" y="866"/>
                    </a:cubicBezTo>
                    <a:cubicBezTo>
                      <a:pt x="3269" y="866"/>
                      <a:pt x="3560" y="999"/>
                      <a:pt x="3769" y="1238"/>
                    </a:cubicBezTo>
                    <a:cubicBezTo>
                      <a:pt x="4003" y="1505"/>
                      <a:pt x="4136" y="1939"/>
                      <a:pt x="4170" y="2506"/>
                    </a:cubicBezTo>
                    <a:lnTo>
                      <a:pt x="4336" y="6109"/>
                    </a:lnTo>
                    <a:lnTo>
                      <a:pt x="5304" y="6075"/>
                    </a:lnTo>
                    <a:lnTo>
                      <a:pt x="5137" y="2439"/>
                    </a:lnTo>
                    <a:cubicBezTo>
                      <a:pt x="5104" y="1605"/>
                      <a:pt x="4904" y="972"/>
                      <a:pt x="4537" y="571"/>
                    </a:cubicBezTo>
                    <a:cubicBezTo>
                      <a:pt x="4169" y="173"/>
                      <a:pt x="3718" y="0"/>
                      <a:pt x="31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350;p20">
                <a:extLst>
                  <a:ext uri="{FF2B5EF4-FFF2-40B4-BE49-F238E27FC236}">
                    <a16:creationId xmlns:a16="http://schemas.microsoft.com/office/drawing/2014/main" id="{0C3E7BC4-DAAE-BF47-985D-22FBB1E0C7CC}"/>
                  </a:ext>
                </a:extLst>
              </p:cNvPr>
              <p:cNvSpPr/>
              <p:nvPr/>
            </p:nvSpPr>
            <p:spPr>
              <a:xfrm>
                <a:off x="5843945" y="3495767"/>
                <a:ext cx="96926" cy="147243"/>
              </a:xfrm>
              <a:custGeom>
                <a:avLst/>
                <a:gdLst/>
                <a:ahLst/>
                <a:cxnLst/>
                <a:rect l="l" t="t" r="r" b="b"/>
                <a:pathLst>
                  <a:path w="5571" h="8463" extrusionOk="0">
                    <a:moveTo>
                      <a:pt x="2749" y="806"/>
                    </a:moveTo>
                    <a:cubicBezTo>
                      <a:pt x="3231" y="806"/>
                      <a:pt x="3624" y="1003"/>
                      <a:pt x="3903" y="1343"/>
                    </a:cubicBezTo>
                    <a:cubicBezTo>
                      <a:pt x="4236" y="1744"/>
                      <a:pt x="4403" y="2277"/>
                      <a:pt x="4437" y="3011"/>
                    </a:cubicBezTo>
                    <a:cubicBezTo>
                      <a:pt x="4470" y="3712"/>
                      <a:pt x="4337" y="4279"/>
                      <a:pt x="4070" y="4679"/>
                    </a:cubicBezTo>
                    <a:cubicBezTo>
                      <a:pt x="3769" y="5079"/>
                      <a:pt x="3369" y="5313"/>
                      <a:pt x="2835" y="5313"/>
                    </a:cubicBezTo>
                    <a:cubicBezTo>
                      <a:pt x="2791" y="5316"/>
                      <a:pt x="2748" y="5317"/>
                      <a:pt x="2706" y="5317"/>
                    </a:cubicBezTo>
                    <a:cubicBezTo>
                      <a:pt x="2236" y="5317"/>
                      <a:pt x="1874" y="5146"/>
                      <a:pt x="1568" y="4779"/>
                    </a:cubicBezTo>
                    <a:cubicBezTo>
                      <a:pt x="1268" y="4412"/>
                      <a:pt x="1101" y="3878"/>
                      <a:pt x="1068" y="3145"/>
                    </a:cubicBezTo>
                    <a:cubicBezTo>
                      <a:pt x="1034" y="2444"/>
                      <a:pt x="1134" y="1877"/>
                      <a:pt x="1434" y="1477"/>
                    </a:cubicBezTo>
                    <a:cubicBezTo>
                      <a:pt x="1701" y="1043"/>
                      <a:pt x="2102" y="843"/>
                      <a:pt x="2635" y="810"/>
                    </a:cubicBezTo>
                    <a:cubicBezTo>
                      <a:pt x="2674" y="807"/>
                      <a:pt x="2712" y="806"/>
                      <a:pt x="2749" y="806"/>
                    </a:cubicBezTo>
                    <a:close/>
                    <a:moveTo>
                      <a:pt x="2582" y="1"/>
                    </a:moveTo>
                    <a:cubicBezTo>
                      <a:pt x="2512" y="1"/>
                      <a:pt x="2441" y="3"/>
                      <a:pt x="2368" y="9"/>
                    </a:cubicBezTo>
                    <a:cubicBezTo>
                      <a:pt x="1635" y="42"/>
                      <a:pt x="1034" y="343"/>
                      <a:pt x="601" y="910"/>
                    </a:cubicBezTo>
                    <a:cubicBezTo>
                      <a:pt x="200" y="1510"/>
                      <a:pt x="0" y="2277"/>
                      <a:pt x="33" y="3211"/>
                    </a:cubicBezTo>
                    <a:cubicBezTo>
                      <a:pt x="67" y="4112"/>
                      <a:pt x="334" y="4846"/>
                      <a:pt x="801" y="5413"/>
                    </a:cubicBezTo>
                    <a:cubicBezTo>
                      <a:pt x="1273" y="5917"/>
                      <a:pt x="1835" y="6183"/>
                      <a:pt x="2514" y="6183"/>
                    </a:cubicBezTo>
                    <a:cubicBezTo>
                      <a:pt x="2554" y="6183"/>
                      <a:pt x="2594" y="6182"/>
                      <a:pt x="2635" y="6180"/>
                    </a:cubicBezTo>
                    <a:cubicBezTo>
                      <a:pt x="3069" y="6147"/>
                      <a:pt x="3469" y="6047"/>
                      <a:pt x="3769" y="5847"/>
                    </a:cubicBezTo>
                    <a:cubicBezTo>
                      <a:pt x="4070" y="5646"/>
                      <a:pt x="4337" y="5380"/>
                      <a:pt x="4537" y="5013"/>
                    </a:cubicBezTo>
                    <a:lnTo>
                      <a:pt x="4537" y="5513"/>
                    </a:lnTo>
                    <a:cubicBezTo>
                      <a:pt x="4570" y="6180"/>
                      <a:pt x="4437" y="6714"/>
                      <a:pt x="4136" y="7047"/>
                    </a:cubicBezTo>
                    <a:cubicBezTo>
                      <a:pt x="3836" y="7414"/>
                      <a:pt x="3336" y="7614"/>
                      <a:pt x="2702" y="7648"/>
                    </a:cubicBezTo>
                    <a:cubicBezTo>
                      <a:pt x="2402" y="7648"/>
                      <a:pt x="2102" y="7614"/>
                      <a:pt x="1835" y="7581"/>
                    </a:cubicBezTo>
                    <a:cubicBezTo>
                      <a:pt x="1535" y="7514"/>
                      <a:pt x="1234" y="7414"/>
                      <a:pt x="967" y="7248"/>
                    </a:cubicBezTo>
                    <a:lnTo>
                      <a:pt x="967" y="7248"/>
                    </a:lnTo>
                    <a:lnTo>
                      <a:pt x="1001" y="8215"/>
                    </a:lnTo>
                    <a:cubicBezTo>
                      <a:pt x="1301" y="8315"/>
                      <a:pt x="1601" y="8382"/>
                      <a:pt x="1901" y="8415"/>
                    </a:cubicBezTo>
                    <a:cubicBezTo>
                      <a:pt x="2114" y="8439"/>
                      <a:pt x="2343" y="8462"/>
                      <a:pt x="2588" y="8462"/>
                    </a:cubicBezTo>
                    <a:cubicBezTo>
                      <a:pt x="2690" y="8462"/>
                      <a:pt x="2795" y="8458"/>
                      <a:pt x="2902" y="8448"/>
                    </a:cubicBezTo>
                    <a:cubicBezTo>
                      <a:pt x="3836" y="8415"/>
                      <a:pt x="4503" y="8115"/>
                      <a:pt x="4937" y="7614"/>
                    </a:cubicBezTo>
                    <a:cubicBezTo>
                      <a:pt x="5371" y="7081"/>
                      <a:pt x="5571" y="6314"/>
                      <a:pt x="5537" y="5279"/>
                    </a:cubicBezTo>
                    <a:lnTo>
                      <a:pt x="5271" y="9"/>
                    </a:lnTo>
                    <a:lnTo>
                      <a:pt x="4303" y="42"/>
                    </a:lnTo>
                    <a:lnTo>
                      <a:pt x="4337" y="976"/>
                    </a:lnTo>
                    <a:cubicBezTo>
                      <a:pt x="4103" y="609"/>
                      <a:pt x="3836" y="376"/>
                      <a:pt x="3503" y="209"/>
                    </a:cubicBezTo>
                    <a:cubicBezTo>
                      <a:pt x="3252" y="70"/>
                      <a:pt x="2933" y="1"/>
                      <a:pt x="25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351;p20">
                <a:extLst>
                  <a:ext uri="{FF2B5EF4-FFF2-40B4-BE49-F238E27FC236}">
                    <a16:creationId xmlns:a16="http://schemas.microsoft.com/office/drawing/2014/main" id="{B37F8E2B-1128-D045-B8AB-3FFC9B91F52E}"/>
                  </a:ext>
                </a:extLst>
              </p:cNvPr>
              <p:cNvSpPr/>
              <p:nvPr/>
            </p:nvSpPr>
            <p:spPr>
              <a:xfrm>
                <a:off x="5204033" y="3874891"/>
                <a:ext cx="91720" cy="109187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276" extrusionOk="0">
                    <a:moveTo>
                      <a:pt x="3085" y="1"/>
                    </a:moveTo>
                    <a:cubicBezTo>
                      <a:pt x="3036" y="1"/>
                      <a:pt x="2987" y="2"/>
                      <a:pt x="2936" y="4"/>
                    </a:cubicBezTo>
                    <a:cubicBezTo>
                      <a:pt x="2536" y="4"/>
                      <a:pt x="2169" y="104"/>
                      <a:pt x="1835" y="305"/>
                    </a:cubicBezTo>
                    <a:cubicBezTo>
                      <a:pt x="1535" y="505"/>
                      <a:pt x="1268" y="772"/>
                      <a:pt x="1035" y="1138"/>
                    </a:cubicBezTo>
                    <a:lnTo>
                      <a:pt x="1002" y="204"/>
                    </a:lnTo>
                    <a:lnTo>
                      <a:pt x="1" y="238"/>
                    </a:lnTo>
                    <a:lnTo>
                      <a:pt x="201" y="6275"/>
                    </a:lnTo>
                    <a:lnTo>
                      <a:pt x="1202" y="6242"/>
                    </a:lnTo>
                    <a:lnTo>
                      <a:pt x="1102" y="2840"/>
                    </a:lnTo>
                    <a:cubicBezTo>
                      <a:pt x="1068" y="2239"/>
                      <a:pt x="1202" y="1772"/>
                      <a:pt x="1502" y="1405"/>
                    </a:cubicBezTo>
                    <a:cubicBezTo>
                      <a:pt x="1802" y="1072"/>
                      <a:pt x="2202" y="872"/>
                      <a:pt x="2736" y="872"/>
                    </a:cubicBezTo>
                    <a:cubicBezTo>
                      <a:pt x="2783" y="868"/>
                      <a:pt x="2829" y="867"/>
                      <a:pt x="2874" y="867"/>
                    </a:cubicBezTo>
                    <a:cubicBezTo>
                      <a:pt x="3269" y="867"/>
                      <a:pt x="3560" y="999"/>
                      <a:pt x="3770" y="1239"/>
                    </a:cubicBezTo>
                    <a:cubicBezTo>
                      <a:pt x="4004" y="1539"/>
                      <a:pt x="4137" y="1939"/>
                      <a:pt x="4137" y="2506"/>
                    </a:cubicBezTo>
                    <a:lnTo>
                      <a:pt x="4271" y="6109"/>
                    </a:lnTo>
                    <a:lnTo>
                      <a:pt x="5271" y="6075"/>
                    </a:lnTo>
                    <a:lnTo>
                      <a:pt x="5138" y="2439"/>
                    </a:lnTo>
                    <a:cubicBezTo>
                      <a:pt x="5104" y="1605"/>
                      <a:pt x="4904" y="1005"/>
                      <a:pt x="4537" y="571"/>
                    </a:cubicBezTo>
                    <a:cubicBezTo>
                      <a:pt x="4197" y="200"/>
                      <a:pt x="3713" y="1"/>
                      <a:pt x="3085" y="1"/>
                    </a:cubicBezTo>
                    <a:close/>
                  </a:path>
                </a:pathLst>
              </a:custGeom>
              <a:solidFill>
                <a:srgbClr val="FA81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352;p20">
                <a:extLst>
                  <a:ext uri="{FF2B5EF4-FFF2-40B4-BE49-F238E27FC236}">
                    <a16:creationId xmlns:a16="http://schemas.microsoft.com/office/drawing/2014/main" id="{5427850C-D993-AB4C-A2AF-2644494AFC35}"/>
                  </a:ext>
                </a:extLst>
              </p:cNvPr>
              <p:cNvSpPr/>
              <p:nvPr/>
            </p:nvSpPr>
            <p:spPr>
              <a:xfrm>
                <a:off x="5327636" y="3870263"/>
                <a:ext cx="97513" cy="110387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6345" extrusionOk="0">
                    <a:moveTo>
                      <a:pt x="2903" y="837"/>
                    </a:moveTo>
                    <a:cubicBezTo>
                      <a:pt x="3403" y="837"/>
                      <a:pt x="3804" y="971"/>
                      <a:pt x="4104" y="1304"/>
                    </a:cubicBezTo>
                    <a:cubicBezTo>
                      <a:pt x="4404" y="1605"/>
                      <a:pt x="4571" y="2038"/>
                      <a:pt x="4604" y="2572"/>
                    </a:cubicBezTo>
                    <a:lnTo>
                      <a:pt x="1068" y="2705"/>
                    </a:lnTo>
                    <a:cubicBezTo>
                      <a:pt x="1102" y="2138"/>
                      <a:pt x="1268" y="1671"/>
                      <a:pt x="1602" y="1371"/>
                    </a:cubicBezTo>
                    <a:cubicBezTo>
                      <a:pt x="1902" y="1038"/>
                      <a:pt x="2336" y="871"/>
                      <a:pt x="2903" y="837"/>
                    </a:cubicBezTo>
                    <a:close/>
                    <a:moveTo>
                      <a:pt x="3018" y="0"/>
                    </a:moveTo>
                    <a:cubicBezTo>
                      <a:pt x="2969" y="0"/>
                      <a:pt x="2919" y="1"/>
                      <a:pt x="2870" y="3"/>
                    </a:cubicBezTo>
                    <a:cubicBezTo>
                      <a:pt x="1969" y="37"/>
                      <a:pt x="1235" y="370"/>
                      <a:pt x="735" y="971"/>
                    </a:cubicBezTo>
                    <a:cubicBezTo>
                      <a:pt x="234" y="1538"/>
                      <a:pt x="1" y="2338"/>
                      <a:pt x="34" y="3339"/>
                    </a:cubicBezTo>
                    <a:cubicBezTo>
                      <a:pt x="68" y="4273"/>
                      <a:pt x="368" y="5040"/>
                      <a:pt x="935" y="5574"/>
                    </a:cubicBezTo>
                    <a:cubicBezTo>
                      <a:pt x="1502" y="6078"/>
                      <a:pt x="2218" y="6344"/>
                      <a:pt x="3110" y="6344"/>
                    </a:cubicBezTo>
                    <a:cubicBezTo>
                      <a:pt x="3163" y="6344"/>
                      <a:pt x="3216" y="6343"/>
                      <a:pt x="3270" y="6341"/>
                    </a:cubicBezTo>
                    <a:cubicBezTo>
                      <a:pt x="3637" y="6308"/>
                      <a:pt x="4004" y="6275"/>
                      <a:pt x="4404" y="6175"/>
                    </a:cubicBezTo>
                    <a:cubicBezTo>
                      <a:pt x="4771" y="6074"/>
                      <a:pt x="5105" y="5941"/>
                      <a:pt x="5471" y="5774"/>
                    </a:cubicBezTo>
                    <a:lnTo>
                      <a:pt x="5438" y="4840"/>
                    </a:lnTo>
                    <a:cubicBezTo>
                      <a:pt x="5105" y="5040"/>
                      <a:pt x="4738" y="5207"/>
                      <a:pt x="4371" y="5307"/>
                    </a:cubicBezTo>
                    <a:cubicBezTo>
                      <a:pt x="4037" y="5407"/>
                      <a:pt x="3670" y="5474"/>
                      <a:pt x="3303" y="5474"/>
                    </a:cubicBezTo>
                    <a:cubicBezTo>
                      <a:pt x="3247" y="5477"/>
                      <a:pt x="3192" y="5478"/>
                      <a:pt x="3138" y="5478"/>
                    </a:cubicBezTo>
                    <a:cubicBezTo>
                      <a:pt x="2548" y="5478"/>
                      <a:pt x="2072" y="5313"/>
                      <a:pt x="1735" y="5007"/>
                    </a:cubicBezTo>
                    <a:cubicBezTo>
                      <a:pt x="1369" y="4673"/>
                      <a:pt x="1135" y="4140"/>
                      <a:pt x="1068" y="3473"/>
                    </a:cubicBezTo>
                    <a:lnTo>
                      <a:pt x="5605" y="3306"/>
                    </a:lnTo>
                    <a:lnTo>
                      <a:pt x="5605" y="2839"/>
                    </a:lnTo>
                    <a:cubicBezTo>
                      <a:pt x="5572" y="1938"/>
                      <a:pt x="5305" y="1238"/>
                      <a:pt x="4804" y="737"/>
                    </a:cubicBezTo>
                    <a:cubicBezTo>
                      <a:pt x="4366" y="237"/>
                      <a:pt x="3752" y="0"/>
                      <a:pt x="3018" y="0"/>
                    </a:cubicBezTo>
                    <a:close/>
                  </a:path>
                </a:pathLst>
              </a:custGeom>
              <a:solidFill>
                <a:srgbClr val="FA81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353;p20">
                <a:extLst>
                  <a:ext uri="{FF2B5EF4-FFF2-40B4-BE49-F238E27FC236}">
                    <a16:creationId xmlns:a16="http://schemas.microsoft.com/office/drawing/2014/main" id="{BC537305-8850-3E43-9EC1-FEB179D635B1}"/>
                  </a:ext>
                </a:extLst>
              </p:cNvPr>
              <p:cNvSpPr/>
              <p:nvPr/>
            </p:nvSpPr>
            <p:spPr>
              <a:xfrm>
                <a:off x="5448925" y="3865671"/>
                <a:ext cx="140450" cy="108543"/>
              </a:xfrm>
              <a:custGeom>
                <a:avLst/>
                <a:gdLst/>
                <a:ahLst/>
                <a:cxnLst/>
                <a:rect l="l" t="t" r="r" b="b"/>
                <a:pathLst>
                  <a:path w="8073" h="6239" extrusionOk="0">
                    <a:moveTo>
                      <a:pt x="8073" y="1"/>
                    </a:moveTo>
                    <a:lnTo>
                      <a:pt x="7072" y="34"/>
                    </a:lnTo>
                    <a:lnTo>
                      <a:pt x="6038" y="4771"/>
                    </a:lnTo>
                    <a:lnTo>
                      <a:pt x="4604" y="101"/>
                    </a:lnTo>
                    <a:lnTo>
                      <a:pt x="3436" y="134"/>
                    </a:lnTo>
                    <a:lnTo>
                      <a:pt x="2402" y="4904"/>
                    </a:lnTo>
                    <a:lnTo>
                      <a:pt x="968" y="234"/>
                    </a:lnTo>
                    <a:lnTo>
                      <a:pt x="1" y="267"/>
                    </a:lnTo>
                    <a:lnTo>
                      <a:pt x="1768" y="6238"/>
                    </a:lnTo>
                    <a:lnTo>
                      <a:pt x="2936" y="6205"/>
                    </a:lnTo>
                    <a:lnTo>
                      <a:pt x="4070" y="1201"/>
                    </a:lnTo>
                    <a:lnTo>
                      <a:pt x="5538" y="6105"/>
                    </a:lnTo>
                    <a:lnTo>
                      <a:pt x="6705" y="6072"/>
                    </a:lnTo>
                    <a:lnTo>
                      <a:pt x="8073" y="1"/>
                    </a:lnTo>
                    <a:close/>
                  </a:path>
                </a:pathLst>
              </a:custGeom>
              <a:solidFill>
                <a:srgbClr val="FA81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354;p20">
                <a:extLst>
                  <a:ext uri="{FF2B5EF4-FFF2-40B4-BE49-F238E27FC236}">
                    <a16:creationId xmlns:a16="http://schemas.microsoft.com/office/drawing/2014/main" id="{7E0CAC48-B906-854A-9BEA-EC2F1C0F9DD7}"/>
                  </a:ext>
                </a:extLst>
              </p:cNvPr>
              <p:cNvSpPr/>
              <p:nvPr/>
            </p:nvSpPr>
            <p:spPr>
              <a:xfrm>
                <a:off x="5616628" y="3860452"/>
                <a:ext cx="81855" cy="110283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6339" extrusionOk="0">
                    <a:moveTo>
                      <a:pt x="2269" y="0"/>
                    </a:moveTo>
                    <a:cubicBezTo>
                      <a:pt x="1535" y="34"/>
                      <a:pt x="968" y="201"/>
                      <a:pt x="568" y="534"/>
                    </a:cubicBezTo>
                    <a:cubicBezTo>
                      <a:pt x="201" y="834"/>
                      <a:pt x="1" y="1301"/>
                      <a:pt x="34" y="1868"/>
                    </a:cubicBezTo>
                    <a:cubicBezTo>
                      <a:pt x="34" y="2335"/>
                      <a:pt x="201" y="2702"/>
                      <a:pt x="468" y="2936"/>
                    </a:cubicBezTo>
                    <a:cubicBezTo>
                      <a:pt x="735" y="3203"/>
                      <a:pt x="1202" y="3369"/>
                      <a:pt x="1802" y="3503"/>
                    </a:cubicBezTo>
                    <a:lnTo>
                      <a:pt x="2169" y="3570"/>
                    </a:lnTo>
                    <a:cubicBezTo>
                      <a:pt x="2769" y="3670"/>
                      <a:pt x="3170" y="3803"/>
                      <a:pt x="3370" y="3937"/>
                    </a:cubicBezTo>
                    <a:cubicBezTo>
                      <a:pt x="3570" y="4070"/>
                      <a:pt x="3670" y="4270"/>
                      <a:pt x="3670" y="4537"/>
                    </a:cubicBezTo>
                    <a:cubicBezTo>
                      <a:pt x="3670" y="4837"/>
                      <a:pt x="3570" y="5071"/>
                      <a:pt x="3303" y="5237"/>
                    </a:cubicBezTo>
                    <a:cubicBezTo>
                      <a:pt x="3070" y="5404"/>
                      <a:pt x="2703" y="5504"/>
                      <a:pt x="2236" y="5504"/>
                    </a:cubicBezTo>
                    <a:cubicBezTo>
                      <a:pt x="2174" y="5510"/>
                      <a:pt x="2112" y="5513"/>
                      <a:pt x="2049" y="5513"/>
                    </a:cubicBezTo>
                    <a:cubicBezTo>
                      <a:pt x="1767" y="5513"/>
                      <a:pt x="1468" y="5459"/>
                      <a:pt x="1168" y="5404"/>
                    </a:cubicBezTo>
                    <a:cubicBezTo>
                      <a:pt x="835" y="5338"/>
                      <a:pt x="468" y="5204"/>
                      <a:pt x="101" y="5004"/>
                    </a:cubicBezTo>
                    <a:lnTo>
                      <a:pt x="101" y="5004"/>
                    </a:lnTo>
                    <a:lnTo>
                      <a:pt x="134" y="6038"/>
                    </a:lnTo>
                    <a:cubicBezTo>
                      <a:pt x="501" y="6138"/>
                      <a:pt x="901" y="6238"/>
                      <a:pt x="1235" y="6272"/>
                    </a:cubicBezTo>
                    <a:cubicBezTo>
                      <a:pt x="1602" y="6338"/>
                      <a:pt x="1935" y="6338"/>
                      <a:pt x="2236" y="6338"/>
                    </a:cubicBezTo>
                    <a:cubicBezTo>
                      <a:pt x="3036" y="6305"/>
                      <a:pt x="3637" y="6138"/>
                      <a:pt x="4070" y="5771"/>
                    </a:cubicBezTo>
                    <a:cubicBezTo>
                      <a:pt x="4504" y="5438"/>
                      <a:pt x="4704" y="5004"/>
                      <a:pt x="4671" y="4437"/>
                    </a:cubicBezTo>
                    <a:cubicBezTo>
                      <a:pt x="4671" y="3937"/>
                      <a:pt x="4504" y="3570"/>
                      <a:pt x="4204" y="3303"/>
                    </a:cubicBezTo>
                    <a:cubicBezTo>
                      <a:pt x="3904" y="3036"/>
                      <a:pt x="3370" y="2836"/>
                      <a:pt x="2669" y="2702"/>
                    </a:cubicBezTo>
                    <a:lnTo>
                      <a:pt x="2336" y="2636"/>
                    </a:lnTo>
                    <a:cubicBezTo>
                      <a:pt x="1802" y="2536"/>
                      <a:pt x="1435" y="2435"/>
                      <a:pt x="1268" y="2302"/>
                    </a:cubicBezTo>
                    <a:cubicBezTo>
                      <a:pt x="1068" y="2202"/>
                      <a:pt x="968" y="2002"/>
                      <a:pt x="968" y="1768"/>
                    </a:cubicBezTo>
                    <a:cubicBezTo>
                      <a:pt x="968" y="1468"/>
                      <a:pt x="1068" y="1268"/>
                      <a:pt x="1302" y="1101"/>
                    </a:cubicBezTo>
                    <a:cubicBezTo>
                      <a:pt x="1569" y="934"/>
                      <a:pt x="1935" y="834"/>
                      <a:pt x="2402" y="834"/>
                    </a:cubicBezTo>
                    <a:cubicBezTo>
                      <a:pt x="2492" y="825"/>
                      <a:pt x="2581" y="821"/>
                      <a:pt x="2670" y="821"/>
                    </a:cubicBezTo>
                    <a:cubicBezTo>
                      <a:pt x="2912" y="821"/>
                      <a:pt x="3150" y="852"/>
                      <a:pt x="3370" y="901"/>
                    </a:cubicBezTo>
                    <a:cubicBezTo>
                      <a:pt x="3670" y="968"/>
                      <a:pt x="3970" y="1068"/>
                      <a:pt x="4237" y="1201"/>
                    </a:cubicBezTo>
                    <a:lnTo>
                      <a:pt x="4204" y="267"/>
                    </a:lnTo>
                    <a:cubicBezTo>
                      <a:pt x="3937" y="167"/>
                      <a:pt x="3637" y="100"/>
                      <a:pt x="3303" y="34"/>
                    </a:cubicBezTo>
                    <a:cubicBezTo>
                      <a:pt x="2970" y="0"/>
                      <a:pt x="2636" y="0"/>
                      <a:pt x="2269" y="0"/>
                    </a:cubicBezTo>
                    <a:close/>
                  </a:path>
                </a:pathLst>
              </a:custGeom>
              <a:solidFill>
                <a:srgbClr val="FA81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355;p20">
                <a:extLst>
                  <a:ext uri="{FF2B5EF4-FFF2-40B4-BE49-F238E27FC236}">
                    <a16:creationId xmlns:a16="http://schemas.microsoft.com/office/drawing/2014/main" id="{4E7B2225-0392-2842-87B1-890F260E4195}"/>
                  </a:ext>
                </a:extLst>
              </p:cNvPr>
              <p:cNvSpPr/>
              <p:nvPr/>
            </p:nvSpPr>
            <p:spPr>
              <a:xfrm>
                <a:off x="5184897" y="3853998"/>
                <a:ext cx="91111" cy="109187"/>
              </a:xfrm>
              <a:custGeom>
                <a:avLst/>
                <a:gdLst/>
                <a:ahLst/>
                <a:cxnLst/>
                <a:rect l="l" t="t" r="r" b="b"/>
                <a:pathLst>
                  <a:path w="5237" h="6276" extrusionOk="0">
                    <a:moveTo>
                      <a:pt x="3083" y="1"/>
                    </a:moveTo>
                    <a:cubicBezTo>
                      <a:pt x="3035" y="1"/>
                      <a:pt x="2986" y="2"/>
                      <a:pt x="2935" y="4"/>
                    </a:cubicBezTo>
                    <a:cubicBezTo>
                      <a:pt x="2502" y="38"/>
                      <a:pt x="2135" y="138"/>
                      <a:pt x="1835" y="305"/>
                    </a:cubicBezTo>
                    <a:cubicBezTo>
                      <a:pt x="1501" y="505"/>
                      <a:pt x="1234" y="805"/>
                      <a:pt x="1034" y="1172"/>
                    </a:cubicBezTo>
                    <a:lnTo>
                      <a:pt x="1001" y="238"/>
                    </a:lnTo>
                    <a:lnTo>
                      <a:pt x="0" y="271"/>
                    </a:lnTo>
                    <a:lnTo>
                      <a:pt x="200" y="6276"/>
                    </a:lnTo>
                    <a:lnTo>
                      <a:pt x="1201" y="6242"/>
                    </a:lnTo>
                    <a:lnTo>
                      <a:pt x="1067" y="2840"/>
                    </a:lnTo>
                    <a:cubicBezTo>
                      <a:pt x="1067" y="2273"/>
                      <a:pt x="1201" y="1772"/>
                      <a:pt x="1501" y="1439"/>
                    </a:cubicBezTo>
                    <a:cubicBezTo>
                      <a:pt x="1801" y="1072"/>
                      <a:pt x="2202" y="905"/>
                      <a:pt x="2735" y="872"/>
                    </a:cubicBezTo>
                    <a:cubicBezTo>
                      <a:pt x="3169" y="872"/>
                      <a:pt x="3536" y="1005"/>
                      <a:pt x="3769" y="1272"/>
                    </a:cubicBezTo>
                    <a:cubicBezTo>
                      <a:pt x="4003" y="1539"/>
                      <a:pt x="4103" y="1973"/>
                      <a:pt x="4136" y="2540"/>
                    </a:cubicBezTo>
                    <a:lnTo>
                      <a:pt x="4270" y="6142"/>
                    </a:lnTo>
                    <a:lnTo>
                      <a:pt x="5237" y="6109"/>
                    </a:lnTo>
                    <a:lnTo>
                      <a:pt x="5137" y="2473"/>
                    </a:lnTo>
                    <a:cubicBezTo>
                      <a:pt x="5104" y="1639"/>
                      <a:pt x="4904" y="1005"/>
                      <a:pt x="4537" y="605"/>
                    </a:cubicBezTo>
                    <a:cubicBezTo>
                      <a:pt x="4196" y="202"/>
                      <a:pt x="3711" y="1"/>
                      <a:pt x="30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356;p20">
                <a:extLst>
                  <a:ext uri="{FF2B5EF4-FFF2-40B4-BE49-F238E27FC236}">
                    <a16:creationId xmlns:a16="http://schemas.microsoft.com/office/drawing/2014/main" id="{773D6ABC-15EF-C846-959B-B7721C86B46E}"/>
                  </a:ext>
                </a:extLst>
              </p:cNvPr>
              <p:cNvSpPr/>
              <p:nvPr/>
            </p:nvSpPr>
            <p:spPr>
              <a:xfrm>
                <a:off x="5307908" y="3849944"/>
                <a:ext cx="98105" cy="109813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6312" extrusionOk="0">
                    <a:moveTo>
                      <a:pt x="3053" y="834"/>
                    </a:moveTo>
                    <a:cubicBezTo>
                      <a:pt x="3470" y="834"/>
                      <a:pt x="3829" y="997"/>
                      <a:pt x="4104" y="1272"/>
                    </a:cubicBezTo>
                    <a:cubicBezTo>
                      <a:pt x="4437" y="1572"/>
                      <a:pt x="4604" y="2005"/>
                      <a:pt x="4637" y="2539"/>
                    </a:cubicBezTo>
                    <a:lnTo>
                      <a:pt x="1102" y="2673"/>
                    </a:lnTo>
                    <a:cubicBezTo>
                      <a:pt x="1135" y="2105"/>
                      <a:pt x="1302" y="1672"/>
                      <a:pt x="1602" y="1338"/>
                    </a:cubicBezTo>
                    <a:cubicBezTo>
                      <a:pt x="1935" y="1038"/>
                      <a:pt x="2369" y="838"/>
                      <a:pt x="2936" y="838"/>
                    </a:cubicBezTo>
                    <a:cubicBezTo>
                      <a:pt x="2976" y="835"/>
                      <a:pt x="3015" y="834"/>
                      <a:pt x="3053" y="834"/>
                    </a:cubicBezTo>
                    <a:close/>
                    <a:moveTo>
                      <a:pt x="3051" y="1"/>
                    </a:moveTo>
                    <a:cubicBezTo>
                      <a:pt x="3002" y="1"/>
                      <a:pt x="2953" y="2"/>
                      <a:pt x="2903" y="4"/>
                    </a:cubicBezTo>
                    <a:cubicBezTo>
                      <a:pt x="1969" y="37"/>
                      <a:pt x="1268" y="338"/>
                      <a:pt x="768" y="938"/>
                    </a:cubicBezTo>
                    <a:cubicBezTo>
                      <a:pt x="268" y="1538"/>
                      <a:pt x="1" y="2339"/>
                      <a:pt x="34" y="3306"/>
                    </a:cubicBezTo>
                    <a:cubicBezTo>
                      <a:pt x="67" y="4274"/>
                      <a:pt x="401" y="5008"/>
                      <a:pt x="968" y="5541"/>
                    </a:cubicBezTo>
                    <a:cubicBezTo>
                      <a:pt x="1500" y="6073"/>
                      <a:pt x="2237" y="6312"/>
                      <a:pt x="3098" y="6312"/>
                    </a:cubicBezTo>
                    <a:cubicBezTo>
                      <a:pt x="3154" y="6312"/>
                      <a:pt x="3212" y="6311"/>
                      <a:pt x="3270" y="6308"/>
                    </a:cubicBezTo>
                    <a:cubicBezTo>
                      <a:pt x="3670" y="6308"/>
                      <a:pt x="4037" y="6242"/>
                      <a:pt x="4404" y="6142"/>
                    </a:cubicBezTo>
                    <a:cubicBezTo>
                      <a:pt x="4771" y="6075"/>
                      <a:pt x="5138" y="5942"/>
                      <a:pt x="5505" y="5775"/>
                    </a:cubicBezTo>
                    <a:lnTo>
                      <a:pt x="5471" y="4841"/>
                    </a:lnTo>
                    <a:cubicBezTo>
                      <a:pt x="5104" y="5041"/>
                      <a:pt x="4771" y="5174"/>
                      <a:pt x="4404" y="5308"/>
                    </a:cubicBezTo>
                    <a:cubicBezTo>
                      <a:pt x="4070" y="5408"/>
                      <a:pt x="3703" y="5475"/>
                      <a:pt x="3303" y="5475"/>
                    </a:cubicBezTo>
                    <a:cubicBezTo>
                      <a:pt x="3250" y="5477"/>
                      <a:pt x="3197" y="5479"/>
                      <a:pt x="3146" y="5479"/>
                    </a:cubicBezTo>
                    <a:cubicBezTo>
                      <a:pt x="2581" y="5479"/>
                      <a:pt x="2105" y="5313"/>
                      <a:pt x="1769" y="5008"/>
                    </a:cubicBezTo>
                    <a:cubicBezTo>
                      <a:pt x="1368" y="4641"/>
                      <a:pt x="1168" y="4140"/>
                      <a:pt x="1102" y="3473"/>
                    </a:cubicBezTo>
                    <a:lnTo>
                      <a:pt x="5638" y="3306"/>
                    </a:lnTo>
                    <a:lnTo>
                      <a:pt x="5605" y="2806"/>
                    </a:lnTo>
                    <a:cubicBezTo>
                      <a:pt x="5605" y="1905"/>
                      <a:pt x="5338" y="1205"/>
                      <a:pt x="4838" y="704"/>
                    </a:cubicBezTo>
                    <a:cubicBezTo>
                      <a:pt x="4368" y="235"/>
                      <a:pt x="3782" y="1"/>
                      <a:pt x="30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357;p20">
                <a:extLst>
                  <a:ext uri="{FF2B5EF4-FFF2-40B4-BE49-F238E27FC236}">
                    <a16:creationId xmlns:a16="http://schemas.microsoft.com/office/drawing/2014/main" id="{ADFF6B9C-07F2-D446-A62F-208AF6972784}"/>
                  </a:ext>
                </a:extLst>
              </p:cNvPr>
              <p:cNvSpPr/>
              <p:nvPr/>
            </p:nvSpPr>
            <p:spPr>
              <a:xfrm>
                <a:off x="5429197" y="3844777"/>
                <a:ext cx="141042" cy="109117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6272" extrusionOk="0">
                    <a:moveTo>
                      <a:pt x="8106" y="1"/>
                    </a:moveTo>
                    <a:lnTo>
                      <a:pt x="7105" y="34"/>
                    </a:lnTo>
                    <a:lnTo>
                      <a:pt x="6038" y="4771"/>
                    </a:lnTo>
                    <a:lnTo>
                      <a:pt x="4637" y="134"/>
                    </a:lnTo>
                    <a:lnTo>
                      <a:pt x="3470" y="168"/>
                    </a:lnTo>
                    <a:lnTo>
                      <a:pt x="2402" y="4904"/>
                    </a:lnTo>
                    <a:lnTo>
                      <a:pt x="1001" y="268"/>
                    </a:lnTo>
                    <a:lnTo>
                      <a:pt x="0" y="301"/>
                    </a:lnTo>
                    <a:lnTo>
                      <a:pt x="1802" y="6272"/>
                    </a:lnTo>
                    <a:lnTo>
                      <a:pt x="2969" y="6205"/>
                    </a:lnTo>
                    <a:lnTo>
                      <a:pt x="4103" y="1235"/>
                    </a:lnTo>
                    <a:lnTo>
                      <a:pt x="5571" y="6138"/>
                    </a:lnTo>
                    <a:lnTo>
                      <a:pt x="6739" y="6072"/>
                    </a:lnTo>
                    <a:lnTo>
                      <a:pt x="810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358;p20">
                <a:extLst>
                  <a:ext uri="{FF2B5EF4-FFF2-40B4-BE49-F238E27FC236}">
                    <a16:creationId xmlns:a16="http://schemas.microsoft.com/office/drawing/2014/main" id="{9781D134-9625-704D-9ABA-A79D294A8A5D}"/>
                  </a:ext>
                </a:extLst>
              </p:cNvPr>
              <p:cNvSpPr/>
              <p:nvPr/>
            </p:nvSpPr>
            <p:spPr>
              <a:xfrm>
                <a:off x="5597474" y="3839906"/>
                <a:ext cx="81855" cy="110509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6352" extrusionOk="0">
                    <a:moveTo>
                      <a:pt x="2584" y="0"/>
                    </a:moveTo>
                    <a:cubicBezTo>
                      <a:pt x="2481" y="0"/>
                      <a:pt x="2377" y="4"/>
                      <a:pt x="2269" y="14"/>
                    </a:cubicBezTo>
                    <a:cubicBezTo>
                      <a:pt x="1535" y="14"/>
                      <a:pt x="968" y="214"/>
                      <a:pt x="568" y="514"/>
                    </a:cubicBezTo>
                    <a:cubicBezTo>
                      <a:pt x="168" y="848"/>
                      <a:pt x="1" y="1281"/>
                      <a:pt x="1" y="1849"/>
                    </a:cubicBezTo>
                    <a:cubicBezTo>
                      <a:pt x="34" y="2316"/>
                      <a:pt x="168" y="2682"/>
                      <a:pt x="468" y="2949"/>
                    </a:cubicBezTo>
                    <a:cubicBezTo>
                      <a:pt x="735" y="3216"/>
                      <a:pt x="1202" y="3383"/>
                      <a:pt x="1802" y="3483"/>
                    </a:cubicBezTo>
                    <a:lnTo>
                      <a:pt x="2169" y="3550"/>
                    </a:lnTo>
                    <a:cubicBezTo>
                      <a:pt x="2770" y="3683"/>
                      <a:pt x="3170" y="3783"/>
                      <a:pt x="3370" y="3917"/>
                    </a:cubicBezTo>
                    <a:cubicBezTo>
                      <a:pt x="3537" y="4083"/>
                      <a:pt x="3637" y="4284"/>
                      <a:pt x="3670" y="4550"/>
                    </a:cubicBezTo>
                    <a:cubicBezTo>
                      <a:pt x="3670" y="4817"/>
                      <a:pt x="3537" y="5051"/>
                      <a:pt x="3303" y="5218"/>
                    </a:cubicBezTo>
                    <a:cubicBezTo>
                      <a:pt x="3070" y="5384"/>
                      <a:pt x="2703" y="5484"/>
                      <a:pt x="2236" y="5518"/>
                    </a:cubicBezTo>
                    <a:cubicBezTo>
                      <a:pt x="1902" y="5518"/>
                      <a:pt x="1535" y="5484"/>
                      <a:pt x="1168" y="5418"/>
                    </a:cubicBezTo>
                    <a:cubicBezTo>
                      <a:pt x="802" y="5318"/>
                      <a:pt x="468" y="5184"/>
                      <a:pt x="68" y="5017"/>
                    </a:cubicBezTo>
                    <a:lnTo>
                      <a:pt x="68" y="5017"/>
                    </a:lnTo>
                    <a:lnTo>
                      <a:pt x="101" y="6052"/>
                    </a:lnTo>
                    <a:cubicBezTo>
                      <a:pt x="501" y="6152"/>
                      <a:pt x="868" y="6218"/>
                      <a:pt x="1235" y="6285"/>
                    </a:cubicBezTo>
                    <a:cubicBezTo>
                      <a:pt x="1569" y="6318"/>
                      <a:pt x="1936" y="6352"/>
                      <a:pt x="2236" y="6352"/>
                    </a:cubicBezTo>
                    <a:cubicBezTo>
                      <a:pt x="3003" y="6318"/>
                      <a:pt x="3637" y="6118"/>
                      <a:pt x="4037" y="5785"/>
                    </a:cubicBezTo>
                    <a:cubicBezTo>
                      <a:pt x="4471" y="5451"/>
                      <a:pt x="4704" y="4984"/>
                      <a:pt x="4671" y="4417"/>
                    </a:cubicBezTo>
                    <a:cubicBezTo>
                      <a:pt x="4638" y="3950"/>
                      <a:pt x="4504" y="3550"/>
                      <a:pt x="4171" y="3316"/>
                    </a:cubicBezTo>
                    <a:cubicBezTo>
                      <a:pt x="3870" y="3049"/>
                      <a:pt x="3370" y="2849"/>
                      <a:pt x="2670" y="2716"/>
                    </a:cubicBezTo>
                    <a:lnTo>
                      <a:pt x="2336" y="2649"/>
                    </a:lnTo>
                    <a:cubicBezTo>
                      <a:pt x="1802" y="2549"/>
                      <a:pt x="1435" y="2449"/>
                      <a:pt x="1235" y="2316"/>
                    </a:cubicBezTo>
                    <a:cubicBezTo>
                      <a:pt x="1068" y="2182"/>
                      <a:pt x="968" y="2015"/>
                      <a:pt x="968" y="1782"/>
                    </a:cubicBezTo>
                    <a:cubicBezTo>
                      <a:pt x="968" y="1482"/>
                      <a:pt x="1068" y="1248"/>
                      <a:pt x="1302" y="1081"/>
                    </a:cubicBezTo>
                    <a:cubicBezTo>
                      <a:pt x="1535" y="948"/>
                      <a:pt x="1902" y="848"/>
                      <a:pt x="2403" y="814"/>
                    </a:cubicBezTo>
                    <a:cubicBezTo>
                      <a:pt x="2736" y="814"/>
                      <a:pt x="3036" y="848"/>
                      <a:pt x="3337" y="915"/>
                    </a:cubicBezTo>
                    <a:cubicBezTo>
                      <a:pt x="3637" y="948"/>
                      <a:pt x="3937" y="1048"/>
                      <a:pt x="4237" y="1181"/>
                    </a:cubicBezTo>
                    <a:lnTo>
                      <a:pt x="4204" y="247"/>
                    </a:lnTo>
                    <a:cubicBezTo>
                      <a:pt x="3937" y="147"/>
                      <a:pt x="3637" y="81"/>
                      <a:pt x="3303" y="47"/>
                    </a:cubicBezTo>
                    <a:cubicBezTo>
                      <a:pt x="3067" y="24"/>
                      <a:pt x="2832" y="0"/>
                      <a:pt x="25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" name="Google Shape;359;p20">
              <a:extLst>
                <a:ext uri="{FF2B5EF4-FFF2-40B4-BE49-F238E27FC236}">
                  <a16:creationId xmlns:a16="http://schemas.microsoft.com/office/drawing/2014/main" id="{DD94AEBB-F4D3-0343-937B-C8369FA37561}"/>
                </a:ext>
              </a:extLst>
            </p:cNvPr>
            <p:cNvGrpSpPr/>
            <p:nvPr/>
          </p:nvGrpSpPr>
          <p:grpSpPr>
            <a:xfrm rot="-549812">
              <a:off x="5633058" y="3447354"/>
              <a:ext cx="1158819" cy="943863"/>
              <a:chOff x="8757525" y="5903630"/>
              <a:chExt cx="1258836" cy="1025327"/>
            </a:xfrm>
          </p:grpSpPr>
          <p:sp>
            <p:nvSpPr>
              <p:cNvPr id="239" name="Google Shape;360;p20">
                <a:extLst>
                  <a:ext uri="{FF2B5EF4-FFF2-40B4-BE49-F238E27FC236}">
                    <a16:creationId xmlns:a16="http://schemas.microsoft.com/office/drawing/2014/main" id="{14BC03B6-C755-C740-9444-7812302138C7}"/>
                  </a:ext>
                </a:extLst>
              </p:cNvPr>
              <p:cNvSpPr/>
              <p:nvPr/>
            </p:nvSpPr>
            <p:spPr>
              <a:xfrm rot="-798457">
                <a:off x="8833821" y="6020313"/>
                <a:ext cx="1106244" cy="791959"/>
              </a:xfrm>
              <a:custGeom>
                <a:avLst/>
                <a:gdLst/>
                <a:ahLst/>
                <a:cxnLst/>
                <a:rect l="l" t="t" r="r" b="b"/>
                <a:pathLst>
                  <a:path w="48135" h="41197" extrusionOk="0">
                    <a:moveTo>
                      <a:pt x="5337" y="0"/>
                    </a:moveTo>
                    <a:lnTo>
                      <a:pt x="0" y="32457"/>
                    </a:lnTo>
                    <a:lnTo>
                      <a:pt x="39628" y="41196"/>
                    </a:lnTo>
                    <a:lnTo>
                      <a:pt x="48134" y="10208"/>
                    </a:lnTo>
                    <a:lnTo>
                      <a:pt x="5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361;p20">
                <a:extLst>
                  <a:ext uri="{FF2B5EF4-FFF2-40B4-BE49-F238E27FC236}">
                    <a16:creationId xmlns:a16="http://schemas.microsoft.com/office/drawing/2014/main" id="{23DCB3BA-F060-EF49-9EC1-15581C5AEB8C}"/>
                  </a:ext>
                </a:extLst>
              </p:cNvPr>
              <p:cNvSpPr/>
              <p:nvPr/>
            </p:nvSpPr>
            <p:spPr>
              <a:xfrm>
                <a:off x="9056396" y="6344876"/>
                <a:ext cx="629381" cy="171493"/>
              </a:xfrm>
              <a:custGeom>
                <a:avLst/>
                <a:gdLst/>
                <a:ahLst/>
                <a:cxnLst/>
                <a:rect l="l" t="t" r="r" b="b"/>
                <a:pathLst>
                  <a:path w="58276" h="15879" extrusionOk="0">
                    <a:moveTo>
                      <a:pt x="1" y="0"/>
                    </a:moveTo>
                    <a:lnTo>
                      <a:pt x="1" y="15878"/>
                    </a:lnTo>
                    <a:lnTo>
                      <a:pt x="58276" y="15878"/>
                    </a:lnTo>
                    <a:lnTo>
                      <a:pt x="582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362;p20">
                <a:extLst>
                  <a:ext uri="{FF2B5EF4-FFF2-40B4-BE49-F238E27FC236}">
                    <a16:creationId xmlns:a16="http://schemas.microsoft.com/office/drawing/2014/main" id="{3016E6D5-F4DE-8741-8351-1A1466A121A9}"/>
                  </a:ext>
                </a:extLst>
              </p:cNvPr>
              <p:cNvSpPr/>
              <p:nvPr/>
            </p:nvSpPr>
            <p:spPr>
              <a:xfrm>
                <a:off x="9021815" y="6124040"/>
                <a:ext cx="706838" cy="117817"/>
              </a:xfrm>
              <a:custGeom>
                <a:avLst/>
                <a:gdLst/>
                <a:ahLst/>
                <a:cxnLst/>
                <a:rect l="l" t="t" r="r" b="b"/>
                <a:pathLst>
                  <a:path w="65448" h="10909" extrusionOk="0">
                    <a:moveTo>
                      <a:pt x="65447" y="0"/>
                    </a:moveTo>
                    <a:lnTo>
                      <a:pt x="0" y="100"/>
                    </a:lnTo>
                    <a:lnTo>
                      <a:pt x="9841" y="10908"/>
                    </a:lnTo>
                    <a:lnTo>
                      <a:pt x="55440" y="10908"/>
                    </a:lnTo>
                    <a:lnTo>
                      <a:pt x="6544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363;p20">
                <a:extLst>
                  <a:ext uri="{FF2B5EF4-FFF2-40B4-BE49-F238E27FC236}">
                    <a16:creationId xmlns:a16="http://schemas.microsoft.com/office/drawing/2014/main" id="{162B0D71-9DB3-854B-8CC8-125D93585D92}"/>
                  </a:ext>
                </a:extLst>
              </p:cNvPr>
              <p:cNvSpPr/>
              <p:nvPr/>
            </p:nvSpPr>
            <p:spPr>
              <a:xfrm>
                <a:off x="9585614" y="6156461"/>
                <a:ext cx="36752" cy="3604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3337" extrusionOk="0">
                    <a:moveTo>
                      <a:pt x="1668" y="0"/>
                    </a:moveTo>
                    <a:cubicBezTo>
                      <a:pt x="768" y="0"/>
                      <a:pt x="0" y="768"/>
                      <a:pt x="0" y="1668"/>
                    </a:cubicBezTo>
                    <a:cubicBezTo>
                      <a:pt x="0" y="2602"/>
                      <a:pt x="768" y="3336"/>
                      <a:pt x="1668" y="3336"/>
                    </a:cubicBezTo>
                    <a:cubicBezTo>
                      <a:pt x="2636" y="3336"/>
                      <a:pt x="3403" y="2602"/>
                      <a:pt x="3336" y="1668"/>
                    </a:cubicBezTo>
                    <a:cubicBezTo>
                      <a:pt x="3336" y="768"/>
                      <a:pt x="2602" y="0"/>
                      <a:pt x="1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364;p20">
                <a:extLst>
                  <a:ext uri="{FF2B5EF4-FFF2-40B4-BE49-F238E27FC236}">
                    <a16:creationId xmlns:a16="http://schemas.microsoft.com/office/drawing/2014/main" id="{6B1D5953-D869-6B47-A837-9605C9DBBBBF}"/>
                  </a:ext>
                </a:extLst>
              </p:cNvPr>
              <p:cNvSpPr/>
              <p:nvPr/>
            </p:nvSpPr>
            <p:spPr>
              <a:xfrm>
                <a:off x="9128086" y="6156461"/>
                <a:ext cx="36040" cy="36040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3337" extrusionOk="0">
                    <a:moveTo>
                      <a:pt x="1669" y="0"/>
                    </a:moveTo>
                    <a:cubicBezTo>
                      <a:pt x="768" y="0"/>
                      <a:pt x="1" y="768"/>
                      <a:pt x="1" y="1668"/>
                    </a:cubicBezTo>
                    <a:cubicBezTo>
                      <a:pt x="1" y="2602"/>
                      <a:pt x="768" y="3336"/>
                      <a:pt x="1669" y="3336"/>
                    </a:cubicBezTo>
                    <a:cubicBezTo>
                      <a:pt x="2603" y="3336"/>
                      <a:pt x="3336" y="2602"/>
                      <a:pt x="3336" y="1668"/>
                    </a:cubicBezTo>
                    <a:cubicBezTo>
                      <a:pt x="3336" y="768"/>
                      <a:pt x="2603" y="0"/>
                      <a:pt x="16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365;p20">
                <a:extLst>
                  <a:ext uri="{FF2B5EF4-FFF2-40B4-BE49-F238E27FC236}">
                    <a16:creationId xmlns:a16="http://schemas.microsoft.com/office/drawing/2014/main" id="{C5B47D1A-6816-E546-85CD-CF201751B3B9}"/>
                  </a:ext>
                </a:extLst>
              </p:cNvPr>
              <p:cNvSpPr/>
              <p:nvPr/>
            </p:nvSpPr>
            <p:spPr>
              <a:xfrm>
                <a:off x="9194376" y="6163308"/>
                <a:ext cx="356659" cy="25229"/>
              </a:xfrm>
              <a:custGeom>
                <a:avLst/>
                <a:gdLst/>
                <a:ahLst/>
                <a:cxnLst/>
                <a:rect l="l" t="t" r="r" b="b"/>
                <a:pathLst>
                  <a:path w="33024" h="2336" extrusionOk="0">
                    <a:moveTo>
                      <a:pt x="1168" y="0"/>
                    </a:moveTo>
                    <a:cubicBezTo>
                      <a:pt x="501" y="0"/>
                      <a:pt x="0" y="534"/>
                      <a:pt x="0" y="1168"/>
                    </a:cubicBezTo>
                    <a:cubicBezTo>
                      <a:pt x="0" y="1835"/>
                      <a:pt x="534" y="2335"/>
                      <a:pt x="1168" y="2335"/>
                    </a:cubicBezTo>
                    <a:lnTo>
                      <a:pt x="31857" y="2335"/>
                    </a:lnTo>
                    <a:cubicBezTo>
                      <a:pt x="32524" y="2335"/>
                      <a:pt x="33024" y="1802"/>
                      <a:pt x="33024" y="1168"/>
                    </a:cubicBezTo>
                    <a:cubicBezTo>
                      <a:pt x="33024" y="501"/>
                      <a:pt x="32490" y="0"/>
                      <a:pt x="318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366;p20">
                <a:extLst>
                  <a:ext uri="{FF2B5EF4-FFF2-40B4-BE49-F238E27FC236}">
                    <a16:creationId xmlns:a16="http://schemas.microsoft.com/office/drawing/2014/main" id="{0B6B3CA1-E098-B949-AFC0-7CA1A24FC44D}"/>
                  </a:ext>
                </a:extLst>
              </p:cNvPr>
              <p:cNvSpPr/>
              <p:nvPr/>
            </p:nvSpPr>
            <p:spPr>
              <a:xfrm>
                <a:off x="9136737" y="6412245"/>
                <a:ext cx="462218" cy="38912"/>
              </a:xfrm>
              <a:custGeom>
                <a:avLst/>
                <a:gdLst/>
                <a:ahLst/>
                <a:cxnLst/>
                <a:rect l="l" t="t" r="r" b="b"/>
                <a:pathLst>
                  <a:path w="42798" h="3603" extrusionOk="0">
                    <a:moveTo>
                      <a:pt x="1802" y="0"/>
                    </a:moveTo>
                    <a:cubicBezTo>
                      <a:pt x="801" y="0"/>
                      <a:pt x="0" y="801"/>
                      <a:pt x="0" y="1801"/>
                    </a:cubicBezTo>
                    <a:cubicBezTo>
                      <a:pt x="0" y="2802"/>
                      <a:pt x="801" y="3603"/>
                      <a:pt x="1802" y="3603"/>
                    </a:cubicBezTo>
                    <a:lnTo>
                      <a:pt x="40996" y="3603"/>
                    </a:lnTo>
                    <a:cubicBezTo>
                      <a:pt x="41997" y="3603"/>
                      <a:pt x="42798" y="2802"/>
                      <a:pt x="42798" y="1801"/>
                    </a:cubicBezTo>
                    <a:cubicBezTo>
                      <a:pt x="42798" y="834"/>
                      <a:pt x="41997" y="0"/>
                      <a:pt x="409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367;p20">
                <a:extLst>
                  <a:ext uri="{FF2B5EF4-FFF2-40B4-BE49-F238E27FC236}">
                    <a16:creationId xmlns:a16="http://schemas.microsoft.com/office/drawing/2014/main" id="{6D378CE1-662D-1E4C-B7A9-A09C576900AC}"/>
                  </a:ext>
                </a:extLst>
              </p:cNvPr>
              <p:cNvSpPr/>
              <p:nvPr/>
            </p:nvSpPr>
            <p:spPr>
              <a:xfrm>
                <a:off x="9151144" y="6427009"/>
                <a:ext cx="433404" cy="10098"/>
              </a:xfrm>
              <a:custGeom>
                <a:avLst/>
                <a:gdLst/>
                <a:ahLst/>
                <a:cxnLst/>
                <a:rect l="l" t="t" r="r" b="b"/>
                <a:pathLst>
                  <a:path w="40130" h="935" extrusionOk="0">
                    <a:moveTo>
                      <a:pt x="468" y="1"/>
                    </a:moveTo>
                    <a:cubicBezTo>
                      <a:pt x="201" y="1"/>
                      <a:pt x="1" y="234"/>
                      <a:pt x="1" y="468"/>
                    </a:cubicBezTo>
                    <a:cubicBezTo>
                      <a:pt x="1" y="735"/>
                      <a:pt x="201" y="935"/>
                      <a:pt x="468" y="935"/>
                    </a:cubicBezTo>
                    <a:lnTo>
                      <a:pt x="39662" y="935"/>
                    </a:lnTo>
                    <a:cubicBezTo>
                      <a:pt x="39896" y="935"/>
                      <a:pt x="40129" y="735"/>
                      <a:pt x="40129" y="468"/>
                    </a:cubicBezTo>
                    <a:cubicBezTo>
                      <a:pt x="40129" y="234"/>
                      <a:pt x="39896" y="1"/>
                      <a:pt x="396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368;p20">
                <a:extLst>
                  <a:ext uri="{FF2B5EF4-FFF2-40B4-BE49-F238E27FC236}">
                    <a16:creationId xmlns:a16="http://schemas.microsoft.com/office/drawing/2014/main" id="{182DB305-41A0-684C-8224-E80B73F3EABF}"/>
                  </a:ext>
                </a:extLst>
              </p:cNvPr>
              <p:cNvSpPr/>
              <p:nvPr/>
            </p:nvSpPr>
            <p:spPr>
              <a:xfrm>
                <a:off x="8933547" y="6237158"/>
                <a:ext cx="64865" cy="64854"/>
              </a:xfrm>
              <a:custGeom>
                <a:avLst/>
                <a:gdLst/>
                <a:ahLst/>
                <a:cxnLst/>
                <a:rect l="l" t="t" r="r" b="b"/>
                <a:pathLst>
                  <a:path w="6006" h="6005" extrusionOk="0">
                    <a:moveTo>
                      <a:pt x="3003" y="0"/>
                    </a:moveTo>
                    <a:cubicBezTo>
                      <a:pt x="1335" y="0"/>
                      <a:pt x="1" y="1335"/>
                      <a:pt x="1" y="3003"/>
                    </a:cubicBezTo>
                    <a:cubicBezTo>
                      <a:pt x="1" y="4670"/>
                      <a:pt x="1335" y="6005"/>
                      <a:pt x="3003" y="6005"/>
                    </a:cubicBezTo>
                    <a:cubicBezTo>
                      <a:pt x="4671" y="6005"/>
                      <a:pt x="6005" y="4670"/>
                      <a:pt x="6005" y="3003"/>
                    </a:cubicBezTo>
                    <a:cubicBezTo>
                      <a:pt x="6005" y="1335"/>
                      <a:pt x="4671" y="0"/>
                      <a:pt x="30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369;p20">
                <a:extLst>
                  <a:ext uri="{FF2B5EF4-FFF2-40B4-BE49-F238E27FC236}">
                    <a16:creationId xmlns:a16="http://schemas.microsoft.com/office/drawing/2014/main" id="{34E5B37A-DABC-2146-AE05-5C8C8D2DAFFA}"/>
                  </a:ext>
                </a:extLst>
              </p:cNvPr>
              <p:cNvSpPr/>
              <p:nvPr/>
            </p:nvSpPr>
            <p:spPr>
              <a:xfrm>
                <a:off x="8933547" y="6338029"/>
                <a:ext cx="64865" cy="64854"/>
              </a:xfrm>
              <a:custGeom>
                <a:avLst/>
                <a:gdLst/>
                <a:ahLst/>
                <a:cxnLst/>
                <a:rect l="l" t="t" r="r" b="b"/>
                <a:pathLst>
                  <a:path w="6006" h="6005" extrusionOk="0">
                    <a:moveTo>
                      <a:pt x="3003" y="1"/>
                    </a:moveTo>
                    <a:cubicBezTo>
                      <a:pt x="1335" y="1"/>
                      <a:pt x="1" y="1335"/>
                      <a:pt x="1" y="3003"/>
                    </a:cubicBezTo>
                    <a:cubicBezTo>
                      <a:pt x="1" y="4671"/>
                      <a:pt x="1335" y="6005"/>
                      <a:pt x="3003" y="6005"/>
                    </a:cubicBezTo>
                    <a:cubicBezTo>
                      <a:pt x="4671" y="6005"/>
                      <a:pt x="6005" y="4671"/>
                      <a:pt x="6005" y="3003"/>
                    </a:cubicBezTo>
                    <a:cubicBezTo>
                      <a:pt x="6005" y="1368"/>
                      <a:pt x="4671" y="1"/>
                      <a:pt x="30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370;p20">
                <a:extLst>
                  <a:ext uri="{FF2B5EF4-FFF2-40B4-BE49-F238E27FC236}">
                    <a16:creationId xmlns:a16="http://schemas.microsoft.com/office/drawing/2014/main" id="{00D04F84-E5B9-234F-947F-4DEAA806302C}"/>
                  </a:ext>
                </a:extLst>
              </p:cNvPr>
              <p:cNvSpPr/>
              <p:nvPr/>
            </p:nvSpPr>
            <p:spPr>
              <a:xfrm>
                <a:off x="8933547" y="6439256"/>
                <a:ext cx="64865" cy="64865"/>
              </a:xfrm>
              <a:custGeom>
                <a:avLst/>
                <a:gdLst/>
                <a:ahLst/>
                <a:cxnLst/>
                <a:rect l="l" t="t" r="r" b="b"/>
                <a:pathLst>
                  <a:path w="6006" h="6006" extrusionOk="0">
                    <a:moveTo>
                      <a:pt x="3003" y="1"/>
                    </a:moveTo>
                    <a:cubicBezTo>
                      <a:pt x="1335" y="1"/>
                      <a:pt x="1" y="1335"/>
                      <a:pt x="1" y="3003"/>
                    </a:cubicBezTo>
                    <a:cubicBezTo>
                      <a:pt x="1" y="4671"/>
                      <a:pt x="1335" y="6005"/>
                      <a:pt x="3003" y="6005"/>
                    </a:cubicBezTo>
                    <a:cubicBezTo>
                      <a:pt x="4671" y="6005"/>
                      <a:pt x="6005" y="4671"/>
                      <a:pt x="6005" y="3003"/>
                    </a:cubicBezTo>
                    <a:cubicBezTo>
                      <a:pt x="6005" y="1335"/>
                      <a:pt x="4671" y="1"/>
                      <a:pt x="30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371;p20">
                <a:extLst>
                  <a:ext uri="{FF2B5EF4-FFF2-40B4-BE49-F238E27FC236}">
                    <a16:creationId xmlns:a16="http://schemas.microsoft.com/office/drawing/2014/main" id="{72E60C35-AACD-1A45-B785-8B9104A5A525}"/>
                  </a:ext>
                </a:extLst>
              </p:cNvPr>
              <p:cNvSpPr/>
              <p:nvPr/>
            </p:nvSpPr>
            <p:spPr>
              <a:xfrm>
                <a:off x="8933547" y="6540126"/>
                <a:ext cx="64865" cy="64865"/>
              </a:xfrm>
              <a:custGeom>
                <a:avLst/>
                <a:gdLst/>
                <a:ahLst/>
                <a:cxnLst/>
                <a:rect l="l" t="t" r="r" b="b"/>
                <a:pathLst>
                  <a:path w="6006" h="6006" extrusionOk="0">
                    <a:moveTo>
                      <a:pt x="3003" y="1"/>
                    </a:moveTo>
                    <a:cubicBezTo>
                      <a:pt x="1335" y="1"/>
                      <a:pt x="1" y="1335"/>
                      <a:pt x="1" y="3003"/>
                    </a:cubicBezTo>
                    <a:cubicBezTo>
                      <a:pt x="1" y="4671"/>
                      <a:pt x="1335" y="6005"/>
                      <a:pt x="3003" y="6005"/>
                    </a:cubicBezTo>
                    <a:cubicBezTo>
                      <a:pt x="4671" y="6005"/>
                      <a:pt x="6005" y="4671"/>
                      <a:pt x="6005" y="3003"/>
                    </a:cubicBezTo>
                    <a:cubicBezTo>
                      <a:pt x="6005" y="1335"/>
                      <a:pt x="4671" y="1"/>
                      <a:pt x="30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372;p20">
                <a:extLst>
                  <a:ext uri="{FF2B5EF4-FFF2-40B4-BE49-F238E27FC236}">
                    <a16:creationId xmlns:a16="http://schemas.microsoft.com/office/drawing/2014/main" id="{B823EE67-6B5C-5949-825B-F01FC6177F30}"/>
                  </a:ext>
                </a:extLst>
              </p:cNvPr>
              <p:cNvSpPr/>
              <p:nvPr/>
            </p:nvSpPr>
            <p:spPr>
              <a:xfrm>
                <a:off x="9732600" y="6237158"/>
                <a:ext cx="64854" cy="64854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6005" extrusionOk="0">
                    <a:moveTo>
                      <a:pt x="3002" y="0"/>
                    </a:moveTo>
                    <a:cubicBezTo>
                      <a:pt x="1334" y="0"/>
                      <a:pt x="0" y="1335"/>
                      <a:pt x="0" y="3003"/>
                    </a:cubicBezTo>
                    <a:cubicBezTo>
                      <a:pt x="0" y="4670"/>
                      <a:pt x="1334" y="6005"/>
                      <a:pt x="3002" y="6005"/>
                    </a:cubicBezTo>
                    <a:cubicBezTo>
                      <a:pt x="4670" y="6005"/>
                      <a:pt x="6004" y="4670"/>
                      <a:pt x="6004" y="3003"/>
                    </a:cubicBezTo>
                    <a:cubicBezTo>
                      <a:pt x="6004" y="1335"/>
                      <a:pt x="4670" y="0"/>
                      <a:pt x="30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373;p20">
                <a:extLst>
                  <a:ext uri="{FF2B5EF4-FFF2-40B4-BE49-F238E27FC236}">
                    <a16:creationId xmlns:a16="http://schemas.microsoft.com/office/drawing/2014/main" id="{D27592D0-E115-CC43-ADD5-645F1C57B66E}"/>
                  </a:ext>
                </a:extLst>
              </p:cNvPr>
              <p:cNvSpPr/>
              <p:nvPr/>
            </p:nvSpPr>
            <p:spPr>
              <a:xfrm>
                <a:off x="9732600" y="6338029"/>
                <a:ext cx="64854" cy="64854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6005" extrusionOk="0">
                    <a:moveTo>
                      <a:pt x="3002" y="1"/>
                    </a:moveTo>
                    <a:cubicBezTo>
                      <a:pt x="1334" y="1"/>
                      <a:pt x="0" y="1335"/>
                      <a:pt x="0" y="3003"/>
                    </a:cubicBezTo>
                    <a:cubicBezTo>
                      <a:pt x="0" y="4671"/>
                      <a:pt x="1334" y="6005"/>
                      <a:pt x="3002" y="6005"/>
                    </a:cubicBezTo>
                    <a:cubicBezTo>
                      <a:pt x="4670" y="6005"/>
                      <a:pt x="6004" y="4671"/>
                      <a:pt x="6004" y="3003"/>
                    </a:cubicBezTo>
                    <a:cubicBezTo>
                      <a:pt x="6004" y="1368"/>
                      <a:pt x="4670" y="1"/>
                      <a:pt x="30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374;p20">
                <a:extLst>
                  <a:ext uri="{FF2B5EF4-FFF2-40B4-BE49-F238E27FC236}">
                    <a16:creationId xmlns:a16="http://schemas.microsoft.com/office/drawing/2014/main" id="{0904473B-1380-E44A-B7F8-340053F46470}"/>
                  </a:ext>
                </a:extLst>
              </p:cNvPr>
              <p:cNvSpPr/>
              <p:nvPr/>
            </p:nvSpPr>
            <p:spPr>
              <a:xfrm>
                <a:off x="9732600" y="6439256"/>
                <a:ext cx="64854" cy="64865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6006" extrusionOk="0">
                    <a:moveTo>
                      <a:pt x="3002" y="1"/>
                    </a:moveTo>
                    <a:cubicBezTo>
                      <a:pt x="1334" y="1"/>
                      <a:pt x="0" y="1335"/>
                      <a:pt x="0" y="3003"/>
                    </a:cubicBezTo>
                    <a:cubicBezTo>
                      <a:pt x="0" y="4671"/>
                      <a:pt x="1334" y="6005"/>
                      <a:pt x="3002" y="6005"/>
                    </a:cubicBezTo>
                    <a:cubicBezTo>
                      <a:pt x="4670" y="6005"/>
                      <a:pt x="6004" y="4671"/>
                      <a:pt x="6004" y="3003"/>
                    </a:cubicBezTo>
                    <a:cubicBezTo>
                      <a:pt x="6004" y="1335"/>
                      <a:pt x="4670" y="1"/>
                      <a:pt x="30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375;p20">
                <a:extLst>
                  <a:ext uri="{FF2B5EF4-FFF2-40B4-BE49-F238E27FC236}">
                    <a16:creationId xmlns:a16="http://schemas.microsoft.com/office/drawing/2014/main" id="{4F8347AE-2ED2-0044-8DD9-825375B71842}"/>
                  </a:ext>
                </a:extLst>
              </p:cNvPr>
              <p:cNvSpPr/>
              <p:nvPr/>
            </p:nvSpPr>
            <p:spPr>
              <a:xfrm>
                <a:off x="9732600" y="6540126"/>
                <a:ext cx="64854" cy="64865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6006" extrusionOk="0">
                    <a:moveTo>
                      <a:pt x="3002" y="1"/>
                    </a:moveTo>
                    <a:cubicBezTo>
                      <a:pt x="1334" y="1"/>
                      <a:pt x="0" y="1335"/>
                      <a:pt x="0" y="3003"/>
                    </a:cubicBezTo>
                    <a:cubicBezTo>
                      <a:pt x="0" y="4671"/>
                      <a:pt x="1334" y="6005"/>
                      <a:pt x="3002" y="6005"/>
                    </a:cubicBezTo>
                    <a:cubicBezTo>
                      <a:pt x="4670" y="6005"/>
                      <a:pt x="6004" y="4671"/>
                      <a:pt x="6004" y="3003"/>
                    </a:cubicBezTo>
                    <a:cubicBezTo>
                      <a:pt x="6004" y="1335"/>
                      <a:pt x="4670" y="1"/>
                      <a:pt x="30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376;p20">
                <a:extLst>
                  <a:ext uri="{FF2B5EF4-FFF2-40B4-BE49-F238E27FC236}">
                    <a16:creationId xmlns:a16="http://schemas.microsoft.com/office/drawing/2014/main" id="{C85CBD82-D7FF-F54D-835D-53FD52A069D2}"/>
                  </a:ext>
                </a:extLst>
              </p:cNvPr>
              <p:cNvSpPr/>
              <p:nvPr/>
            </p:nvSpPr>
            <p:spPr>
              <a:xfrm>
                <a:off x="9154384" y="6551661"/>
                <a:ext cx="118897" cy="69174"/>
              </a:xfrm>
              <a:custGeom>
                <a:avLst/>
                <a:gdLst/>
                <a:ahLst/>
                <a:cxnLst/>
                <a:rect l="l" t="t" r="r" b="b"/>
                <a:pathLst>
                  <a:path w="11009" h="6405" extrusionOk="0">
                    <a:moveTo>
                      <a:pt x="1" y="0"/>
                    </a:moveTo>
                    <a:lnTo>
                      <a:pt x="1" y="6405"/>
                    </a:lnTo>
                    <a:lnTo>
                      <a:pt x="11009" y="6405"/>
                    </a:lnTo>
                    <a:lnTo>
                      <a:pt x="110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377;p20">
                <a:extLst>
                  <a:ext uri="{FF2B5EF4-FFF2-40B4-BE49-F238E27FC236}">
                    <a16:creationId xmlns:a16="http://schemas.microsoft.com/office/drawing/2014/main" id="{5A690BBF-7B70-6F40-A02C-745E3C7906CB}"/>
                  </a:ext>
                </a:extLst>
              </p:cNvPr>
              <p:cNvSpPr/>
              <p:nvPr/>
            </p:nvSpPr>
            <p:spPr>
              <a:xfrm>
                <a:off x="9182852" y="6574718"/>
                <a:ext cx="56927" cy="22345"/>
              </a:xfrm>
              <a:custGeom>
                <a:avLst/>
                <a:gdLst/>
                <a:ahLst/>
                <a:cxnLst/>
                <a:rect l="l" t="t" r="r" b="b"/>
                <a:pathLst>
                  <a:path w="5271" h="2069" extrusionOk="0">
                    <a:moveTo>
                      <a:pt x="0" y="0"/>
                    </a:moveTo>
                    <a:lnTo>
                      <a:pt x="33" y="2068"/>
                    </a:lnTo>
                    <a:lnTo>
                      <a:pt x="5270" y="12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378;p20">
                <a:extLst>
                  <a:ext uri="{FF2B5EF4-FFF2-40B4-BE49-F238E27FC236}">
                    <a16:creationId xmlns:a16="http://schemas.microsoft.com/office/drawing/2014/main" id="{8E2B8B37-9FF6-5948-8C4E-04C8F53AF724}"/>
                  </a:ext>
                </a:extLst>
              </p:cNvPr>
              <p:cNvSpPr/>
              <p:nvPr/>
            </p:nvSpPr>
            <p:spPr>
              <a:xfrm>
                <a:off x="9302451" y="6551661"/>
                <a:ext cx="119254" cy="69174"/>
              </a:xfrm>
              <a:custGeom>
                <a:avLst/>
                <a:gdLst/>
                <a:ahLst/>
                <a:cxnLst/>
                <a:rect l="l" t="t" r="r" b="b"/>
                <a:pathLst>
                  <a:path w="11042" h="6405" extrusionOk="0">
                    <a:moveTo>
                      <a:pt x="1" y="0"/>
                    </a:moveTo>
                    <a:lnTo>
                      <a:pt x="1" y="6405"/>
                    </a:lnTo>
                    <a:lnTo>
                      <a:pt x="11042" y="6405"/>
                    </a:lnTo>
                    <a:lnTo>
                      <a:pt x="1104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379;p20">
                <a:extLst>
                  <a:ext uri="{FF2B5EF4-FFF2-40B4-BE49-F238E27FC236}">
                    <a16:creationId xmlns:a16="http://schemas.microsoft.com/office/drawing/2014/main" id="{D39EE4BB-B753-254F-A9B2-8158D27AC8AC}"/>
                  </a:ext>
                </a:extLst>
              </p:cNvPr>
              <p:cNvSpPr/>
              <p:nvPr/>
            </p:nvSpPr>
            <p:spPr>
              <a:xfrm>
                <a:off x="9346763" y="6568228"/>
                <a:ext cx="32432" cy="32076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2970" extrusionOk="0">
                    <a:moveTo>
                      <a:pt x="1" y="1"/>
                    </a:moveTo>
                    <a:lnTo>
                      <a:pt x="1" y="2970"/>
                    </a:lnTo>
                    <a:lnTo>
                      <a:pt x="3003" y="2970"/>
                    </a:lnTo>
                    <a:lnTo>
                      <a:pt x="300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380;p20">
                <a:extLst>
                  <a:ext uri="{FF2B5EF4-FFF2-40B4-BE49-F238E27FC236}">
                    <a16:creationId xmlns:a16="http://schemas.microsoft.com/office/drawing/2014/main" id="{2F28DD67-F962-D547-9352-0D225E849E76}"/>
                  </a:ext>
                </a:extLst>
              </p:cNvPr>
              <p:cNvSpPr/>
              <p:nvPr/>
            </p:nvSpPr>
            <p:spPr>
              <a:xfrm>
                <a:off x="9449437" y="6551661"/>
                <a:ext cx="118897" cy="69174"/>
              </a:xfrm>
              <a:custGeom>
                <a:avLst/>
                <a:gdLst/>
                <a:ahLst/>
                <a:cxnLst/>
                <a:rect l="l" t="t" r="r" b="b"/>
                <a:pathLst>
                  <a:path w="11009" h="6405" extrusionOk="0">
                    <a:moveTo>
                      <a:pt x="0" y="0"/>
                    </a:moveTo>
                    <a:lnTo>
                      <a:pt x="0" y="6405"/>
                    </a:lnTo>
                    <a:lnTo>
                      <a:pt x="11008" y="6405"/>
                    </a:lnTo>
                    <a:lnTo>
                      <a:pt x="1100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381;p20">
                <a:extLst>
                  <a:ext uri="{FF2B5EF4-FFF2-40B4-BE49-F238E27FC236}">
                    <a16:creationId xmlns:a16="http://schemas.microsoft.com/office/drawing/2014/main" id="{2A75216D-ACB4-0747-BFC4-169534474AC9}"/>
                  </a:ext>
                </a:extLst>
              </p:cNvPr>
              <p:cNvSpPr/>
              <p:nvPr/>
            </p:nvSpPr>
            <p:spPr>
              <a:xfrm>
                <a:off x="9491590" y="6568228"/>
                <a:ext cx="36029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3338" extrusionOk="0">
                    <a:moveTo>
                      <a:pt x="1668" y="1"/>
                    </a:moveTo>
                    <a:cubicBezTo>
                      <a:pt x="767" y="1"/>
                      <a:pt x="0" y="735"/>
                      <a:pt x="0" y="1669"/>
                    </a:cubicBezTo>
                    <a:cubicBezTo>
                      <a:pt x="0" y="2569"/>
                      <a:pt x="767" y="3336"/>
                      <a:pt x="1668" y="3336"/>
                    </a:cubicBezTo>
                    <a:cubicBezTo>
                      <a:pt x="1687" y="3337"/>
                      <a:pt x="1706" y="3338"/>
                      <a:pt x="1725" y="3338"/>
                    </a:cubicBezTo>
                    <a:cubicBezTo>
                      <a:pt x="2601" y="3338"/>
                      <a:pt x="3336" y="2583"/>
                      <a:pt x="3336" y="1669"/>
                    </a:cubicBezTo>
                    <a:cubicBezTo>
                      <a:pt x="3336" y="735"/>
                      <a:pt x="2569" y="1"/>
                      <a:pt x="16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9" name="Google Shape;433;p20">
            <a:extLst>
              <a:ext uri="{FF2B5EF4-FFF2-40B4-BE49-F238E27FC236}">
                <a16:creationId xmlns:a16="http://schemas.microsoft.com/office/drawing/2014/main" id="{F168A7B5-944E-2F4A-9AC2-BE0F262305CB}"/>
              </a:ext>
            </a:extLst>
          </p:cNvPr>
          <p:cNvGrpSpPr/>
          <p:nvPr/>
        </p:nvGrpSpPr>
        <p:grpSpPr>
          <a:xfrm>
            <a:off x="732900" y="1725264"/>
            <a:ext cx="2172450" cy="1672589"/>
            <a:chOff x="4888635" y="1085743"/>
            <a:chExt cx="2172450" cy="1672589"/>
          </a:xfrm>
        </p:grpSpPr>
        <p:grpSp>
          <p:nvGrpSpPr>
            <p:cNvPr id="290" name="Google Shape;434;p20">
              <a:extLst>
                <a:ext uri="{FF2B5EF4-FFF2-40B4-BE49-F238E27FC236}">
                  <a16:creationId xmlns:a16="http://schemas.microsoft.com/office/drawing/2014/main" id="{07850304-BE7D-7A46-BE4F-20B70F114197}"/>
                </a:ext>
              </a:extLst>
            </p:cNvPr>
            <p:cNvGrpSpPr/>
            <p:nvPr/>
          </p:nvGrpSpPr>
          <p:grpSpPr>
            <a:xfrm>
              <a:off x="4888635" y="1325800"/>
              <a:ext cx="1512324" cy="1432532"/>
              <a:chOff x="4914410" y="1325800"/>
              <a:chExt cx="1512324" cy="1432532"/>
            </a:xfrm>
          </p:grpSpPr>
          <p:sp>
            <p:nvSpPr>
              <p:cNvPr id="308" name="Google Shape;435;p20">
                <a:extLst>
                  <a:ext uri="{FF2B5EF4-FFF2-40B4-BE49-F238E27FC236}">
                    <a16:creationId xmlns:a16="http://schemas.microsoft.com/office/drawing/2014/main" id="{26D5724C-2111-C345-B0F7-F14648F468B0}"/>
                  </a:ext>
                </a:extLst>
              </p:cNvPr>
              <p:cNvSpPr/>
              <p:nvPr/>
            </p:nvSpPr>
            <p:spPr>
              <a:xfrm>
                <a:off x="4957968" y="1397038"/>
                <a:ext cx="629306" cy="654557"/>
              </a:xfrm>
              <a:custGeom>
                <a:avLst/>
                <a:gdLst/>
                <a:ahLst/>
                <a:cxnLst/>
                <a:rect l="l" t="t" r="r" b="b"/>
                <a:pathLst>
                  <a:path w="36561" h="38028" extrusionOk="0">
                    <a:moveTo>
                      <a:pt x="34125" y="0"/>
                    </a:moveTo>
                    <a:lnTo>
                      <a:pt x="1" y="38027"/>
                    </a:lnTo>
                    <a:lnTo>
                      <a:pt x="2603" y="38027"/>
                    </a:lnTo>
                    <a:lnTo>
                      <a:pt x="36560" y="1301"/>
                    </a:lnTo>
                    <a:lnTo>
                      <a:pt x="341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436;p20">
                <a:extLst>
                  <a:ext uri="{FF2B5EF4-FFF2-40B4-BE49-F238E27FC236}">
                    <a16:creationId xmlns:a16="http://schemas.microsoft.com/office/drawing/2014/main" id="{00CE7587-2839-8B45-9BF1-FC3F3A0BA1D3}"/>
                  </a:ext>
                </a:extLst>
              </p:cNvPr>
              <p:cNvSpPr/>
              <p:nvPr/>
            </p:nvSpPr>
            <p:spPr>
              <a:xfrm>
                <a:off x="4967797" y="1439476"/>
                <a:ext cx="1342403" cy="1318856"/>
              </a:xfrm>
              <a:custGeom>
                <a:avLst/>
                <a:gdLst/>
                <a:ahLst/>
                <a:cxnLst/>
                <a:rect l="l" t="t" r="r" b="b"/>
                <a:pathLst>
                  <a:path w="77990" h="76622" extrusionOk="0">
                    <a:moveTo>
                      <a:pt x="74921" y="0"/>
                    </a:moveTo>
                    <a:lnTo>
                      <a:pt x="0" y="74653"/>
                    </a:lnTo>
                    <a:lnTo>
                      <a:pt x="9340" y="76622"/>
                    </a:lnTo>
                    <a:lnTo>
                      <a:pt x="77989" y="1701"/>
                    </a:lnTo>
                    <a:lnTo>
                      <a:pt x="749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437;p20">
                <a:extLst>
                  <a:ext uri="{FF2B5EF4-FFF2-40B4-BE49-F238E27FC236}">
                    <a16:creationId xmlns:a16="http://schemas.microsoft.com/office/drawing/2014/main" id="{97E2B619-5E8D-5649-8AB6-440DFF1CE93E}"/>
                  </a:ext>
                </a:extLst>
              </p:cNvPr>
              <p:cNvSpPr/>
              <p:nvPr/>
            </p:nvSpPr>
            <p:spPr>
              <a:xfrm>
                <a:off x="4914410" y="1325800"/>
                <a:ext cx="1195993" cy="1236185"/>
              </a:xfrm>
              <a:custGeom>
                <a:avLst/>
                <a:gdLst/>
                <a:ahLst/>
                <a:cxnLst/>
                <a:rect l="l" t="t" r="r" b="b"/>
                <a:pathLst>
                  <a:path w="69484" h="71819" extrusionOk="0">
                    <a:moveTo>
                      <a:pt x="65580" y="0"/>
                    </a:moveTo>
                    <a:lnTo>
                      <a:pt x="0" y="69850"/>
                    </a:lnTo>
                    <a:lnTo>
                      <a:pt x="1368" y="71818"/>
                    </a:lnTo>
                    <a:lnTo>
                      <a:pt x="69483" y="2502"/>
                    </a:lnTo>
                    <a:lnTo>
                      <a:pt x="6558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438;p20">
                <a:extLst>
                  <a:ext uri="{FF2B5EF4-FFF2-40B4-BE49-F238E27FC236}">
                    <a16:creationId xmlns:a16="http://schemas.microsoft.com/office/drawing/2014/main" id="{5351D376-2190-104D-840C-18DCF0722D35}"/>
                  </a:ext>
                </a:extLst>
              </p:cNvPr>
              <p:cNvSpPr/>
              <p:nvPr/>
            </p:nvSpPr>
            <p:spPr>
              <a:xfrm>
                <a:off x="5199161" y="1944092"/>
                <a:ext cx="149869" cy="191799"/>
              </a:xfrm>
              <a:custGeom>
                <a:avLst/>
                <a:gdLst/>
                <a:ahLst/>
                <a:cxnLst/>
                <a:rect l="l" t="t" r="r" b="b"/>
                <a:pathLst>
                  <a:path w="8707" h="11143" extrusionOk="0">
                    <a:moveTo>
                      <a:pt x="1468" y="1"/>
                    </a:moveTo>
                    <a:lnTo>
                      <a:pt x="0" y="268"/>
                    </a:lnTo>
                    <a:lnTo>
                      <a:pt x="1935" y="11142"/>
                    </a:lnTo>
                    <a:lnTo>
                      <a:pt x="8707" y="9908"/>
                    </a:lnTo>
                    <a:lnTo>
                      <a:pt x="8473" y="8674"/>
                    </a:lnTo>
                    <a:lnTo>
                      <a:pt x="3203" y="9641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439;p20">
                <a:extLst>
                  <a:ext uri="{FF2B5EF4-FFF2-40B4-BE49-F238E27FC236}">
                    <a16:creationId xmlns:a16="http://schemas.microsoft.com/office/drawing/2014/main" id="{E84A7BD6-3F0B-9A4C-B4B4-840A66B6FC08}"/>
                  </a:ext>
                </a:extLst>
              </p:cNvPr>
              <p:cNvSpPr/>
              <p:nvPr/>
            </p:nvSpPr>
            <p:spPr>
              <a:xfrm>
                <a:off x="5365640" y="1953472"/>
                <a:ext cx="132657" cy="152055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8834" extrusionOk="0">
                    <a:moveTo>
                      <a:pt x="5638" y="3959"/>
                    </a:moveTo>
                    <a:lnTo>
                      <a:pt x="5672" y="4259"/>
                    </a:lnTo>
                    <a:cubicBezTo>
                      <a:pt x="5838" y="5127"/>
                      <a:pt x="5738" y="5861"/>
                      <a:pt x="5371" y="6461"/>
                    </a:cubicBezTo>
                    <a:cubicBezTo>
                      <a:pt x="5038" y="7095"/>
                      <a:pt x="4471" y="7462"/>
                      <a:pt x="3737" y="7595"/>
                    </a:cubicBezTo>
                    <a:cubicBezTo>
                      <a:pt x="3582" y="7615"/>
                      <a:pt x="3432" y="7626"/>
                      <a:pt x="3289" y="7626"/>
                    </a:cubicBezTo>
                    <a:cubicBezTo>
                      <a:pt x="2940" y="7626"/>
                      <a:pt x="2629" y="7561"/>
                      <a:pt x="2369" y="7395"/>
                    </a:cubicBezTo>
                    <a:cubicBezTo>
                      <a:pt x="2036" y="7162"/>
                      <a:pt x="1802" y="6828"/>
                      <a:pt x="1702" y="6361"/>
                    </a:cubicBezTo>
                    <a:cubicBezTo>
                      <a:pt x="1602" y="5761"/>
                      <a:pt x="1735" y="5294"/>
                      <a:pt x="2102" y="4960"/>
                    </a:cubicBezTo>
                    <a:cubicBezTo>
                      <a:pt x="2469" y="4660"/>
                      <a:pt x="3203" y="4393"/>
                      <a:pt x="4304" y="4193"/>
                    </a:cubicBezTo>
                    <a:lnTo>
                      <a:pt x="5638" y="3959"/>
                    </a:lnTo>
                    <a:close/>
                    <a:moveTo>
                      <a:pt x="3665" y="1"/>
                    </a:moveTo>
                    <a:cubicBezTo>
                      <a:pt x="3356" y="1"/>
                      <a:pt x="3024" y="31"/>
                      <a:pt x="2669" y="90"/>
                    </a:cubicBezTo>
                    <a:cubicBezTo>
                      <a:pt x="2236" y="156"/>
                      <a:pt x="1802" y="290"/>
                      <a:pt x="1369" y="490"/>
                    </a:cubicBezTo>
                    <a:cubicBezTo>
                      <a:pt x="935" y="657"/>
                      <a:pt x="468" y="890"/>
                      <a:pt x="1" y="1157"/>
                    </a:cubicBezTo>
                    <a:lnTo>
                      <a:pt x="234" y="2391"/>
                    </a:lnTo>
                    <a:cubicBezTo>
                      <a:pt x="601" y="2091"/>
                      <a:pt x="1002" y="1858"/>
                      <a:pt x="1435" y="1658"/>
                    </a:cubicBezTo>
                    <a:cubicBezTo>
                      <a:pt x="1836" y="1457"/>
                      <a:pt x="2269" y="1324"/>
                      <a:pt x="2736" y="1257"/>
                    </a:cubicBezTo>
                    <a:cubicBezTo>
                      <a:pt x="2981" y="1213"/>
                      <a:pt x="3211" y="1191"/>
                      <a:pt x="3426" y="1191"/>
                    </a:cubicBezTo>
                    <a:cubicBezTo>
                      <a:pt x="3856" y="1191"/>
                      <a:pt x="4226" y="1280"/>
                      <a:pt x="4537" y="1457"/>
                    </a:cubicBezTo>
                    <a:cubicBezTo>
                      <a:pt x="5004" y="1724"/>
                      <a:pt x="5305" y="2158"/>
                      <a:pt x="5405" y="2758"/>
                    </a:cubicBezTo>
                    <a:lnTo>
                      <a:pt x="5438" y="2892"/>
                    </a:lnTo>
                    <a:lnTo>
                      <a:pt x="3570" y="3225"/>
                    </a:lnTo>
                    <a:cubicBezTo>
                      <a:pt x="2336" y="3459"/>
                      <a:pt x="1469" y="3859"/>
                      <a:pt x="935" y="4426"/>
                    </a:cubicBezTo>
                    <a:cubicBezTo>
                      <a:pt x="401" y="4993"/>
                      <a:pt x="234" y="5761"/>
                      <a:pt x="401" y="6661"/>
                    </a:cubicBezTo>
                    <a:cubicBezTo>
                      <a:pt x="535" y="7462"/>
                      <a:pt x="902" y="8029"/>
                      <a:pt x="1469" y="8429"/>
                    </a:cubicBezTo>
                    <a:cubicBezTo>
                      <a:pt x="1873" y="8691"/>
                      <a:pt x="2345" y="8834"/>
                      <a:pt x="2885" y="8834"/>
                    </a:cubicBezTo>
                    <a:cubicBezTo>
                      <a:pt x="3103" y="8834"/>
                      <a:pt x="3331" y="8811"/>
                      <a:pt x="3570" y="8763"/>
                    </a:cubicBezTo>
                    <a:cubicBezTo>
                      <a:pt x="4237" y="8663"/>
                      <a:pt x="4771" y="8429"/>
                      <a:pt x="5205" y="8129"/>
                    </a:cubicBezTo>
                    <a:cubicBezTo>
                      <a:pt x="5605" y="7795"/>
                      <a:pt x="5938" y="7362"/>
                      <a:pt x="6139" y="6795"/>
                    </a:cubicBezTo>
                    <a:lnTo>
                      <a:pt x="6372" y="8062"/>
                    </a:lnTo>
                    <a:lnTo>
                      <a:pt x="7706" y="7795"/>
                    </a:lnTo>
                    <a:lnTo>
                      <a:pt x="6872" y="3159"/>
                    </a:lnTo>
                    <a:cubicBezTo>
                      <a:pt x="6639" y="1924"/>
                      <a:pt x="6172" y="1024"/>
                      <a:pt x="5505" y="523"/>
                    </a:cubicBezTo>
                    <a:cubicBezTo>
                      <a:pt x="5011" y="171"/>
                      <a:pt x="4402" y="1"/>
                      <a:pt x="36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440;p20">
                <a:extLst>
                  <a:ext uri="{FF2B5EF4-FFF2-40B4-BE49-F238E27FC236}">
                    <a16:creationId xmlns:a16="http://schemas.microsoft.com/office/drawing/2014/main" id="{89E30AA9-09E1-5E44-AA16-AFDA9A7C52C5}"/>
                  </a:ext>
                </a:extLst>
              </p:cNvPr>
              <p:cNvSpPr/>
              <p:nvPr/>
            </p:nvSpPr>
            <p:spPr>
              <a:xfrm>
                <a:off x="5517215" y="1892426"/>
                <a:ext cx="113121" cy="177685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10323" extrusionOk="0">
                    <a:moveTo>
                      <a:pt x="1935" y="1"/>
                    </a:moveTo>
                    <a:lnTo>
                      <a:pt x="567" y="234"/>
                    </a:lnTo>
                    <a:lnTo>
                      <a:pt x="1001" y="2569"/>
                    </a:lnTo>
                    <a:lnTo>
                      <a:pt x="0" y="2736"/>
                    </a:lnTo>
                    <a:lnTo>
                      <a:pt x="200" y="3770"/>
                    </a:lnTo>
                    <a:lnTo>
                      <a:pt x="1168" y="3603"/>
                    </a:lnTo>
                    <a:lnTo>
                      <a:pt x="1968" y="8040"/>
                    </a:lnTo>
                    <a:cubicBezTo>
                      <a:pt x="2168" y="9041"/>
                      <a:pt x="2469" y="9708"/>
                      <a:pt x="2936" y="10041"/>
                    </a:cubicBezTo>
                    <a:cubicBezTo>
                      <a:pt x="3223" y="10226"/>
                      <a:pt x="3625" y="10323"/>
                      <a:pt x="4124" y="10323"/>
                    </a:cubicBezTo>
                    <a:cubicBezTo>
                      <a:pt x="4436" y="10323"/>
                      <a:pt x="4786" y="10285"/>
                      <a:pt x="5171" y="10208"/>
                    </a:cubicBezTo>
                    <a:lnTo>
                      <a:pt x="6572" y="9975"/>
                    </a:lnTo>
                    <a:lnTo>
                      <a:pt x="6371" y="8841"/>
                    </a:lnTo>
                    <a:lnTo>
                      <a:pt x="4970" y="9107"/>
                    </a:lnTo>
                    <a:cubicBezTo>
                      <a:pt x="4770" y="9145"/>
                      <a:pt x="4589" y="9164"/>
                      <a:pt x="4430" y="9164"/>
                    </a:cubicBezTo>
                    <a:cubicBezTo>
                      <a:pt x="4165" y="9164"/>
                      <a:pt x="3961" y="9112"/>
                      <a:pt x="3836" y="9007"/>
                    </a:cubicBezTo>
                    <a:cubicBezTo>
                      <a:pt x="3603" y="8874"/>
                      <a:pt x="3436" y="8440"/>
                      <a:pt x="3336" y="7773"/>
                    </a:cubicBezTo>
                    <a:lnTo>
                      <a:pt x="2535" y="3370"/>
                    </a:lnTo>
                    <a:lnTo>
                      <a:pt x="5271" y="2870"/>
                    </a:lnTo>
                    <a:lnTo>
                      <a:pt x="5104" y="1835"/>
                    </a:lnTo>
                    <a:lnTo>
                      <a:pt x="2335" y="2336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441;p20">
                <a:extLst>
                  <a:ext uri="{FF2B5EF4-FFF2-40B4-BE49-F238E27FC236}">
                    <a16:creationId xmlns:a16="http://schemas.microsoft.com/office/drawing/2014/main" id="{05E45831-EB69-154D-911A-E785901B71CD}"/>
                  </a:ext>
                </a:extLst>
              </p:cNvPr>
              <p:cNvSpPr/>
              <p:nvPr/>
            </p:nvSpPr>
            <p:spPr>
              <a:xfrm>
                <a:off x="5648102" y="1900325"/>
                <a:ext cx="140110" cy="149921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8710" extrusionOk="0">
                    <a:moveTo>
                      <a:pt x="4134" y="1173"/>
                    </a:moveTo>
                    <a:cubicBezTo>
                      <a:pt x="4604" y="1173"/>
                      <a:pt x="5016" y="1298"/>
                      <a:pt x="5371" y="1577"/>
                    </a:cubicBezTo>
                    <a:cubicBezTo>
                      <a:pt x="5871" y="1944"/>
                      <a:pt x="6172" y="2511"/>
                      <a:pt x="6305" y="3244"/>
                    </a:cubicBezTo>
                    <a:lnTo>
                      <a:pt x="1535" y="4112"/>
                    </a:lnTo>
                    <a:cubicBezTo>
                      <a:pt x="1468" y="3311"/>
                      <a:pt x="1635" y="2677"/>
                      <a:pt x="2002" y="2177"/>
                    </a:cubicBezTo>
                    <a:cubicBezTo>
                      <a:pt x="2369" y="1677"/>
                      <a:pt x="2936" y="1343"/>
                      <a:pt x="3670" y="1210"/>
                    </a:cubicBezTo>
                    <a:cubicBezTo>
                      <a:pt x="3830" y="1186"/>
                      <a:pt x="3985" y="1173"/>
                      <a:pt x="4134" y="1173"/>
                    </a:cubicBezTo>
                    <a:close/>
                    <a:moveTo>
                      <a:pt x="4259" y="1"/>
                    </a:moveTo>
                    <a:cubicBezTo>
                      <a:pt x="4008" y="1"/>
                      <a:pt x="3745" y="26"/>
                      <a:pt x="3470" y="76"/>
                    </a:cubicBezTo>
                    <a:cubicBezTo>
                      <a:pt x="2236" y="309"/>
                      <a:pt x="1335" y="876"/>
                      <a:pt x="768" y="1777"/>
                    </a:cubicBezTo>
                    <a:cubicBezTo>
                      <a:pt x="167" y="2711"/>
                      <a:pt x="1" y="3812"/>
                      <a:pt x="234" y="5146"/>
                    </a:cubicBezTo>
                    <a:cubicBezTo>
                      <a:pt x="468" y="6447"/>
                      <a:pt x="1035" y="7414"/>
                      <a:pt x="1935" y="8015"/>
                    </a:cubicBezTo>
                    <a:cubicBezTo>
                      <a:pt x="2594" y="8478"/>
                      <a:pt x="3359" y="8709"/>
                      <a:pt x="4230" y="8709"/>
                    </a:cubicBezTo>
                    <a:cubicBezTo>
                      <a:pt x="4552" y="8709"/>
                      <a:pt x="4887" y="8678"/>
                      <a:pt x="5238" y="8615"/>
                    </a:cubicBezTo>
                    <a:cubicBezTo>
                      <a:pt x="5738" y="8515"/>
                      <a:pt x="6238" y="8382"/>
                      <a:pt x="6739" y="8181"/>
                    </a:cubicBezTo>
                    <a:cubicBezTo>
                      <a:pt x="7239" y="7981"/>
                      <a:pt x="7673" y="7714"/>
                      <a:pt x="8140" y="7447"/>
                    </a:cubicBezTo>
                    <a:lnTo>
                      <a:pt x="7906" y="6180"/>
                    </a:lnTo>
                    <a:cubicBezTo>
                      <a:pt x="7473" y="6513"/>
                      <a:pt x="7039" y="6780"/>
                      <a:pt x="6572" y="7014"/>
                    </a:cubicBezTo>
                    <a:cubicBezTo>
                      <a:pt x="6105" y="7214"/>
                      <a:pt x="5605" y="7347"/>
                      <a:pt x="5104" y="7447"/>
                    </a:cubicBezTo>
                    <a:cubicBezTo>
                      <a:pt x="4828" y="7499"/>
                      <a:pt x="4568" y="7525"/>
                      <a:pt x="4323" y="7525"/>
                    </a:cubicBezTo>
                    <a:cubicBezTo>
                      <a:pt x="3769" y="7525"/>
                      <a:pt x="3296" y="7391"/>
                      <a:pt x="2903" y="7114"/>
                    </a:cubicBezTo>
                    <a:cubicBezTo>
                      <a:pt x="2302" y="6714"/>
                      <a:pt x="1902" y="6046"/>
                      <a:pt x="1702" y="5146"/>
                    </a:cubicBezTo>
                    <a:lnTo>
                      <a:pt x="7840" y="4045"/>
                    </a:lnTo>
                    <a:lnTo>
                      <a:pt x="7739" y="3378"/>
                    </a:lnTo>
                    <a:cubicBezTo>
                      <a:pt x="7506" y="2177"/>
                      <a:pt x="7006" y="1276"/>
                      <a:pt x="6238" y="676"/>
                    </a:cubicBezTo>
                    <a:cubicBezTo>
                      <a:pt x="5663" y="226"/>
                      <a:pt x="5013" y="1"/>
                      <a:pt x="42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442;p20">
                <a:extLst>
                  <a:ext uri="{FF2B5EF4-FFF2-40B4-BE49-F238E27FC236}">
                    <a16:creationId xmlns:a16="http://schemas.microsoft.com/office/drawing/2014/main" id="{0886B531-C56C-7749-AFBF-19136985D7E1}"/>
                  </a:ext>
                </a:extLst>
              </p:cNvPr>
              <p:cNvSpPr/>
              <p:nvPr/>
            </p:nvSpPr>
            <p:spPr>
              <a:xfrm>
                <a:off x="5816888" y="1871188"/>
                <a:ext cx="122312" cy="152744"/>
              </a:xfrm>
              <a:custGeom>
                <a:avLst/>
                <a:gdLst/>
                <a:ahLst/>
                <a:cxnLst/>
                <a:rect l="l" t="t" r="r" b="b"/>
                <a:pathLst>
                  <a:path w="7106" h="8874" extrusionOk="0">
                    <a:moveTo>
                      <a:pt x="4237" y="1"/>
                    </a:moveTo>
                    <a:cubicBezTo>
                      <a:pt x="3770" y="1"/>
                      <a:pt x="3303" y="34"/>
                      <a:pt x="2836" y="134"/>
                    </a:cubicBezTo>
                    <a:cubicBezTo>
                      <a:pt x="1835" y="301"/>
                      <a:pt x="1101" y="668"/>
                      <a:pt x="634" y="1168"/>
                    </a:cubicBezTo>
                    <a:cubicBezTo>
                      <a:pt x="134" y="1702"/>
                      <a:pt x="1" y="2336"/>
                      <a:pt x="134" y="3103"/>
                    </a:cubicBezTo>
                    <a:cubicBezTo>
                      <a:pt x="234" y="3737"/>
                      <a:pt x="501" y="4204"/>
                      <a:pt x="935" y="4504"/>
                    </a:cubicBezTo>
                    <a:cubicBezTo>
                      <a:pt x="1368" y="4771"/>
                      <a:pt x="2035" y="4937"/>
                      <a:pt x="2869" y="4971"/>
                    </a:cubicBezTo>
                    <a:lnTo>
                      <a:pt x="3370" y="5004"/>
                    </a:lnTo>
                    <a:cubicBezTo>
                      <a:pt x="4237" y="5038"/>
                      <a:pt x="4804" y="5104"/>
                      <a:pt x="5071" y="5271"/>
                    </a:cubicBezTo>
                    <a:cubicBezTo>
                      <a:pt x="5371" y="5404"/>
                      <a:pt x="5538" y="5671"/>
                      <a:pt x="5605" y="6038"/>
                    </a:cubicBezTo>
                    <a:cubicBezTo>
                      <a:pt x="5671" y="6439"/>
                      <a:pt x="5571" y="6772"/>
                      <a:pt x="5271" y="7039"/>
                    </a:cubicBezTo>
                    <a:cubicBezTo>
                      <a:pt x="4971" y="7306"/>
                      <a:pt x="4504" y="7506"/>
                      <a:pt x="3870" y="7639"/>
                    </a:cubicBezTo>
                    <a:cubicBezTo>
                      <a:pt x="3528" y="7688"/>
                      <a:pt x="3168" y="7719"/>
                      <a:pt x="2804" y="7719"/>
                    </a:cubicBezTo>
                    <a:cubicBezTo>
                      <a:pt x="2670" y="7719"/>
                      <a:pt x="2536" y="7715"/>
                      <a:pt x="2402" y="7706"/>
                    </a:cubicBezTo>
                    <a:cubicBezTo>
                      <a:pt x="1902" y="7639"/>
                      <a:pt x="1368" y="7539"/>
                      <a:pt x="835" y="7373"/>
                    </a:cubicBezTo>
                    <a:lnTo>
                      <a:pt x="835" y="7373"/>
                    </a:lnTo>
                    <a:lnTo>
                      <a:pt x="1068" y="8740"/>
                    </a:lnTo>
                    <a:cubicBezTo>
                      <a:pt x="1635" y="8840"/>
                      <a:pt x="2169" y="8874"/>
                      <a:pt x="2636" y="8874"/>
                    </a:cubicBezTo>
                    <a:cubicBezTo>
                      <a:pt x="3136" y="8874"/>
                      <a:pt x="3603" y="8840"/>
                      <a:pt x="4037" y="8740"/>
                    </a:cubicBezTo>
                    <a:cubicBezTo>
                      <a:pt x="5071" y="8573"/>
                      <a:pt x="5871" y="8206"/>
                      <a:pt x="6372" y="7639"/>
                    </a:cubicBezTo>
                    <a:cubicBezTo>
                      <a:pt x="6906" y="7106"/>
                      <a:pt x="7106" y="6439"/>
                      <a:pt x="6972" y="5671"/>
                    </a:cubicBezTo>
                    <a:cubicBezTo>
                      <a:pt x="6839" y="5004"/>
                      <a:pt x="6539" y="4537"/>
                      <a:pt x="6072" y="4237"/>
                    </a:cubicBezTo>
                    <a:cubicBezTo>
                      <a:pt x="5605" y="3937"/>
                      <a:pt x="4871" y="3770"/>
                      <a:pt x="3903" y="3737"/>
                    </a:cubicBezTo>
                    <a:lnTo>
                      <a:pt x="3403" y="3737"/>
                    </a:lnTo>
                    <a:cubicBezTo>
                      <a:pt x="2669" y="3703"/>
                      <a:pt x="2169" y="3603"/>
                      <a:pt x="1902" y="3470"/>
                    </a:cubicBezTo>
                    <a:cubicBezTo>
                      <a:pt x="1635" y="3336"/>
                      <a:pt x="1468" y="3103"/>
                      <a:pt x="1402" y="2803"/>
                    </a:cubicBezTo>
                    <a:cubicBezTo>
                      <a:pt x="1335" y="2402"/>
                      <a:pt x="1435" y="2069"/>
                      <a:pt x="1735" y="1802"/>
                    </a:cubicBezTo>
                    <a:cubicBezTo>
                      <a:pt x="2035" y="1535"/>
                      <a:pt x="2502" y="1335"/>
                      <a:pt x="3170" y="1235"/>
                    </a:cubicBezTo>
                    <a:cubicBezTo>
                      <a:pt x="3603" y="1135"/>
                      <a:pt x="4037" y="1135"/>
                      <a:pt x="4470" y="1135"/>
                    </a:cubicBezTo>
                    <a:cubicBezTo>
                      <a:pt x="4904" y="1168"/>
                      <a:pt x="5304" y="1235"/>
                      <a:pt x="5738" y="1368"/>
                    </a:cubicBezTo>
                    <a:lnTo>
                      <a:pt x="5505" y="101"/>
                    </a:lnTo>
                    <a:cubicBezTo>
                      <a:pt x="5104" y="34"/>
                      <a:pt x="4671" y="1"/>
                      <a:pt x="42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443;p20">
                <a:extLst>
                  <a:ext uri="{FF2B5EF4-FFF2-40B4-BE49-F238E27FC236}">
                    <a16:creationId xmlns:a16="http://schemas.microsoft.com/office/drawing/2014/main" id="{B1A246FB-2B7E-3842-A141-C281AF4719FC}"/>
                  </a:ext>
                </a:extLst>
              </p:cNvPr>
              <p:cNvSpPr/>
              <p:nvPr/>
            </p:nvSpPr>
            <p:spPr>
              <a:xfrm>
                <a:off x="5951802" y="1814358"/>
                <a:ext cx="113121" cy="177667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10322" extrusionOk="0">
                    <a:moveTo>
                      <a:pt x="1935" y="0"/>
                    </a:moveTo>
                    <a:lnTo>
                      <a:pt x="568" y="234"/>
                    </a:lnTo>
                    <a:lnTo>
                      <a:pt x="1001" y="2569"/>
                    </a:lnTo>
                    <a:lnTo>
                      <a:pt x="1" y="2736"/>
                    </a:lnTo>
                    <a:lnTo>
                      <a:pt x="201" y="3770"/>
                    </a:lnTo>
                    <a:lnTo>
                      <a:pt x="1168" y="3603"/>
                    </a:lnTo>
                    <a:lnTo>
                      <a:pt x="1969" y="8006"/>
                    </a:lnTo>
                    <a:cubicBezTo>
                      <a:pt x="2169" y="9040"/>
                      <a:pt x="2469" y="9707"/>
                      <a:pt x="2936" y="10041"/>
                    </a:cubicBezTo>
                    <a:cubicBezTo>
                      <a:pt x="3224" y="10226"/>
                      <a:pt x="3625" y="10322"/>
                      <a:pt x="4132" y="10322"/>
                    </a:cubicBezTo>
                    <a:cubicBezTo>
                      <a:pt x="4449" y="10322"/>
                      <a:pt x="4807" y="10284"/>
                      <a:pt x="5204" y="10208"/>
                    </a:cubicBezTo>
                    <a:lnTo>
                      <a:pt x="6572" y="9974"/>
                    </a:lnTo>
                    <a:lnTo>
                      <a:pt x="6372" y="8840"/>
                    </a:lnTo>
                    <a:lnTo>
                      <a:pt x="5004" y="9107"/>
                    </a:lnTo>
                    <a:cubicBezTo>
                      <a:pt x="4791" y="9144"/>
                      <a:pt x="4602" y="9163"/>
                      <a:pt x="4438" y="9163"/>
                    </a:cubicBezTo>
                    <a:cubicBezTo>
                      <a:pt x="4165" y="9163"/>
                      <a:pt x="3962" y="9111"/>
                      <a:pt x="3837" y="9007"/>
                    </a:cubicBezTo>
                    <a:cubicBezTo>
                      <a:pt x="3603" y="8840"/>
                      <a:pt x="3436" y="8440"/>
                      <a:pt x="3336" y="7772"/>
                    </a:cubicBezTo>
                    <a:lnTo>
                      <a:pt x="2536" y="3369"/>
                    </a:lnTo>
                    <a:lnTo>
                      <a:pt x="5304" y="2869"/>
                    </a:lnTo>
                    <a:lnTo>
                      <a:pt x="5104" y="1802"/>
                    </a:lnTo>
                    <a:lnTo>
                      <a:pt x="2336" y="2302"/>
                    </a:lnTo>
                    <a:lnTo>
                      <a:pt x="19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444;p20">
                <a:extLst>
                  <a:ext uri="{FF2B5EF4-FFF2-40B4-BE49-F238E27FC236}">
                    <a16:creationId xmlns:a16="http://schemas.microsoft.com/office/drawing/2014/main" id="{B92A721F-5378-F74D-B3B7-3428377C5C09}"/>
                  </a:ext>
                </a:extLst>
              </p:cNvPr>
              <p:cNvSpPr/>
              <p:nvPr/>
            </p:nvSpPr>
            <p:spPr>
              <a:xfrm>
                <a:off x="5146341" y="1526734"/>
                <a:ext cx="1008807" cy="717710"/>
              </a:xfrm>
              <a:custGeom>
                <a:avLst/>
                <a:gdLst/>
                <a:ahLst/>
                <a:cxnLst/>
                <a:rect l="l" t="t" r="r" b="b"/>
                <a:pathLst>
                  <a:path w="58609" h="41697" extrusionOk="0">
                    <a:moveTo>
                      <a:pt x="53872" y="0"/>
                    </a:moveTo>
                    <a:lnTo>
                      <a:pt x="0" y="2369"/>
                    </a:lnTo>
                    <a:lnTo>
                      <a:pt x="134" y="41697"/>
                    </a:lnTo>
                    <a:lnTo>
                      <a:pt x="58609" y="27286"/>
                    </a:lnTo>
                    <a:lnTo>
                      <a:pt x="53872" y="0"/>
                    </a:lnTo>
                    <a:close/>
                  </a:path>
                </a:pathLst>
              </a:custGeom>
              <a:solidFill>
                <a:srgbClr val="FA81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445;p20">
                <a:extLst>
                  <a:ext uri="{FF2B5EF4-FFF2-40B4-BE49-F238E27FC236}">
                    <a16:creationId xmlns:a16="http://schemas.microsoft.com/office/drawing/2014/main" id="{8C3E9D74-904C-0C41-B02F-188F9FD3EFBF}"/>
                  </a:ext>
                </a:extLst>
              </p:cNvPr>
              <p:cNvSpPr/>
              <p:nvPr/>
            </p:nvSpPr>
            <p:spPr>
              <a:xfrm>
                <a:off x="5359324" y="1752934"/>
                <a:ext cx="205001" cy="254366"/>
              </a:xfrm>
              <a:custGeom>
                <a:avLst/>
                <a:gdLst/>
                <a:ahLst/>
                <a:cxnLst/>
                <a:rect l="l" t="t" r="r" b="b"/>
                <a:pathLst>
                  <a:path w="11910" h="14778" extrusionOk="0">
                    <a:moveTo>
                      <a:pt x="10475" y="0"/>
                    </a:moveTo>
                    <a:lnTo>
                      <a:pt x="8607" y="167"/>
                    </a:lnTo>
                    <a:lnTo>
                      <a:pt x="9208" y="5804"/>
                    </a:lnTo>
                    <a:lnTo>
                      <a:pt x="2469" y="6505"/>
                    </a:lnTo>
                    <a:lnTo>
                      <a:pt x="1869" y="901"/>
                    </a:lnTo>
                    <a:lnTo>
                      <a:pt x="1" y="1067"/>
                    </a:lnTo>
                    <a:lnTo>
                      <a:pt x="1435" y="14777"/>
                    </a:lnTo>
                    <a:lnTo>
                      <a:pt x="3303" y="14610"/>
                    </a:lnTo>
                    <a:lnTo>
                      <a:pt x="2603" y="8072"/>
                    </a:lnTo>
                    <a:lnTo>
                      <a:pt x="9374" y="7372"/>
                    </a:lnTo>
                    <a:lnTo>
                      <a:pt x="10041" y="13877"/>
                    </a:lnTo>
                    <a:lnTo>
                      <a:pt x="11909" y="13710"/>
                    </a:lnTo>
                    <a:lnTo>
                      <a:pt x="10475" y="0"/>
                    </a:lnTo>
                    <a:close/>
                  </a:path>
                </a:pathLst>
              </a:custGeom>
              <a:solidFill>
                <a:srgbClr val="FA81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446;p20">
                <a:extLst>
                  <a:ext uri="{FF2B5EF4-FFF2-40B4-BE49-F238E27FC236}">
                    <a16:creationId xmlns:a16="http://schemas.microsoft.com/office/drawing/2014/main" id="{0EEB5CE5-9068-F042-BA7E-33D483F3A89E}"/>
                  </a:ext>
                </a:extLst>
              </p:cNvPr>
              <p:cNvSpPr/>
              <p:nvPr/>
            </p:nvSpPr>
            <p:spPr>
              <a:xfrm>
                <a:off x="5611942" y="1729768"/>
                <a:ext cx="226224" cy="246156"/>
              </a:xfrm>
              <a:custGeom>
                <a:avLst/>
                <a:gdLst/>
                <a:ahLst/>
                <a:cxnLst/>
                <a:rect l="l" t="t" r="r" b="b"/>
                <a:pathLst>
                  <a:path w="13143" h="14301" extrusionOk="0">
                    <a:moveTo>
                      <a:pt x="6523" y="1520"/>
                    </a:moveTo>
                    <a:cubicBezTo>
                      <a:pt x="7634" y="1520"/>
                      <a:pt x="8592" y="1903"/>
                      <a:pt x="9373" y="2714"/>
                    </a:cubicBezTo>
                    <a:cubicBezTo>
                      <a:pt x="10241" y="3648"/>
                      <a:pt x="10774" y="4949"/>
                      <a:pt x="10975" y="6683"/>
                    </a:cubicBezTo>
                    <a:cubicBezTo>
                      <a:pt x="11141" y="8418"/>
                      <a:pt x="10908" y="9819"/>
                      <a:pt x="10207" y="10920"/>
                    </a:cubicBezTo>
                    <a:cubicBezTo>
                      <a:pt x="9540" y="11987"/>
                      <a:pt x="8506" y="12621"/>
                      <a:pt x="7172" y="12754"/>
                    </a:cubicBezTo>
                    <a:cubicBezTo>
                      <a:pt x="6996" y="12772"/>
                      <a:pt x="6823" y="12781"/>
                      <a:pt x="6653" y="12781"/>
                    </a:cubicBezTo>
                    <a:cubicBezTo>
                      <a:pt x="5542" y="12781"/>
                      <a:pt x="4584" y="12397"/>
                      <a:pt x="3803" y="11587"/>
                    </a:cubicBezTo>
                    <a:cubicBezTo>
                      <a:pt x="2902" y="10653"/>
                      <a:pt x="2368" y="9352"/>
                      <a:pt x="2202" y="7617"/>
                    </a:cubicBezTo>
                    <a:cubicBezTo>
                      <a:pt x="2002" y="5883"/>
                      <a:pt x="2268" y="4482"/>
                      <a:pt x="2936" y="3381"/>
                    </a:cubicBezTo>
                    <a:cubicBezTo>
                      <a:pt x="3636" y="2313"/>
                      <a:pt x="4670" y="1680"/>
                      <a:pt x="6004" y="1546"/>
                    </a:cubicBezTo>
                    <a:cubicBezTo>
                      <a:pt x="6181" y="1529"/>
                      <a:pt x="6354" y="1520"/>
                      <a:pt x="6523" y="1520"/>
                    </a:cubicBezTo>
                    <a:close/>
                    <a:moveTo>
                      <a:pt x="6683" y="0"/>
                    </a:moveTo>
                    <a:cubicBezTo>
                      <a:pt x="6408" y="0"/>
                      <a:pt x="6127" y="15"/>
                      <a:pt x="5838" y="45"/>
                    </a:cubicBezTo>
                    <a:cubicBezTo>
                      <a:pt x="3936" y="245"/>
                      <a:pt x="2435" y="1046"/>
                      <a:pt x="1434" y="2447"/>
                    </a:cubicBezTo>
                    <a:cubicBezTo>
                      <a:pt x="400" y="3848"/>
                      <a:pt x="0" y="5649"/>
                      <a:pt x="234" y="7817"/>
                    </a:cubicBezTo>
                    <a:cubicBezTo>
                      <a:pt x="467" y="9986"/>
                      <a:pt x="1201" y="11653"/>
                      <a:pt x="2502" y="12821"/>
                    </a:cubicBezTo>
                    <a:cubicBezTo>
                      <a:pt x="3608" y="13814"/>
                      <a:pt x="4932" y="14300"/>
                      <a:pt x="6494" y="14300"/>
                    </a:cubicBezTo>
                    <a:cubicBezTo>
                      <a:pt x="6768" y="14300"/>
                      <a:pt x="7050" y="14285"/>
                      <a:pt x="7339" y="14255"/>
                    </a:cubicBezTo>
                    <a:cubicBezTo>
                      <a:pt x="9240" y="14055"/>
                      <a:pt x="10708" y="13255"/>
                      <a:pt x="11742" y="11854"/>
                    </a:cubicBezTo>
                    <a:cubicBezTo>
                      <a:pt x="12743" y="10453"/>
                      <a:pt x="13143" y="8651"/>
                      <a:pt x="12943" y="6483"/>
                    </a:cubicBezTo>
                    <a:cubicBezTo>
                      <a:pt x="12709" y="4315"/>
                      <a:pt x="11942" y="2647"/>
                      <a:pt x="10674" y="1479"/>
                    </a:cubicBezTo>
                    <a:cubicBezTo>
                      <a:pt x="9568" y="486"/>
                      <a:pt x="8244" y="0"/>
                      <a:pt x="6683" y="0"/>
                    </a:cubicBezTo>
                    <a:close/>
                  </a:path>
                </a:pathLst>
              </a:custGeom>
              <a:solidFill>
                <a:srgbClr val="FA81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447;p20">
                <a:extLst>
                  <a:ext uri="{FF2B5EF4-FFF2-40B4-BE49-F238E27FC236}">
                    <a16:creationId xmlns:a16="http://schemas.microsoft.com/office/drawing/2014/main" id="{F5EB5E41-34F3-AA46-B3EA-FA5204F6560D}"/>
                  </a:ext>
                </a:extLst>
              </p:cNvPr>
              <p:cNvSpPr/>
              <p:nvPr/>
            </p:nvSpPr>
            <p:spPr>
              <a:xfrm>
                <a:off x="5853632" y="1698961"/>
                <a:ext cx="202126" cy="24863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14445" extrusionOk="0">
                    <a:moveTo>
                      <a:pt x="11609" y="0"/>
                    </a:moveTo>
                    <a:lnTo>
                      <a:pt x="0" y="1235"/>
                    </a:lnTo>
                    <a:lnTo>
                      <a:pt x="167" y="2769"/>
                    </a:lnTo>
                    <a:lnTo>
                      <a:pt x="5037" y="2269"/>
                    </a:lnTo>
                    <a:lnTo>
                      <a:pt x="6305" y="14444"/>
                    </a:lnTo>
                    <a:lnTo>
                      <a:pt x="8173" y="14244"/>
                    </a:lnTo>
                    <a:lnTo>
                      <a:pt x="6905" y="2069"/>
                    </a:lnTo>
                    <a:lnTo>
                      <a:pt x="11742" y="1568"/>
                    </a:lnTo>
                    <a:lnTo>
                      <a:pt x="11609" y="0"/>
                    </a:lnTo>
                    <a:close/>
                  </a:path>
                </a:pathLst>
              </a:custGeom>
              <a:solidFill>
                <a:srgbClr val="FA81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448;p20">
                <a:extLst>
                  <a:ext uri="{FF2B5EF4-FFF2-40B4-BE49-F238E27FC236}">
                    <a16:creationId xmlns:a16="http://schemas.microsoft.com/office/drawing/2014/main" id="{26FD233D-36DF-2348-A8E5-B2C1BB1C2481}"/>
                  </a:ext>
                </a:extLst>
              </p:cNvPr>
              <p:cNvSpPr/>
              <p:nvPr/>
            </p:nvSpPr>
            <p:spPr>
              <a:xfrm>
                <a:off x="5269690" y="1739148"/>
                <a:ext cx="204416" cy="254366"/>
              </a:xfrm>
              <a:custGeom>
                <a:avLst/>
                <a:gdLst/>
                <a:ahLst/>
                <a:cxnLst/>
                <a:rect l="l" t="t" r="r" b="b"/>
                <a:pathLst>
                  <a:path w="11876" h="14778" extrusionOk="0">
                    <a:moveTo>
                      <a:pt x="10441" y="0"/>
                    </a:moveTo>
                    <a:lnTo>
                      <a:pt x="8573" y="167"/>
                    </a:lnTo>
                    <a:lnTo>
                      <a:pt x="9174" y="5805"/>
                    </a:lnTo>
                    <a:lnTo>
                      <a:pt x="2436" y="6505"/>
                    </a:lnTo>
                    <a:lnTo>
                      <a:pt x="1835" y="868"/>
                    </a:lnTo>
                    <a:lnTo>
                      <a:pt x="1" y="1068"/>
                    </a:lnTo>
                    <a:lnTo>
                      <a:pt x="1435" y="14778"/>
                    </a:lnTo>
                    <a:lnTo>
                      <a:pt x="3270" y="14578"/>
                    </a:lnTo>
                    <a:lnTo>
                      <a:pt x="2603" y="8073"/>
                    </a:lnTo>
                    <a:lnTo>
                      <a:pt x="9341" y="7372"/>
                    </a:lnTo>
                    <a:lnTo>
                      <a:pt x="10008" y="13877"/>
                    </a:lnTo>
                    <a:lnTo>
                      <a:pt x="11876" y="13710"/>
                    </a:lnTo>
                    <a:lnTo>
                      <a:pt x="104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449;p20">
                <a:extLst>
                  <a:ext uri="{FF2B5EF4-FFF2-40B4-BE49-F238E27FC236}">
                    <a16:creationId xmlns:a16="http://schemas.microsoft.com/office/drawing/2014/main" id="{AFC867E6-EF13-1343-9418-AF80B519A2F6}"/>
                  </a:ext>
                </a:extLst>
              </p:cNvPr>
              <p:cNvSpPr/>
              <p:nvPr/>
            </p:nvSpPr>
            <p:spPr>
              <a:xfrm>
                <a:off x="5503241" y="1715982"/>
                <a:ext cx="226241" cy="246156"/>
              </a:xfrm>
              <a:custGeom>
                <a:avLst/>
                <a:gdLst/>
                <a:ahLst/>
                <a:cxnLst/>
                <a:rect l="l" t="t" r="r" b="b"/>
                <a:pathLst>
                  <a:path w="13144" h="14301" extrusionOk="0">
                    <a:moveTo>
                      <a:pt x="6500" y="1520"/>
                    </a:moveTo>
                    <a:cubicBezTo>
                      <a:pt x="7627" y="1520"/>
                      <a:pt x="8559" y="1904"/>
                      <a:pt x="9341" y="2714"/>
                    </a:cubicBezTo>
                    <a:cubicBezTo>
                      <a:pt x="10241" y="3648"/>
                      <a:pt x="10775" y="4949"/>
                      <a:pt x="10942" y="6684"/>
                    </a:cubicBezTo>
                    <a:cubicBezTo>
                      <a:pt x="11142" y="8418"/>
                      <a:pt x="10875" y="9819"/>
                      <a:pt x="10175" y="10920"/>
                    </a:cubicBezTo>
                    <a:cubicBezTo>
                      <a:pt x="9508" y="11987"/>
                      <a:pt x="8507" y="12621"/>
                      <a:pt x="7139" y="12755"/>
                    </a:cubicBezTo>
                    <a:cubicBezTo>
                      <a:pt x="6972" y="12771"/>
                      <a:pt x="6808" y="12780"/>
                      <a:pt x="6646" y="12780"/>
                    </a:cubicBezTo>
                    <a:cubicBezTo>
                      <a:pt x="5524" y="12780"/>
                      <a:pt x="4558" y="12375"/>
                      <a:pt x="3770" y="11587"/>
                    </a:cubicBezTo>
                    <a:cubicBezTo>
                      <a:pt x="2903" y="10653"/>
                      <a:pt x="2336" y="9319"/>
                      <a:pt x="2169" y="7618"/>
                    </a:cubicBezTo>
                    <a:cubicBezTo>
                      <a:pt x="2002" y="5883"/>
                      <a:pt x="2236" y="4482"/>
                      <a:pt x="2936" y="3381"/>
                    </a:cubicBezTo>
                    <a:cubicBezTo>
                      <a:pt x="3603" y="2280"/>
                      <a:pt x="4637" y="1680"/>
                      <a:pt x="5972" y="1547"/>
                    </a:cubicBezTo>
                    <a:cubicBezTo>
                      <a:pt x="6153" y="1529"/>
                      <a:pt x="6329" y="1520"/>
                      <a:pt x="6500" y="1520"/>
                    </a:cubicBezTo>
                    <a:close/>
                    <a:moveTo>
                      <a:pt x="6671" y="1"/>
                    </a:moveTo>
                    <a:cubicBezTo>
                      <a:pt x="6400" y="1"/>
                      <a:pt x="6122" y="16"/>
                      <a:pt x="5838" y="46"/>
                    </a:cubicBezTo>
                    <a:cubicBezTo>
                      <a:pt x="3904" y="246"/>
                      <a:pt x="2436" y="1046"/>
                      <a:pt x="1402" y="2447"/>
                    </a:cubicBezTo>
                    <a:cubicBezTo>
                      <a:pt x="368" y="3848"/>
                      <a:pt x="1" y="5650"/>
                      <a:pt x="201" y="7818"/>
                    </a:cubicBezTo>
                    <a:cubicBezTo>
                      <a:pt x="434" y="9986"/>
                      <a:pt x="1202" y="11654"/>
                      <a:pt x="2469" y="12821"/>
                    </a:cubicBezTo>
                    <a:cubicBezTo>
                      <a:pt x="3576" y="13814"/>
                      <a:pt x="4899" y="14301"/>
                      <a:pt x="6461" y="14301"/>
                    </a:cubicBezTo>
                    <a:cubicBezTo>
                      <a:pt x="6735" y="14301"/>
                      <a:pt x="7017" y="14286"/>
                      <a:pt x="7306" y="14256"/>
                    </a:cubicBezTo>
                    <a:cubicBezTo>
                      <a:pt x="9241" y="14056"/>
                      <a:pt x="10708" y="13255"/>
                      <a:pt x="11709" y="11854"/>
                    </a:cubicBezTo>
                    <a:cubicBezTo>
                      <a:pt x="12743" y="10453"/>
                      <a:pt x="13144" y="8652"/>
                      <a:pt x="12910" y="6483"/>
                    </a:cubicBezTo>
                    <a:cubicBezTo>
                      <a:pt x="12677" y="4315"/>
                      <a:pt x="11909" y="2647"/>
                      <a:pt x="10642" y="1480"/>
                    </a:cubicBezTo>
                    <a:cubicBezTo>
                      <a:pt x="9535" y="487"/>
                      <a:pt x="8212" y="1"/>
                      <a:pt x="66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450;p20">
                <a:extLst>
                  <a:ext uri="{FF2B5EF4-FFF2-40B4-BE49-F238E27FC236}">
                    <a16:creationId xmlns:a16="http://schemas.microsoft.com/office/drawing/2014/main" id="{F707605E-F510-E747-B62F-0EBF1FF219FD}"/>
                  </a:ext>
                </a:extLst>
              </p:cNvPr>
              <p:cNvSpPr/>
              <p:nvPr/>
            </p:nvSpPr>
            <p:spPr>
              <a:xfrm>
                <a:off x="5701501" y="1685175"/>
                <a:ext cx="202694" cy="248067"/>
              </a:xfrm>
              <a:custGeom>
                <a:avLst/>
                <a:gdLst/>
                <a:ahLst/>
                <a:cxnLst/>
                <a:rect l="l" t="t" r="r" b="b"/>
                <a:pathLst>
                  <a:path w="11776" h="14412" extrusionOk="0">
                    <a:moveTo>
                      <a:pt x="11609" y="1"/>
                    </a:moveTo>
                    <a:lnTo>
                      <a:pt x="1" y="1235"/>
                    </a:lnTo>
                    <a:lnTo>
                      <a:pt x="168" y="2770"/>
                    </a:lnTo>
                    <a:lnTo>
                      <a:pt x="5038" y="2269"/>
                    </a:lnTo>
                    <a:lnTo>
                      <a:pt x="6305" y="14411"/>
                    </a:lnTo>
                    <a:lnTo>
                      <a:pt x="8173" y="14244"/>
                    </a:lnTo>
                    <a:lnTo>
                      <a:pt x="6906" y="2069"/>
                    </a:lnTo>
                    <a:lnTo>
                      <a:pt x="11776" y="1569"/>
                    </a:lnTo>
                    <a:lnTo>
                      <a:pt x="116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451;p20">
                <a:extLst>
                  <a:ext uri="{FF2B5EF4-FFF2-40B4-BE49-F238E27FC236}">
                    <a16:creationId xmlns:a16="http://schemas.microsoft.com/office/drawing/2014/main" id="{553EDD3F-9C3D-9A46-A7E1-BDE7B109F1D2}"/>
                  </a:ext>
                </a:extLst>
              </p:cNvPr>
              <p:cNvSpPr/>
              <p:nvPr/>
            </p:nvSpPr>
            <p:spPr>
              <a:xfrm>
                <a:off x="5081474" y="1968204"/>
                <a:ext cx="1345260" cy="614383"/>
              </a:xfrm>
              <a:custGeom>
                <a:avLst/>
                <a:gdLst/>
                <a:ahLst/>
                <a:cxnLst/>
                <a:rect l="l" t="t" r="r" b="b"/>
                <a:pathLst>
                  <a:path w="78156" h="35694" extrusionOk="0">
                    <a:moveTo>
                      <a:pt x="66081" y="1"/>
                    </a:moveTo>
                    <a:lnTo>
                      <a:pt x="0" y="12076"/>
                    </a:lnTo>
                    <a:lnTo>
                      <a:pt x="2569" y="35693"/>
                    </a:lnTo>
                    <a:lnTo>
                      <a:pt x="78156" y="32758"/>
                    </a:lnTo>
                    <a:lnTo>
                      <a:pt x="66081" y="1"/>
                    </a:lnTo>
                    <a:close/>
                  </a:path>
                </a:pathLst>
              </a:custGeom>
              <a:solidFill>
                <a:srgbClr val="0848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452;p20">
                <a:extLst>
                  <a:ext uri="{FF2B5EF4-FFF2-40B4-BE49-F238E27FC236}">
                    <a16:creationId xmlns:a16="http://schemas.microsoft.com/office/drawing/2014/main" id="{CEF6541A-8323-8D42-AC1D-B0954F257762}"/>
                  </a:ext>
                </a:extLst>
              </p:cNvPr>
              <p:cNvSpPr/>
              <p:nvPr/>
            </p:nvSpPr>
            <p:spPr>
              <a:xfrm>
                <a:off x="5373109" y="2285878"/>
                <a:ext cx="145859" cy="167478"/>
              </a:xfrm>
              <a:custGeom>
                <a:avLst/>
                <a:gdLst/>
                <a:ahLst/>
                <a:cxnLst/>
                <a:rect l="l" t="t" r="r" b="b"/>
                <a:pathLst>
                  <a:path w="8474" h="9730" extrusionOk="0">
                    <a:moveTo>
                      <a:pt x="4885" y="0"/>
                    </a:moveTo>
                    <a:cubicBezTo>
                      <a:pt x="4741" y="0"/>
                      <a:pt x="4591" y="8"/>
                      <a:pt x="4437" y="23"/>
                    </a:cubicBezTo>
                    <a:cubicBezTo>
                      <a:pt x="3803" y="56"/>
                      <a:pt x="3236" y="256"/>
                      <a:pt x="2769" y="590"/>
                    </a:cubicBezTo>
                    <a:cubicBezTo>
                      <a:pt x="2336" y="890"/>
                      <a:pt x="1935" y="1357"/>
                      <a:pt x="1635" y="1924"/>
                    </a:cubicBezTo>
                    <a:lnTo>
                      <a:pt x="1502" y="523"/>
                    </a:lnTo>
                    <a:lnTo>
                      <a:pt x="1" y="657"/>
                    </a:lnTo>
                    <a:lnTo>
                      <a:pt x="868" y="9730"/>
                    </a:lnTo>
                    <a:lnTo>
                      <a:pt x="2369" y="9596"/>
                    </a:lnTo>
                    <a:lnTo>
                      <a:pt x="1869" y="4459"/>
                    </a:lnTo>
                    <a:cubicBezTo>
                      <a:pt x="1802" y="3592"/>
                      <a:pt x="1969" y="2858"/>
                      <a:pt x="2369" y="2291"/>
                    </a:cubicBezTo>
                    <a:cubicBezTo>
                      <a:pt x="2803" y="1724"/>
                      <a:pt x="3403" y="1424"/>
                      <a:pt x="4204" y="1357"/>
                    </a:cubicBezTo>
                    <a:cubicBezTo>
                      <a:pt x="4299" y="1348"/>
                      <a:pt x="4391" y="1343"/>
                      <a:pt x="4481" y="1343"/>
                    </a:cubicBezTo>
                    <a:cubicBezTo>
                      <a:pt x="5020" y="1343"/>
                      <a:pt x="5457" y="1514"/>
                      <a:pt x="5771" y="1858"/>
                    </a:cubicBezTo>
                    <a:cubicBezTo>
                      <a:pt x="6172" y="2224"/>
                      <a:pt x="6372" y="2858"/>
                      <a:pt x="6472" y="3726"/>
                    </a:cubicBezTo>
                    <a:lnTo>
                      <a:pt x="6972" y="9163"/>
                    </a:lnTo>
                    <a:lnTo>
                      <a:pt x="8473" y="9029"/>
                    </a:lnTo>
                    <a:lnTo>
                      <a:pt x="7973" y="3525"/>
                    </a:lnTo>
                    <a:cubicBezTo>
                      <a:pt x="7839" y="2291"/>
                      <a:pt x="7473" y="1357"/>
                      <a:pt x="6872" y="757"/>
                    </a:cubicBezTo>
                    <a:cubicBezTo>
                      <a:pt x="6389" y="246"/>
                      <a:pt x="5714" y="0"/>
                      <a:pt x="4885" y="0"/>
                    </a:cubicBezTo>
                    <a:close/>
                  </a:path>
                </a:pathLst>
              </a:custGeom>
              <a:solidFill>
                <a:srgbClr val="0848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453;p20">
                <a:extLst>
                  <a:ext uri="{FF2B5EF4-FFF2-40B4-BE49-F238E27FC236}">
                    <a16:creationId xmlns:a16="http://schemas.microsoft.com/office/drawing/2014/main" id="{6D66A20E-73CE-5640-ACA4-4DF2973ECCB6}"/>
                  </a:ext>
                </a:extLst>
              </p:cNvPr>
              <p:cNvSpPr/>
              <p:nvPr/>
            </p:nvSpPr>
            <p:spPr>
              <a:xfrm>
                <a:off x="5564286" y="2268151"/>
                <a:ext cx="147580" cy="165033"/>
              </a:xfrm>
              <a:custGeom>
                <a:avLst/>
                <a:gdLst/>
                <a:ahLst/>
                <a:cxnLst/>
                <a:rect l="l" t="t" r="r" b="b"/>
                <a:pathLst>
                  <a:path w="8574" h="9588" extrusionOk="0">
                    <a:moveTo>
                      <a:pt x="4541" y="1274"/>
                    </a:moveTo>
                    <a:cubicBezTo>
                      <a:pt x="5154" y="1274"/>
                      <a:pt x="5668" y="1474"/>
                      <a:pt x="6105" y="1853"/>
                    </a:cubicBezTo>
                    <a:cubicBezTo>
                      <a:pt x="6605" y="2287"/>
                      <a:pt x="6872" y="2921"/>
                      <a:pt x="6972" y="3755"/>
                    </a:cubicBezTo>
                    <a:lnTo>
                      <a:pt x="1635" y="4255"/>
                    </a:lnTo>
                    <a:cubicBezTo>
                      <a:pt x="1635" y="3388"/>
                      <a:pt x="1868" y="2687"/>
                      <a:pt x="2335" y="2187"/>
                    </a:cubicBezTo>
                    <a:cubicBezTo>
                      <a:pt x="2769" y="1653"/>
                      <a:pt x="3436" y="1353"/>
                      <a:pt x="4270" y="1286"/>
                    </a:cubicBezTo>
                    <a:cubicBezTo>
                      <a:pt x="4363" y="1278"/>
                      <a:pt x="4453" y="1274"/>
                      <a:pt x="4541" y="1274"/>
                    </a:cubicBezTo>
                    <a:close/>
                    <a:moveTo>
                      <a:pt x="4578" y="0"/>
                    </a:moveTo>
                    <a:cubicBezTo>
                      <a:pt x="4434" y="0"/>
                      <a:pt x="4287" y="6"/>
                      <a:pt x="4137" y="19"/>
                    </a:cubicBezTo>
                    <a:cubicBezTo>
                      <a:pt x="2769" y="152"/>
                      <a:pt x="1702" y="686"/>
                      <a:pt x="1001" y="1653"/>
                    </a:cubicBezTo>
                    <a:cubicBezTo>
                      <a:pt x="267" y="2587"/>
                      <a:pt x="0" y="3822"/>
                      <a:pt x="134" y="5289"/>
                    </a:cubicBezTo>
                    <a:cubicBezTo>
                      <a:pt x="267" y="6724"/>
                      <a:pt x="801" y="7858"/>
                      <a:pt x="1702" y="8592"/>
                    </a:cubicBezTo>
                    <a:cubicBezTo>
                      <a:pt x="2502" y="9249"/>
                      <a:pt x="3497" y="9588"/>
                      <a:pt x="4668" y="9588"/>
                    </a:cubicBezTo>
                    <a:cubicBezTo>
                      <a:pt x="4864" y="9588"/>
                      <a:pt x="5065" y="9578"/>
                      <a:pt x="5271" y="9559"/>
                    </a:cubicBezTo>
                    <a:cubicBezTo>
                      <a:pt x="5871" y="9492"/>
                      <a:pt x="6438" y="9392"/>
                      <a:pt x="6972" y="9192"/>
                    </a:cubicBezTo>
                    <a:cubicBezTo>
                      <a:pt x="7539" y="9025"/>
                      <a:pt x="8073" y="8825"/>
                      <a:pt x="8573" y="8525"/>
                    </a:cubicBezTo>
                    <a:lnTo>
                      <a:pt x="8440" y="7124"/>
                    </a:lnTo>
                    <a:cubicBezTo>
                      <a:pt x="7939" y="7457"/>
                      <a:pt x="7439" y="7724"/>
                      <a:pt x="6905" y="7891"/>
                    </a:cubicBezTo>
                    <a:cubicBezTo>
                      <a:pt x="6372" y="8091"/>
                      <a:pt x="5838" y="8225"/>
                      <a:pt x="5271" y="8258"/>
                    </a:cubicBezTo>
                    <a:cubicBezTo>
                      <a:pt x="5103" y="8275"/>
                      <a:pt x="4940" y="8283"/>
                      <a:pt x="4783" y="8283"/>
                    </a:cubicBezTo>
                    <a:cubicBezTo>
                      <a:pt x="4006" y="8283"/>
                      <a:pt x="3369" y="8079"/>
                      <a:pt x="2869" y="7691"/>
                    </a:cubicBezTo>
                    <a:cubicBezTo>
                      <a:pt x="2269" y="7191"/>
                      <a:pt x="1868" y="6457"/>
                      <a:pt x="1702" y="5423"/>
                    </a:cubicBezTo>
                    <a:lnTo>
                      <a:pt x="8573" y="4756"/>
                    </a:lnTo>
                    <a:lnTo>
                      <a:pt x="8507" y="4055"/>
                    </a:lnTo>
                    <a:cubicBezTo>
                      <a:pt x="8373" y="2687"/>
                      <a:pt x="7939" y="1653"/>
                      <a:pt x="7139" y="919"/>
                    </a:cubicBezTo>
                    <a:cubicBezTo>
                      <a:pt x="6438" y="307"/>
                      <a:pt x="5585" y="0"/>
                      <a:pt x="4578" y="0"/>
                    </a:cubicBezTo>
                    <a:close/>
                  </a:path>
                </a:pathLst>
              </a:custGeom>
              <a:solidFill>
                <a:srgbClr val="0848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454;p20">
                <a:extLst>
                  <a:ext uri="{FF2B5EF4-FFF2-40B4-BE49-F238E27FC236}">
                    <a16:creationId xmlns:a16="http://schemas.microsoft.com/office/drawing/2014/main" id="{55850706-0723-7F4C-8156-71FF0AA2F401}"/>
                  </a:ext>
                </a:extLst>
              </p:cNvPr>
              <p:cNvSpPr/>
              <p:nvPr/>
            </p:nvSpPr>
            <p:spPr>
              <a:xfrm>
                <a:off x="5745704" y="2242060"/>
                <a:ext cx="210147" cy="172831"/>
              </a:xfrm>
              <a:custGeom>
                <a:avLst/>
                <a:gdLst/>
                <a:ahLst/>
                <a:cxnLst/>
                <a:rect l="l" t="t" r="r" b="b"/>
                <a:pathLst>
                  <a:path w="12209" h="10041" extrusionOk="0">
                    <a:moveTo>
                      <a:pt x="12209" y="0"/>
                    </a:moveTo>
                    <a:lnTo>
                      <a:pt x="10708" y="134"/>
                    </a:lnTo>
                    <a:lnTo>
                      <a:pt x="9507" y="7406"/>
                    </a:lnTo>
                    <a:lnTo>
                      <a:pt x="6972" y="501"/>
                    </a:lnTo>
                    <a:lnTo>
                      <a:pt x="5204" y="668"/>
                    </a:lnTo>
                    <a:lnTo>
                      <a:pt x="4037" y="7939"/>
                    </a:lnTo>
                    <a:lnTo>
                      <a:pt x="1468" y="1001"/>
                    </a:lnTo>
                    <a:lnTo>
                      <a:pt x="0" y="1168"/>
                    </a:lnTo>
                    <a:lnTo>
                      <a:pt x="3236" y="10041"/>
                    </a:lnTo>
                    <a:lnTo>
                      <a:pt x="5004" y="9874"/>
                    </a:lnTo>
                    <a:lnTo>
                      <a:pt x="6238" y="2202"/>
                    </a:lnTo>
                    <a:lnTo>
                      <a:pt x="8907" y="9474"/>
                    </a:lnTo>
                    <a:lnTo>
                      <a:pt x="10675" y="9307"/>
                    </a:lnTo>
                    <a:lnTo>
                      <a:pt x="12209" y="0"/>
                    </a:lnTo>
                    <a:close/>
                  </a:path>
                </a:pathLst>
              </a:custGeom>
              <a:solidFill>
                <a:srgbClr val="0848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455;p20">
                <a:extLst>
                  <a:ext uri="{FF2B5EF4-FFF2-40B4-BE49-F238E27FC236}">
                    <a16:creationId xmlns:a16="http://schemas.microsoft.com/office/drawing/2014/main" id="{5DD47595-B122-C84B-B453-4FDC6FE74F00}"/>
                  </a:ext>
                </a:extLst>
              </p:cNvPr>
              <p:cNvSpPr/>
              <p:nvPr/>
            </p:nvSpPr>
            <p:spPr>
              <a:xfrm>
                <a:off x="6001180" y="2227895"/>
                <a:ext cx="128044" cy="16618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9655" extrusionOk="0">
                    <a:moveTo>
                      <a:pt x="4267" y="1"/>
                    </a:moveTo>
                    <a:cubicBezTo>
                      <a:pt x="3961" y="1"/>
                      <a:pt x="3649" y="17"/>
                      <a:pt x="3336" y="56"/>
                    </a:cubicBezTo>
                    <a:cubicBezTo>
                      <a:pt x="2202" y="156"/>
                      <a:pt x="1368" y="456"/>
                      <a:pt x="801" y="990"/>
                    </a:cubicBezTo>
                    <a:cubicBezTo>
                      <a:pt x="234" y="1491"/>
                      <a:pt x="0" y="2191"/>
                      <a:pt x="100" y="3058"/>
                    </a:cubicBezTo>
                    <a:cubicBezTo>
                      <a:pt x="167" y="3759"/>
                      <a:pt x="401" y="4293"/>
                      <a:pt x="868" y="4659"/>
                    </a:cubicBezTo>
                    <a:cubicBezTo>
                      <a:pt x="1301" y="5026"/>
                      <a:pt x="2002" y="5260"/>
                      <a:pt x="2936" y="5360"/>
                    </a:cubicBezTo>
                    <a:lnTo>
                      <a:pt x="3469" y="5427"/>
                    </a:lnTo>
                    <a:cubicBezTo>
                      <a:pt x="4437" y="5560"/>
                      <a:pt x="5037" y="5694"/>
                      <a:pt x="5337" y="5894"/>
                    </a:cubicBezTo>
                    <a:cubicBezTo>
                      <a:pt x="5638" y="6094"/>
                      <a:pt x="5804" y="6394"/>
                      <a:pt x="5838" y="6794"/>
                    </a:cubicBezTo>
                    <a:cubicBezTo>
                      <a:pt x="5871" y="7228"/>
                      <a:pt x="5738" y="7595"/>
                      <a:pt x="5371" y="7862"/>
                    </a:cubicBezTo>
                    <a:cubicBezTo>
                      <a:pt x="5004" y="8129"/>
                      <a:pt x="4470" y="8295"/>
                      <a:pt x="3770" y="8362"/>
                    </a:cubicBezTo>
                    <a:cubicBezTo>
                      <a:pt x="3581" y="8386"/>
                      <a:pt x="3392" y="8397"/>
                      <a:pt x="3202" y="8397"/>
                    </a:cubicBezTo>
                    <a:cubicBezTo>
                      <a:pt x="2858" y="8397"/>
                      <a:pt x="2513" y="8360"/>
                      <a:pt x="2168" y="8295"/>
                    </a:cubicBezTo>
                    <a:cubicBezTo>
                      <a:pt x="1601" y="8229"/>
                      <a:pt x="1068" y="8062"/>
                      <a:pt x="467" y="7828"/>
                    </a:cubicBezTo>
                    <a:lnTo>
                      <a:pt x="467" y="7828"/>
                    </a:lnTo>
                    <a:lnTo>
                      <a:pt x="634" y="9363"/>
                    </a:lnTo>
                    <a:cubicBezTo>
                      <a:pt x="1234" y="9496"/>
                      <a:pt x="1802" y="9596"/>
                      <a:pt x="2335" y="9630"/>
                    </a:cubicBezTo>
                    <a:cubicBezTo>
                      <a:pt x="2602" y="9646"/>
                      <a:pt x="2861" y="9655"/>
                      <a:pt x="3115" y="9655"/>
                    </a:cubicBezTo>
                    <a:cubicBezTo>
                      <a:pt x="3369" y="9655"/>
                      <a:pt x="3620" y="9646"/>
                      <a:pt x="3870" y="9630"/>
                    </a:cubicBezTo>
                    <a:cubicBezTo>
                      <a:pt x="5037" y="9530"/>
                      <a:pt x="5938" y="9196"/>
                      <a:pt x="6538" y="8629"/>
                    </a:cubicBezTo>
                    <a:cubicBezTo>
                      <a:pt x="7172" y="8062"/>
                      <a:pt x="7439" y="7361"/>
                      <a:pt x="7372" y="6527"/>
                    </a:cubicBezTo>
                    <a:cubicBezTo>
                      <a:pt x="7305" y="5794"/>
                      <a:pt x="7005" y="5227"/>
                      <a:pt x="6538" y="4860"/>
                    </a:cubicBezTo>
                    <a:cubicBezTo>
                      <a:pt x="6038" y="4493"/>
                      <a:pt x="5271" y="4226"/>
                      <a:pt x="4170" y="4092"/>
                    </a:cubicBezTo>
                    <a:lnTo>
                      <a:pt x="3670" y="4026"/>
                    </a:lnTo>
                    <a:cubicBezTo>
                      <a:pt x="2836" y="3926"/>
                      <a:pt x="2302" y="3792"/>
                      <a:pt x="2002" y="3625"/>
                    </a:cubicBezTo>
                    <a:cubicBezTo>
                      <a:pt x="1701" y="3459"/>
                      <a:pt x="1568" y="3192"/>
                      <a:pt x="1535" y="2858"/>
                    </a:cubicBezTo>
                    <a:cubicBezTo>
                      <a:pt x="1468" y="2391"/>
                      <a:pt x="1635" y="2024"/>
                      <a:pt x="1968" y="1757"/>
                    </a:cubicBezTo>
                    <a:cubicBezTo>
                      <a:pt x="2335" y="1524"/>
                      <a:pt x="2869" y="1357"/>
                      <a:pt x="3636" y="1290"/>
                    </a:cubicBezTo>
                    <a:cubicBezTo>
                      <a:pt x="3870" y="1257"/>
                      <a:pt x="4103" y="1240"/>
                      <a:pt x="4337" y="1240"/>
                    </a:cubicBezTo>
                    <a:cubicBezTo>
                      <a:pt x="4570" y="1240"/>
                      <a:pt x="4804" y="1257"/>
                      <a:pt x="5037" y="1290"/>
                    </a:cubicBezTo>
                    <a:cubicBezTo>
                      <a:pt x="5504" y="1357"/>
                      <a:pt x="5971" y="1491"/>
                      <a:pt x="6405" y="1657"/>
                    </a:cubicBezTo>
                    <a:lnTo>
                      <a:pt x="6271" y="256"/>
                    </a:lnTo>
                    <a:cubicBezTo>
                      <a:pt x="5838" y="123"/>
                      <a:pt x="5404" y="56"/>
                      <a:pt x="4904" y="23"/>
                    </a:cubicBezTo>
                    <a:cubicBezTo>
                      <a:pt x="4697" y="9"/>
                      <a:pt x="4484" y="1"/>
                      <a:pt x="4267" y="1"/>
                    </a:cubicBezTo>
                    <a:close/>
                  </a:path>
                </a:pathLst>
              </a:custGeom>
              <a:solidFill>
                <a:srgbClr val="0848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456;p20">
                <a:extLst>
                  <a:ext uri="{FF2B5EF4-FFF2-40B4-BE49-F238E27FC236}">
                    <a16:creationId xmlns:a16="http://schemas.microsoft.com/office/drawing/2014/main" id="{741C044A-E7FF-5347-8A7C-D3D89F92E179}"/>
                  </a:ext>
                </a:extLst>
              </p:cNvPr>
              <p:cNvSpPr/>
              <p:nvPr/>
            </p:nvSpPr>
            <p:spPr>
              <a:xfrm>
                <a:off x="5350150" y="2272127"/>
                <a:ext cx="145842" cy="168028"/>
              </a:xfrm>
              <a:custGeom>
                <a:avLst/>
                <a:gdLst/>
                <a:ahLst/>
                <a:cxnLst/>
                <a:rect l="l" t="t" r="r" b="b"/>
                <a:pathLst>
                  <a:path w="8473" h="9762" extrusionOk="0">
                    <a:moveTo>
                      <a:pt x="4854" y="1"/>
                    </a:moveTo>
                    <a:cubicBezTo>
                      <a:pt x="4719" y="1"/>
                      <a:pt x="4580" y="7"/>
                      <a:pt x="4437" y="21"/>
                    </a:cubicBezTo>
                    <a:cubicBezTo>
                      <a:pt x="3803" y="88"/>
                      <a:pt x="3269" y="255"/>
                      <a:pt x="2802" y="588"/>
                    </a:cubicBezTo>
                    <a:cubicBezTo>
                      <a:pt x="2335" y="889"/>
                      <a:pt x="1968" y="1356"/>
                      <a:pt x="1635" y="1923"/>
                    </a:cubicBezTo>
                    <a:lnTo>
                      <a:pt x="1501" y="522"/>
                    </a:lnTo>
                    <a:lnTo>
                      <a:pt x="0" y="655"/>
                    </a:lnTo>
                    <a:lnTo>
                      <a:pt x="868" y="9762"/>
                    </a:lnTo>
                    <a:lnTo>
                      <a:pt x="2369" y="9628"/>
                    </a:lnTo>
                    <a:lnTo>
                      <a:pt x="1902" y="4458"/>
                    </a:lnTo>
                    <a:cubicBezTo>
                      <a:pt x="1802" y="3591"/>
                      <a:pt x="1968" y="2857"/>
                      <a:pt x="2402" y="2290"/>
                    </a:cubicBezTo>
                    <a:cubicBezTo>
                      <a:pt x="2802" y="1756"/>
                      <a:pt x="3403" y="1422"/>
                      <a:pt x="4237" y="1356"/>
                    </a:cubicBezTo>
                    <a:cubicBezTo>
                      <a:pt x="4332" y="1346"/>
                      <a:pt x="4424" y="1341"/>
                      <a:pt x="4513" y="1341"/>
                    </a:cubicBezTo>
                    <a:cubicBezTo>
                      <a:pt x="5045" y="1341"/>
                      <a:pt x="5461" y="1513"/>
                      <a:pt x="5804" y="1856"/>
                    </a:cubicBezTo>
                    <a:cubicBezTo>
                      <a:pt x="6171" y="2256"/>
                      <a:pt x="6405" y="2890"/>
                      <a:pt x="6472" y="3724"/>
                    </a:cubicBezTo>
                    <a:lnTo>
                      <a:pt x="7005" y="9161"/>
                    </a:lnTo>
                    <a:lnTo>
                      <a:pt x="8473" y="9028"/>
                    </a:lnTo>
                    <a:lnTo>
                      <a:pt x="7973" y="3557"/>
                    </a:lnTo>
                    <a:cubicBezTo>
                      <a:pt x="7839" y="2290"/>
                      <a:pt x="7506" y="1356"/>
                      <a:pt x="6905" y="755"/>
                    </a:cubicBezTo>
                    <a:cubicBezTo>
                      <a:pt x="6388" y="266"/>
                      <a:pt x="5697" y="1"/>
                      <a:pt x="48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457;p20">
                <a:extLst>
                  <a:ext uri="{FF2B5EF4-FFF2-40B4-BE49-F238E27FC236}">
                    <a16:creationId xmlns:a16="http://schemas.microsoft.com/office/drawing/2014/main" id="{FA7D68BC-2994-EB43-A59E-C0782FC06E7E}"/>
                  </a:ext>
                </a:extLst>
              </p:cNvPr>
              <p:cNvSpPr/>
              <p:nvPr/>
            </p:nvSpPr>
            <p:spPr>
              <a:xfrm>
                <a:off x="5541327" y="2254365"/>
                <a:ext cx="148148" cy="165085"/>
              </a:xfrm>
              <a:custGeom>
                <a:avLst/>
                <a:gdLst/>
                <a:ahLst/>
                <a:cxnLst/>
                <a:rect l="l" t="t" r="r" b="b"/>
                <a:pathLst>
                  <a:path w="8607" h="9591" extrusionOk="0">
                    <a:moveTo>
                      <a:pt x="4542" y="1274"/>
                    </a:moveTo>
                    <a:cubicBezTo>
                      <a:pt x="5161" y="1274"/>
                      <a:pt x="5696" y="1475"/>
                      <a:pt x="6105" y="1854"/>
                    </a:cubicBezTo>
                    <a:cubicBezTo>
                      <a:pt x="6605" y="2321"/>
                      <a:pt x="6905" y="2921"/>
                      <a:pt x="6972" y="3755"/>
                    </a:cubicBezTo>
                    <a:lnTo>
                      <a:pt x="1668" y="4256"/>
                    </a:lnTo>
                    <a:cubicBezTo>
                      <a:pt x="1668" y="3388"/>
                      <a:pt x="1868" y="2721"/>
                      <a:pt x="2335" y="2187"/>
                    </a:cubicBezTo>
                    <a:cubicBezTo>
                      <a:pt x="2802" y="1687"/>
                      <a:pt x="3436" y="1387"/>
                      <a:pt x="4270" y="1287"/>
                    </a:cubicBezTo>
                    <a:cubicBezTo>
                      <a:pt x="4362" y="1278"/>
                      <a:pt x="4453" y="1274"/>
                      <a:pt x="4542" y="1274"/>
                    </a:cubicBezTo>
                    <a:close/>
                    <a:moveTo>
                      <a:pt x="4586" y="1"/>
                    </a:moveTo>
                    <a:cubicBezTo>
                      <a:pt x="4440" y="1"/>
                      <a:pt x="4290" y="7"/>
                      <a:pt x="4136" y="19"/>
                    </a:cubicBezTo>
                    <a:cubicBezTo>
                      <a:pt x="2769" y="153"/>
                      <a:pt x="1735" y="686"/>
                      <a:pt x="1001" y="1654"/>
                    </a:cubicBezTo>
                    <a:cubicBezTo>
                      <a:pt x="300" y="2588"/>
                      <a:pt x="0" y="3822"/>
                      <a:pt x="134" y="5323"/>
                    </a:cubicBezTo>
                    <a:cubicBezTo>
                      <a:pt x="267" y="6757"/>
                      <a:pt x="801" y="7858"/>
                      <a:pt x="1735" y="8625"/>
                    </a:cubicBezTo>
                    <a:cubicBezTo>
                      <a:pt x="2526" y="9275"/>
                      <a:pt x="3485" y="9590"/>
                      <a:pt x="4651" y="9590"/>
                    </a:cubicBezTo>
                    <a:cubicBezTo>
                      <a:pt x="4862" y="9590"/>
                      <a:pt x="5080" y="9580"/>
                      <a:pt x="5304" y="9559"/>
                    </a:cubicBezTo>
                    <a:cubicBezTo>
                      <a:pt x="5871" y="9493"/>
                      <a:pt x="6438" y="9393"/>
                      <a:pt x="7005" y="9226"/>
                    </a:cubicBezTo>
                    <a:cubicBezTo>
                      <a:pt x="7539" y="9059"/>
                      <a:pt x="8073" y="8826"/>
                      <a:pt x="8606" y="8559"/>
                    </a:cubicBezTo>
                    <a:lnTo>
                      <a:pt x="8473" y="7124"/>
                    </a:lnTo>
                    <a:cubicBezTo>
                      <a:pt x="7973" y="7458"/>
                      <a:pt x="7439" y="7725"/>
                      <a:pt x="6905" y="7925"/>
                    </a:cubicBezTo>
                    <a:cubicBezTo>
                      <a:pt x="6405" y="8092"/>
                      <a:pt x="5838" y="8225"/>
                      <a:pt x="5271" y="8292"/>
                    </a:cubicBezTo>
                    <a:cubicBezTo>
                      <a:pt x="5104" y="8309"/>
                      <a:pt x="4943" y="8317"/>
                      <a:pt x="4787" y="8317"/>
                    </a:cubicBezTo>
                    <a:cubicBezTo>
                      <a:pt x="4009" y="8317"/>
                      <a:pt x="3369" y="8108"/>
                      <a:pt x="2869" y="7691"/>
                    </a:cubicBezTo>
                    <a:cubicBezTo>
                      <a:pt x="2268" y="7224"/>
                      <a:pt x="1868" y="6457"/>
                      <a:pt x="1735" y="5423"/>
                    </a:cubicBezTo>
                    <a:lnTo>
                      <a:pt x="8606" y="4789"/>
                    </a:lnTo>
                    <a:lnTo>
                      <a:pt x="8506" y="4055"/>
                    </a:lnTo>
                    <a:cubicBezTo>
                      <a:pt x="8406" y="2688"/>
                      <a:pt x="7939" y="1654"/>
                      <a:pt x="7139" y="953"/>
                    </a:cubicBezTo>
                    <a:cubicBezTo>
                      <a:pt x="6467" y="311"/>
                      <a:pt x="5616" y="1"/>
                      <a:pt x="45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458;p20">
                <a:extLst>
                  <a:ext uri="{FF2B5EF4-FFF2-40B4-BE49-F238E27FC236}">
                    <a16:creationId xmlns:a16="http://schemas.microsoft.com/office/drawing/2014/main" id="{F2E3A77D-18F6-4B4D-B6E1-13EB47FFBF14}"/>
                  </a:ext>
                </a:extLst>
              </p:cNvPr>
              <p:cNvSpPr/>
              <p:nvPr/>
            </p:nvSpPr>
            <p:spPr>
              <a:xfrm>
                <a:off x="5722745" y="2228274"/>
                <a:ext cx="210147" cy="172848"/>
              </a:xfrm>
              <a:custGeom>
                <a:avLst/>
                <a:gdLst/>
                <a:ahLst/>
                <a:cxnLst/>
                <a:rect l="l" t="t" r="r" b="b"/>
                <a:pathLst>
                  <a:path w="12209" h="10042" extrusionOk="0">
                    <a:moveTo>
                      <a:pt x="12209" y="1"/>
                    </a:moveTo>
                    <a:lnTo>
                      <a:pt x="10708" y="168"/>
                    </a:lnTo>
                    <a:lnTo>
                      <a:pt x="9507" y="7439"/>
                    </a:lnTo>
                    <a:lnTo>
                      <a:pt x="6972" y="501"/>
                    </a:lnTo>
                    <a:lnTo>
                      <a:pt x="5237" y="668"/>
                    </a:lnTo>
                    <a:lnTo>
                      <a:pt x="4036" y="7940"/>
                    </a:lnTo>
                    <a:lnTo>
                      <a:pt x="1501" y="1035"/>
                    </a:lnTo>
                    <a:lnTo>
                      <a:pt x="0" y="1168"/>
                    </a:lnTo>
                    <a:lnTo>
                      <a:pt x="3236" y="10041"/>
                    </a:lnTo>
                    <a:lnTo>
                      <a:pt x="5004" y="9875"/>
                    </a:lnTo>
                    <a:lnTo>
                      <a:pt x="6271" y="2236"/>
                    </a:lnTo>
                    <a:lnTo>
                      <a:pt x="8940" y="9508"/>
                    </a:lnTo>
                    <a:lnTo>
                      <a:pt x="10674" y="9341"/>
                    </a:lnTo>
                    <a:lnTo>
                      <a:pt x="122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459;p20">
                <a:extLst>
                  <a:ext uri="{FF2B5EF4-FFF2-40B4-BE49-F238E27FC236}">
                    <a16:creationId xmlns:a16="http://schemas.microsoft.com/office/drawing/2014/main" id="{8139CD08-94EC-3143-9D71-FF5ABF099443}"/>
                  </a:ext>
                </a:extLst>
              </p:cNvPr>
              <p:cNvSpPr/>
              <p:nvPr/>
            </p:nvSpPr>
            <p:spPr>
              <a:xfrm>
                <a:off x="5978789" y="2214127"/>
                <a:ext cx="127476" cy="166617"/>
              </a:xfrm>
              <a:custGeom>
                <a:avLst/>
                <a:gdLst/>
                <a:ahLst/>
                <a:cxnLst/>
                <a:rect l="l" t="t" r="r" b="b"/>
                <a:pathLst>
                  <a:path w="7406" h="9680" extrusionOk="0">
                    <a:moveTo>
                      <a:pt x="4244" y="0"/>
                    </a:moveTo>
                    <a:cubicBezTo>
                      <a:pt x="3944" y="0"/>
                      <a:pt x="3635" y="17"/>
                      <a:pt x="3303" y="56"/>
                    </a:cubicBezTo>
                    <a:cubicBezTo>
                      <a:pt x="2202" y="156"/>
                      <a:pt x="1335" y="456"/>
                      <a:pt x="801" y="990"/>
                    </a:cubicBezTo>
                    <a:cubicBezTo>
                      <a:pt x="234" y="1523"/>
                      <a:pt x="0" y="2190"/>
                      <a:pt x="67" y="3058"/>
                    </a:cubicBezTo>
                    <a:cubicBezTo>
                      <a:pt x="134" y="3758"/>
                      <a:pt x="401" y="4292"/>
                      <a:pt x="834" y="4659"/>
                    </a:cubicBezTo>
                    <a:cubicBezTo>
                      <a:pt x="1301" y="5026"/>
                      <a:pt x="2002" y="5259"/>
                      <a:pt x="2936" y="5359"/>
                    </a:cubicBezTo>
                    <a:lnTo>
                      <a:pt x="3469" y="5426"/>
                    </a:lnTo>
                    <a:cubicBezTo>
                      <a:pt x="4403" y="5560"/>
                      <a:pt x="5037" y="5693"/>
                      <a:pt x="5304" y="5893"/>
                    </a:cubicBezTo>
                    <a:cubicBezTo>
                      <a:pt x="5604" y="6093"/>
                      <a:pt x="5771" y="6393"/>
                      <a:pt x="5804" y="6794"/>
                    </a:cubicBezTo>
                    <a:cubicBezTo>
                      <a:pt x="5871" y="7227"/>
                      <a:pt x="5704" y="7594"/>
                      <a:pt x="5337" y="7861"/>
                    </a:cubicBezTo>
                    <a:cubicBezTo>
                      <a:pt x="5004" y="8128"/>
                      <a:pt x="4470" y="8328"/>
                      <a:pt x="3770" y="8395"/>
                    </a:cubicBezTo>
                    <a:cubicBezTo>
                      <a:pt x="3627" y="8404"/>
                      <a:pt x="3484" y="8408"/>
                      <a:pt x="3340" y="8408"/>
                    </a:cubicBezTo>
                    <a:cubicBezTo>
                      <a:pt x="2948" y="8408"/>
                      <a:pt x="2550" y="8377"/>
                      <a:pt x="2135" y="8328"/>
                    </a:cubicBezTo>
                    <a:cubicBezTo>
                      <a:pt x="1601" y="8228"/>
                      <a:pt x="1034" y="8061"/>
                      <a:pt x="434" y="7828"/>
                    </a:cubicBezTo>
                    <a:lnTo>
                      <a:pt x="434" y="7828"/>
                    </a:lnTo>
                    <a:lnTo>
                      <a:pt x="601" y="9362"/>
                    </a:lnTo>
                    <a:cubicBezTo>
                      <a:pt x="1201" y="9496"/>
                      <a:pt x="1768" y="9596"/>
                      <a:pt x="2302" y="9629"/>
                    </a:cubicBezTo>
                    <a:cubicBezTo>
                      <a:pt x="2569" y="9662"/>
                      <a:pt x="2836" y="9679"/>
                      <a:pt x="3094" y="9679"/>
                    </a:cubicBezTo>
                    <a:cubicBezTo>
                      <a:pt x="3353" y="9679"/>
                      <a:pt x="3603" y="9662"/>
                      <a:pt x="3836" y="9629"/>
                    </a:cubicBezTo>
                    <a:cubicBezTo>
                      <a:pt x="5004" y="9529"/>
                      <a:pt x="5905" y="9195"/>
                      <a:pt x="6538" y="8628"/>
                    </a:cubicBezTo>
                    <a:cubicBezTo>
                      <a:pt x="7139" y="8095"/>
                      <a:pt x="7406" y="7394"/>
                      <a:pt x="7339" y="6527"/>
                    </a:cubicBezTo>
                    <a:cubicBezTo>
                      <a:pt x="7272" y="5793"/>
                      <a:pt x="7005" y="5226"/>
                      <a:pt x="6505" y="4859"/>
                    </a:cubicBezTo>
                    <a:cubicBezTo>
                      <a:pt x="6005" y="4492"/>
                      <a:pt x="5237" y="4259"/>
                      <a:pt x="4170" y="4125"/>
                    </a:cubicBezTo>
                    <a:lnTo>
                      <a:pt x="3636" y="4058"/>
                    </a:lnTo>
                    <a:cubicBezTo>
                      <a:pt x="2802" y="3958"/>
                      <a:pt x="2269" y="3825"/>
                      <a:pt x="1968" y="3625"/>
                    </a:cubicBezTo>
                    <a:cubicBezTo>
                      <a:pt x="1702" y="3458"/>
                      <a:pt x="1535" y="3191"/>
                      <a:pt x="1501" y="2858"/>
                    </a:cubicBezTo>
                    <a:cubicBezTo>
                      <a:pt x="1468" y="2391"/>
                      <a:pt x="1601" y="2057"/>
                      <a:pt x="1968" y="1790"/>
                    </a:cubicBezTo>
                    <a:cubicBezTo>
                      <a:pt x="2302" y="1523"/>
                      <a:pt x="2869" y="1357"/>
                      <a:pt x="3603" y="1290"/>
                    </a:cubicBezTo>
                    <a:cubicBezTo>
                      <a:pt x="3794" y="1264"/>
                      <a:pt x="3980" y="1253"/>
                      <a:pt x="4164" y="1253"/>
                    </a:cubicBezTo>
                    <a:cubicBezTo>
                      <a:pt x="4460" y="1253"/>
                      <a:pt x="4749" y="1282"/>
                      <a:pt x="5037" y="1323"/>
                    </a:cubicBezTo>
                    <a:cubicBezTo>
                      <a:pt x="5504" y="1390"/>
                      <a:pt x="5938" y="1490"/>
                      <a:pt x="6405" y="1690"/>
                    </a:cubicBezTo>
                    <a:lnTo>
                      <a:pt x="6271" y="256"/>
                    </a:lnTo>
                    <a:cubicBezTo>
                      <a:pt x="5838" y="122"/>
                      <a:pt x="5371" y="56"/>
                      <a:pt x="4870" y="22"/>
                    </a:cubicBezTo>
                    <a:cubicBezTo>
                      <a:pt x="4663" y="8"/>
                      <a:pt x="4456" y="0"/>
                      <a:pt x="42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" name="Google Shape;460;p20">
              <a:extLst>
                <a:ext uri="{FF2B5EF4-FFF2-40B4-BE49-F238E27FC236}">
                  <a16:creationId xmlns:a16="http://schemas.microsoft.com/office/drawing/2014/main" id="{AC57D1BE-4DA9-1540-8358-250E1EDF44D6}"/>
                </a:ext>
              </a:extLst>
            </p:cNvPr>
            <p:cNvGrpSpPr/>
            <p:nvPr/>
          </p:nvGrpSpPr>
          <p:grpSpPr>
            <a:xfrm>
              <a:off x="5669504" y="1085743"/>
              <a:ext cx="1391580" cy="1394367"/>
              <a:chOff x="5669504" y="1085743"/>
              <a:chExt cx="1391580" cy="1394367"/>
            </a:xfrm>
          </p:grpSpPr>
          <p:grpSp>
            <p:nvGrpSpPr>
              <p:cNvPr id="300" name="Google Shape;461;p20">
                <a:extLst>
                  <a:ext uri="{FF2B5EF4-FFF2-40B4-BE49-F238E27FC236}">
                    <a16:creationId xmlns:a16="http://schemas.microsoft.com/office/drawing/2014/main" id="{A9CB7CE6-D2DF-4840-95AA-A3907EAAF5FC}"/>
                  </a:ext>
                </a:extLst>
              </p:cNvPr>
              <p:cNvGrpSpPr/>
              <p:nvPr/>
            </p:nvGrpSpPr>
            <p:grpSpPr>
              <a:xfrm>
                <a:off x="5669504" y="1085743"/>
                <a:ext cx="1391580" cy="1394367"/>
                <a:chOff x="5669504" y="1085743"/>
                <a:chExt cx="1391580" cy="1394367"/>
              </a:xfrm>
            </p:grpSpPr>
            <p:grpSp>
              <p:nvGrpSpPr>
                <p:cNvPr id="302" name="Google Shape;462;p20">
                  <a:extLst>
                    <a:ext uri="{FF2B5EF4-FFF2-40B4-BE49-F238E27FC236}">
                      <a16:creationId xmlns:a16="http://schemas.microsoft.com/office/drawing/2014/main" id="{DD0FA924-9D16-AE4E-A89B-CE625269A27A}"/>
                    </a:ext>
                  </a:extLst>
                </p:cNvPr>
                <p:cNvGrpSpPr/>
                <p:nvPr/>
              </p:nvGrpSpPr>
              <p:grpSpPr>
                <a:xfrm rot="1414259">
                  <a:off x="5837579" y="1252514"/>
                  <a:ext cx="1055432" cy="1060826"/>
                  <a:chOff x="4744126" y="467933"/>
                  <a:chExt cx="1055392" cy="1060786"/>
                </a:xfrm>
              </p:grpSpPr>
              <p:sp>
                <p:nvSpPr>
                  <p:cNvPr id="305" name="Google Shape;463;p20">
                    <a:extLst>
                      <a:ext uri="{FF2B5EF4-FFF2-40B4-BE49-F238E27FC236}">
                        <a16:creationId xmlns:a16="http://schemas.microsoft.com/office/drawing/2014/main" id="{9105A21D-4249-3D43-84AF-5C7BFD31D105}"/>
                      </a:ext>
                    </a:extLst>
                  </p:cNvPr>
                  <p:cNvSpPr/>
                  <p:nvPr/>
                </p:nvSpPr>
                <p:spPr>
                  <a:xfrm rot="-1359231">
                    <a:off x="4850506" y="602388"/>
                    <a:ext cx="842631" cy="721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35" h="41197" extrusionOk="0">
                        <a:moveTo>
                          <a:pt x="5337" y="0"/>
                        </a:moveTo>
                        <a:lnTo>
                          <a:pt x="0" y="32457"/>
                        </a:lnTo>
                        <a:lnTo>
                          <a:pt x="39628" y="41196"/>
                        </a:lnTo>
                        <a:lnTo>
                          <a:pt x="48134" y="10208"/>
                        </a:lnTo>
                        <a:lnTo>
                          <a:pt x="5337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" name="Google Shape;464;p20">
                    <a:extLst>
                      <a:ext uri="{FF2B5EF4-FFF2-40B4-BE49-F238E27FC236}">
                        <a16:creationId xmlns:a16="http://schemas.microsoft.com/office/drawing/2014/main" id="{642FDE8B-4414-C545-9803-7EB2BBE7787E}"/>
                      </a:ext>
                    </a:extLst>
                  </p:cNvPr>
                  <p:cNvSpPr/>
                  <p:nvPr/>
                </p:nvSpPr>
                <p:spPr>
                  <a:xfrm rot="-1359394">
                    <a:off x="4917728" y="659910"/>
                    <a:ext cx="708205" cy="6061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35" h="41197" extrusionOk="0">
                        <a:moveTo>
                          <a:pt x="5337" y="0"/>
                        </a:moveTo>
                        <a:lnTo>
                          <a:pt x="0" y="32457"/>
                        </a:lnTo>
                        <a:lnTo>
                          <a:pt x="39628" y="41196"/>
                        </a:lnTo>
                        <a:lnTo>
                          <a:pt x="48134" y="10208"/>
                        </a:lnTo>
                        <a:lnTo>
                          <a:pt x="5337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" name="Google Shape;465;p20">
                    <a:extLst>
                      <a:ext uri="{FF2B5EF4-FFF2-40B4-BE49-F238E27FC236}">
                        <a16:creationId xmlns:a16="http://schemas.microsoft.com/office/drawing/2014/main" id="{977D5F82-CF2E-6B40-A73F-D76CB62C397B}"/>
                      </a:ext>
                    </a:extLst>
                  </p:cNvPr>
                  <p:cNvSpPr/>
                  <p:nvPr/>
                </p:nvSpPr>
                <p:spPr>
                  <a:xfrm rot="-809762">
                    <a:off x="4830701" y="1238166"/>
                    <a:ext cx="916281" cy="1862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35" h="41197" extrusionOk="0">
                        <a:moveTo>
                          <a:pt x="5337" y="0"/>
                        </a:moveTo>
                        <a:lnTo>
                          <a:pt x="0" y="32457"/>
                        </a:lnTo>
                        <a:lnTo>
                          <a:pt x="39628" y="41196"/>
                        </a:lnTo>
                        <a:lnTo>
                          <a:pt x="48134" y="10208"/>
                        </a:lnTo>
                        <a:lnTo>
                          <a:pt x="5337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03" name="Google Shape;466;p20">
                  <a:extLst>
                    <a:ext uri="{FF2B5EF4-FFF2-40B4-BE49-F238E27FC236}">
                      <a16:creationId xmlns:a16="http://schemas.microsoft.com/office/drawing/2014/main" id="{758B6707-BFCD-3C4D-B80F-115B16D3E135}"/>
                    </a:ext>
                  </a:extLst>
                </p:cNvPr>
                <p:cNvSpPr/>
                <p:nvPr/>
              </p:nvSpPr>
              <p:spPr>
                <a:xfrm>
                  <a:off x="6204488" y="1581825"/>
                  <a:ext cx="321600" cy="321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467;p20">
                  <a:extLst>
                    <a:ext uri="{FF2B5EF4-FFF2-40B4-BE49-F238E27FC236}">
                      <a16:creationId xmlns:a16="http://schemas.microsoft.com/office/drawing/2014/main" id="{26ACFE32-C3D4-9544-8750-FEDF45C16666}"/>
                    </a:ext>
                  </a:extLst>
                </p:cNvPr>
                <p:cNvSpPr/>
                <p:nvPr/>
              </p:nvSpPr>
              <p:spPr>
                <a:xfrm rot="520756">
                  <a:off x="6273040" y="1699832"/>
                  <a:ext cx="217961" cy="85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1" h="2069" extrusionOk="0">
                      <a:moveTo>
                        <a:pt x="0" y="0"/>
                      </a:moveTo>
                      <a:lnTo>
                        <a:pt x="33" y="2068"/>
                      </a:lnTo>
                      <a:lnTo>
                        <a:pt x="5270" y="12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1" name="Google Shape;468;p20">
                <a:extLst>
                  <a:ext uri="{FF2B5EF4-FFF2-40B4-BE49-F238E27FC236}">
                    <a16:creationId xmlns:a16="http://schemas.microsoft.com/office/drawing/2014/main" id="{8387FF72-1B04-BE4A-B680-12AFCE3DB0FE}"/>
                  </a:ext>
                </a:extLst>
              </p:cNvPr>
              <p:cNvSpPr/>
              <p:nvPr/>
            </p:nvSpPr>
            <p:spPr>
              <a:xfrm rot="658090">
                <a:off x="5868182" y="2038314"/>
                <a:ext cx="727982" cy="97884"/>
              </a:xfrm>
              <a:custGeom>
                <a:avLst/>
                <a:gdLst/>
                <a:ahLst/>
                <a:cxnLst/>
                <a:rect l="l" t="t" r="r" b="b"/>
                <a:pathLst>
                  <a:path w="48135" h="41197" extrusionOk="0">
                    <a:moveTo>
                      <a:pt x="5337" y="0"/>
                    </a:moveTo>
                    <a:lnTo>
                      <a:pt x="0" y="32457"/>
                    </a:lnTo>
                    <a:lnTo>
                      <a:pt x="39628" y="41196"/>
                    </a:lnTo>
                    <a:lnTo>
                      <a:pt x="48134" y="10208"/>
                    </a:lnTo>
                    <a:lnTo>
                      <a:pt x="53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" name="Google Shape;469;p20">
              <a:extLst>
                <a:ext uri="{FF2B5EF4-FFF2-40B4-BE49-F238E27FC236}">
                  <a16:creationId xmlns:a16="http://schemas.microsoft.com/office/drawing/2014/main" id="{B80A8DDF-2C42-E742-B6EE-85D6E50F91C4}"/>
                </a:ext>
              </a:extLst>
            </p:cNvPr>
            <p:cNvGrpSpPr/>
            <p:nvPr/>
          </p:nvGrpSpPr>
          <p:grpSpPr>
            <a:xfrm>
              <a:off x="5222760" y="1673591"/>
              <a:ext cx="836575" cy="754980"/>
              <a:chOff x="5269690" y="1685175"/>
              <a:chExt cx="836575" cy="754980"/>
            </a:xfrm>
          </p:grpSpPr>
          <p:sp>
            <p:nvSpPr>
              <p:cNvPr id="293" name="Google Shape;470;p20">
                <a:extLst>
                  <a:ext uri="{FF2B5EF4-FFF2-40B4-BE49-F238E27FC236}">
                    <a16:creationId xmlns:a16="http://schemas.microsoft.com/office/drawing/2014/main" id="{0B109F4F-FC40-D847-8EE4-866683977CA2}"/>
                  </a:ext>
                </a:extLst>
              </p:cNvPr>
              <p:cNvSpPr/>
              <p:nvPr/>
            </p:nvSpPr>
            <p:spPr>
              <a:xfrm>
                <a:off x="5269690" y="1739148"/>
                <a:ext cx="204416" cy="254366"/>
              </a:xfrm>
              <a:custGeom>
                <a:avLst/>
                <a:gdLst/>
                <a:ahLst/>
                <a:cxnLst/>
                <a:rect l="l" t="t" r="r" b="b"/>
                <a:pathLst>
                  <a:path w="11876" h="14778" extrusionOk="0">
                    <a:moveTo>
                      <a:pt x="10441" y="0"/>
                    </a:moveTo>
                    <a:lnTo>
                      <a:pt x="8573" y="167"/>
                    </a:lnTo>
                    <a:lnTo>
                      <a:pt x="9174" y="5805"/>
                    </a:lnTo>
                    <a:lnTo>
                      <a:pt x="2436" y="6505"/>
                    </a:lnTo>
                    <a:lnTo>
                      <a:pt x="1835" y="868"/>
                    </a:lnTo>
                    <a:lnTo>
                      <a:pt x="1" y="1068"/>
                    </a:lnTo>
                    <a:lnTo>
                      <a:pt x="1435" y="14778"/>
                    </a:lnTo>
                    <a:lnTo>
                      <a:pt x="3270" y="14578"/>
                    </a:lnTo>
                    <a:lnTo>
                      <a:pt x="2603" y="8073"/>
                    </a:lnTo>
                    <a:lnTo>
                      <a:pt x="9341" y="7372"/>
                    </a:lnTo>
                    <a:lnTo>
                      <a:pt x="10008" y="13877"/>
                    </a:lnTo>
                    <a:lnTo>
                      <a:pt x="11876" y="13710"/>
                    </a:lnTo>
                    <a:lnTo>
                      <a:pt x="104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471;p20">
                <a:extLst>
                  <a:ext uri="{FF2B5EF4-FFF2-40B4-BE49-F238E27FC236}">
                    <a16:creationId xmlns:a16="http://schemas.microsoft.com/office/drawing/2014/main" id="{EA3DBBCC-D6BB-6C42-BE85-F194E2D104AB}"/>
                  </a:ext>
                </a:extLst>
              </p:cNvPr>
              <p:cNvSpPr/>
              <p:nvPr/>
            </p:nvSpPr>
            <p:spPr>
              <a:xfrm>
                <a:off x="5503241" y="1715982"/>
                <a:ext cx="226241" cy="246156"/>
              </a:xfrm>
              <a:custGeom>
                <a:avLst/>
                <a:gdLst/>
                <a:ahLst/>
                <a:cxnLst/>
                <a:rect l="l" t="t" r="r" b="b"/>
                <a:pathLst>
                  <a:path w="13144" h="14301" extrusionOk="0">
                    <a:moveTo>
                      <a:pt x="6500" y="1520"/>
                    </a:moveTo>
                    <a:cubicBezTo>
                      <a:pt x="7627" y="1520"/>
                      <a:pt x="8559" y="1904"/>
                      <a:pt x="9341" y="2714"/>
                    </a:cubicBezTo>
                    <a:cubicBezTo>
                      <a:pt x="10241" y="3648"/>
                      <a:pt x="10775" y="4949"/>
                      <a:pt x="10942" y="6684"/>
                    </a:cubicBezTo>
                    <a:cubicBezTo>
                      <a:pt x="11142" y="8418"/>
                      <a:pt x="10875" y="9819"/>
                      <a:pt x="10175" y="10920"/>
                    </a:cubicBezTo>
                    <a:cubicBezTo>
                      <a:pt x="9508" y="11987"/>
                      <a:pt x="8507" y="12621"/>
                      <a:pt x="7139" y="12755"/>
                    </a:cubicBezTo>
                    <a:cubicBezTo>
                      <a:pt x="6972" y="12771"/>
                      <a:pt x="6808" y="12780"/>
                      <a:pt x="6646" y="12780"/>
                    </a:cubicBezTo>
                    <a:cubicBezTo>
                      <a:pt x="5524" y="12780"/>
                      <a:pt x="4558" y="12375"/>
                      <a:pt x="3770" y="11587"/>
                    </a:cubicBezTo>
                    <a:cubicBezTo>
                      <a:pt x="2903" y="10653"/>
                      <a:pt x="2336" y="9319"/>
                      <a:pt x="2169" y="7618"/>
                    </a:cubicBezTo>
                    <a:cubicBezTo>
                      <a:pt x="2002" y="5883"/>
                      <a:pt x="2236" y="4482"/>
                      <a:pt x="2936" y="3381"/>
                    </a:cubicBezTo>
                    <a:cubicBezTo>
                      <a:pt x="3603" y="2280"/>
                      <a:pt x="4637" y="1680"/>
                      <a:pt x="5972" y="1547"/>
                    </a:cubicBezTo>
                    <a:cubicBezTo>
                      <a:pt x="6153" y="1529"/>
                      <a:pt x="6329" y="1520"/>
                      <a:pt x="6500" y="1520"/>
                    </a:cubicBezTo>
                    <a:close/>
                    <a:moveTo>
                      <a:pt x="6671" y="1"/>
                    </a:moveTo>
                    <a:cubicBezTo>
                      <a:pt x="6400" y="1"/>
                      <a:pt x="6122" y="16"/>
                      <a:pt x="5838" y="46"/>
                    </a:cubicBezTo>
                    <a:cubicBezTo>
                      <a:pt x="3904" y="246"/>
                      <a:pt x="2436" y="1046"/>
                      <a:pt x="1402" y="2447"/>
                    </a:cubicBezTo>
                    <a:cubicBezTo>
                      <a:pt x="368" y="3848"/>
                      <a:pt x="1" y="5650"/>
                      <a:pt x="201" y="7818"/>
                    </a:cubicBezTo>
                    <a:cubicBezTo>
                      <a:pt x="434" y="9986"/>
                      <a:pt x="1202" y="11654"/>
                      <a:pt x="2469" y="12821"/>
                    </a:cubicBezTo>
                    <a:cubicBezTo>
                      <a:pt x="3576" y="13814"/>
                      <a:pt x="4899" y="14301"/>
                      <a:pt x="6461" y="14301"/>
                    </a:cubicBezTo>
                    <a:cubicBezTo>
                      <a:pt x="6735" y="14301"/>
                      <a:pt x="7017" y="14286"/>
                      <a:pt x="7306" y="14256"/>
                    </a:cubicBezTo>
                    <a:cubicBezTo>
                      <a:pt x="9241" y="14056"/>
                      <a:pt x="10708" y="13255"/>
                      <a:pt x="11709" y="11854"/>
                    </a:cubicBezTo>
                    <a:cubicBezTo>
                      <a:pt x="12743" y="10453"/>
                      <a:pt x="13144" y="8652"/>
                      <a:pt x="12910" y="6483"/>
                    </a:cubicBezTo>
                    <a:cubicBezTo>
                      <a:pt x="12677" y="4315"/>
                      <a:pt x="11909" y="2647"/>
                      <a:pt x="10642" y="1480"/>
                    </a:cubicBezTo>
                    <a:cubicBezTo>
                      <a:pt x="9535" y="487"/>
                      <a:pt x="8212" y="1"/>
                      <a:pt x="66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472;p20">
                <a:extLst>
                  <a:ext uri="{FF2B5EF4-FFF2-40B4-BE49-F238E27FC236}">
                    <a16:creationId xmlns:a16="http://schemas.microsoft.com/office/drawing/2014/main" id="{4FE8F666-6D88-3540-96D6-A461EEF1F7E0}"/>
                  </a:ext>
                </a:extLst>
              </p:cNvPr>
              <p:cNvSpPr/>
              <p:nvPr/>
            </p:nvSpPr>
            <p:spPr>
              <a:xfrm>
                <a:off x="5701501" y="1685175"/>
                <a:ext cx="202694" cy="248067"/>
              </a:xfrm>
              <a:custGeom>
                <a:avLst/>
                <a:gdLst/>
                <a:ahLst/>
                <a:cxnLst/>
                <a:rect l="l" t="t" r="r" b="b"/>
                <a:pathLst>
                  <a:path w="11776" h="14412" extrusionOk="0">
                    <a:moveTo>
                      <a:pt x="11609" y="1"/>
                    </a:moveTo>
                    <a:lnTo>
                      <a:pt x="1" y="1235"/>
                    </a:lnTo>
                    <a:lnTo>
                      <a:pt x="168" y="2770"/>
                    </a:lnTo>
                    <a:lnTo>
                      <a:pt x="5038" y="2269"/>
                    </a:lnTo>
                    <a:lnTo>
                      <a:pt x="6305" y="14411"/>
                    </a:lnTo>
                    <a:lnTo>
                      <a:pt x="8173" y="14244"/>
                    </a:lnTo>
                    <a:lnTo>
                      <a:pt x="6906" y="2069"/>
                    </a:lnTo>
                    <a:lnTo>
                      <a:pt x="11776" y="1569"/>
                    </a:lnTo>
                    <a:lnTo>
                      <a:pt x="1160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473;p20">
                <a:extLst>
                  <a:ext uri="{FF2B5EF4-FFF2-40B4-BE49-F238E27FC236}">
                    <a16:creationId xmlns:a16="http://schemas.microsoft.com/office/drawing/2014/main" id="{93738349-D916-A745-80AA-C1A9951319AF}"/>
                  </a:ext>
                </a:extLst>
              </p:cNvPr>
              <p:cNvSpPr/>
              <p:nvPr/>
            </p:nvSpPr>
            <p:spPr>
              <a:xfrm>
                <a:off x="5350150" y="2272127"/>
                <a:ext cx="145842" cy="168028"/>
              </a:xfrm>
              <a:custGeom>
                <a:avLst/>
                <a:gdLst/>
                <a:ahLst/>
                <a:cxnLst/>
                <a:rect l="l" t="t" r="r" b="b"/>
                <a:pathLst>
                  <a:path w="8473" h="9762" extrusionOk="0">
                    <a:moveTo>
                      <a:pt x="4854" y="1"/>
                    </a:moveTo>
                    <a:cubicBezTo>
                      <a:pt x="4719" y="1"/>
                      <a:pt x="4580" y="7"/>
                      <a:pt x="4437" y="21"/>
                    </a:cubicBezTo>
                    <a:cubicBezTo>
                      <a:pt x="3803" y="88"/>
                      <a:pt x="3269" y="255"/>
                      <a:pt x="2802" y="588"/>
                    </a:cubicBezTo>
                    <a:cubicBezTo>
                      <a:pt x="2335" y="889"/>
                      <a:pt x="1968" y="1356"/>
                      <a:pt x="1635" y="1923"/>
                    </a:cubicBezTo>
                    <a:lnTo>
                      <a:pt x="1501" y="522"/>
                    </a:lnTo>
                    <a:lnTo>
                      <a:pt x="0" y="655"/>
                    </a:lnTo>
                    <a:lnTo>
                      <a:pt x="868" y="9762"/>
                    </a:lnTo>
                    <a:lnTo>
                      <a:pt x="2369" y="9628"/>
                    </a:lnTo>
                    <a:lnTo>
                      <a:pt x="1902" y="4458"/>
                    </a:lnTo>
                    <a:cubicBezTo>
                      <a:pt x="1802" y="3591"/>
                      <a:pt x="1968" y="2857"/>
                      <a:pt x="2402" y="2290"/>
                    </a:cubicBezTo>
                    <a:cubicBezTo>
                      <a:pt x="2802" y="1756"/>
                      <a:pt x="3403" y="1422"/>
                      <a:pt x="4237" y="1356"/>
                    </a:cubicBezTo>
                    <a:cubicBezTo>
                      <a:pt x="4332" y="1346"/>
                      <a:pt x="4424" y="1341"/>
                      <a:pt x="4513" y="1341"/>
                    </a:cubicBezTo>
                    <a:cubicBezTo>
                      <a:pt x="5045" y="1341"/>
                      <a:pt x="5461" y="1513"/>
                      <a:pt x="5804" y="1856"/>
                    </a:cubicBezTo>
                    <a:cubicBezTo>
                      <a:pt x="6171" y="2256"/>
                      <a:pt x="6405" y="2890"/>
                      <a:pt x="6472" y="3724"/>
                    </a:cubicBezTo>
                    <a:lnTo>
                      <a:pt x="7005" y="9161"/>
                    </a:lnTo>
                    <a:lnTo>
                      <a:pt x="8473" y="9028"/>
                    </a:lnTo>
                    <a:lnTo>
                      <a:pt x="7973" y="3557"/>
                    </a:lnTo>
                    <a:cubicBezTo>
                      <a:pt x="7839" y="2290"/>
                      <a:pt x="7506" y="1356"/>
                      <a:pt x="6905" y="755"/>
                    </a:cubicBezTo>
                    <a:cubicBezTo>
                      <a:pt x="6388" y="266"/>
                      <a:pt x="5697" y="1"/>
                      <a:pt x="48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474;p20">
                <a:extLst>
                  <a:ext uri="{FF2B5EF4-FFF2-40B4-BE49-F238E27FC236}">
                    <a16:creationId xmlns:a16="http://schemas.microsoft.com/office/drawing/2014/main" id="{FBFBDA9A-FD01-184C-9C50-0EBECF4319A8}"/>
                  </a:ext>
                </a:extLst>
              </p:cNvPr>
              <p:cNvSpPr/>
              <p:nvPr/>
            </p:nvSpPr>
            <p:spPr>
              <a:xfrm>
                <a:off x="5541327" y="2254365"/>
                <a:ext cx="148148" cy="165085"/>
              </a:xfrm>
              <a:custGeom>
                <a:avLst/>
                <a:gdLst/>
                <a:ahLst/>
                <a:cxnLst/>
                <a:rect l="l" t="t" r="r" b="b"/>
                <a:pathLst>
                  <a:path w="8607" h="9591" extrusionOk="0">
                    <a:moveTo>
                      <a:pt x="4542" y="1274"/>
                    </a:moveTo>
                    <a:cubicBezTo>
                      <a:pt x="5161" y="1274"/>
                      <a:pt x="5696" y="1475"/>
                      <a:pt x="6105" y="1854"/>
                    </a:cubicBezTo>
                    <a:cubicBezTo>
                      <a:pt x="6605" y="2321"/>
                      <a:pt x="6905" y="2921"/>
                      <a:pt x="6972" y="3755"/>
                    </a:cubicBezTo>
                    <a:lnTo>
                      <a:pt x="1668" y="4256"/>
                    </a:lnTo>
                    <a:cubicBezTo>
                      <a:pt x="1668" y="3388"/>
                      <a:pt x="1868" y="2721"/>
                      <a:pt x="2335" y="2187"/>
                    </a:cubicBezTo>
                    <a:cubicBezTo>
                      <a:pt x="2802" y="1687"/>
                      <a:pt x="3436" y="1387"/>
                      <a:pt x="4270" y="1287"/>
                    </a:cubicBezTo>
                    <a:cubicBezTo>
                      <a:pt x="4362" y="1278"/>
                      <a:pt x="4453" y="1274"/>
                      <a:pt x="4542" y="1274"/>
                    </a:cubicBezTo>
                    <a:close/>
                    <a:moveTo>
                      <a:pt x="4586" y="1"/>
                    </a:moveTo>
                    <a:cubicBezTo>
                      <a:pt x="4440" y="1"/>
                      <a:pt x="4290" y="7"/>
                      <a:pt x="4136" y="19"/>
                    </a:cubicBezTo>
                    <a:cubicBezTo>
                      <a:pt x="2769" y="153"/>
                      <a:pt x="1735" y="686"/>
                      <a:pt x="1001" y="1654"/>
                    </a:cubicBezTo>
                    <a:cubicBezTo>
                      <a:pt x="300" y="2588"/>
                      <a:pt x="0" y="3822"/>
                      <a:pt x="134" y="5323"/>
                    </a:cubicBezTo>
                    <a:cubicBezTo>
                      <a:pt x="267" y="6757"/>
                      <a:pt x="801" y="7858"/>
                      <a:pt x="1735" y="8625"/>
                    </a:cubicBezTo>
                    <a:cubicBezTo>
                      <a:pt x="2526" y="9275"/>
                      <a:pt x="3485" y="9590"/>
                      <a:pt x="4651" y="9590"/>
                    </a:cubicBezTo>
                    <a:cubicBezTo>
                      <a:pt x="4862" y="9590"/>
                      <a:pt x="5080" y="9580"/>
                      <a:pt x="5304" y="9559"/>
                    </a:cubicBezTo>
                    <a:cubicBezTo>
                      <a:pt x="5871" y="9493"/>
                      <a:pt x="6438" y="9393"/>
                      <a:pt x="7005" y="9226"/>
                    </a:cubicBezTo>
                    <a:cubicBezTo>
                      <a:pt x="7539" y="9059"/>
                      <a:pt x="8073" y="8826"/>
                      <a:pt x="8606" y="8559"/>
                    </a:cubicBezTo>
                    <a:lnTo>
                      <a:pt x="8473" y="7124"/>
                    </a:lnTo>
                    <a:cubicBezTo>
                      <a:pt x="7973" y="7458"/>
                      <a:pt x="7439" y="7725"/>
                      <a:pt x="6905" y="7925"/>
                    </a:cubicBezTo>
                    <a:cubicBezTo>
                      <a:pt x="6405" y="8092"/>
                      <a:pt x="5838" y="8225"/>
                      <a:pt x="5271" y="8292"/>
                    </a:cubicBezTo>
                    <a:cubicBezTo>
                      <a:pt x="5104" y="8309"/>
                      <a:pt x="4943" y="8317"/>
                      <a:pt x="4787" y="8317"/>
                    </a:cubicBezTo>
                    <a:cubicBezTo>
                      <a:pt x="4009" y="8317"/>
                      <a:pt x="3369" y="8108"/>
                      <a:pt x="2869" y="7691"/>
                    </a:cubicBezTo>
                    <a:cubicBezTo>
                      <a:pt x="2268" y="7224"/>
                      <a:pt x="1868" y="6457"/>
                      <a:pt x="1735" y="5423"/>
                    </a:cubicBezTo>
                    <a:lnTo>
                      <a:pt x="8606" y="4789"/>
                    </a:lnTo>
                    <a:lnTo>
                      <a:pt x="8506" y="4055"/>
                    </a:lnTo>
                    <a:cubicBezTo>
                      <a:pt x="8406" y="2688"/>
                      <a:pt x="7939" y="1654"/>
                      <a:pt x="7139" y="953"/>
                    </a:cubicBezTo>
                    <a:cubicBezTo>
                      <a:pt x="6467" y="311"/>
                      <a:pt x="5616" y="1"/>
                      <a:pt x="45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475;p20">
                <a:extLst>
                  <a:ext uri="{FF2B5EF4-FFF2-40B4-BE49-F238E27FC236}">
                    <a16:creationId xmlns:a16="http://schemas.microsoft.com/office/drawing/2014/main" id="{C4B3A709-5E7B-8F41-AE68-3010F35777C4}"/>
                  </a:ext>
                </a:extLst>
              </p:cNvPr>
              <p:cNvSpPr/>
              <p:nvPr/>
            </p:nvSpPr>
            <p:spPr>
              <a:xfrm>
                <a:off x="5722745" y="2228274"/>
                <a:ext cx="210147" cy="172848"/>
              </a:xfrm>
              <a:custGeom>
                <a:avLst/>
                <a:gdLst/>
                <a:ahLst/>
                <a:cxnLst/>
                <a:rect l="l" t="t" r="r" b="b"/>
                <a:pathLst>
                  <a:path w="12209" h="10042" extrusionOk="0">
                    <a:moveTo>
                      <a:pt x="12209" y="1"/>
                    </a:moveTo>
                    <a:lnTo>
                      <a:pt x="10708" y="168"/>
                    </a:lnTo>
                    <a:lnTo>
                      <a:pt x="9507" y="7439"/>
                    </a:lnTo>
                    <a:lnTo>
                      <a:pt x="6972" y="501"/>
                    </a:lnTo>
                    <a:lnTo>
                      <a:pt x="5237" y="668"/>
                    </a:lnTo>
                    <a:lnTo>
                      <a:pt x="4036" y="7940"/>
                    </a:lnTo>
                    <a:lnTo>
                      <a:pt x="1501" y="1035"/>
                    </a:lnTo>
                    <a:lnTo>
                      <a:pt x="0" y="1168"/>
                    </a:lnTo>
                    <a:lnTo>
                      <a:pt x="3236" y="10041"/>
                    </a:lnTo>
                    <a:lnTo>
                      <a:pt x="5004" y="9875"/>
                    </a:lnTo>
                    <a:lnTo>
                      <a:pt x="6271" y="2236"/>
                    </a:lnTo>
                    <a:lnTo>
                      <a:pt x="8940" y="9508"/>
                    </a:lnTo>
                    <a:lnTo>
                      <a:pt x="10674" y="9341"/>
                    </a:lnTo>
                    <a:lnTo>
                      <a:pt x="1220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476;p20">
                <a:extLst>
                  <a:ext uri="{FF2B5EF4-FFF2-40B4-BE49-F238E27FC236}">
                    <a16:creationId xmlns:a16="http://schemas.microsoft.com/office/drawing/2014/main" id="{CD96844C-96C2-BE4C-981A-AC6F119DD684}"/>
                  </a:ext>
                </a:extLst>
              </p:cNvPr>
              <p:cNvSpPr/>
              <p:nvPr/>
            </p:nvSpPr>
            <p:spPr>
              <a:xfrm>
                <a:off x="5978789" y="2214127"/>
                <a:ext cx="127476" cy="166617"/>
              </a:xfrm>
              <a:custGeom>
                <a:avLst/>
                <a:gdLst/>
                <a:ahLst/>
                <a:cxnLst/>
                <a:rect l="l" t="t" r="r" b="b"/>
                <a:pathLst>
                  <a:path w="7406" h="9680" extrusionOk="0">
                    <a:moveTo>
                      <a:pt x="4244" y="0"/>
                    </a:moveTo>
                    <a:cubicBezTo>
                      <a:pt x="3944" y="0"/>
                      <a:pt x="3635" y="17"/>
                      <a:pt x="3303" y="56"/>
                    </a:cubicBezTo>
                    <a:cubicBezTo>
                      <a:pt x="2202" y="156"/>
                      <a:pt x="1335" y="456"/>
                      <a:pt x="801" y="990"/>
                    </a:cubicBezTo>
                    <a:cubicBezTo>
                      <a:pt x="234" y="1523"/>
                      <a:pt x="0" y="2190"/>
                      <a:pt x="67" y="3058"/>
                    </a:cubicBezTo>
                    <a:cubicBezTo>
                      <a:pt x="134" y="3758"/>
                      <a:pt x="401" y="4292"/>
                      <a:pt x="834" y="4659"/>
                    </a:cubicBezTo>
                    <a:cubicBezTo>
                      <a:pt x="1301" y="5026"/>
                      <a:pt x="2002" y="5259"/>
                      <a:pt x="2936" y="5359"/>
                    </a:cubicBezTo>
                    <a:lnTo>
                      <a:pt x="3469" y="5426"/>
                    </a:lnTo>
                    <a:cubicBezTo>
                      <a:pt x="4403" y="5560"/>
                      <a:pt x="5037" y="5693"/>
                      <a:pt x="5304" y="5893"/>
                    </a:cubicBezTo>
                    <a:cubicBezTo>
                      <a:pt x="5604" y="6093"/>
                      <a:pt x="5771" y="6393"/>
                      <a:pt x="5804" y="6794"/>
                    </a:cubicBezTo>
                    <a:cubicBezTo>
                      <a:pt x="5871" y="7227"/>
                      <a:pt x="5704" y="7594"/>
                      <a:pt x="5337" y="7861"/>
                    </a:cubicBezTo>
                    <a:cubicBezTo>
                      <a:pt x="5004" y="8128"/>
                      <a:pt x="4470" y="8328"/>
                      <a:pt x="3770" y="8395"/>
                    </a:cubicBezTo>
                    <a:cubicBezTo>
                      <a:pt x="3627" y="8404"/>
                      <a:pt x="3484" y="8408"/>
                      <a:pt x="3340" y="8408"/>
                    </a:cubicBezTo>
                    <a:cubicBezTo>
                      <a:pt x="2948" y="8408"/>
                      <a:pt x="2550" y="8377"/>
                      <a:pt x="2135" y="8328"/>
                    </a:cubicBezTo>
                    <a:cubicBezTo>
                      <a:pt x="1601" y="8228"/>
                      <a:pt x="1034" y="8061"/>
                      <a:pt x="434" y="7828"/>
                    </a:cubicBezTo>
                    <a:lnTo>
                      <a:pt x="434" y="7828"/>
                    </a:lnTo>
                    <a:lnTo>
                      <a:pt x="601" y="9362"/>
                    </a:lnTo>
                    <a:cubicBezTo>
                      <a:pt x="1201" y="9496"/>
                      <a:pt x="1768" y="9596"/>
                      <a:pt x="2302" y="9629"/>
                    </a:cubicBezTo>
                    <a:cubicBezTo>
                      <a:pt x="2569" y="9662"/>
                      <a:pt x="2836" y="9679"/>
                      <a:pt x="3094" y="9679"/>
                    </a:cubicBezTo>
                    <a:cubicBezTo>
                      <a:pt x="3353" y="9679"/>
                      <a:pt x="3603" y="9662"/>
                      <a:pt x="3836" y="9629"/>
                    </a:cubicBezTo>
                    <a:cubicBezTo>
                      <a:pt x="5004" y="9529"/>
                      <a:pt x="5905" y="9195"/>
                      <a:pt x="6538" y="8628"/>
                    </a:cubicBezTo>
                    <a:cubicBezTo>
                      <a:pt x="7139" y="8095"/>
                      <a:pt x="7406" y="7394"/>
                      <a:pt x="7339" y="6527"/>
                    </a:cubicBezTo>
                    <a:cubicBezTo>
                      <a:pt x="7272" y="5793"/>
                      <a:pt x="7005" y="5226"/>
                      <a:pt x="6505" y="4859"/>
                    </a:cubicBezTo>
                    <a:cubicBezTo>
                      <a:pt x="6005" y="4492"/>
                      <a:pt x="5237" y="4259"/>
                      <a:pt x="4170" y="4125"/>
                    </a:cubicBezTo>
                    <a:lnTo>
                      <a:pt x="3636" y="4058"/>
                    </a:lnTo>
                    <a:cubicBezTo>
                      <a:pt x="2802" y="3958"/>
                      <a:pt x="2269" y="3825"/>
                      <a:pt x="1968" y="3625"/>
                    </a:cubicBezTo>
                    <a:cubicBezTo>
                      <a:pt x="1702" y="3458"/>
                      <a:pt x="1535" y="3191"/>
                      <a:pt x="1501" y="2858"/>
                    </a:cubicBezTo>
                    <a:cubicBezTo>
                      <a:pt x="1468" y="2391"/>
                      <a:pt x="1601" y="2057"/>
                      <a:pt x="1968" y="1790"/>
                    </a:cubicBezTo>
                    <a:cubicBezTo>
                      <a:pt x="2302" y="1523"/>
                      <a:pt x="2869" y="1357"/>
                      <a:pt x="3603" y="1290"/>
                    </a:cubicBezTo>
                    <a:cubicBezTo>
                      <a:pt x="3794" y="1264"/>
                      <a:pt x="3980" y="1253"/>
                      <a:pt x="4164" y="1253"/>
                    </a:cubicBezTo>
                    <a:cubicBezTo>
                      <a:pt x="4460" y="1253"/>
                      <a:pt x="4749" y="1282"/>
                      <a:pt x="5037" y="1323"/>
                    </a:cubicBezTo>
                    <a:cubicBezTo>
                      <a:pt x="5504" y="1390"/>
                      <a:pt x="5938" y="1490"/>
                      <a:pt x="6405" y="1690"/>
                    </a:cubicBezTo>
                    <a:lnTo>
                      <a:pt x="6271" y="256"/>
                    </a:lnTo>
                    <a:cubicBezTo>
                      <a:pt x="5838" y="122"/>
                      <a:pt x="5371" y="56"/>
                      <a:pt x="4870" y="22"/>
                    </a:cubicBezTo>
                    <a:cubicBezTo>
                      <a:pt x="4663" y="8"/>
                      <a:pt x="4456" y="0"/>
                      <a:pt x="42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3" name="Google Shape;529;p35">
            <a:extLst>
              <a:ext uri="{FF2B5EF4-FFF2-40B4-BE49-F238E27FC236}">
                <a16:creationId xmlns:a16="http://schemas.microsoft.com/office/drawing/2014/main" id="{27DA2FE8-ED26-D941-8616-9A7E1256FA00}"/>
              </a:ext>
            </a:extLst>
          </p:cNvPr>
          <p:cNvSpPr txBox="1">
            <a:spLocks/>
          </p:cNvSpPr>
          <p:nvPr/>
        </p:nvSpPr>
        <p:spPr>
          <a:xfrm>
            <a:off x="3152575" y="940268"/>
            <a:ext cx="5700106" cy="2766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bril Fatface"/>
              <a:buNone/>
              <a:defRPr sz="1800" b="0" i="0" u="none" strike="noStrike" cap="none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 sz="6000" dirty="0"/>
          </a:p>
        </p:txBody>
      </p:sp>
      <p:sp>
        <p:nvSpPr>
          <p:cNvPr id="160" name="Google Shape;529;p35">
            <a:extLst>
              <a:ext uri="{FF2B5EF4-FFF2-40B4-BE49-F238E27FC236}">
                <a16:creationId xmlns:a16="http://schemas.microsoft.com/office/drawing/2014/main" id="{2F1843D1-586A-BD4F-8438-BCD42B466F33}"/>
              </a:ext>
            </a:extLst>
          </p:cNvPr>
          <p:cNvSpPr txBox="1">
            <a:spLocks/>
          </p:cNvSpPr>
          <p:nvPr/>
        </p:nvSpPr>
        <p:spPr>
          <a:xfrm>
            <a:off x="2700256" y="1110443"/>
            <a:ext cx="6225316" cy="2766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bril Fatface"/>
              <a:buNone/>
              <a:defRPr sz="1800" b="0" i="0" u="none" strike="noStrike" cap="none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600" dirty="0"/>
              <a:t>What news are we reading?</a:t>
            </a:r>
          </a:p>
        </p:txBody>
      </p:sp>
    </p:spTree>
    <p:extLst>
      <p:ext uri="{BB962C8B-B14F-4D97-AF65-F5344CB8AC3E}">
        <p14:creationId xmlns:p14="http://schemas.microsoft.com/office/powerpoint/2010/main" val="2140577556"/>
      </p:ext>
    </p:extLst>
  </p:cSld>
  <p:clrMapOvr>
    <a:masterClrMapping/>
  </p:clrMapOvr>
</p:sld>
</file>

<file path=ppt/theme/theme1.xml><?xml version="1.0" encoding="utf-8"?>
<a:theme xmlns:a="http://schemas.openxmlformats.org/drawingml/2006/main" name="Mass Media Marketing Plan">
  <a:themeElements>
    <a:clrScheme name="Simple Light">
      <a:dk1>
        <a:srgbClr val="E79898"/>
      </a:dk1>
      <a:lt1>
        <a:srgbClr val="CE9FBC"/>
      </a:lt1>
      <a:dk2>
        <a:srgbClr val="92CCCA"/>
      </a:dk2>
      <a:lt2>
        <a:srgbClr val="224253"/>
      </a:lt2>
      <a:accent1>
        <a:srgbClr val="F8E6DC"/>
      </a:accent1>
      <a:accent2>
        <a:srgbClr val="224253"/>
      </a:accent2>
      <a:accent3>
        <a:srgbClr val="509195"/>
      </a:accent3>
      <a:accent4>
        <a:srgbClr val="92CCCA"/>
      </a:accent4>
      <a:accent5>
        <a:srgbClr val="CE9FBC"/>
      </a:accent5>
      <a:accent6>
        <a:srgbClr val="AA88A1"/>
      </a:accent6>
      <a:hlink>
        <a:srgbClr val="2242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4520</TotalTime>
  <Words>598</Words>
  <Application>Microsoft Macintosh PowerPoint</Application>
  <PresentationFormat>On-screen Show (16:9)</PresentationFormat>
  <Paragraphs>77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DM Sans</vt:lpstr>
      <vt:lpstr>Abril Fatface</vt:lpstr>
      <vt:lpstr>Mass Media Marketing Plan</vt:lpstr>
      <vt:lpstr>MEDIA &amp; THE PUBLIC</vt:lpstr>
      <vt:lpstr>PowerPoint Presentation</vt:lpstr>
      <vt:lpstr>The function of (mass) media</vt:lpstr>
      <vt:lpstr>PowerPoint Presentation</vt:lpstr>
      <vt:lpstr>News coverage of political issues (Aalberg , 2014)</vt:lpstr>
      <vt:lpstr>News coverage of political issues (Aalberg , 2014)</vt:lpstr>
      <vt:lpstr>What types of (mass) media?</vt:lpstr>
      <vt:lpstr>Typology of media outlet  (Humprecht &amp; Esser, 2016)   </vt:lpstr>
      <vt:lpstr>PowerPoint Presentation</vt:lpstr>
      <vt:lpstr>Algorithmic news/journalism</vt:lpstr>
      <vt:lpstr>Algorithmic news/journalism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&amp; THE PUBLIC</dc:title>
  <cp:lastModifiedBy>Wang, Ryan Y.</cp:lastModifiedBy>
  <cp:revision>22</cp:revision>
  <dcterms:modified xsi:type="dcterms:W3CDTF">2022-01-24T08:08:48Z</dcterms:modified>
</cp:coreProperties>
</file>