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EA7-EAC7-468E-88C3-4F3F51247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888F-FBB4-40B2-BF36-60002494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AD51-89C3-4444-9954-617E68D6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22EDC-1837-4A4F-8199-56409208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74DD-3494-4A40-A69B-89161618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8666-8704-40B8-B6B6-B1837CBC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C5217-882A-4AA2-9679-54DC2B75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F8C0-5073-47DE-A50F-1790EAFC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AF1-23D0-471E-ABB7-A720F54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DBE6-1580-438E-B3E9-13839D28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CC448-76A2-4B61-9E55-AEE1CB4F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048D7-6F5E-4C8A-875B-BF56C0D44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FE5F-CE7B-4D54-B12C-5F314E59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02A2-CCC7-4471-82C6-54615C1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57C9-CE1F-4EEE-B579-D8A8F559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C8AD-DB40-4593-885B-A5DAE968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E91D-DE4E-44D9-98AB-9FA85A33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C7A0-D930-404F-B637-09D474C0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C2C3-3A2E-4EB9-BB0B-0D4C231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A463B-1863-411C-83EC-067EDDD4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8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AAD9-7A33-453F-92AD-AFE4DCBF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6E375-E0B9-429C-A8F9-CD05B524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A085-854C-4481-91D6-2888B37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37103-D5FE-4B3F-9AA0-B6B3968E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190C-AFDE-4FA7-BFC8-2D33F05F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FC4-49BD-4873-AC8C-A70E9BEF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1420-2AC2-4893-9A82-44DB361F5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28040-B108-4335-BBAF-EFA6B91A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F682-27D0-4BE3-AF98-23FD93A6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BEA74-DDED-43BC-BD4E-CE8E12F4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A25D-3F99-4671-90F7-CA3E6FBE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ED0D-3806-462D-B5DC-2AEA9542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3E0C-A985-4141-ABA7-8A83C523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C600E-8B69-4AD4-A560-8C1DBAE4F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EC210-7AC6-47F2-9A37-4C5677DF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C08D5-708E-4BCA-86E6-5943935A9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714CA-D67F-4460-A43E-BD3BB85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CA393-5A44-4F0A-B686-481B0EC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F5E53-462A-4A86-8433-E52D65B2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AB72-C7C5-48D9-BC0E-0DD6307A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B425-43FD-4387-8A68-C449122E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0434F-3B87-4C07-836D-49A6C0ED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DFD37-0D4C-4046-9990-3E8ADF6E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801C7-F63F-4F76-8A53-D2A765C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20FB2-B160-4F5C-8FB6-AD84A7F7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84EA6-1A13-4744-A8AE-63728D9D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60C3-AC25-4A02-AB57-F8EFEADE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781B-D94D-4EE4-A5AD-2FD41F54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00A1B-D9CB-4599-8AD4-6F152DA28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467AA-B227-4A59-9AE2-BB45FB6D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1714F-A184-40E0-9A1B-91BF3D80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3EDE2-2F81-447A-AC00-F92218A0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289-DBFA-4F32-AC57-D80F222C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51566-340C-4BAB-8FC1-F56DA75D9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813D7-BDB8-48EA-A85B-453C6CC5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7B554-CA1A-4310-AD59-B5C22287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2F77-7691-40B4-AA44-18522E4E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1206F-1C1B-44BD-A742-97D13EA9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58081-60B9-484E-9AD9-9E2918F8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D9E6-A7AA-4DBE-A6FD-D514EC14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69C7-37E9-427E-B845-0B7C238E5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2A902-BCF1-46FD-96FD-67935CCB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EB5D-9BFF-4C40-B587-B6B288210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2922-1FD8-4A05-B986-4A779F6F1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7590-6F40-4EBF-B21B-7C776E7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72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vanchen10@gmail.com</dc:creator>
  <cp:lastModifiedBy>vanchen10@gmail.com</cp:lastModifiedBy>
  <cp:revision>1</cp:revision>
  <dcterms:created xsi:type="dcterms:W3CDTF">2020-12-05T18:55:05Z</dcterms:created>
  <dcterms:modified xsi:type="dcterms:W3CDTF">2020-12-05T18:55:15Z</dcterms:modified>
</cp:coreProperties>
</file>