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49.xml" ContentType="application/vnd.openxmlformats-officedocument.presentationml.tags+xml"/>
  <Override PartName="/ppt/ink/ink6.xml" ContentType="application/inkml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ink/ink14.xml" ContentType="application/inkml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ink/ink2.xml" ContentType="application/inkml+xml"/>
  <Override PartName="/ppt/charts/chart7.xml" ContentType="application/vnd.openxmlformats-officedocument.drawingml.chart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ink/ink10.xml" ContentType="application/inkml+xml"/>
  <Override PartName="/ppt/charts/chart3.xml" ContentType="application/vnd.openxmlformats-officedocument.drawingml.chart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ink/ink7.xml" ContentType="application/inkml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ink/ink3.xml" ContentType="application/inkml+xml"/>
  <Override PartName="/ppt/ink/ink15.xml" ContentType="application/inkml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charts/chart8.xml" ContentType="application/vnd.openxmlformats-officedocument.drawingml.chart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ink/ink11.xml" ContentType="application/inkml+xml"/>
  <Override PartName="/ppt/tags/tag13.xml" ContentType="application/vnd.openxmlformats-officedocument.presentationml.tags+xml"/>
  <Override PartName="/ppt/charts/chart4.xml" ContentType="application/vnd.openxmlformats-officedocument.drawingml.chart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ink/ink8.xml" ContentType="application/inkml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ink/ink16.xml" ContentType="application/inkml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ink/ink4.xml" ContentType="application/inkml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ink/ink12.xml" ContentType="application/inkml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charts/chart5.xml" ContentType="application/vnd.openxmlformats-officedocument.drawingml.chart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ink/ink9.xml" ContentType="application/inkml+xml"/>
  <Override PartName="/ppt/slides/slide24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ink/ink5.xml" ContentType="application/inkml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ink/ink1.xml" ContentType="application/inkml+xml"/>
  <Override PartName="/ppt/ink/ink13.xml" ContentType="application/inkml+xml"/>
  <Override PartName="/ppt/tags/tag15.xml" ContentType="application/vnd.openxmlformats-officedocument.presentationml.tags+xml"/>
  <Override PartName="/ppt/charts/chart6.xml" ContentType="application/vnd.openxmlformats-officedocument.drawingml.chart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ppt/tags/tag11.xml" ContentType="application/vnd.openxmlformats-officedocument.presentationml.tags+xml"/>
  <Override PartName="/ppt/slideLayouts/slideLayout3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29"/>
  </p:notesMasterIdLst>
  <p:sldIdLst>
    <p:sldId id="367" r:id="rId5"/>
    <p:sldId id="368" r:id="rId6"/>
    <p:sldId id="400" r:id="rId7"/>
    <p:sldId id="401" r:id="rId8"/>
    <p:sldId id="402" r:id="rId9"/>
    <p:sldId id="406" r:id="rId10"/>
    <p:sldId id="403" r:id="rId11"/>
    <p:sldId id="404" r:id="rId12"/>
    <p:sldId id="405" r:id="rId13"/>
    <p:sldId id="407" r:id="rId14"/>
    <p:sldId id="409" r:id="rId15"/>
    <p:sldId id="408" r:id="rId16"/>
    <p:sldId id="411" r:id="rId17"/>
    <p:sldId id="410" r:id="rId18"/>
    <p:sldId id="419" r:id="rId19"/>
    <p:sldId id="413" r:id="rId20"/>
    <p:sldId id="374" r:id="rId21"/>
    <p:sldId id="414" r:id="rId22"/>
    <p:sldId id="375" r:id="rId23"/>
    <p:sldId id="415" r:id="rId24"/>
    <p:sldId id="416" r:id="rId25"/>
    <p:sldId id="420" r:id="rId26"/>
    <p:sldId id="418" r:id="rId27"/>
    <p:sldId id="399" r:id="rId28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58970" autoAdjust="0"/>
  </p:normalViewPr>
  <p:slideViewPr>
    <p:cSldViewPr>
      <p:cViewPr varScale="1">
        <p:scale>
          <a:sx n="94" d="100"/>
          <a:sy n="94" d="100"/>
        </p:scale>
        <p:origin x="-720" y="-96"/>
      </p:cViewPr>
      <p:guideLst>
        <p:guide orient="horz" pos="31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195.35783365570603</c:v>
                </c:pt>
                <c:pt idx="4">
                  <c:v>304.44874274661487</c:v>
                </c:pt>
                <c:pt idx="5">
                  <c:v>386.46034816247595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45.173745173745196</c:v>
                </c:pt>
                <c:pt idx="1">
                  <c:v>137.83783783783804</c:v>
                </c:pt>
                <c:pt idx="2">
                  <c:v>234.36293436293406</c:v>
                </c:pt>
                <c:pt idx="3">
                  <c:v>274.51737451737495</c:v>
                </c:pt>
                <c:pt idx="4">
                  <c:v>291.50579150579205</c:v>
                </c:pt>
                <c:pt idx="5">
                  <c:v>303.08880308880299</c:v>
                </c:pt>
              </c:numCache>
            </c:numRef>
          </c:yVal>
        </c:ser>
        <c:dLbls/>
        <c:axId val="132996096"/>
        <c:axId val="107245952"/>
      </c:scatterChart>
      <c:valAx>
        <c:axId val="132996096"/>
        <c:scaling>
          <c:orientation val="minMax"/>
          <c:max val="350"/>
          <c:min val="0"/>
        </c:scaling>
        <c:axPos val="b"/>
        <c:numFmt formatCode="General" sourceLinked="1"/>
        <c:majorTickMark val="none"/>
        <c:tickLblPos val="none"/>
        <c:crossAx val="107245952"/>
        <c:crosses val="autoZero"/>
        <c:crossBetween val="midCat"/>
      </c:valAx>
      <c:valAx>
        <c:axId val="107245952"/>
        <c:scaling>
          <c:orientation val="minMax"/>
        </c:scaling>
        <c:axPos val="l"/>
        <c:numFmt formatCode="General" sourceLinked="1"/>
        <c:majorTickMark val="none"/>
        <c:tickLblPos val="none"/>
        <c:crossAx val="132996096"/>
        <c:crossesAt val="0"/>
        <c:crossBetween val="midCat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195.35783365570603</c:v>
                </c:pt>
                <c:pt idx="4">
                  <c:v>304.44874274661487</c:v>
                </c:pt>
                <c:pt idx="5">
                  <c:v>386.46034816247595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45.173745173745196</c:v>
                </c:pt>
                <c:pt idx="1">
                  <c:v>137.83783783783804</c:v>
                </c:pt>
                <c:pt idx="2">
                  <c:v>234.36293436293406</c:v>
                </c:pt>
                <c:pt idx="3">
                  <c:v>274.51737451737495</c:v>
                </c:pt>
                <c:pt idx="4">
                  <c:v>291.50579150579205</c:v>
                </c:pt>
                <c:pt idx="5">
                  <c:v>303.08880308880299</c:v>
                </c:pt>
              </c:numCache>
            </c:numRef>
          </c:yVal>
        </c:ser>
        <c:dLbls/>
        <c:axId val="107367424"/>
        <c:axId val="107381504"/>
      </c:scatterChart>
      <c:valAx>
        <c:axId val="107367424"/>
        <c:scaling>
          <c:orientation val="minMax"/>
          <c:max val="350"/>
          <c:min val="0"/>
        </c:scaling>
        <c:axPos val="b"/>
        <c:numFmt formatCode="General" sourceLinked="1"/>
        <c:majorTickMark val="none"/>
        <c:tickLblPos val="none"/>
        <c:crossAx val="107381504"/>
        <c:crosses val="autoZero"/>
        <c:crossBetween val="midCat"/>
      </c:valAx>
      <c:valAx>
        <c:axId val="107381504"/>
        <c:scaling>
          <c:orientation val="minMax"/>
        </c:scaling>
        <c:axPos val="l"/>
        <c:numFmt formatCode="General" sourceLinked="1"/>
        <c:majorTickMark val="none"/>
        <c:tickLblPos val="none"/>
        <c:crossAx val="107367424"/>
        <c:crossesAt val="0"/>
        <c:crossBetween val="midCat"/>
      </c:valAx>
    </c:plotArea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195.35783365570603</c:v>
                </c:pt>
                <c:pt idx="4">
                  <c:v>304.44874274661487</c:v>
                </c:pt>
                <c:pt idx="5">
                  <c:v>386.46034816247595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45.173745173745196</c:v>
                </c:pt>
                <c:pt idx="1">
                  <c:v>137.83783783783804</c:v>
                </c:pt>
                <c:pt idx="2">
                  <c:v>234.36293436293406</c:v>
                </c:pt>
                <c:pt idx="3">
                  <c:v>274.51737451737495</c:v>
                </c:pt>
                <c:pt idx="4">
                  <c:v>291.50579150579205</c:v>
                </c:pt>
                <c:pt idx="5">
                  <c:v>303.08880308880299</c:v>
                </c:pt>
              </c:numCache>
            </c:numRef>
          </c:yVal>
        </c:ser>
        <c:dLbls/>
        <c:axId val="114360320"/>
        <c:axId val="114361856"/>
      </c:scatterChart>
      <c:valAx>
        <c:axId val="114360320"/>
        <c:scaling>
          <c:orientation val="minMax"/>
          <c:max val="350"/>
          <c:min val="0"/>
        </c:scaling>
        <c:axPos val="b"/>
        <c:numFmt formatCode="General" sourceLinked="1"/>
        <c:majorTickMark val="none"/>
        <c:tickLblPos val="none"/>
        <c:crossAx val="114361856"/>
        <c:crosses val="autoZero"/>
        <c:crossBetween val="midCat"/>
      </c:valAx>
      <c:valAx>
        <c:axId val="114361856"/>
        <c:scaling>
          <c:orientation val="minMax"/>
        </c:scaling>
        <c:axPos val="l"/>
        <c:numFmt formatCode="General" sourceLinked="1"/>
        <c:majorTickMark val="none"/>
        <c:tickLblPos val="none"/>
        <c:crossAx val="114360320"/>
        <c:crossesAt val="0"/>
        <c:crossBetween val="midCat"/>
      </c:valAx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195.35783365570603</c:v>
                </c:pt>
                <c:pt idx="4">
                  <c:v>304.44874274661487</c:v>
                </c:pt>
                <c:pt idx="5">
                  <c:v>386.46034816247595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45.173745173745196</c:v>
                </c:pt>
                <c:pt idx="1">
                  <c:v>137.83783783783804</c:v>
                </c:pt>
                <c:pt idx="2">
                  <c:v>234.36293436293406</c:v>
                </c:pt>
                <c:pt idx="3">
                  <c:v>274.51737451737495</c:v>
                </c:pt>
                <c:pt idx="4">
                  <c:v>291.50579150579205</c:v>
                </c:pt>
                <c:pt idx="5">
                  <c:v>303.08880308880299</c:v>
                </c:pt>
              </c:numCache>
            </c:numRef>
          </c:yVal>
        </c:ser>
        <c:dLbls/>
        <c:axId val="114401280"/>
        <c:axId val="114402816"/>
      </c:scatterChart>
      <c:valAx>
        <c:axId val="114401280"/>
        <c:scaling>
          <c:orientation val="minMax"/>
          <c:max val="350"/>
          <c:min val="0"/>
        </c:scaling>
        <c:axPos val="b"/>
        <c:numFmt formatCode="General" sourceLinked="1"/>
        <c:majorTickMark val="none"/>
        <c:tickLblPos val="none"/>
        <c:crossAx val="114402816"/>
        <c:crosses val="autoZero"/>
        <c:crossBetween val="midCat"/>
      </c:valAx>
      <c:valAx>
        <c:axId val="114402816"/>
        <c:scaling>
          <c:orientation val="minMax"/>
        </c:scaling>
        <c:axPos val="l"/>
        <c:numFmt formatCode="General" sourceLinked="1"/>
        <c:majorTickMark val="none"/>
        <c:tickLblPos val="none"/>
        <c:crossAx val="114401280"/>
        <c:crossesAt val="0"/>
        <c:crossBetween val="midCat"/>
      </c:valAx>
    </c:plotArea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195.35783365570603</c:v>
                </c:pt>
                <c:pt idx="4">
                  <c:v>304.44874274661487</c:v>
                </c:pt>
                <c:pt idx="5">
                  <c:v>386.46034816247595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45.173745173745196</c:v>
                </c:pt>
                <c:pt idx="1">
                  <c:v>137.83783783783804</c:v>
                </c:pt>
                <c:pt idx="2">
                  <c:v>234.36293436293406</c:v>
                </c:pt>
                <c:pt idx="3">
                  <c:v>274.51737451737495</c:v>
                </c:pt>
                <c:pt idx="4">
                  <c:v>291.50579150579205</c:v>
                </c:pt>
                <c:pt idx="5">
                  <c:v>303.08880308880299</c:v>
                </c:pt>
              </c:numCache>
            </c:numRef>
          </c:yVal>
        </c:ser>
        <c:dLbls/>
        <c:axId val="135705344"/>
        <c:axId val="135706880"/>
      </c:scatterChart>
      <c:valAx>
        <c:axId val="135705344"/>
        <c:scaling>
          <c:orientation val="minMax"/>
          <c:max val="350"/>
          <c:min val="0"/>
        </c:scaling>
        <c:axPos val="b"/>
        <c:numFmt formatCode="General" sourceLinked="1"/>
        <c:majorTickMark val="none"/>
        <c:tickLblPos val="none"/>
        <c:crossAx val="135706880"/>
        <c:crosses val="autoZero"/>
        <c:crossBetween val="midCat"/>
      </c:valAx>
      <c:valAx>
        <c:axId val="135706880"/>
        <c:scaling>
          <c:orientation val="minMax"/>
        </c:scaling>
        <c:axPos val="l"/>
        <c:numFmt formatCode="General" sourceLinked="1"/>
        <c:majorTickMark val="none"/>
        <c:tickLblPos val="none"/>
        <c:crossAx val="135705344"/>
        <c:crossesAt val="0"/>
        <c:crossBetween val="midCat"/>
      </c:valAx>
    </c:plotArea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195.35783365570603</c:v>
                </c:pt>
                <c:pt idx="4">
                  <c:v>304.44874274661487</c:v>
                </c:pt>
                <c:pt idx="5">
                  <c:v>386.46034816247595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45.173745173745196</c:v>
                </c:pt>
                <c:pt idx="1">
                  <c:v>137.83783783783804</c:v>
                </c:pt>
                <c:pt idx="2">
                  <c:v>234.36293436293406</c:v>
                </c:pt>
                <c:pt idx="3">
                  <c:v>274.51737451737495</c:v>
                </c:pt>
                <c:pt idx="4">
                  <c:v>291.50579150579205</c:v>
                </c:pt>
                <c:pt idx="5">
                  <c:v>303.08880308880299</c:v>
                </c:pt>
              </c:numCache>
            </c:numRef>
          </c:yVal>
        </c:ser>
        <c:dLbls/>
        <c:axId val="145314944"/>
        <c:axId val="145316480"/>
      </c:scatterChart>
      <c:valAx>
        <c:axId val="145314944"/>
        <c:scaling>
          <c:orientation val="minMax"/>
          <c:max val="350"/>
          <c:min val="0"/>
        </c:scaling>
        <c:axPos val="b"/>
        <c:numFmt formatCode="General" sourceLinked="1"/>
        <c:majorTickMark val="none"/>
        <c:tickLblPos val="none"/>
        <c:crossAx val="145316480"/>
        <c:crosses val="autoZero"/>
        <c:crossBetween val="midCat"/>
      </c:valAx>
      <c:valAx>
        <c:axId val="145316480"/>
        <c:scaling>
          <c:orientation val="minMax"/>
        </c:scaling>
        <c:axPos val="l"/>
        <c:numFmt formatCode="General" sourceLinked="1"/>
        <c:majorTickMark val="none"/>
        <c:tickLblPos val="none"/>
        <c:crossAx val="145314944"/>
        <c:crossesAt val="0"/>
        <c:crossBetween val="midCat"/>
      </c:valAx>
    </c:plotArea>
    <c:plotVisOnly val="1"/>
    <c:dispBlanksAs val="gap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x"/>
            <c:size val="10"/>
            <c:spPr>
              <a:ln w="25400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195.35783365570603</c:v>
                </c:pt>
                <c:pt idx="4">
                  <c:v>304.44874274661487</c:v>
                </c:pt>
                <c:pt idx="5">
                  <c:v>386.46034816247595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45.173745173745196</c:v>
                </c:pt>
                <c:pt idx="1">
                  <c:v>137.83783783783804</c:v>
                </c:pt>
                <c:pt idx="2">
                  <c:v>234.36293436293406</c:v>
                </c:pt>
                <c:pt idx="3">
                  <c:v>274.51737451737495</c:v>
                </c:pt>
                <c:pt idx="4">
                  <c:v>291.50579150579205</c:v>
                </c:pt>
                <c:pt idx="5">
                  <c:v>303.08880308880299</c:v>
                </c:pt>
              </c:numCache>
            </c:numRef>
          </c:yVal>
        </c:ser>
        <c:dLbls/>
        <c:axId val="145508608"/>
        <c:axId val="145547264"/>
      </c:scatterChart>
      <c:valAx>
        <c:axId val="145508608"/>
        <c:scaling>
          <c:orientation val="minMax"/>
          <c:max val="350"/>
          <c:min val="0"/>
        </c:scaling>
        <c:axPos val="b"/>
        <c:numFmt formatCode="General" sourceLinked="1"/>
        <c:majorTickMark val="none"/>
        <c:tickLblPos val="none"/>
        <c:crossAx val="145547264"/>
        <c:crosses val="autoZero"/>
        <c:crossBetween val="midCat"/>
      </c:valAx>
      <c:valAx>
        <c:axId val="145547264"/>
        <c:scaling>
          <c:orientation val="minMax"/>
        </c:scaling>
        <c:axPos val="l"/>
        <c:numFmt formatCode="General" sourceLinked="1"/>
        <c:majorTickMark val="none"/>
        <c:tickLblPos val="none"/>
        <c:crossAx val="145508608"/>
        <c:crossesAt val="0"/>
        <c:crossBetween val="midCat"/>
      </c:valAx>
    </c:plotArea>
    <c:plotVisOnly val="1"/>
    <c:dispBlanksAs val="gap"/>
  </c:chart>
  <c:spPr>
    <a:ln w="28575"/>
  </c:sp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195.35783365570603</c:v>
                </c:pt>
                <c:pt idx="4">
                  <c:v>304.44874274661487</c:v>
                </c:pt>
                <c:pt idx="5">
                  <c:v>386.46034816247595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45.173745173745196</c:v>
                </c:pt>
                <c:pt idx="1">
                  <c:v>137.83783783783804</c:v>
                </c:pt>
                <c:pt idx="2">
                  <c:v>234.36293436293406</c:v>
                </c:pt>
                <c:pt idx="3">
                  <c:v>274.51737451737495</c:v>
                </c:pt>
                <c:pt idx="4">
                  <c:v>291.50579150579205</c:v>
                </c:pt>
                <c:pt idx="5">
                  <c:v>303.08880308880299</c:v>
                </c:pt>
              </c:numCache>
            </c:numRef>
          </c:yVal>
        </c:ser>
        <c:dLbls/>
        <c:axId val="145617664"/>
        <c:axId val="145619200"/>
      </c:scatterChart>
      <c:valAx>
        <c:axId val="145617664"/>
        <c:scaling>
          <c:orientation val="minMax"/>
          <c:max val="350"/>
          <c:min val="0"/>
        </c:scaling>
        <c:axPos val="b"/>
        <c:numFmt formatCode="General" sourceLinked="1"/>
        <c:majorTickMark val="none"/>
        <c:tickLblPos val="none"/>
        <c:crossAx val="145619200"/>
        <c:crosses val="autoZero"/>
        <c:crossBetween val="midCat"/>
      </c:valAx>
      <c:valAx>
        <c:axId val="145619200"/>
        <c:scaling>
          <c:orientation val="minMax"/>
        </c:scaling>
        <c:axPos val="l"/>
        <c:numFmt formatCode="General" sourceLinked="1"/>
        <c:majorTickMark val="none"/>
        <c:tickLblPos val="none"/>
        <c:crossAx val="145617664"/>
        <c:crossesAt val="0"/>
        <c:crossBetween val="midCat"/>
      </c:valAx>
    </c:plotArea>
    <c:plotVisOnly val="1"/>
    <c:dispBlanksAs val="gap"/>
  </c:chart>
  <c:externalData r:id="rId1"/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37:08.8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2916 7591 2274,'0'0'9609,"-18"0"-8841,18 0-31,0 0 769,0 0 287,0 0-383,0 0-898,0 0-160,0 0 1,0 0-33,0 0-64,18 0 1,2 0-129,21 0 0,-3 0-64,3 0-32,-1 0 32,19 0-96,-19 0 32,-1 0 32,21 0-32,-41 0-32,21 0 0,1 0-288,-23 0-161,2 0-63,-20 0-225,0 0-384,0 0-1538,0-21-5380</inkml:trace>
  <inkml:trace contextRef="#ctx0" brushRef="#br0" timeOffset="361.0206">3313 7471 9064,'20'0'128,"0"0"160,21 0 737,-23 0 97,2 0-65,21 0-545,-2 0-352,-19 20-32,0-20 129,20 19 223,-21-19-256,1 0 0,0 0-95,0 20-65,-20-20-64,0 0 224,0 21 352,0-21-127,0 19-225,-20-19-32,20 21 257,-20-2-97,0 0-192,1 2-96,-21-1 0,20 0-64,-19 0-96,-1 19-480,-19 1-706,18 0-800,1-1-3107</inkml:trace>
  <inkml:trace contextRef="#ctx0" brushRef="#br0" timeOffset="4379.2505">2619 5941 2754,'0'0'1794,"0"0"-513,0 0 769,0 0 32,0 0 0,0 0-513,0 0-672,0 0-96,0 0-192,0 0-65,0 0-128,0 0-63,0 0-33,0 0-32,0 0-63,0 0-33,0 0-96,20-20 0,-20 20 32,0 0-32,20-19-32,-20 19 32,20-20-32,-1-1-64,-19 21 161,20-19-129,-20 19-32,20-20 0,0 20 64,0-19-64,-20 19 64,19-20-32,1 20-128,-20-21 128,20 21-32,-20-20 0,20 20 32,0-19 0,1 19-32,-3-20 32,-18 1-64,40-2 192,-19 21-160,-1-20 32,-2 0-32,23 0-32,-21 1 64,0-1-64,-1 20 96,1-20-96,20 0-32,-20 0 160,-1 0-128,1 0 64,0 1-64,0 19-32,19-20 128,-19 0-32,0-1-160,21 2 256,-3-1-128,3-19 32,-2 18-64,1 2 96,-20-21-160,19 21 192,1-2-96,-20 1-64,0 1 96,19-2 0,-19 2-128,0-1 192,1 0-128,-1 0 160,18 0-128,-17 0-96,-1 0 96,0 20 32,-1-19-224,21-21 544,-20 20-352,0 0 0,19 0 0,-19 1 64,0-1-320,19-1 512,-19-19-256,20 21 32,-19-1-32,-3-1 64,2 2-96,21-1 32,-21 0 64,-2 1-96,3-2 128,19 2-32,-20-1 1,-1 0 63,1 0-160,20 0-64,-20-19 192,-1 19-128,1 0 96,0 0-64,0 0 0,1 0 32,-1 1-32,-2-2 0,2 2 32,1 19-32,-1-21 0,0 2 32,19-1 0,-19 0-32,0 0 0,0 0 0,-1 0 0,21 1 0,-20-21 0,0 20 32,-1 0 32,21 1-96,-20-2 96,1-18-32,-3 19 0,2 0-32,0 0-32,1 0 64,-1 0 64,-2 1-224,3-2 256,-1 2-128,0-1 160,0-20-96,19 20 0,-19 0 0,0-19-32,19 19 32,1-1-31,-20-18-1,21 19 32,-23 1-128,23-22 224,-21 22-256,18-1 192,-17-20-96,19 20 64,-1-19-64,1 19 0,0-20 32,-21 20 32,21-20-64,0 21 0,-1-1 0,2-20 32,-3 0-32,3 1 0,18-2 224,-19 2-192,19-1 160,1 0 65,-1 1-257,2-1 64,-2 0 32,1 0 0,-1 1 64,0-2 64,21-18-128,-21 19 128,20-19-95,-18 19-33,-2 0-32,-19 1 0,-1-1-192,1 21-32,-20-2-193,0 2 129,-1-2-224,1 21-289,-20-19-672,0 0-834,0 19-7430</inkml:trace>
  <inkml:trace contextRef="#ctx0" brushRef="#br0" timeOffset="22456.2845">1865 8167 11627,'0'0'1569,"0"0"-960,-20 0-481,20 0 737,0 0 256,0 19-673,20 2-352,-20-2-64,19 1 0,1 0 32,0 0-96,0 0-544,-20 0-770,20-20-1408,-1 19-1763</inkml:trace>
  <inkml:trace contextRef="#ctx0" brushRef="#br0" timeOffset="22622.294">2023 8226 10409,'20'0'1442,"-20"0"-1090,0 0 801,0 0 256,0 0-736,0 0-577,0 20-64,0 0-512,0 0-994,0 0-992,0 0-2659</inkml:trace>
  <inkml:trace contextRef="#ctx0" brushRef="#br0" timeOffset="23228.3286">2301 8207 11530,'0'0'897,"0"-21"-769,-19 21 385,19 0-65,0 21-31,0-2 31,0 21-448,0 0 160,0-1 0,19 21 1,-19-20-65,20 0-64,0-1-32,0-19-96,0 0-33,19-20 33,-19 20 160,21-40 97,-3 20-1,-18-20-64,21 0-96,-41-19-192,18 18-129,3-18 97,-21 19 0,0-20-257,-21 1-640,3 19 0,-2-20 609,-1 20 384,1 20 352,20-20 353,0 40-577,0 0 480,0 0 417,0 20-64,20-1 63,1 1-447,-1 0-257,-2 0-128,3-1-160,-1-19-513,-20 0-1312,20 0-1186,-20 0-4036</inkml:trace>
  <inkml:trace contextRef="#ctx0" brushRef="#br0" timeOffset="23538.3463">2738 8485 10826,'20'39'128,"-20"-19"-64,0 0 0,0 0 0,0 0-32,20-1 32,-20 2-32,0-21 64,0 0 257,0 0 864,0-21-833,0 2-384,0-1 32,0 0-64,19 0-224,-19-19 0,20 19-1,-20 20 225,0 0 577,20 0 224,-20 0-161,20 20-223,-20-1 159,0 21-480,20-20-256,-20 19-481,21-18-896,-3-2-1570,2 2-5253</inkml:trace>
  <inkml:trace contextRef="#ctx0" brushRef="#br0" timeOffset="24036.3748">3135 8524 14189,'-20'0'-224,"20"-19"192,-19 19 192,-1 0-160,0 19-128,20 1-32,-20 0-1,20 20 1,-21-21 128,21 21-64,21-19-256,-1-2 32,0 1 255,0-20 162,-1 0 319,21-20 160,-20 1 193,0-2 64,-1-19-32,1 1-161,0-1-31,-20 1-225,0-21-159,0 20-65,-20 0-256,0 1-65,-19-1 33,39 20 96,-20 0 160,0 20-128,20 20-128,0 0 256,-20 20 321,20-1-161,20 1 64,-20 19-191,20-18-161,0-2 64,0 1-545,-1-20-352,1 20-384,0-21-929,0 2-2530</inkml:trace>
  <inkml:trace contextRef="#ctx0" brushRef="#br0" timeOffset="24454.3987">3313 8644 11947,'0'19'833,"0"-19"-833,0 0 1537,0-19-640,20 19-385,0 0-159,1-21-129,-1 2 224,-2-1 353,-18 0-417,0 20-191,0-20-129,-18 0 0,18 20-160,-20 0-225,-1 0-159,1 0-353,0 20 353,20 0 320,0 20 63,0-21 33,0 21 32,20-19 0,0-2 32,1 1 32,-1-20 96,18 0 33,-17 0 127,-1 0 96,0-20 33,-20 1-33,19-2 96,-19 2-95,20-2-225,-20 2 224,20-1 161,-20 0-225,20 20-256,-20 0-64,0-20 0,0 20-128,20 0-64,-1 0-192,-19 0-962,20 0-415,0 0-2275</inkml:trace>
  <inkml:trace contextRef="#ctx0" brushRef="#br0" timeOffset="24743.4153">3829 8306 10954,'0'-80'-256,"0"61"31,-18-21 994,-23 20 929,21 20-417,0 0-640,0 20-353,1-1 128,-1 21 65,20 0 127,0 20-191,0 0-33,0-21-128,20 21-96,-1-21-96,1 1-64,0 0-320,-20-21-64,20 2-161,-20-2-159,0 2-289,-20-21-1346,0 0-1921</inkml:trace>
  <inkml:trace contextRef="#ctx0" brushRef="#br0" timeOffset="24872.4227">3611 8564 704,'0'-20'11915,"20"0"-11370,0 20 1153,0 0-449,19 0-609,1-19-415,1 19-289,-21 0-1314,18 0-2722,-17 0-6213</inkml:trace>
  <inkml:trace contextRef="#ctx0" brushRef="#br0" timeOffset="25023.4313">3929 8505 10634,'20'39'2946,"-20"-19"-1280,0 0-129,0 0-608,20-1-801,-20 2-320,0-2-769,20 2-1025,-20-21-1473,0 19-4869</inkml:trace>
  <inkml:trace contextRef="#ctx0" brushRef="#br0" timeOffset="25161.439">3890 8386 14894,'0'-21'-2178,"20"21"-2179,-20 0 2500,19 0-962</inkml:trace>
  <inkml:trace contextRef="#ctx0" brushRef="#br0" timeOffset="25356.4503">4048 8464 13933,'0'0'2274,"20"0"-1121,0 0 384,19 0-255,-19 0-129,20 0-641,-19 0-448,17 0-192,-17-19-609,-21 19-640,20 0-1057,-20 0-2947</inkml:trace>
  <inkml:trace contextRef="#ctx0" brushRef="#br0" timeOffset="25543.461">4147 8306 11370,'0'80'1474,"0"-41"640,0 0-417,0 2-512,20-2-800,-20-19-321,0 20-320,20-21-737,-20-19-1314,21 21-3618</inkml:trace>
  <inkml:trace contextRef="#ctx0" brushRef="#br0" timeOffset="25745.4726">4425 8107 16079,'0'20'-353,"0"-20"161,0 20 480,0-20-127,-19 20-65,-1-1-449,20 2-2081,0-2-3652</inkml:trace>
  <inkml:trace contextRef="#ctx0" brushRef="#br0" timeOffset="25888.4808">4524 8147 13708,'20'20'1154,"-20"-20"-514,0 19 417,0 2-576,0-2-481,0 1-1698,0 0-7014</inkml:trace>
  <inkml:trace contextRef="#ctx0" brushRef="#br0" timeOffset="27058.5477">5439 8167 10730,'0'0'1921,"0"0"-896,0-20-64,0 20-256,0 20-609,0-20-192,18 19-1281,-18 2-1986,0-2-2211</inkml:trace>
  <inkml:trace contextRef="#ctx0" brushRef="#br0" timeOffset="27210.5564">5556 8167 5765,'21'0'6278,"-21"0"-6342,0 19 32,20-19-64,-20 21-545,20-2-832,-20 1-3556</inkml:trace>
  <inkml:trace contextRef="#ctx0" brushRef="#br0" timeOffset="27621.5797">5815 8167 9673,'0'0'961,"0"0"-545,0 0 449,0 0 448,20 19 224,-20 2-544,19 18-544,-19 1-225,20 19 0,-20-18-128,20 18-96,-20-19-64,21-1-224,-21-19-385,20 0-416,-20 0-1249,18-20-1762</inkml:trace>
  <inkml:trace contextRef="#ctx0" brushRef="#br0" timeOffset="27830.5918">6053 8167 12619,'20'19'32,"-20"21"225,0-20 800,0 40 32,0-21-321,20 21-639,-20-20-225,0 20-289,20-21-31,-20-19-609,20 20-897,-20-21-1121,19-19-2274</inkml:trace>
  <inkml:trace contextRef="#ctx0" brushRef="#br0" timeOffset="27982.6003">5935 8464 15342,'0'0'448,"18"0"-512,2 0 160,21-19-192,-21 19-416,19 0-2211,-19 0-8968</inkml:trace>
  <inkml:trace contextRef="#ctx0" brushRef="#br0" timeOffset="28118.6081">6253 8425 6245,'0'39'6855,"0"-39"-7207,0 21 127,0-1-159,18-1-449,-18 1-1729,0 0-4004</inkml:trace>
  <inkml:trace contextRef="#ctx0" brushRef="#br0" timeOffset="28241.6152">6253 8386 6053,'0'0'-2626</inkml:trace>
  <inkml:trace contextRef="#ctx0" brushRef="#br0" timeOffset="28674.6401">6510 8445 9320,'-20'19'4292,"0"2"-4292,1-1 641,-1-1 288,0 1-481,20 0-352,-20 0-160,20 0-64,20-1-192,-20 2 32,40-21-97,-21 0 321,1-21 32,0 21 160,0-19 97,-20-1-1,0 0 192,0 0-64,0 0-223,0 20-161,-20 0-161,20 0-159,0 0 224,-20 20 64,20 20 64,20-1 32,-20 1 32,20 0-96,0 0 64,-1-20 32,1 20-64,-20-21 32,0 1 288,0 0 481,-20 0 352,1-20-224,-1 0-224,0 0-289,-20 0-192,21-20-128,-21 0-96,-1 0-384,23-19-801,-2 19-1313,-1-20-2275</inkml:trace>
  <inkml:trace contextRef="#ctx0" brushRef="#br0" timeOffset="29019.6597">6629 8107 10954,'20'0'1313,"-20"40"-1057,0-1 1058,0 21 479,0 20-415,0-1-674,0 1-447,0-21-193,19 1-64,-19-20 0,0-21 96,20 2 0,-20-21 32,20 0 96,0 0-128,-20-21-192,21-19-128,-21 21-160,18-21-1,-18 20-31,0 20 320,20 0 96,-20 0 96,0 0 448,21 40-31,-21-20 95,20 20-191,-20-21-161,20 2-256,-2-2-96,3 1-609,-21 0-544,20-20-2018</inkml:trace>
  <inkml:trace contextRef="#ctx0" brushRef="#br0" timeOffset="29756.702">7283 8087 5349,'-38'-40'2754,"18"21"-2081,20 19 352,0-20 544,-21 40-512,21-1-256,21 1 160,-1 40-481,0-1-384,-2 1-63,3 20-66,-1-20-95,0-21 128,0 0 32,-1 2 64,-19-22 65,0-19 159,0 0 0,0 0 449,0 0-385,0-19-352,0-1-192,20-1-320,0 2-97,0 19 33,19 0 384,-19 0 95,0 0 1,0 19 64,1 2 64,-21-1 129,0-1 319,0 1 257,-21-20-32,1 20-193,0-20-448,-19 0-96,19 0-416,-20 0-737,40-20-1282,-20 20-4643</inkml:trace>
  <inkml:trace contextRef="#ctx0" brushRef="#br0" timeOffset="29929.7118">7642 8365 14061,'20'21'1665,"-20"-2"-1569,18 1-96,-18 19-416,0-18 256,0-1-321,21-1-768,-21 1-320,20-20 384,-20 0 192,0 0-1442,0 0-4835</inkml:trace>
  <inkml:trace contextRef="#ctx0" brushRef="#br0" timeOffset="30036.718">7662 8286 11883,'0'0'416,"18"0"-1569,-18 0-3043</inkml:trace>
  <inkml:trace contextRef="#ctx0" brushRef="#br0" timeOffset="30390.7383">7980 8425 13356,'-41'20'160,"21"-1"0,0 2 353,1-1-321,-1-1-96,20 21-96,0-20-288,0-20-705,20 20 545,19-20 159,-19 0-415,21-20-97,-23 0 417,2 0 512,1 0 224,-21 1 449,0-1 352,-21-1 192,21 21-352,-20-19-288,2 19-65,18-20-63,-21 20-289,21 20-320,0-1 64,0 2 32,0-21-64,21 20-224,-3-1-641,23-19-864,-21 20-1699,18-20-3170</inkml:trace>
  <inkml:trace contextRef="#ctx0" brushRef="#br0" timeOffset="30656.7534">8257 8464 7815,'-20'-19'705,"20"19"2017,-20 0-768,0 0-673,1 19-320,19-19-320,0 21-385,0-1-96,0-1-64,39-19-160,-19 20-128,20 0 32,-21-20 64,1 20 0,0-20 96,0 20 96,-20-20 128,-20 0 160,0 0-320,0 0-32,1 0-320,-21 19-288,0-19-353,21 0-1121,-1-19-2018</inkml:trace>
  <inkml:trace contextRef="#ctx0" brushRef="#br0" timeOffset="30888.7668">8395 7968 8520,'20'0'2690,"-20"0"-3427,0 19 801,-20 2 545,20 18 192,0-19-449,-19 0-416,19 0-1025,0 0-1089,19 0-1538</inkml:trace>
  <inkml:trace contextRef="#ctx0" brushRef="#br0" timeOffset="31046.7758">8555 7968 15983,'20'19'0,"-20"2"608,0-1 994,-20 19-962,20 1-576,0 0-576,0-1-1954,0-18-4677</inkml:trace>
  <inkml:trace contextRef="#ctx0" brushRef="#br0" timeOffset="32416.8541">7403 8902 2818,'0'0'2723,"0"0"-1,0 0 65,0 0-801,0 0-673,0 0-320,20-20-96,0 20-96,0 0-97,19 0-63,1 0-65,39 0-159,-20 0-65,41 0-192,-20-20 97,19 20-321,1 0 64,-1-20-33,0 20-191,-40 0-993,-19 0-1666,-20-20-7302</inkml:trace>
  <inkml:trace contextRef="#ctx0" brushRef="#br0" timeOffset="39115.2371">7463 8962 3203,'-20'-21'864,"20"21"-31,0 0 128,0 0 32,-20 0 224,20 0-352,0 0-96,0 0 96,-20 0 192,20 0-33,-20 0-159,20 0-128,0 0-64,0 0-225,0 0 0,0-19-159,0 19-193,20 0-32,20 0-64,-1 0 32,1 0-32,1-20 32,17 20 0,1 0-32,22 0 32,-22-20-32,20 20 0,2-20 0,-22 20-96,-1 0-64,3 0-161,-22 0-95,-19 0-96,0 20-97,-20-20-96,0 0-159,0 20-674,-20-20-1281,20 20-2626</inkml:trace>
  <inkml:trace contextRef="#ctx0" brushRef="#br0" timeOffset="69265.9616">9468 7610 7206,'-40'0'1442,"19"19"-834,3-19 1090,18 0 192,0 0 64,0 0-641,0 0-737,0 0-95,18-19 287,23 19-223,-21 0-161,20 0-31,-1 0-161,-19 0-32,39 19-96,-19-19-64,-19 0 64,17 0-96,3 0-192,-21 0-192,0-19-417,-20 19-545,0 0-992,0 0-3748</inkml:trace>
  <inkml:trace contextRef="#ctx0" brushRef="#br0" timeOffset="69517.976">9666 7530 10537,'21'0'609,"-1"0"672,-2 0 449,2 0-577,1 0-192,19 21-481,-21-21-287,1 19-129,0 2 0,0-2-64,0-19 32,-20 19 0,0 2-32,0-21 64,0 20 64,-40-20 0,20 20-32,-19 0-32,-1 0-288,-19 19-2018,39-19-6374</inkml:trace>
  <inkml:trace contextRef="#ctx0" brushRef="#br0" timeOffset="74756.2758">10521 6279 7334,'0'0'1442,"0"0"-1410,0 0 0,0 0 384,0 0 962,0 0 95,0 0-576,0 0-128,0 0 288,0 0-97,0 0-287,0 0-192,0 0-97,0-19-160,0 19-64,0-21-32,0 1-64,0 20 33,0-19-1,0-2 32,0 2-96,0-1 64,0 0 192,0 0-64,18 0-128,-18 0 161,0 0-65,0 1 0,0-1-96,0 0 96,0 0 1,0 0-1,0 0-32,0 1-64,0-1 64,0-1 0,20 2-128,-20-1 289,0 1-353,0-1 160,0-1-32,21 1 0,-21 1 0,0-20-32,20 18 32,-20 1-64,0 0 32,20-19-64,-20 19 96,0 0 32,18-20-64,-18 20 33,0 0-33,0 1-96,0-1 96,21-21-64,-21 22 32,0-1 96,0 1-192,0-1 160,0-1-96,0 2 96,0-1-96,20 0 192,-20 1-192,0-2 0,0-18-32,20 18 160,-20 2-160,20-1 128,-20 0-96,19-20 32,-19 20 32,0 0-96,20 1 64,-20-1-288,0 0 705,20 0-417,-20 0 160,0-19-256,20 19 0,-20-1 96,20-19-32,-20 21 32,0-1-96,19-1 224,-19-18-224,20 19 96,-20 20 0,20-19 32,-20-2 32,20 2-96,-20-21 32,20 20-64,-20 0-32,19 0 128,1 1 0,-20-21-64,20 20 32,1 0-64,-21 0 96,20 1-64,-2-2 32,-18 2-64,20-2 96,1 2 0,-1-1 64,0 0-160,-20 0 192,19 0-224,1 0 64,0 1-32,0-2 128,0 2-160,0-1 64,-1 0 0,1 1 0,20-2-32,-19 1 96,17 1 32,-18-21-128,1 20 32,-1 0 32,-2 0 97,3 1-129,-1-2 96,0 2-96,19-1 160,-19 0-160,20 0 32,-20 0 0,-1 0-32,21 0 96,-20 20-96,0-19 64,-1-1-32,1-1 64,0 2-96,0 19-96,1-20 128,-21 0-96,18 20 96,2-19-96,1-2 32,-1 21 0,18-20 64,-17 1-64,-1-1 32,20 0 32,-1 20-32,-19-20 0,20 0-64,-20 0 96,-1 20-32,21-19-32,-19 19 64,-1 0-128,-2-20 192,2 20-32,1-20-160,19 20 64,-21-20 64,1 20-32,20-20 32,-20 20-64,19-20 32,-19 20 32,20-20-64,-21 20 0,21-19 32,-20 19-32,1 0 64,-3-20-32,2 20-32,21 0 32,-21-20 32,-2 20-32,23 0-32,-21-20 64,20 20-32,-21-21 0,21 21-32,-20 0 64,19-19-128,-19 19 160,20-20-64,-1 20 0,-19 0 0,21-19 32,-21 19-64,19 0 0,-19-21 192,20 21-288,-21 0 160,21-20-64,0 20 64,-21 0-64,21-20 64,1 20-32,-23-19-96,22 19 192,-19 0-192,-1 0 96,-2 0 0,2-20 96,21 20-192,-21 0 96,0 0 32,19 0-64,-19 0-64,20-20 192,-21 20 0,1 0-192,0 0 96,21 0 0,-23 0 0,22 0 0,-19 0 96,17 0-192,-17-20-32,-1 20 288,20 0-288,-21 0 160,21 0 32,0 0-64,-1-20 0,1 20 128,-1 0-256,1 0 224,19-20-192,-18 20 160,-1 0-32,19-19-32,-19 19-96,19 0 160,-19-20-64,19 20 32,-18 0-32,17-20 96,-17 20-32,-21 0-160,19-20-64,-19 20-481,0 0-800,-20 20-897,0-20-2019,-20 0-9704</inkml:trace>
  <inkml:trace contextRef="#ctx0" brushRef="#br0" timeOffset="80254.5901">16038 7530 7078,'-20'21'2883,"20"-21"-2114,0 0 1569,0 0-256,-18 0-737,18 0-288,0 0-416,18 0-481,-18 0 256,20-21 33,0 21-321,1 0 32,-1 0-96,0 0 0,-2 0-64,3 0 96,-1 0-192,0 0 128,0 0-256,-20 0-257,19 0-351,-19 0-321,0 0-577,0 0-1473,-19 0-2242</inkml:trace>
  <inkml:trace contextRef="#ctx0" brushRef="#br0" timeOffset="80601.6101">16137 7391 4195,'21'0'2499,"-21"-19"-1859,0 19 2019,0 0-257,20 0-960,-20 19-642,20-19-383,0 0-129,-1 20 0,21-20-63,-20 0-97,19 20-64,-19-20-64,20 0 0,-19 20-64,-21 0 64,18-20 64,2 20 0,-20-20 0,0 19 64,0-19 192,0 0 97,-20 20-97,2 1-192,-23-2-128,21 2-96,-19-2-128,-1 21-1314,20-20-3522</inkml:trace>
  <inkml:trace contextRef="#ctx0" brushRef="#br0" timeOffset="82082.6949">24655 7928 4964,'0'0'2370,"-20"0"-1441,20 0 2178,-20 0-544,20 0-930,0 0-448,0 0-384,0 0-32,0 0 64,20 0-321,0 0-288,19 0 33,1 0-129,19 0-64,2 0-96,-3 0 0,1 0-257,2 0-768,-2 0-993,-19 0-2145</inkml:trace>
  <inkml:trace contextRef="#ctx0" brushRef="#br0" timeOffset="122107.9841">17745 4471 4228,'0'0'2562,"0"-20"-192,0 20-288,0 0-352,0 0-321,0 0-384,0 0-192,0 0-96,0 0-161,0 0-192,0 0-384,0 0-32,0 0 129,0 20 127,0-1-160,20-19 64,-20 20-32,21 20-32,-21-20 32,20 0 0,-20-1 161,20 21-193,-20-20 96,20 19 0,-1 2-128,-19-22 96,20 21-96,0 1 96,0-2-128,0-19 64,-1 20 32,1-1 257,20-19-449,-20 20 224,-1-20-32,-19 20 0,20-21 0,-20 21 96,20-20-32,-20 20 65,0 0-161,20-21 96,-20 22-128,21-2 64,-21-20-96,18 22 96,-18-21-32,20 19-64,-20-19 128,21 20 0,-21-20-32,20 19-32,0-19 0,-2 20-128,3-19 193,-21-2-65,20 1-64,0-1 64,0 1-32,-1 1 0,-19-1 0,20-1 0,-20 1 0,20-1 0,0 2 64,-20-21-160,20 20 128,-1-1 0,-19 1-128,20-20 96,-20 20 0,0-20 0,20 20-32,-20-20 64,0 20-64,20-20 96,1 20-192,-21-20 160,18 19-96,-18-19 64,20 20 0,-20-20 64,0 0-160,20 20 96,-20-20 0,21 0-32,-21 0 0,20 0 64,-20 0 64,0 0-192,20 0 160,-1 0-64,-19 0 33,20 0-33,-20 0 0,20-20-96,-20 20 128,20 0-160,-20-20-1,0 20 97,20-19 0,-20 19 0,0-20 0,0 0 32,0 20 0,0-20-64,0 20-32,19-20 96,-19 0 32,0 20-96,0-19 32,0-1 0,0-1-64,0 2 64,0-1 64,0 1-96,0-1 32,20-1 32,-20 1-96,0 1 128,0-1-32,0 1-32,0-2 33,0 1-1,0 0-64,20 0 32,-20 1-65,0-1 162,0-20-33,0 20-160,0 0 160,0 0-96,20 1 32,-20-1 0,0 0 32,0-1-64,20-18 64,-20 39-96,0-39 160,0 18-96,19 2 32,-19-1-64,0 0 192,0 1-160,0-2 64,0-18-32,0 18 32,0 2-32,0-1 32,0 0 32,0 0-32,0 0 0,0 0-32,0 0-32,0 1 0,0-1-288,0 0 672,0 0-288,20-20-128,-20 21 64,0-22 0,0 22 0,0-21-32,0-1 33,0 22-1,0-21-64,0 21 32,0-21 0,0 0 32,0 20-64,0-20 32,0 21 64,0-21-128,0 0 31,0 20 33,0-20 33,20 0 31,-20 1-128,0-1 31,0 20 33,20-19 33,-20 18-33,0 2 0,0-21 32,21 21-97,-21-2 65,0-18 0,0 19 0,18-20 33,-18 0-33,20 21-33,-20-21 33,20 20 0,-20-20-64,21 20 32,-21 0 32,0 0 96,0 1-256,20 19 160,-20-20-96,0-1 128,18 2-160,-18-1 160,0 0-32,21 1-64,-21-2 0,20 21-32,-20-20 32,20 1-32,-20 19 64,0 0 32,20-20-96,-20 20 128,0 0-64,0 0-64,0 0 0,0 0-33,0 0 65,19 0-32,-19 0-32,0 0 96,20 0-32,-20 0 32,0 0 32,0 0 0,20 0-64,-20 0 0,0 0 96,0 0-96,0 0 128,0 20-160,0-20 128,20 0-64,-20 0 32,0 0-32,20 0 160,-20 0-192,0 19 32,0-19 64,0 0-64,0 0 96,19 0-64,-19 0 32,0 0-96,0 0 96,0 0 32,0 0-192,0 0 96,0 0 0,0 20 64,0-20-64,0 0 64,20 0-32,-20 0 32,0 0-64,0 0 32,0 0-64,20 21 128,-20-21-32,0 0-32,20 0 0,-20 0-32,20 0 64,-20 19-32,0-19-64,19 0 224,-19 0-224,20 20 96,0-20 0,-20 0-32,21 0 0,-1 0 32,0 0-32,-2 20-32,3-20 32,-1 0 0,0 0-32,0 19 32,-1-19 0,1 0-32,0 0 64,0 21 0,0-21 0,-1 0-32,1 0 128,0 0-192,0 0 64,0 0 0,19-21 64,-19 21-64,1 0 32,-1 0-64,-2 0 32,2 0 96,1-19-128,-1 19 0,0 0 192,-1 0-256,1 0 96,0-20 32,0 20 32,0 0 32,-1-20-32,1 20 65,0-19-33,0 19 0,-20 0-64,20-21 0,-1 21-64,1-20 64,0 20 0,-20-19-128,20 19 160,1-20 0,-1 20 96,-2 0-160,3-20 64,-21 0-96,20 20 96,0-20 0,0 0-32,-1 20 0,-19-19 32,20-1 32,0 20-96,0-20 0,-20 0 32,20 0-32,-1 0 32,1 0 0,0 1 32,0-1 65,0 0 63,-1 0-32,1-1-96,-20-18 96,20 20-160,0-22 0,-20 21 32,21-19-64,-3-1 32,2 0 0,1 1-64,-21-1 128,20-1-256,0 3 128,-2 18 0,3-21 32,-21 22 0,20-21 32,0 21-160,0-2 96,-1 1-33,1 20 130,0-19-194,0-1 161,19 20-32,-19-20 32,0 20-32,0-20-320,1 20 480,-1-20-192,-2 20-64,2 0 64,1-20 32,-1 20-96,0 0 128,-1 0-32,1 0 96,0-19-96,0 19 32,0 0 0,-20 0 0,19-20 0,-19 20-32,20 0-32,0 0-65,-20 0 129,20 0-128,0 20 32,-20-20 96,19 0-32,-19 0 32,20 19 0,0-19-32,-20 0 96,20 20-256,1-20 384,-3 0-224,2 20 64,-20-20-64,20 20 0,-20-20 32,21 20 0,-1 0-32,-20-1 32,39 1 0,-19 1 64,0-2-32,0 1 0,-1 0 0,-19-20 0,20 19-32,0 2 0,-20-21 64,20 20 33,-20 0-97,20-20 96,-1 19 32,1 0-160,-20-19-32,20 21-161,0-1 482,-20 0-225,20-20-32,1 20 0,-3 0 96,2-1-128,1 1 32,-1 0 160,0 20-96,-2-20 64,3-1-128,19 21 32,-20-19 0,-1-2 64,1 1-96,20-1 0,-20 2 32,-1-1-32,1 20 64,0-21-32,0 1-64,0 0 128,19 20-96,-19-20 0,21 0 97,-3 19-33,3 1-64,-2-20 32,1 19 160,19 2-192,1-2 96,-19-19 96,38 20 128,0-1 1,-20-19-33,21 20 0,-21 0-224,0-20 32,1 20 97,-21-1-161,2-19 0,-1 0 32,-22 0-64,23 0-32,-21-20-96,0 19-193,-1 1-672,1 1-704,0-21-866,-20 0-736,-20 0-6054</inkml:trace>
  <inkml:trace contextRef="#ctx0" brushRef="#br0" timeOffset="138983.9493">17230 8087 384,'0'0'6790,"0"0"-4227,0 0 512,19-20-225,-19 20-896,0 0-609,0 0-416,0 20-384,0-20 31,20 20-191,0-20-193,1 20-192,-1 0 32,-2 0-128,2-1-192,-20 2-289,21-2-224,-1 1-96,-20-20-512,0 0-961,20 0-1890,-20 0-4901</inkml:trace>
  <inkml:trace contextRef="#ctx0" brushRef="#br0" timeOffset="139148.9587">17409 8147 10954,'0'0'833,"20"-20"416,-20 20 897,0 0-929,19 20-640,-19-20-417,20 20-128,-20-20-128,20 19-417,0 21-864,-20-20-2563</inkml:trace>
  <inkml:trace contextRef="#ctx0" brushRef="#br0" timeOffset="139703.9904">17786 8286 5925,'-21'0'2274,"21"-20"-512,-20 20 544,20 0-897,-18 20-544,18-20-256,-21 20-385,1 19-128,20-19 0,-20 20 32,20 0 33,20-21-33,-20 22 32,41-22-96,-23 21 32,2-20-32,21-20 64,-1 20 32,-21-20 97,21 0 95,0-20-32,-21 0 32,1 0 1,0 0-1,-20-19-32,-20-1 129,0 0-65,-19 0 33,-1 1-353,20-1 32,-19 20-96,-1 0-192,19 0-353,1 20-544,20 20-865,0 0-1697,0 0-4741</inkml:trace>
  <inkml:trace contextRef="#ctx0" brushRef="#br0" timeOffset="140015.0083">18083 8345 11627,'20'0'448,"0"20"-896,-20 1 1024,21-2 161,-21 1 64,18 19-353,2 2-256,1-22-96,-1 1 64,0 0 257,-20 0-1,18 0 449,3-20 224,-21 0-224,0-20-193,20 20-127,-20-20-161,-20-20-127,20 21-33,0-22-256,-21 22-64,21-21-385,-18 21 65,18-2 96,-20 1-609,20 20-737,0 0-1953,20 20-3172</inkml:trace>
  <inkml:trace contextRef="#ctx0" brushRef="#br0" timeOffset="140471.0343">18381 8505 13292,'20'19'2274,"-20"-19"-2498,20 0 352,0 0 224,-1 0 225,1-19-321,20 19-128,-19-20 1,-3-1 287,2 2-96,-20 19-128,0-20 65,-20 0-193,2 1 32,-23 19-384,1 0-161,21 19-192,-1 1 289,0 0 256,0-1 64,20 22 32,0-22 0,20 21 64,0-20-32,19 0 64,1-1 0,-20-19 193,19 21 287,-19-21 97,0-21-1,1 21-127,-21-19-97,0-1-352,0 0 257,0 0-33,0 0-32,-21 1 33,21-1 95,0-1-32,21 2-31,-1 19-161,0-20-192,-1 20-96,21 0-545,-20 0-864,0 0-930,-20 20-4547</inkml:trace>
  <inkml:trace contextRef="#ctx0" brushRef="#br0" timeOffset="141205.0763">19057 8207 9160,'0'-40'2499,"0"20"-1314,0 0 704,0-20-703,-20 20-226,-1 0-287,21-19-192,-20 18-225,0 21 32,2-19-416,-3 19 32,1 0-96,-20 19 32,21 2-1,19 18 161,-20 21 0,20 0-128,0-1-352,20 1-65,-1-1 97,-19 1 192,20-20 320,-20 0-128,0-20 128,0-1-64,0 1 64,0-20 224,-20 0-96,1 0-32,-1-20 1,20 1-97,-20-1 64,20-1 192,0-18 0,20 39-160,0-20-95,-1 1 31,1 19-96,0 0-64,21 0-353,-3 0-352,-18 0-256,21 0-1089,-2 0-3811</inkml:trace>
  <inkml:trace contextRef="#ctx0" brushRef="#br0" timeOffset="141356.0849">19195 8345 13196,'0'60'769,"0"-40"-641,0 0-64,0 20-64,20-20-64,-20-1-417,20-19-960,-20 20-1378,20-20-1985</inkml:trace>
  <inkml:trace contextRef="#ctx0" brushRef="#br0" timeOffset="141479.0922">19156 8246 13965,'-20'-39'1761,"20"18"-2049,0 21-224,20 0-641,-20-19-1986</inkml:trace>
  <inkml:trace contextRef="#ctx0" brushRef="#br0" timeOffset="141659.1025">19294 8365 15310,'40'21'1569,"-20"-21"-1376,19 0 543,22 0 225,-23 0-320,3 0-609,-1 0-705,-21 0-896,1 0-1923,0 0-5860</inkml:trace>
  <inkml:trace contextRef="#ctx0" brushRef="#br0" timeOffset="141883.1153">19474 8207 8776,'0'39'0,"0"1"288,-20 0 2242,20-1-319,0 1-1090,0 0-513,20-21-287,-20 22-193,18-22 96,3 1-160,-1 0-32,20-20-416,-21 0-577,21 0-1890,-20-20-5573</inkml:trace>
  <inkml:trace contextRef="#ctx0" brushRef="#br0" timeOffset="142050.1246">19751 8008 8936,'20'0'6406,"-20"0"-6534,0 0 160,0 0 160,-20 20-224,20-1-993,0 1-4324</inkml:trace>
  <inkml:trace contextRef="#ctx0" brushRef="#br0" timeOffset="142193.133">19930 8008 17808,'20'20'417,"-20"-20"-321,0 19-128,0 21-160,0 0-1186,0-20-3714</inkml:trace>
  <inkml:trace contextRef="#ctx0" brushRef="#br0" timeOffset="143348.1989">20942 8047 3811,'0'0'2819,"0"0"288,0 0-225,0 0-639,20 0-802,-20 0-128,0 20-544,20 0-513,-20 0-224,19 0 0,-19 0-320,20 0-513,0-1-544,0-19-1153,-20 0-2403</inkml:trace>
  <inkml:trace contextRef="#ctx0" brushRef="#br0" timeOffset="143484.2069">21181 8047 9192,'0'20'4004,"0"0"-4036,0-20-320,0 20 320,0 0-545,20 0-1985,-20 0-7078</inkml:trace>
  <inkml:trace contextRef="#ctx0" brushRef="#br0" timeOffset="143940.2329">21399 8087 8488,'0'-20'800,"0"20"449,0 0 1122,19 20-449,-19 0-545,0 20-224,0-20-384,20 39-385,-20-19-320,20 20 32,-20-21-160,20 21-160,-20-21-128,0-18-385,21 18-160,-21-19-352,18 0-545,-18-20-800,0 0-3076</inkml:trace>
  <inkml:trace contextRef="#ctx0" brushRef="#br0" timeOffset="144199.2478">21756 8047 12748,'0'-19'-225,"0"19"-639,0 19 1312,0 1 609,0 20-96,20 20-224,-20-1-33,0 1-159,20 19-257,-20-19-64,0-21-160,19 2 32,-19-2-128,20 1-352,-20-20-673,0-1-1153,0 2-2018,0-21-4516</inkml:trace>
  <inkml:trace contextRef="#ctx0" brushRef="#br0" timeOffset="144350.2563">21557 8386 14541,'21'19'0,"-1"-19"-256,19 0 224,1 0-64,-1 0-449,1 0-2113,0 20-3780</inkml:trace>
  <inkml:trace contextRef="#ctx0" brushRef="#br0" timeOffset="144487.2642">21954 8386 9545,'0'39'2017,"0"-39"-1888,0 20 287,21 20-288,-21-20-993,20-1-2146,0 1-3619</inkml:trace>
  <inkml:trace contextRef="#ctx0" brushRef="#br0" timeOffset="144617.2717">21995 8326 9865,'20'0'-481,"-20"0"-4259,18 0 97</inkml:trace>
  <inkml:trace contextRef="#ctx0" brushRef="#br0" timeOffset="145006.2939">22213 8425 15118,'-20'20'512,"0"-20"97,20 19 1121,-20-19-1122,0 21-480,20-1-96,0-1-64,0 1-256,20-20-257,0 20 97,0-20 96,0 0 159,-1 0 97,-19-20 64,20 20 160,-20-20 33,0 1-65,0-1-64,0 20-64,0 0-32,0 0-129,0 0 97,0 39-32,0 1 64,0 0 32,0 0 32,0 19-32,20 1 32,-20-20 0,0-1 160,-20-19 353,0 0 127,1 0 129,-1-20 64,0 0-321,-20 0-159,21-20-161,-21 0-192,20 0-577,-1-19-928,3-1-2339,-2 0-10377</inkml:trace>
  <inkml:trace contextRef="#ctx0" brushRef="#br0" timeOffset="145324.3121">22252 8087 13164,'40'20'96,"-20"0"-1601,-1 0 1473,1 19 480,0 21 321,-20 0-513,0-1-128,0 1 32,21-21-96,-21 2 0,0-22 32,0-19 609,20 0 801,-20 0-257,18 0-673,2-19-255,1-1-225,-1-1-32,-20 2-32,20 19 96,-1 0 256,1 19-63,-20 2-65,20-1-64,-20-1 0,20 1-128,-20 0-160,0 0-512,0-20-930,20 0-3106</inkml:trace>
  <inkml:trace contextRef="#ctx0" brushRef="#br0" timeOffset="145870.3433">22987 8306 11594,'0'0'-32,"0"0"97,0 39 1504,0-19-384,20 20-512,-20 0-289,20 0-192,19-1-128,-19-19 193,0 0 383,0 0 65,-20-20 160,19 0 224,-19 0-224,0-20-161,0 0-191,-19 0-193,19 1-128,0-22-192,0 22-192,0-21-705,0 40-608,19-19-1186,-19 19-4131</inkml:trace>
  <inkml:trace contextRef="#ctx0" brushRef="#br0" timeOffset="146427.3752">23384 8464 11146,'0'0'1570,"0"0"-1923,0 0 1186,0 0 64,0-19-769,-20 19-160,20 0-64,-21 0 96,3 0-64,-2 19 64,0-19-64,20 21 32,0-1 0,0-1 0,20-19-129,-20 20-31,20-20 0,-2 0 160,3 20 0,-1-20 64,0 0 0,0 0 32,-20-20 32,0 20-128,0-20 32,0 1-192,-20 19-128,20-20 160,-20 20 224,20 0-96,0-21-32,0 21-513,0 0-640,0 21-64,0-21 256,20 20 352,0-20 321,-20 19 384,0 1 288,19-20-64,-19 20-128,0 0-96,20-20 33,-20 0 63,20 0-128,-20 0 0,0 0 160,0-20 1089,0 0 288,0 20 33,0-20-577,0 1-321,0-1 289,0-1-256,0 2-545,0-1-160,0 20-32,20 0-128,20 0-577,-21 0-640,-19 0-1698,20 0-3203</inkml:trace>
  <inkml:trace contextRef="#ctx0" brushRef="#br0" timeOffset="146572.3833">23681 8485 1889,'0'0'10378,"0"0"-10346,0 20 865,0-20-224,-20 19-898,20 1-1184,0-20-2403,20 20-3202</inkml:trace>
  <inkml:trace contextRef="#ctx0" brushRef="#br0" timeOffset="146716.3915">23702 8306 13773,'0'-20'-2947,"0"20"-3876,0 0 4934</inkml:trace>
  <inkml:trace contextRef="#ctx0" brushRef="#br0" timeOffset="147329.4266">23920 8485 12812,'0'0'-1025,"-20"0"1377,20-21 865,-20 21-1057,0 0-160,1 21-32,-1-21 0,20 20 64,-20-1-160,20 1-288,20 0-225,0 0-31,-1 0 287,21-20 225,-20 0 128,19 0 64,-19 0 448,0 0 161,0-20-289,-20 0-63,0 0-161,0 0-192,0 1-641,-20-1 289,0-1 512,20 2-192,0 19-64,-20 0 127,20 0 66,0 19 223,20-19 160,-20 21-96,20-1-223,0-1-65,1 1 0,-3 0 0,2 0 64,0 0 32,-20-20 320,0 19 545,0-19-288,0 0-513,0 0-64,0 0 0,0 0 32,0 0-95,0 0-33,0-19 0,0 19-32,0-20 0,0 0-97,0 0 130,0 0 95,21 1 64,-21 19-32,20-20 256,-2 20 385,-18 0-192,21 20-97,-21-1-159,20-19-289,-20 40-96,0-20-65,20 0-735,-20-1-1122,0 2-1634,0-2-5636</inkml:trace>
  <inkml:trace contextRef="#ctx0" brushRef="#br0" timeOffset="147718.4489">24396 8524 11498,'-20'0'513,"20"0"-449,-20 0 2114,1 0-993,19 20-929,-20 0-192,20 0-128,0 0-96,20 20-288,-20-21-321,19 2 160,1-2 577,20-19 32,-20 20 32,1-20 33,17 0 127,-17-20 32,-1 1-32,0 19 289,-2-40-97,3 19-192,-21 2 353,0-1 159,0 20-415,-21-20-225,-17 20 32,18 0 0,-1 20-64,1-20 32,20 20 0,0-1 0,20 2-64,1-2-160,19 2-64,-22-2-353,23 1-608,-21-20-1730,0 0-7110</inkml:trace>
  <inkml:trace contextRef="#ctx0" brushRef="#br0" timeOffset="147891.4587">24833 8207 11530,'21'39'3684,"-21"-19"-4389,0 0 673,-21 0 96,21 0-288,0-1-3684</inkml:trace>
  <inkml:trace contextRef="#ctx0" brushRef="#br0" timeOffset="148035.4672">24971 8246 18033,'41'0'-225,"-41"0"353,0 20 673,0 0-769,0 0-2050,0 0-6918</inkml:trace>
  <inkml:trace contextRef="#ctx0" brushRef="#br0" timeOffset="148642.5019">23086 8803 14093,'-20'0'769,"20"0"95,0 0 482,40 0-33,-1 0-512,21 19-545,20-19-32,-1 20 64,0-20 289,21 0-257,18 20-128,42 0-95,18-20-1,-20 20-64,22 0-160,-42-1-1090,-18 2-575,-41-21-1571</inkml:trace>
  <inkml:trace contextRef="#ctx0" brushRef="#br0" timeOffset="175006.0096">10798 8207 12908,'0'0'1473,"0"0"-256,0 0-32,20 0-384,-20 0-256,19 0 223,-19 19-511,20-19-129,-20 0-32,20 20-32,-20-20-64,20 20-32,-20 0-192,20 0-385,-20-20-448,19 20-673,1-20-1761,-20 0-4164</inkml:trace>
  <inkml:trace contextRef="#ctx0" brushRef="#br0" timeOffset="175178.0194">10976 8186 10794,'21'0'4452,"-21"0"-4228,0 0 289,0 0 287,20 0-800,-20 21-256,18-2-1025,2-19-1538,-20 40-1088,21-20-1314</inkml:trace>
  <inkml:trace contextRef="#ctx0" brushRef="#br0" timeOffset="175683.0485">11335 8266 11306,'0'0'1474,"0"0"-1186,0 0 833,0 0-769,0 0-192,0 20 193,18 20-225,-18-21-64,20 41 32,0-20-32,1 20-32,-1-21-32,-20 21 0,18-20-32,3 0 64,-21-1-64,20-19 64,-20 0 288,0 0 545,-20 0-32,20-20-256,-39 0-353,19 0-96,-21-20-32,3 20-96,-23-20-160,22 0-673,19 0-1313,0 20-2947</inkml:trace>
  <inkml:trace contextRef="#ctx0" brushRef="#br0" timeOffset="176051.0694">11632 8505 12812,'0'19'1281,"0"-19"-1185,0 20 961,0 20 192,0-20-352,19 20-545,-19-21-192,20 21-95,0-20-98,0 0-191,19 0-192,-19-20-225,0 0 97,21-20 31,-23 0-31,-18-19 288,0 18 256,0-19 64,0 21 96,0-1 160,0 0 481,0 0 224,0 20-224,0 0-385,0 20 160,0 0 97,0 0-321,0-1-255,0 21-162,20-19-607,1-2-1058,-1 1-2306</inkml:trace>
  <inkml:trace contextRef="#ctx0" brushRef="#br0" timeOffset="176327.0853">12068 8564 14894,'-19'0'961,"-1"0"-705,0 0 577,0 0-257,0 20-416,20 0-192,0-1-96,0-19-128,20 21 64,0-2 32,0 2-161,0-21 65,-1 19 256,1 1 32,-20-20 96,0 20 0,0 0 0,-20-20 65,20 20-161,-19-20-417,-1 0-672,0 0-1089,0 0-961,0-20-3939</inkml:trace>
  <inkml:trace contextRef="#ctx0" brushRef="#br0" timeOffset="176484.0941">12068 8623 7751,'40'0'1890,"-20"0"192,0 0 704,19-19-608,2 19-544,-3-20-609,3 0-417,-1 20-544,-21-20-320,1 20-1185,-20 0-2499</inkml:trace>
  <inkml:trace contextRef="#ctx0" brushRef="#br0" timeOffset="176657.1042">12228 8464 15246,'0'60'737,"20"-20"256,-20 0 608,18 0-352,-18 0-960,20-1-514,-20-19-896,21 20-1409,-21-20-8681</inkml:trace>
  <inkml:trace contextRef="#ctx0" brushRef="#br0" timeOffset="177580.157">13100 8564 7366,'21'40'609,"-21"0"-481,20-21 1474,-20-19 320,20 21 95,-20-21-319,0 0-64,-20 0-129,20 0-736,-20-21-193,-1 2 65,1-21-161,20 20-95,-18 0 31,18-20-160,0 21-96,18-1-160,2 20 97,1-21-1,-1 21-64,18 0-128,-17 21-65,19-21-479,-20 20-481,19-20-32,1 19-225,-20-19-191,-1 0-961,1 0-2179,-20 0-3811</inkml:trace>
  <inkml:trace contextRef="#ctx0" brushRef="#br0" timeOffset="177704.1639">13398 8524 5861,'0'-19'5157,"0"19"-2819,0 19-256,0 1-833,0-20-672,20 40-289,-20-20-288,0-1-288,20 2-289,1-21-320,-3 19-1377,-18-19-3459</inkml:trace>
  <inkml:trace contextRef="#ctx0" brushRef="#br0" timeOffset="177825.171">13477 8345 15694,'0'0'-2082,"0"0"-2146,20 0-1313</inkml:trace>
  <inkml:trace contextRef="#ctx0" brushRef="#br0" timeOffset="178244.195">13736 8485 16912,'0'20'128,"-20"-20"-96,20 0 448,-20 19-480,1 1 64,-1 0-96,0 0-224,20 19 32,0-18 96,0 19-289,20-21-384,-20-19 193,39 0 480,-19 0 192,0 0-64,0 0 32,0-19 0,-20-2 160,0 2 0,19 19-128,-19-21-32,-19 21-96,19-19-160,0 38 32,0-19 160,0 40 64,19-19-64,1 18 32,0 21 32,0-21-32,-20 1 0,21 0 0,-21-1 0,0 1 224,0-20 513,-21 0 416,1 0-288,0 0 32,-19-20-417,19 0-384,0-20-160,-20 0-416,21-20-609,19 0-897,-20 1-3363</inkml:trace>
  <inkml:trace contextRef="#ctx0" brushRef="#br0" timeOffset="178568.2135">13934 8167 16912,'21'59'-33,"-1"1"66,-20-1 159,0 1 384,0-1-223,0 1-353,0 0-97,0-21 33,0 1 128,0-19-31,0-2-162,0-19 33,18-19-32,-18-2 128,21 2-224,-1-21-32,0 20 96,0 0 224,-1 0 320,1 20 321,0 0 95,0 20-63,0-20-288,-20 40-193,19-21-96,1 2-32,-20-2-320,20 21-449,-20-40-544,20 20-1409,-20-20-4549</inkml:trace>
  <inkml:trace contextRef="#ctx0" brushRef="#br0" timeOffset="178770.2251">14331 8365 2081,'21'21'14895,"-1"-21"-14607,-2 0 192,23 0 737,-21 0-63,20 0-482,-1 0-640,1-21-480,-20 21-129,-20 0-672,0 0-1698,0 0-5797</inkml:trace>
  <inkml:trace contextRef="#ctx0" brushRef="#br0" timeOffset="178965.2363">14451 8207 13869,'0'59'1377,"0"-19"-480,0-1 993,0 21-289,0-20-544,0 20-897,0-21-160,0 1-448,0-1-449,20-18-320,-20-21-2242,20 0-10218</inkml:trace>
  <inkml:trace contextRef="#ctx0" brushRef="#br0" timeOffset="179211.2503">14807 7987 16207,'0'21'1441,"0"-1"-800,0-1 736,-18 1-896,-2 20-353,20-20-320,0 0-737,0 0-1121,20-1-2947</inkml:trace>
  <inkml:trace contextRef="#ctx0" brushRef="#br0" timeOffset="179347.2581">14967 8047 16463,'0'20'1473,"0"-20"-704,-20 20 609,20 0-1314,-20 20-161,20-20-2241,-20-1-8584</inkml:trace>
  <inkml:trace contextRef="#ctx0" brushRef="#br0" timeOffset="180169.3049">13378 8584 96,'0'0'-95,"20"0"382,-20 0 1442,0 0-704,0 0 96,0 0 129,0 0-33,0 0 352,0 0 513,0-20-320,0 20-577,0 0-96,0 0-64,0 0-160,0-20 96,0 20 0,0 0 0,0 0-289,0 0-223,0 20-97,20 0-192,-20 0 160,0-1-127,0 21-161,0-19 160,20-2-160,-20 21 32,0-20-32,0-20-32,0 20-256,0-20-833,0 0-609,0 0-1345,0-20-5989</inkml:trace>
  <inkml:trace contextRef="#ctx0" brushRef="#br0" timeOffset="180624.331">13398 8345 7655,'0'0'4484,"0"0"-2658,0 0 256,0 0-865,0 0-96,0 0-288,0 0-609,-20 0-160,20 0-32,0 0-32,0 0-32,0 0 0,20 0-32,-20 0 96,0 0-128,0 0 128,0 0 64,0 0 0,0-19 96,0 19-128,0 0 0,0 0-64,-20 0-64,20 19 32,0-19-64,0 0-128,0 0 0,0 0 128,0 0 0,0 0 128,0 0-32,0-19 64,0-1 160,0 20 256,0-20-159,0 0-65,-19 20-32,19 0-416,0 0-705,0 0-1794,0 20-5284</inkml:trace>
  <inkml:trace contextRef="#ctx0" brushRef="#br0" timeOffset="203615.6462">13041 11545 4644,'-20'0'1089,"20"0"-64,0 0 256,0 0 160,0 0-159,0 0-866,0 0-224,20 0 161,1 0 223,-3 0-159,2 0-129,21 0 96,-3-19 65,23 19-193,18 0-256,0 0 64,20 0-64,0 0 0,1 0 0,19 19 0,0-19 32,1 0 0,18 0 32,1 0 384,1 0 161,-41 0-193,20 0-255,-39 0-129,-1 0-64,0 0-161,-19 0-95,19-19-96,-20 19-1,-19 0 1,-19 0-449,-3 0-896,-18 0-2339</inkml:trace>
  <inkml:trace contextRef="#ctx0" brushRef="#br0" timeOffset="208654.9342">12981 12737 1729,'-19'0'1249,"19"0"-768,0 0-353,-20 0 224,20 0 289,0 0 320,0 0 352,0 0 513,0 0-449,0 0-224,0 0-128,0 0-288,0 0-321,0 0-31,20 0-65,-20 0-192,19-20-64,1 20 32,0 0 0,0 0-32,19 0 64,-19 0-128,21 0 0,-3 0 0,3 0 0,-1 0 0,-1 0-32,-19 20-32,20-20 64,-21 0-32,21 0-32,-20 0 32,1 0 32,-3 0 0,22 0 0,-19 0 0,-1 20-32,-2-20 0,2 0 32,1 19-32,-1-19 32,0 20 0,0 1 32,-1-21-32,1 20 0,20-20 0,-20 0 0,19 0 32,1 0 0,-1 0-32,1 0 32,1 0-64,-2 0 32,1 19 96,-1-19 32,1 0-128,0 0 0,-1 20 0,1-20 0,-1 0 0,-19 0 32,21 0-32,-3 0 32,-18 0-32,21 19 0,-1-19 32,-1 0-32,-19 0 0,20 0 0,-1 0 0,-19 0 0,20 0 0,-1 0 0,-19 0 0,21 0 0,-3 0 0,3 0 0,-21 0 0,19 0 33,1 0-1,-20 0-32,19 0-32,-19 0 32,20 0 0,-21 0-33,21 0 33,-20 0 0,19 0 0,-19 0 33,21 0-33,-21 0 32,19 0 0,-19 0-32,20 0 0,-20 0 0,-1 0 0,21 0 0,-20 0 0,0-19 0,19 19 0,-19 0 0,21 0 0,-3 0 32,3-20 0,-3 20 0,3-19 64,-1 19 0,-1 0-96,1-20 0,-1 20 0,1 0 0,1-21 0,-3 21-32,3 0 32,-1 0 0,19-20-32,-19 20 64,-1 0-64,1 0 32,-20 0 0,19 0 0,1 0 32,-19 0-64,17 0 64,-18 0 0,21 0-32,-2 0 0,1-19 0,-1 19 32,-19 0 0,20 0 0,-1 0-32,1 0 64,-20 0-32,19 0-32,-19 0 32,21-20 0,-1 20 0,-1 0 32,1 0 32,-1 0-64,21-20 160,-21 20-95,1 0-33,0 0 0,-1 0-32,22 0 0,-23 0-32,3-20 0,18 20 64,-19 0 0,19 0 128,1 0-32,-1 0 0,0 0 193,2 0-1,-21 0-160,19 0 32,-19 0-127,19 0-33,0-20 32,-19 20-128,19 0 32,2 0 64,-2 0-32,1 0 0,-1 0 64,0 0 64,1 0 64,-1 0 97,2 0-193,-2 0-64,20 0 32,-19 0-64,19-20-32,0 20 32,-18 0 32,18-19 0,0 19 32,0 0-32,-19 0-32,20-20 32,-22 20-32,23 0-32,-2 0 32,0 0 32,0 0 64,0 0 33,21 0 159,-20 0 32,19 0 1,-20 0 63,1-20-256,-1 20-128,1 0 32,-1 0-64,-20 0 32,40 0 32,-20 0-64,2 0 32,18-20 32,-20 20-96,0 0-32,-18 0-96,-2 0-256,0 0-33,-19 20 1,0-20-225,-21 0-640,1 20-1826,-20-20-10474</inkml:trace>
  <inkml:trace contextRef="#ctx0" brushRef="#br0" timeOffset="215102.303">22947 4570 16783,'-19'-20'577,"-1"0"160,20 20-353,0 0 289,20 0 31,-1 0-287,1 40 191,40-1-95,-21 41-161,1-1 0,19 2-127,2 18-161,-2-20-32,-19-19-128,-1-21 32,1 1 32,-1 20-161,21-20-223,-20 20-161,-1-21-351,-19 1-322,1-20-1152,-1-20-2082</inkml:trace>
  <inkml:trace contextRef="#ctx0" brushRef="#br0" timeOffset="215455.3232">22809 5246 12459,'-21'20'-224,"21"-20"480,21 0 1346,-21 0 928,0-20-832,0 0-1090,20 1-383,-20-22 31,18-18 160,-18-1 1,0 0-161,-18-19-416,18 0 768,-41-21-608,21 1 128,0-1-160,2 21 64,-3 19 161,21 21 255,0 18-128,21 2-224,-3 19-31,43 0 95,18 19-192,20 2 128,0-2-224,20 1-257,-39 0-191,-22 0-417,3 0-673,-2-20-1921</inkml:trace>
  <inkml:trace contextRef="#ctx0" brushRef="#br0" timeOffset="228234.0541">5716 13592 3363,'0'0'2562,"0"0"-416,0 0 353,0 0-450,0 0-575,0 0-193,0 0-160,0 0-192,0 0-320,0 0-161,0 0-160,-20 0-160,0 0 33,0 0 31,1 0-224,-1 0 32,-20-20 0,19 20 0,-17 0 0,18 0 32,-21 0-64,2 0 64,-1-20-32,0 20 32,1-20-32,-1 20 0,1 0 64,-21 0-96,21 0 64,-22 0-64,2 0 0,-1 0 96,1 0 32,0 0-224,-22 0 160,23 20 32,-21-20-96,-2 0 32,2 0 0,0 0-32,0 20 128,0-20 96,18 0-192,-18 0 160,0 0 0,0 0-31,-2 0-33,22 0 32,-20 0-64,19-20 0,-19 20 32,20 0-64,-2-20 128,-18 20-128,20-20 128,-1 20-224,1-20 160,-1 20-32,1-20-32,0 20-32,18-19 0,-17 19 97,17 0-162,1-21 65,1 21 32,-1-19-96,0 19 0,1 0-64,-1-20-32,1 20-224,-2 0-33,1 0 161,1 0-320,-1 0 95,1-21-1056,19 21-5542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17:09.5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8178 6040 4516,'-20'0'2434,"20"0"-608,0 0-65,-20 0 193,20 0-256,0 0-257,0 0-480,0 0-480,0 0-193,0 20 64,20-20 97,0 0-289,-1 0-64,1 0-96,0 0 128,20 0 0,-1 0-64,1 0 32,-1 0 32,22 0-31,-3-20-65,3 20 64,-2 0-128,1 0-32,19 0 160,0 0-160,1-19 128,-1 19 0,20 0-64,0 0 64,0 0 64,21-20-32,-1 20-32,0 0-32,21-20-64,-22 20 64,21 0-32,1-20 96,-22 20-32,21 0-32,1 0 32,-2 0-64,1 0 96,1 0 1,-2 0-194,21 0 97,-21 0 64,22 0-128,-2 0 161,2 0-162,-2 0 194,2 0-97,-2 0 96,0 0-32,22 0 64,-22 0-160,2 0 96,-2 0-64,0 0-64,2 0 96,-2 0-128,1 0 128,20 0-64,-21 0 64,2 0-96,-2-20 128,1 20-64,-1 0 32,2-20 129,-22 20-129,2 0-32,-21 0 0,19 0-32,-19 0 0,-19 0 64,-1-19-64,-20 19-32,20 0 32,-38 0 64,-3 0-64,3 0 0,-41 0-64,-1 0-321,-19-20-1088,-19 20-1794,-1 0-11115</inkml:trace>
  <inkml:trace contextRef="#ctx0" brushRef="#br0" timeOffset="1544.0881">17945 5941 704,'-20'0'3235,"20"0"-640,0 0-673,0 0-225,0 0-223,0 0-65,0 0-480,0 0-449,0 0-384,0 0 32,0 0 33,0 0 127,-20 20-64,20-20 0,0 20 0,-20-20 65,20 20-65,0-20-32,0 20 64,0-20 97,0 0-1,20 19 0,0-19 129,0 20-321,-1-20 160,21 0-192,-20 20 65,19-20-161,1 0 96,19 0-64,-18 20-32,17-20 32,23 0-32,-2 0 0,41 0 0,-21 0 96,20 0-224,-1 0 96,1 0 0,1 0-64,-1 0 96,0 0-224,-19 0 96,19 20-64,-1-20 31,1 0 65,-20 0 128,1 20-128,-21-20 64,1 0 32,-21 20 0,-18-20 0,-3 0-64,3 0 161,-21 0-1,0 0 224,-20 0-32,19-20 129,1 20-33,-20 0 97,20-20-161,-20 0 128,0 0-255,20 0 95,-20 0-128,-20-19-192,20-1 0,-20 20-737,20 0-1921,-20 1-3300</inkml:trace>
  <inkml:trace contextRef="#ctx0" brushRef="#br0" timeOffset="4941.2826">17984 4033 10570,'-20'-20'224,"1"20"288,19-19 481,-20 19-192,0-20-257,0 20 97,0 0-289,1 0-288,-1 0-96,-20 20 32,19-1 32,-17 22 32,17-2 161,-19 21 127,20-1 32,1 20-63,19 1-161,-20 20 0,20-1-64,20-20-64,19 21 32,1-20-128,-1-21-160,2 1 96,19-21 160,-1-19-128,-19 0 128,19-20 96,0 0 64,-19-40 64,19 1-128,-39-1-160,21-19 673,-21-22-353,-20-18 225,18 0-289,-36 0-160,18-20 96,-20 19 257,-21 20 95,3 1-128,-3 40-320,1-2 97,1 22-322,-21 19-575,21 19-1218,-21 1-4452</inkml:trace>
  <inkml:trace contextRef="#ctx0" brushRef="#br0" timeOffset="9241.5285">5637 8107 10057,'0'0'1666,"0"0"-898,0 0-768,0 20 417,0-20 448,0 0 95,0 20-159,0 19-256,0 1-1,19 20 1,-19-1-257,20 1-160,-20-1-96,20-18 0,-20-2 32,20 1-160,-20-20-32,20-1-416,-20 2-578,0-2-1632,0-19-6119</inkml:trace>
  <inkml:trace contextRef="#ctx0" brushRef="#br0" timeOffset="9587.5484">5477 8226 10409,'0'20'993,"0"-20"-865,0 0 481,0 0 1345,0-20-993,0 1-673,21-2-224,-21 2-32,20-1-32,0 0 32,-2-20 32,-18 20-64,21 0 0,-1 1 0,-20 19 64,20-20-96,0 20 0,-20 0 96,19 20 160,1-1 1,0 21-97,0-20-96,0 20-32,-1-20-32,1-1-417,0 2-1312,0-2-3460</inkml:trace>
  <inkml:trace contextRef="#ctx0" brushRef="#br0" timeOffset="10193.583">6550 7888 14830,'-40'20'704,"40"-20"-896,20 0 320,19 0 609,21 0 512,19 0-128,21 0-320,39 0-161,39 0 97,-20 0-96,22 0-161,-1 0-256,-41 0-95,1 0-354,-40-20-639,-38 20-546,-22 0-896,-39 0-6182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17:40.25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2163 6736 11050,'0'0'256,"-20"0"-64,20 0 161,0 0 351,0 0-63,20 20 384,0-20-288,19 0-449,1 0 64,-1-20-31,1 20-65,19 0-128,-19 0-32,19 0-64,-19 0 32,1-19-32,-2 19-128,1-21-128,-20 21-96,-1 0-129,-19-19-159,20 19-129,-20 0-224,0 0-865,0 0-1825</inkml:trace>
  <inkml:trace contextRef="#ctx0" brushRef="#br0" timeOffset="331.019">2580 6577 64,'-20'0'7687,"20"0"-7559,0 0 416,20 0 1154,-20 0-513,18 0-448,23 0-481,-21 0-64,19 20-64,1-20 1,-20 21 31,19-21 0,-19 0-32,20 19 32,-20-19 96,1 0 1,-3 0-65,2 0-64,-20 19 32,20-19 32,-20 0 161,-20 21-1,20-21-32,-20 19-64,2 2-127,-3-2-97,-19 21-32,20-20-449,-19 0-1120,19 19-3492</inkml:trace>
  <inkml:trace contextRef="#ctx0" brushRef="#br0" timeOffset="14132.8082">2163 4510 10570,'-20'0'576,"-1"0"897,21-20 706,0 20-674,0 0-640,0 0-641,0 20-96,21-20 321,19 0 31,-22 20-352,43-20 64,-22 20-32,21-20-63,-1 0-33,2 0 32,-23 0-32,23 0-64,-43 0-96,3-20-193,-1 20-447,0 0-514,-20-20-575,20 20-1378,-20-20-4164</inkml:trace>
  <inkml:trace contextRef="#ctx0" brushRef="#br0" timeOffset="14436.8256">2499 4352 10570,'0'0'2562,"0"0"-1921,0 0-321,20 0 417,0 19 31,1-19-255,17 20-97,23 0-128,-22-20-31,21 20-1,-21-20 0,21 0 64,-19 0-288,-3 0 33,-18 20-33,1 0 128,-21-1-128,0 1 384,-21 0 65,1 0-1,-18 20 65,17-21-161,-19 2-160,0-2-96,21 1-64,-21 0-672,20-20-449,20 19-1442,-20 2-4547</inkml:trace>
  <inkml:trace contextRef="#ctx0" brushRef="#br0" timeOffset="17081.9771">13914 8584 1217,'0'0'576,"0"0"97,0 0 288,-20 0 704,20 0-191,0 0 63,0 0-63,0 0-417,0 0-64,0 0-129,0 0-255,0 0-257,0 0-128,0 0-159,20 0-33,-20 0 0,0 0 0,0 0 0,20 0 32,-20 0 96,21 0 0,-21 0-64,20 0 0,-2 0-64,3 0 0,-1 0 0,20 0-32,-21 0 0,21 0 0,-20 0 32,0 0-64,19 0 32,-19 0 0,20 0 32,-21 0-32,1 0 0,21 0 64,-21 0-32,18 0 0,-17 0 0,19 0-32,-20 0 32,19 0-32,1 0-32,-20 0 32,19 0-32,1 0 32,-20 0-64,19 0-96,2 0 0,-21 20 96,18-20 32,3 0 0,-2 0 64,1 0-32,0 0 32,-1 0 0,1 0-64,19 0 32,-19 0-32,-1 0 0,1 0-192,-19 0-65,19 0-31,-1 0 128,21 0 128,-21 0 64,21 0 0,-21 0 32,22 0 32,-23 0-32,3 0-32,-3 0 0,23 0 0,-22 0-32,1 0-64,0 0-64,19 0-353,-18 0-287,17 0 223,3 0 353,-2 0 288,0 0 96,1 0 160,19 0 97,-20 0 95,2 0-127,18 0 223,-20 0-127,21 0-97,-21 0-96,20 0-32,-18 0-159,18 0-65,-20 0 0,-19 0-32,0 0-32,-1 0-321,-19 0-416,0 0-480,-20 0-1633,0 0-2147</inkml:trace>
  <inkml:trace contextRef="#ctx0" brushRef="#br0" timeOffset="36694.0986">13657 974 6726,'20'-21'384,"-20"21"1186,0-20 576,0 1-705,19-1 65,-19 1-65,0-2-480,0 1-449,-19 1-223,19 19-193,-20 0-160,20 0-129,-20 0-31,0 19-64,-21 1 96,23 1 128,-2 18-32,-1 0 64,1 21-32,20-21 128,0 22-64,20-2 0,1-19 64,-1 0-128,18-1-33,3 1 65,18-19 97,-19-21 63,19 19 64,1-19-32,-21-19-64,22-2-32,-23-19-64,3 1 32,-1-1 128,-21 0-96,-19 0 257,0-19-129,0 19-160,-39-19-32,-1-1 96,1 21 96,-22-2-32,2 22-64,-1-2-64,-19 42-160,20-21-160,19 39 480,-1-18-224,23 18-32,18 0 64,0 2 32,18-22 0,2 20 64,21-18-96,18-1 32,-19 0-96,0-20-448,-1 0-609,1 0-2018,-1 0-2467</inkml:trace>
  <inkml:trace contextRef="#ctx0" brushRef="#br0" timeOffset="36982.1152">14311 1172 8391,'0'20'6503,"0"-20"-6535,0 20 1313,0-20-352,20 20-353,-20-20-191,0 20-193,0-1-192,21-19-32,-21 20-257,0 20-415,20-19-1026,-20-2-2562</inkml:trace>
  <inkml:trace contextRef="#ctx0" brushRef="#br0" timeOffset="37523.1462">14807 1252 8584,'20'0'4196,"1"0"-3780,-21 0 641,0 0-545,0 0-31,0 0-1,0 19-159,-21 1-257,21 20 0,0-19-128,-20 18-225,20-20-832,-18 1-1857,18 1-5286</inkml:trace>
  <inkml:trace contextRef="#ctx0" brushRef="#br0" timeOffset="38027.1749">15384 974 16944,'59'-60'-673,"-59"21"1025,0 18-192,0-18-256,-20 18 96,1 21 64,-21 0-128,0 0-64,21 0 0,-21 21 128,19 18 32,1 1 0,20-1 32,0 2-32,0 18 32,20-19-32,1 0 32,19-21 64,-21 21 129,21-20 95,0-20 0,19 0 33,-19 0-97,-1-20-32,-19 0 65,21-19-129,-23-1-96,-18 0-192,0 1-128,0-2-65,-18 2 129,-23 19 160,1-20 64,1 40 96,-1-20-64,1 20-96,19 20-96,0-20 32,0 21-32,20-2 64,20 1 0,-20-1 0,20 1 0,19-20 32,-19 21 0,0-21-256,20 20-929,-21-20-1121,-19 0-1794,20 0-2819</inkml:trace>
  <inkml:trace contextRef="#ctx0" brushRef="#br0" timeOffset="38344.193">15720 1093 14221,'0'0'609,"0"0"-417,0 0 833,0 0-769,21 0-192,-1 0-64,-20 20-32,20-20 0,0 19-64,-20 1 96,0 0 64,0-20 64,0 40 96,0-20 32,0 0 1,-20-20-193,20 19-64,0 1-32,20-20-64,-20 0-353,19 0-352,1 20-800,0-20-1570,0 0-4356</inkml:trace>
  <inkml:trace contextRef="#ctx0" brushRef="#br0" timeOffset="38533.2038">16218 1232 15822,'19'0'97,"1"0"383,-20 0 609,0 0-544,0 0-353,0 0-384,0 0-577,20 0-929,-20 0-1697,20 0-3876</inkml:trace>
  <inkml:trace contextRef="#ctx0" brushRef="#br0" timeOffset="38655.2108">16475 1192 12587,'0'0'-160,"0"0"1089,0 0-448,0 20-610,0-20-1056,21 0-3171</inkml:trace>
  <inkml:trace contextRef="#ctx0" brushRef="#br0" timeOffset="38758.2168">16654 1192 8712,'20'20'-353,"-20"-20"-1921</inkml:trace>
  <inkml:trace contextRef="#ctx0" brushRef="#br0" timeOffset="38900.2248">16913 1212 16143,'38'0'-32,"-38"-20"1217,21 20-577,-21 0-1152,0 0-1922,0 0-5542</inkml:trace>
  <inkml:trace contextRef="#ctx0" brushRef="#br0" timeOffset="39110.2368">17310 1232 17648,'38'0'1506,"-38"0"-1763,20 0 834,-20 0-257,0 20-160,-20-20 97,2 19-193,-2-19-192,-1 20-929,1 0-481,20 0-1537,-20 1-7142</inkml:trace>
  <inkml:trace contextRef="#ctx0" brushRef="#br0" timeOffset="39549.2619">17727 974 10794,'18'-60'4452,"-18"21"-5317,0 39 289,-18-21-930,18 21 1250,-21 21 897,1-2 159,20 20-736,-20 2-320,20 18 64,20 1 192,0-21 96,19 1-160,2 0-64,-1-20 128,19-20 288,20 0 673,-19-20 192,-1 0 96,-19-20-160,-1 1-256,2-1-449,-21 0-255,-20-19-418,0 18 65,-41-17 0,3 37 160,-23-18-96,2 18 0,-1 21 95,1 0 1,0 21-64,39-2-32,-20 1 448,40 20-192,0-1-96,20 2-64,20-2-288,-1 0-673,1-18-384,-1-1-225,21 0-2850</inkml:trace>
  <inkml:trace contextRef="#ctx0" brushRef="#br0" timeOffset="39911.2828">18361 1152 14541,'20'20'321,"-20"-20"736,0 20 32,0 0-705,0-20-32,0 20-160,0 0-95,0-20-97,-20 19 224,20-19-160,0 0 0,0 0-128,0 0-224,0 0 63,0 0 129,0-19-64,20-1 0,0 0 128,0 0 96,0 20 256,-1 0 193,1 0 127,0 0-127,0 0-193,-20 20-160,0 0-544,0 0-1442,21-1-5349</inkml:trace>
  <inkml:trace contextRef="#ctx0" brushRef="#br0" timeOffset="41418.3689">10976 914 5733,'-20'0'865,"0"-20"704,1 20-63,-1-19-257,0 19 64,-20 0-256,21-21-576,-21 21-481,20 0-97,-19 0 129,-1 21-64,-1-2 64,23 20 65,-22 2-33,19-2 0,1 0-32,20 22 64,20-2-32,1-19 32,-1 19 32,39-19-160,1 1 64,-1-22 32,0 1 64,1-1 385,19-19 63,-20-19-287,2-20-225,-2 18 128,-19-19-64,0 1 64,-21-21 0,-19 20-96,0 1 33,-39-22-162,-1 22-63,0-21 0,-19 1 0,-20 19 160,18 1-128,-18 18 64,20 21-32,-1 0-32,21 40-64,19-20 64,0 40 64,20-21 0,20 2-64,0 17 32,19-37-32,1 19 32,19-1-32,-19-19-641,19 0-1185,-19-20-2626</inkml:trace>
  <inkml:trace contextRef="#ctx0" brushRef="#br0" timeOffset="41728.3867">11513 1232 14189,'20'0'-96,"-20"20"32,0-20 128,-20 0-32,20 19-32,0 1 128,0-20 32,0 20-128,20 0 96,-1 1 129,-19-21 95,20 0 32,0 0 33,0 0 95,0 0 33,-1-21-65,-19 1-160,0-20 97,0 21-417,-19-1-256,-1 0-449,-20 20-1441,20-20-6214</inkml:trace>
  <inkml:trace contextRef="#ctx0" brushRef="#br0" timeOffset="42467.4288">10580 1788 12107,'-21'21'96,"21"-21"352,21 0 353,19 0-480,-1 0 800,21 0 192,39 0-384,0 0-353,19 0-63,22 0-257,-21 0-64,21 0-192,-22 0-320,-19 0-577,0 0-576,-39-21-2948</inkml:trace>
  <inkml:trace contextRef="#ctx0" brushRef="#br0" timeOffset="48005.7456">11195 2007 9224,'0'0'929,"-20"0"-577,20 20 866,0 0-33,0-20 32,0 19-192,0 1-449,0 0-159,0 20-65,0-20 129,0 19-65,0-19-192,0 0-160,0 21-64,20-22 0,-20 0-192,0 2-256,0-21-353,0 0-865,0 19-1921,0-38-6727</inkml:trace>
  <inkml:trace contextRef="#ctx0" brushRef="#br0" timeOffset="48344.765">10997 2225 9256,'0'20'5221,"0"-20"-6342,0-20 993,0 20 128,0-20 64,20 0 160,-20 20-64,18-19-192,-18-1 96,20 0-31,1 0 31,-1 0 0,-20 0 32,20 20 224,-1-19-32,-19-1 225,0 0 63,20 20 65,-20 0-449,0 0-192,20 0 0,-20 0 128,20 0 32,0 20-160,0-20 32,-1 0-64,1 20-160,0-20-192,0 0-353,1 0-928,-3 0-3332</inkml:trace>
  <inkml:trace contextRef="#ctx0" brushRef="#br1" timeOffset="61334.5082">9130 5643 2434,'0'0'1313,"0"0"192,0-20 321,0 20-32,0 0-225,0 0-512,0 0-320,0 0 96,0 0 192,0 0-64,0 0-289,0 0-319,-20 0-129,20 0-128,-19 0 0,-1 0-96,20 0 32,-20-20-64,0 20 64,0 0-32,1 0 0,-1 0 0,-20 0 32,19 0-32,3 0 32,-2 0-32,-21 0 0,21 0 0,20 0 0,-18 0 0,-3 0 32,21 0-32,-20 0 0,20 0 64,0 0-64,-20 0 0,20 0-64,0 0 32,0 0 0,0 0 32,0 0-64,-20 0 64,20 0 0,0 0 0,0 0 0,0 0-32,0 0-32,0 0 64,0 0 0,0 0 0,0 0 0,0 20 0,0-20-32,0 0 32,0 0 32,0 20-32,0-20 32,0 20 0,0-20-32,0 21 0,0-2-32,20 1 64,-20-20 0,0 19-32,0 1 0,20 1 0,-20-1 0,0-1 32,20 1-32,-20 20 32,0-20-32,0-1 0,0 1 0,0 20 0,0-20 0,0 19 0,21-19-32,-21 20 96,0 0-64,18-20 0,-18 20 0,0-1 0,0 1 0,0 0 0,20-21 0,-20 22 0,0-2 32,0 1-32,0-20 32,0 19-32,0 1 32,20 0 64,-20 0 0,0 0 1,0 0-1,0-1 0,0 1 0,0 0-64,0-1 32,-20 1-64,20 0 0,0-1 0,0 1 0,0 0 0,0 0 0,0 0 32,0-1-32,0 1 32,0-1-32,0 1 0,0 0 32,20-20 0,-20 19 0,0-19 32,0 0-32,21 20-32,-21-21 96,0 22-96,0-22 0,-21 2 0,21-2 32,0 0 32,0 2-32,0-21-32,0 20 96,0-20 97,0 0-1,0 20 96,-20-20-32,20 20-31,0-20-97,0 20-32,0-20-64,0 0 0,0 19 32,0-19 64,20 0 128,-20 0-160,0 0 193,0 0-193,21 0 96,-21 0-32,20 0-64,-20 0 0,39 0 96,-19 0-95,0 0-1,19 0-96,1 0-96,0 0-577,-21 0-448,21 20-1313,-40-20-6535</inkml:trace>
  <inkml:trace contextRef="#ctx0" brushRef="#br1" timeOffset="64552.692">18798 6677 13260,'-20'19'2498,"20"-19"-1280,-19 0 319,19 0-160,0 0 1,0 0-449,0 0-321,19 0-352,-19 0 225,40 0-97,0 21 193,-1-21-97,1 19-160,19-19 33,2 0-129,-2 0-32,-19 0-32,19 0-32,-19 0-63,-21 0-1,1-19-64,0 19 64,0 0-128,-20 0-193,0 0-255,0 0-513,-20 0-1025,0 0-1153,0 0-1538</inkml:trace>
  <inkml:trace contextRef="#ctx0" brushRef="#br1" timeOffset="66932.8284">20367 6260 11146,'0'0'769,"-20"-21"-545,20 21 128,-20 21-31,-1-2 640,-17 1-225,17 19-383,-19 2-161,1-22 0,-1 21 192,0-20-31,1 20-161,19-40-192,20 19-224,-20-19-481,20 0-865,0-19-1504,20-1-3044</inkml:trace>
  <inkml:trace contextRef="#ctx0" brushRef="#br1" timeOffset="67199.8434">20128 5981 9961,'0'-40'1217,"0"40"-192,0-20 865,0 20-545,0 0-736,0 0-129,20 40-128,0-20 65,-1 20-97,1 19 353,0 1-161,21 19 65,-21-19-321,19-1-128,1 1-32,-20 0-32,19-20-32,1-1-192,-20-19-288,-1 0-257,1 0-480,0-20-929,-20 0-2178</inkml:trace>
  <inkml:trace contextRef="#ctx0" brushRef="#br1" timeOffset="67617.8674">19731 6756 12107,'-20'0'1986,"20"0"-1570,0 0 897,0 0-63,0 0-418,20 0-255,0 0-97,0-20-287,39 20-1,-18 0 160,38 0-32,0 0 33,0 0-65,20 0 0,0 0 1,1 0-193,-1-19-64,0 19-64,-18 0-96,-22 0-417,-19-21-224,-1 21 225,-19 0 63,0 0-351,-20 0-450,-20 0-31,20 0-865,-20 21-1057,-19-21-3043</inkml:trace>
  <inkml:trace contextRef="#ctx0" brushRef="#br1" timeOffset="69088.9517">20168 7034 11082,'0'40'64,"0"0"288,-20-21 1090,20 2-609,0 18-129,-20-19-127,20-20-257,0 20 0,0-20 609,0-20-96,0 0-673,20 0-96,-20-20 96,20 0-64,-1 21-63,-19-21-66,20 20-63,0 20 0,0 0 64,1 0 0,-1 0 32,-2 20 0,3 0 0,-21 0-32,20-1 32,-20 2 32,0-2-64,20-19 96,-20 21-64,0-21 192,20-21-63,-20 21-33,19-19-32,-19-2-128,20 2 64,0-1 32,0 20 96,0 0 160,-20 0 289,19 0 255,1 20 129,0-1-480,0 2-225,0 19 0,-1-21-160,1 1-64,-20 0-96,20 0-640,-20 0-610,20-1-543,-20 1-2083</inkml:trace>
  <inkml:trace contextRef="#ctx0" brushRef="#br1" timeOffset="69925.9994">21478 6359 7559,'0'-40'3011,"0"40"-2051,0-20 578,0 0 31,0 20-319,0-19-129,0-2-513,-20 21-352,0 0-448,0 0 448,1 21-320,-1-2 96,0 21 0,0 20 1,0-1 127,1 20-128,19-19 32,19 0-32,1 20 0,20-41 32,-1 1-32,21 0 32,-1-21 128,2-19-32,18 0 129,-20 0-161,-19-19 96,-1-21 128,1 0 1,0 1-65,-40-1-32,0-19-192,-20-22-256,-20 22-288,-39-21-257,0 20 128,0 21 513,-2 0 224,-18 39 64,40 0-127,0 19 255,-1 21-128,40 0-32,20-1 0,20 1 0,20 0-31,-1-1-1,21 1 0,19 0 32,0-19-32,0-2 32,-18-19-160,-2 19-512,1-19-481,-21 0-1089,1 0-3908</inkml:trace>
  <inkml:trace contextRef="#ctx0" brushRef="#br1" timeOffset="70330.0227">22133 6736 6726,'40'0'2979,"-40"20"-1538,20 0 1186,0 20-321,-20-1-769,19 1-384,1 20-416,-20-21-385,20 1-127,-20 19 31,0-38 288,0 19-63,-20-21 223,0 1 33,1-20 0,-1 0-449,0 0-320,-20 0-384,1-20-513,-1 1-801,1-21-768,-1 0-3588</inkml:trace>
  <inkml:trace contextRef="#ctx0" brushRef="#br1" timeOffset="70445.0292">21975 6618 17104,'40'0'-705,"-22"0"-192,3 0-1441,-21 0-2979</inkml:trace>
  <inkml:trace contextRef="#ctx0" brushRef="#br1" timeOffset="72003.1184">22272 5504 9096,'0'-20'961,"0"20"288,0 0 673,0 0-224,0 0-353,0-20-224,0 20-384,0 0-321,0 0 65,20 0-65,0 20-96,19-20-160,2 0 1,-3 0-97,23 0 0,-22 0 0,21 0-32,-21-20 0,1 20 0,-20 0-64,0 0-32,1 0 64,-3 0-64,-18 0 0,0 20 0,20-20 64,-20 20 0,0 0 0,0 0-33,20 0 66,-20 0-33,0-1 0,0 21 0,0 1 32,21-2-64,-21 21 96,0-21-64,0 21 32,0-21-321,0 21 578,0-1-289,0 1 0,0-20 0,0 20 64,0 0-32,0-21-32,0 0 64,0 21 64,-21-20 128,21 0 96,-20-1-95,20 1 63,0 0-160,0 19 225,0-19-97,0 20-160,0-20-32,20 19 0,-20-19-128,0 20 128,21-21-64,-21 21 0,0 0 64,20-20-128,-20 19 96,18-19-96,-18-1 32,21 1 32,-21 0 0,20-21-256,-20 1 480,20 20-192,0-40-160,-20 20 160,0-20-96,0 20 32,0-20 0,0 0 32,0 0-64,0 0 32,0 19 32,0-19-32,0 0 0,0 0 0,0 20 0,0-20-64,0 21 96,0-21-96,0 19 64,19-19-96,-19 21 96,0-21 0,0 0 64,0 0-64,0 19 0,0-19 32,-19 0-32,19 0 0,0 19 0,19-19 0,-19 0 0,0 0-32,0 21 32,0-21 0,0 0-32,0 0 64,0 20-32,0-20 0,0 0 64,0 0-32,0 0-96,0 0 160,0 20-128,0-20 64,0 0-32,0 0 97,0 0-65,0 20 0,0-20 128,0 0-192,0 0 32,0 0 96,20 0-96,-20 0 64,0 0-64,0 20 0,20-20-32,-20 0 64,0 0-128,0 19 192,0-19-128,0 20 0,0-20 64,0 20-64,20-20 32,-20 20 0,0-20-96,0 0 32,0 0-64,0 0 160,0 20-32,0-20-32,0 20-33,0-20 130,0 0-65,0 19-33,0-19 66,0 0 63,0 0-160,0 0 32,0 0 64,0 0 32,0 0-64,0 0 96,0 0 0,0 0-96,-20 0 32,20 0 0,-20 0 32,0 0 64,-19-19 192,-1 19 97,-19 0-1,-2-20-192,2 20-160,-20 0-288,19 20-1634,1-20-1825,-2 19-4357</inkml:trace>
  <inkml:trace contextRef="#ctx0" brushRef="#br1" timeOffset="89732.1324">8456 7591 3042,'0'19'1121,"0"-19"353,0 19-481,0 2-257,0-1 97,0-20 192,-21 20 96,21 0 128,0 0-159,-20-1-258,20 1-255,0 0-193,0 0-192,0 0-96,0 0-31,0-1-1,20 1 32,-20-20 128,0 20 96,21 0-32,-1-20-63,-2 20-1,2-20-96,1 20 32,-1-20-128,0 0 64,19 19-64,-19-19 32,20 0-96,-1 21 64,1-21 0,1 0-32,-23 0 64,22 20-64,1-20 33,-2 0 31,1 0-32,19 0 0,-19 0 0,19 19 32,-19-19 0,19 0 64,20 0 0,-18 0-64,-2 0-64,1 0 64,-1 20-32,1-20 64,-1 0-96,0 0 0,2 0 0,-2 0 0,1 0 0,19-20 32,-20 20 32,2 0-128,-3 0 224,1 0-224,2 0 64,-22 0 0,21 0 64,-20-19-128,19 19 64,-18 0 0,18 0 0,-19 0 0,-1 0 64,21 0-160,-21 0 128,1-20-32,-1 20 0,1 0 0,19 0-96,-19 0 96,1 0 0,-3 0 0,-17-21 0,19 21 0,-1 0 64,1-19-128,0 19 64,-21 0 0,21-20 0,-20 20 0,1-20-32,17 20 64,-18-20-64,1 20-32,-1-20 128,-2 20 32,3-20-160,-1 20 160,-20-19-128,20 19 64,0-20-32,-20 20-32,19-20 96,1 20-96,0-20 32,0 0 0,0 20 0,-20-20 0,19 1 64,1 19-32,0-20 1,0 20-33,0-20-33,-20 20 33,19-20-64,21 20 32,-20-20 32,1 20-128,17 0 128,-17-21 32,19 21-64,-1-19 0,-19 19 32,20 0 0,-1 0 32,1 0-64,19 0-192,-19-19 480,1 19-288,18 0 32,-19 0 32,-1 0-32,21 0 96,-21 0-192,21 0 64,-21 0 64,22 0-32,-3-21 0,1 21 0,2 0 0,-2 0 0,21 0 0,-21 0 0,20 0 0,-18-19 0,18 19 0,0 0 128,0 0-160,0 0 64,20 0 0,-18 0-64,18-21 32,0 21 32,1 0-96,-1-20 96,0 20-32,0 0 0,1-19 96,-21 19-96,20 0 0,0-20 0,0 20 0,0 0-32,1-20 64,-1 20-64,-20 0 64,20-20-32,-18 20 33,-2 0-98,0 0 130,-19 0-98,19 0 33,1 0 33,-22 0-66,23 0-31,-2 0 96,-20 0-96,20 0 64,2 0 129,-22 0-226,20 20 161,-19-20 33,19 0-33,-20 0 96,22 0-96,-22 0 128,20 0-288,0 0 128,1 0-160,0 0 128,19 0 64,-20 0-128,0 0 32,1 0 32,0 0 0,-22 0 96,22 0-64,0 20 32,-1-20-96,0 0 128,-20 20-192,22-20 64,-2 19 96,0-19-192,0 0 256,20 20-192,-18-20 96,-2 21 32,0-2-160,0-19 224,0 21-128,2-21 0,-2 0 32,-20 19-32,21-19 64,-1 19-128,-20-19 64,20 0-32,-18 0 0,-2 21 64,1-21 0,-1 20 64,0-20-160,2 0 128,-21 20-64,19 0 0,-19-20 96,19 20-128,-19-1 32,-1-19 64,21 20-96,-21 0 32,22 0-64,-2 0 128,-19 0 128,19-1-95,-19 1 63,19 0 64,-19 0-32,19 0-64,-18 0 0,18-1-96,-19 2 32,19-1-32,-19-20-32,19 19 32,-19 1-64,-1 0 97,21-20-1,-1 20-32,-18-20 0,18 20 0,1-20 0,-1 20 32,0-20-32,22 20 0,-23-20-64,3 0 160,-2 19-256,0-19 224,1 0-32,-1 0 0,2 21 64,18-21-64,-20 0 0,20 0-32,-19 0-64,19 0 128,-18 0-96,18 0 0,0 0 0,-20-21-32,21 21 64,-21 0 64,0 0-192,2 0 192,-23 0 1,23-19-1,-22 19 0,1 0 32,0 0-96,-1-20 0,1 20-64,1 0 64,17 0-64,-17-20 64,18 20-64,0 0 96,-19 0-128,0 0 96,-1 0 0,1 0-160,-1 20 256,1-20-192,-20 0 64,19 20 0,-19-20 0,1 0 96,-1 0 128,-20 0 32,20 0 65,-20 0-33,0 0-128,0 0-32,18 0 64,-18 0-160,21 0 33,-21 0 63,0-20-64,0 20 0,0 0 128,20-20 32,-20 20 32,0-20-160,0 0 97,0 20 63,0-20-64,20 0-160,-20 1 160,0-1-256,0-1 192,20 2 0,-20-1 193,0 0-193,19-20 160,-19 20 0,0 1-223,0 19-98,0-20 66,0 0-98,0 20 1,0-20-384,0 20-129,0 0-416,0 0-800,0 0-1282,0 0-2466</inkml:trace>
  <inkml:trace contextRef="#ctx0" brushRef="#br2" timeOffset="110867.3413">8733 3358 6053,'-20'0'1313,"20"0"513,0-20-192,0 20-33,0 0-320,0 0-512,0 20-256,0-20-97,0 20-192,0 0 33,0-1 95,0 1-96,20 20-64,-20 0 0,0 20 97,20-21-97,-20 41-96,0-21 0,-20 21-128,20-21 128,0 21-96,-20-21 96,20 21-64,0-21 257,0 1-289,0 20 96,0-21-128,0 1 64,0-1 32,0 1-32,0-1 32,0 1 128,0 0-256,0 0 512,20 0-352,-20-21-96,0 21 97,20-21-33,-20 21-128,0-20 32,20-1-33,-20 1 130,0-20-33,0 20 0,0-20-32,0 19-32,0-18 64,0-1-32,0-1 0,0 20-32,0-18-65,0-21 97,0 20 97,0 0-258,0-1 193,0-19-64,0 0 64,0 0-64,0 20 0,0-20 96,0 0-96,0 0 64,0 0-64,0 0-32,0 0 160,0 0-128,0 0-32,0 0 96,0 0-32,21 0 161,-21 0-226,18 0 65,2-20 65,0 20-226,1 0 161,-21 0-128,20 0 64,-2 0 64,3 0 0,19 0-32,-20 0 64,19 0-32,1 20 32,-1-20 32,21 0 32,-21 0-192,21 20 128,-1-20 32,2 0-64,-2 20-32,1-20 64,-1 0-64,0 20 64,22-20 0,-22 0 0,20 0 0,0 0 65,-19 0-97,19 0 0,20 0 96,-19 0-96,19 0 96,-19 0-96,-1 0-64,21 0 64,-21 20-32,20-20 128,-20 0-160,20 0 32,-20 20 32,21-20 0,0 0 0,0 0 32,-1 0-160,0 0 160,0 0-32,19 0-32,-19 0 64,0 19 32,21-19-64,-1 0 96,1 0-160,-1 0 32,-20 0 32,21-19 32,-21 19 32,20 0-160,-20 0 96,1 0 0,17 0 0,-17 0-64,19 0 192,-20 0-160,0 0 64,21 0-32,-1 0 32,-20 0-32,21 0 0,-1-20 0,-20 20 32,19 0-32,2-20 32,-1 0-64,-20 20 96,21-20-160,-1 20 96,-20-20 64,0 20-128,1-20 64,-21 20 0,0 0-64,1-19 128,-21 19-64,20 0-64,-18 0 128,-2 0-64,0 0 0,1 0 0,-21 0-96,21 0 160,-21 0-128,1 0 128,-19 0-64,19 0 0,-40 0 64,18 0-128,3 0 192,-21 0-96,0 0 32,0 0-96,0 0 96,0 0-64,0 0-32,0 0 0,20 0 0,-20 0 96,0 0-160,0 0 128,0 0-64,0 0 96,0 0-64,0 0-32,20 0 32,-20 0 0,20 0 32,-20 0 0,0 0-160,19 0 128,-19 0-160,0 0-65,0 0 65,0 0 64,0 0 96,0 0 32,0 0-160,0 0-64,0 0 96,0 0-32,0 0 0,0 0-65,0 0-127,0 0-224,0 0 95,20 0 129,-20 0-161,0 0-800,0-20-1121,0 20-865,0 0-609,-20 0-1023</inkml:trace>
  <inkml:trace contextRef="#ctx0" brushRef="#br2" timeOffset="111884.3994">16198 5445 7142,'0'0'2467,"0"0"-2115,0 0 737,20 0 128,-20 0-480,19 0-129,21 0-127,-20 0-193,0 0-128,19 0 353,1 0-161,-1 0-224,1 0-96,1 0 0,-2 0-64,1 0 0,19 0 32,-19 0 0,-1 0 0,1 0 128,-20-20 289,19 20 255,-19 0 33,0 0-128,1 0-225,-1 0-64,0-20-224,-20 20-32,18 0 64,-18 0-160,21-21 192,-21 21-96,0 0 97,20-19 31,-20 19-64,20-20 192,-20 1-192,0 19-32,20-20-64,-20-1-32,19-18 64,-19 19 64,20 1-192,0-22 96,-20-18 96,0 19 0,20-40-96,-20 1 0,0 0-352,0-21 608,-20 1-256,20-1 32,-20-19-32,0 20 0,1-1 0,19 1-32,-20-1-32,0 1 96,0 0-64,20 19 0,-21 0 32,21 2-160,-18-2 64,18 0-64,0 21 128,0-1 32,-20 21-32,20-1 32,-20 20-96,20-20 0,-21 20 0,-19 1-129,21-2 97,-21 21 32,0-20 0,1 20 96,-21 0-64,-19 0 96,-1 0-96,1 20 128,-20-20 0,-20 0-96,-21 21 32,-18-2 32,-2 1 0,2-20-96,-20 19 128,-20 2-96,-1-1 0,1-20 32,-1 20-96,-1 0-64,2-20 64,-1 19-64,-18-19 95,17 0 97,2 0-64,-19 0 64,18 0 1,-1 0-1,2 0-64,-19 0-33,18 0 130,-19 0-98,19 0 66,1 0-66,-21 0 33,21 0 97,-1 0-129,20-19 64,-20 19 160,1 0 128,19 19-384,-19-19 673,40 20-545,-2 0-64,22-20 0,-1 20-449,19 0 33,1 0-33,20 0 161,20-1 160,20-19-256,-2 20-1442,23 0-3395</inkml:trace>
  <inkml:trace contextRef="#ctx0" brushRef="#br2" timeOffset="112726.4474">15404 3159 7046,'0'19'385,"0"-19"255,0 0 1442,0 0 192,0 0 32,0 0-576,0 0-641,0-19-512,0-1-289,19 1 0,-19-22 161,40 2-353,0-1 96,19-20-224,0 21 64,40-21 0,1-19-64,39 19 192,21 20 192,-2-20 353,0 21-577,41 19 257,-20 0-289,20 0-128,-1 20 64,-40 0-160,21 0-225,-40 20-95,-39 0-225,-1 0 97,-20 0-129,-39-20-320,0 0 32,-40 19 64,0-19-1185,-20 0-2690</inkml:trace>
  <inkml:trace contextRef="#ctx0" brushRef="#br2" timeOffset="113543.4941">18719 2404 1985,'-20'-59'10699,"20"38"-10059,20 2 1,0 0-225,19-2-160,21 21 417,-1 21 480,2-2-737,18 0-159,0 21-257,0 20-257,-39-1-511,-20 21-225,-1 0-96,-19-21 192,-19-19 577,-1 0 320,0-40 320,-20 0 0,1 0-224,-1-20-32,1-21 32,-2 2 129,21 19 255,0 1-31,20-2 95,20 1-544,21 20 64,-3 0 160,23 0-96,-2 20-31,20 1-33,1 18-64,-21-19-545,2-1-2274,-22 2-3939</inkml:trace>
  <inkml:trace contextRef="#ctx0" brushRef="#br2" timeOffset="113781.508">18460 3020 16111,'-19'20'672,"38"-20"-896,41 0 705,19 0-193,21 0 0,39 0 161,-1 0-97,22 0-160,-2-20-192,2 20 224,-2 0-128,-19-20-128,-39 20-288,-42-20-1281,-17 20-545,-41 0-2499</inkml:trace>
  <inkml:trace contextRef="#ctx0" brushRef="#br2" timeOffset="114178.5307">18719 3298 13741,'0'40'224,"20"-40"-224,0 40 0,-1-20 128,21 19-64,0-19-64,-21 20-32,1-1 0,0-19 0,-20 20 0,0-20 96,-40 0 224,21-1 289,-21-19 191,0 21 193,1-21-288,-1-21-225,20 21-191,1-19-1,19-1 0,0 0-256,19 20-128,21-19 96,0 38-64,-1-19 160,21 20 32,-21 0-160,22-1 64,-23 2-448,3-1-545,-21-20-833,-20 19-2402,0-19-6342</inkml:trace>
  <inkml:trace contextRef="#ctx0" brushRef="#br2" timeOffset="114618.5558">19373 3437 17264,'-19'-20'-288,"-1"20"-449,0 0 481,0 20 192,-19 0 192,19 20 96,0-1-64,20 21-192,0-20-64,20 0 64,0-1-128,-1-19 352,21 0 64,19-20 257,-19 0 31,1 0-224,-3-20-127,3 0-33,-1-19-64,-1 18 32,-19-18-32,0 0 0,-20-2-256,-20 2-224,0-1 31,-19 0 417,-1 40 97,-19-19-1,19 19-96,-21 0-32,42 0 160,-21 19-32,40 1-64,0 0-32,0 0 161,20 0-97,0 0 96,19 19-352,2-18 32,-1-2-161,-1-19-127,-19 20-513,20-20-1313,-21 0-3459</inkml:trace>
  <inkml:trace contextRef="#ctx0" brushRef="#br2" timeOffset="114928.5736">19930 3715 15726,'0'20'-128,"-21"-20"-128,21 0 224,0 0 32,0 20 192,0 0 96,21 0-95,-21-20-193,20 20 128,0-20 256,-1 20 97,21-20-193,-20 0-128,0 0 96,-20-20 353,0 0-97,0 0-63,0 0-129,-40 0-128,20 0-288,-39 1 64,18 19-224,3 0-897,18-20-1922,-21 20-11275</inkml:trace>
  <inkml:trace contextRef="#ctx0" brushRef="#br2" timeOffset="115621.6131">20545 2643 12748,'-40'-21'1793,"40"1"-95,0 20-577,0 0-801,20-19-288,20 19 0,19 0 32,2 0-64,-2-20 128,20 20-128,0-20-96,-19 20 0,-21 0-384,1 0-289,-40 0 0,0 0 1,-20 0-353,0 0-449,-19 20 737,19 0 609,-20-1 160,40 22 160,-19-2 256,19 21 161,0-20-1,19 19 161,1-19-224,0 0 31,0-1 64,19-19 33,-19 0 64,-20 0-65,20 0-95,-20-20 191,-20 0 513,-19 19-448,-1-19-224,-19 0 63,-1 0-512,21 0-128,-1 0-512,-1 0-481,23 20-961,18 0-1442,0-20-3426</inkml:trace>
  <inkml:trace contextRef="#ctx0" brushRef="#br2" timeOffset="115902.6293">21578 2662 17072,'0'-19'-385,"-21"19"161,21 19 448,-20 1 257,0 19 320,2 2-33,-3 17-223,1 3-417,20-2 64,-20-19-96,20 20-160,20-1-160,-20-19-545,20-1-256,19-18-416,-19-1-1026,21 0-2946</inkml:trace>
  <inkml:trace contextRef="#ctx0" brushRef="#br2" timeOffset="116312.6527">21895 2782 17616,'-20'0'-160,"0"19"-32,0 21 256,0 0 160,20 19 32,-19 1-160,19-1 65,19 2-290,1-3-351,20-17 224,1-21 224,18 0 64,-19-1 32,19-19 32,0-19 128,-19-1 128,-20-20 33,0 19-1,-1-37-31,-19 17-225,0-18-224,-19-1-161,-21 21 257,-19-1-96,19 20 128,-19 0 64,-2 20-64,2 20-64,39 20 64,0-20 32,20 19 65,0 1-65,40 0 32,19-1 0,20 2-256,-18-22 32,-2 1-161,1-1-127,-21-19-993,-19 0-2147,0-19-6822</inkml:trace>
  <inkml:trace contextRef="#ctx0" brushRef="#br2" timeOffset="116580.6681">22193 2602 16239,'0'0'-705,"39"0"385,-19 0 961,20 20 95,-1 1 417,22 18-224,-23 21-160,23-1-225,-22 1 65,-19 19 128,20 21-193,-20-20-191,19-1-225,-39 0 64,0-19-192,-20 0 96,1-21-160,-21 21-481,0-21-191,1 2-674,-22-22-832,23 21-3619</inkml:trace>
  <inkml:trace contextRef="#ctx0" brushRef="#br3" timeOffset="130611.4706">1547 6717 14285,'-79'0'1249,"39"0"-96,20 0-128,-19 0 449,39-21-129,0 21-736,0 0-642,0 0 226,19 0 255,21 21-192,0-21-31,19 19-161,20-19 128,0 0 32,41 0-128,39 0 64,20 0 96,-1-19-127,0 19-1,-38 0-32,-21-21-64,-40 21-32,0 0 64,-18 0-64,-2 0 64,-39 0 32,0 0 64,-20 0-32,0 0 225,0 0-33,0 0-256,-20 0-256,20-19-160,-20 19-97,20 0-736,-21-21-929,21 2-384,-18 0-2851</inkml:trace>
  <inkml:trace contextRef="#ctx0" brushRef="#br3" timeOffset="131202.5043">2580 6557 14733,'-20'-20'673,"-1"20"224,21 0 544,0 0-31,0 0-738,21 0-415,-21 20 223,20 0 0,19 0 65,1 1-65,19-2-127,1 0-385,-1-19 448,2 21-384,-23-21 0,3 19-64,-3-19 160,3 0-32,-21 21-192,-20-21 96,20 0 64,-20 0-96,0 0 0,0 0 0,0 19 0,0-19 96,19 0-32,-19 20 0,0-20-64,0 0 96,0 20-64,0-20 64,0 0 32,0 0 33,0 0 95,0 0 160,0 0-31,0 0 127,0 0-224,0 0 97,-19 0-193,19 0 0,0 0-64,-20 0-32,20 0 64,0 0-32,-20 20-32,20-20 0,0 0 0,0 0 0,0 0 1,-20 0-290,-1 20 482,3 0-257,-2-1 160,-21 1-64,3 20 0,-3 19-96,-19-19-96,21 20-257,-21-1-575,21-19-1026,-1 20-1153,1-1-993,-2-19-10506</inkml:trace>
  <inkml:trace contextRef="#ctx0" brushRef="#br3" timeOffset="135910.7737">3473 7551 128,'-20'0'12107,"20"0"-11530,0 0 223,0 0 1090,0 0-609,0 0-704,0 0-321,20 0 257,-20 19 31,20-19 161,19 0-97,-19 0 65,20 0-192,-1 0-65,1 0-64,-1 0-31,21 0-193,-19 0 32,-3-19-96,3 19-32,-21 0-128,-20 0 96,19 0-449,-19 0-608,0 0-512,0 0-769,0 19-2659</inkml:trace>
  <inkml:trace contextRef="#ctx0" brushRef="#br3" timeOffset="137144.8441">5656 7530 4932,'-19'0'1730,"19"0"-609,0 0 1089,-20 0 96,20 0-320,0 0-641,0 0-480,0 0-192,0 0-225,0 0 161,0 0 31,20 21-127,-1-21-1,1 0 1,20 0-33,-1 19-95,1-19-161,0 0 0,19 0 0,-18 0-32,-3 0 1,-17-19-65,19 19-64,-21 0 32,-19 0-96,20 0 64,-20 0-32,0 0 0,0 0 0,0 0-32,0 0 96,0 0-160,0 0 64,0 0-32,0 0 64,0 0-192,0 0-64,0 0-129,0 0-191,20 0-129,-20 0 1,0 0-193,0 0-96,0 0-513,0-21-960,0 21-3075</inkml:trace>
  <inkml:trace contextRef="#ctx0" brushRef="#br3" timeOffset="138910.9453">7423 7391 6758,'-40'0'2915,"21"0"-865,-1 0 96,0 20-385,20-20-159,-20 0-545,20 0-224,0 0-321,20 0-63,-20 0 319,20 0-127,0 0-129,19 0-191,1 20-129,19-20 96,2 0-288,-3 0 64,1 0-32,2 0 32,-2 0-64,-19 0 0,-20 0 0,0 0 32,-1 0-64,-19 0 128,0 0-64,0 0 64,0 0 97,0 0-97,0 0-160,-19 0-32,19-20-129,-20 20-31,0 0-256,0 0-65,0 0-192,0 20 65,1-20 127,19 0-256,-20 0 449,20 0-128,-20 0-129,0 0-897,20 0-1729,-21 0-4900</inkml:trace>
  <inkml:trace contextRef="#ctx0" brushRef="#br3" timeOffset="140763.051">19373 8147 2882,'-19'0'3812,"-1"0"-2179,20 0 577,-20 0 257,20 0-385,-20 0-417,20 0-480,0 0-288,0 0-192,0 0-32,0 0-97,20 0-191,-20 0 31,20 0-32,19 0-127,1 0-65,1 0 0,18 0-96,1 0-32,19 0-32,-20 0-64,20 0 64,2 0 0,18 0-32,0 0 64,0 0-32,21 0-32,18 0 32,1 0 64,-1 20-192,2-20-64,-21 19 192,-20-19-96,1 21 64,19-21-64,-20 19 64,0-19-32,1 20 64,19-20-32,-20 0 64,0 20 32,1-20 0,-1 0-32,-20 20-32,0-20-32,-19 0 32,-1 0-32,0 0-32,2 20 32,-22-20 0,1 20 0,0-20 128,-1 0-63,1 19-33,-20-19 64,1 0-32,-3 0-128,2 0 128,-20 0-96,0 0-128,0 0 192,0 0-161,0 0-127,0 0-128,0-19-865,0 19-1058,-20-20-3618</inkml:trace>
  <inkml:trace contextRef="#ctx0" brushRef="#br3" timeOffset="166788.5396">1250 6776 5124,'0'0'705,"0"0"-192,0 0 1120,-21 0 705,21 0-1185,0 0-192,0 20-288,0-20-257,0 20-159,0 19 31,0-19-64,0 0 32,0 20 97,0-1-97,0 1-64,0 0-160,0 20 0,0-1 32,0 1-32,0-1-32,0 1 32,21 19-32,-21-19 32,0 0 0,0 18 96,0-17-64,0 18 1,0 1-33,0-1 0,0 1 96,0 19 0,0-20 96,-21 21-128,21-21 64,0 20 0,0-19 1,0 20-65,0-21 0,0 20 128,0-19-64,-20-1-96,20 1 32,0-1 64,-20 1-160,20-1 32,-20-19 0,20 20 33,-19-2-97,19 3 96,0-22-64,-20 21 32,20-1 0,0-19 96,-20-1-224,20 1 160,0 0 32,-20 0-64,0-21-64,20 21 32,-19-21 32,-1-19-32,20 20-32,0 0 32,0-21 0,0 2 0,0-2 96,0 1-160,0-20 128,0 20 32,0-20-32,0 0 128,-20 20-64,20-20-128,0 20-32,0-1-32,0-19 32,0 21-32,0-2 96,0-19 0,20 0 96,-20 20-192,0-20 192,20 0 1,-1 0-97,1 0-32,20 0 96,-20 0-128,19 0 128,1 0-64,1 0-128,-3 21 64,3-21 64,-2 0-385,1 0 33,0 0-160,-1 0-193,-19 0-640,-20 0-2018,20 0-9097</inkml:trace>
  <inkml:trace contextRef="#ctx0" brushRef="#br3" timeOffset="167120.5586">1428 10432 10057,'0'20'3459,"0"-20"-3651,0 0 128,0 0 1313,0 0 225,20 20-513,19-20-481,1 20-192,19-20-256,1 19 64,-21 2-32,2-21-128,17 19 128,-37 1-64,19-20 32,-20 21 65,-20-21 95,0 0 96,0 19-32,0-19 161,-20 20-193,-20 0 64,19-1 64,-17 22 161,-3-2-193,3 1-63,-3 0-193,1-1-193,1-19-1056,19 20-1153,-20-20-7880</inkml:trace>
  <inkml:trace contextRef="#ctx0" brushRef="#br3" timeOffset="171331.7994">5815 7710 672,'20'0'1377,"-20"-20"-416,0 20-96,0 0 288,0 0 96,0 0 33,0 0 223,0 0 417,0 0-128,0 0-449,0 0-448,0 0-513,0 0-288,0 0-32,0 0 64,0 0 97,0 0 63,0 0-32,0 0 64,0 0-31,0 0-65,0 0 0,0 0-96,0 0 96,0 0-160,0 0 33,0 0-1,0 0 0,0 0 0,0 0-32,0 0-32,0 0-64,0 0 32,0 0-32,0 0-32,0 0 96,0 0-64,0 0 64,0 0-352,0 0 640,0 0-416,0 0 96,0 0 0,0 0 0,0 0 0,0 0-32,0 0-128,0 0 160,0 0-64,-20 20 31,20-20 33,0 20-96,-20-1 128,20 21 32,-20-20-96,0 20-160,20-1-96,-19 1-353,-1 0-31,0 0 191,20-1 1,-20 1 63,0 0 225,1 0 160,-1 0 0,0-21 64,0 21 0,-19 0 0,19-1 96,0 2-64,-1-2 1,-17 0-33,-3 21 128,21-40 160,-20 20-64,1-1-96,19 1-96,-20 0-31,21 0-1,-1 0 0,0-20-32,0 19 0,-1 1 64,3 0 0,-23 0-128,21-1 128,0 21-128,2 0 128,-23-1-32,21-19-32,0 19 32,-19 1-32,19-20-32,0 20 96,-19-21-32,19 21 0,0-20 0,20 20 32,-20-1-64,20-19 0,0-1-64,0 1-192,0-20-97,0 0-63,0 0 128,-21-1 63,21-19 97,0 21 32,-18-21 128,18 19-96,-20-19-993,20 0-3395</inkml:trace>
  <inkml:trace contextRef="#ctx0" brushRef="#br3" timeOffset="171562.8129">4605 9757 11915,'0'19'1185,"0"1"-1185,0 0 96,0 0 929,20 0 128,-20 19-576,18-18-417,2-2-64,1 1 0,-1-20 160,0 0 257,19 0-129,-19-20-288,20 1-576,-21-21-609,21 20-545,-20 0-3779</inkml:trace>
  <inkml:trace contextRef="#ctx0" brushRef="#br3" timeOffset="172651.8751">5378 8803 1057,'0'-40'3907,"0"40"-1729,0-20-544,0 20 127,0 0-159,0 0-897,0 20-193,0 0-95,0 0-1,0-1-96,20 21 33,-20 0-33,0 20 32,20-1 33,-20 20-161,0 1-64,0 0-32,0 19-96,0-40 0,0 1 64,0 0-64,-20 0 32,20-20 0,0-1-64,0 1 0,-20 0 32,20-21-32,0 1-64,0-20-256,0 20-353,0-20-480,0 0-512,0 0-1923,0 0-3586</inkml:trace>
  <inkml:trace contextRef="#ctx0" brushRef="#br3" timeOffset="172968.8931">5279 9638 4452,'0'0'2786,"0"0"-2658,0 0-128,0 0 193,0 19 607,0 1 866,0 20-705,20-20 96,0 19-160,-20 1-385,19-20-191,1 20-33,0-40 96,-20 19 193,20-19 95,0 21-63,1-21-161,-21 0 65,18-21-193,2 21-96,-20-19-96,21-1-128,-1 0-128,-20 0-64,0 20-224,0-20-577,20 20-1313,-20 0-2243,0 0-3106</inkml:trace>
  <inkml:trace contextRef="#ctx0" brushRef="#br3" timeOffset="174964.0074">19909 7670 3363,'0'0'2754,"-20"0"-1024,20 0 480,0 0-256,0 0-449,0 0-736,0 0-192,20 0-65,-20 0-160,21 0 33,-1 0-1,0 0-128,19-20 33,-19 20-33,20 0 0,-1 0-64,1 0 65,19 0-65,2-21 96,-2 21-64,20 0 0,1 0-95,19 0-97,19 0 64,22 0-32,-1 0-32,19 0 0,2 21 0,-22-21 32,2 0-64,18 0 0,-19 20 64,1-20 0,-2 0-64,1 0 0,-39 0 32,-1 0 0,-40 20-64,-19-20 0,-20 0-256,-1 0 96,-19 0-161,0 0 33,0 0-449,-19 0 32,-1 0-63,20 0-866,-20 0-3907</inkml:trace>
  <inkml:trace contextRef="#ctx0" brushRef="#br3" timeOffset="176601.1009">19989 7730 2562,'0'0'1794,"0"0"-1346,0 0 513,0-20 384,0 20 641,-19 0-352,19 0-641,0 0-161,-20 0 129,20 0-32,-20 0-160,-1 0-161,21 0-447,0 0 191,0 0 64,21 0-63,-1 0-65,19 0-160,21 0-128,-1 0 0,20 0 32,2-20-32,18 20 64,0 0-64,20-20 32,-19 20 32,-21 0-64,0 0 0,-20 0-64,-19-20-32,0 20 64,-21 0 32,1 0 64,-20 0 0,0 0 224,0 0-255,0 0-162,-20 0 418,1-21-193,-1 21 64,20 0-32,-20 0 32,20 0-128,0 0-224,0 0-288,0 0-321,0 21-1089,0-21-3171</inkml:trace>
  <inkml:trace contextRef="#ctx0" brushRef="#br3" timeOffset="177972.1793">7283 7491 11370,'21'0'833,"-1"0"-801,20 0 417,-1-20-33,1 20 96,19 0-223,2 0-65,-3 0-160,22 0-32,-20 0 32,19 0-64,-20 0 64,1 0-32,-21-20 0,2 20 32,-21 0-32,0 0 128,-20-20 321,0 20 352,0 0-321,0 0-416,0 0-96,0-20 0,0 20 0,0-20 0,18 1 0,-18-1 32,21-20 0,-21 0 0,20 1-32,-20-21 0,20 1 0,0-21 32,-20 1-64,19-21 32,1 1-32,-20-1-64,0-19-64,0 20 64,-20 20 192,20-1-96,-19 20 64,19 20 0,-20 1 0,20-1 32,-20 20-96,20 0 0,-20 0-160,20 20-128,-21 0-129,21 0-63,-18-19 32,-2 19 127,0 0 225,-21 0 64,2 19 0,-21-19 32,1 0 0,-20 0 64,-2 0 128,-18 0 129,20 0-1,20 0-288,-20 20-64,19-20-32,21 0 32,-1 0 32,19 0 32,21 0-192,-20 20 0,40-20 96,-20 20 96,21 20 32,-21-1 32,0 1 64,20 20 256,-20 20 33,0 39-161,0 0-192,0 1-32,-20 18 0,20 1-64,-21-19-32,21-1-96,0-40 96,0 0 0,0-39 0,0 0-96,21-1-160,-1-19-1154,0 1-4195</inkml:trace>
  <inkml:trace contextRef="#ctx0" brushRef="#br3" timeOffset="178910.2331">7364 8763 3267,'0'0'5765,"0"0"-5220,0 0-385,19 0 865,-19 0 736,0 0-95,0 0-705,0 0-577,0 0-320,0 0-96,20 0 32,-20 20 128,0 0 129,0 19 191,0 21-96,0 0-31,-20 19-1,20 1-160,0-1-160,0-19 32,0-1 0,-19 1-96,19-41 128,0 22-64,0-22 0,0 1-64,0 19-192,0-39-385,0 21-512,0-1-897,0 0-2434</inkml:trace>
  <inkml:trace contextRef="#ctx0" brushRef="#br3" timeOffset="179227.251">7125 9299 11723,'-20'0'736,"20"0"-832,20 20 449,-20 20 415,21-1 289,-1 2-192,-2-2-513,2 0-223,1 22-33,19-22 32,-22 1 192,23-20 289,-1-20 63,-21 20 97,41-40-128,-21 0-321,1 1-128,19-21-96,-19 0-64,1-1-224,-2 22-417,-19-1-864,0 20-2114,-20 0-9994</inkml:trace>
  <inkml:trace contextRef="#ctx0" brushRef="#br3" timeOffset="185230.5944">5180 11406 992,'-20'19'2563,"20"-19"-193,0 0-96,0 0-480,-21 0-513,21 0-128,0 0 32,-18 0-256,18 0-128,0 0-321,0 0-223,0 0-33,0 0 64,18 0 97,-18 0-1,21 0-128,19 0-160,-20 0 128,19 0-224,21 0 225,-21 0-257,21 0 32,-1 21 0,20-21-32,-18 0 32,18 0 0,0 0 0,0 0-64,20 0 96,-18 19 0,18-19 0,0 0-32,21 0 0,-2 0 0,1 0-64,-20 0 224,41 0-192,-21 0 0,-20 0 96,21 0 0,-3 0-96,-17 0 128,19-19 32,-20 19 192,21 0 161,19-21-129,-19 21 193,-21-19 31,19 19-224,-38-20-159,-41 20-193,1-20-160,-20 20-481,-1 0-608,-19 0-417,-19 0-960,-21 0-7880</inkml:trace>
  <inkml:trace contextRef="#ctx0" brushRef="#br3" timeOffset="201083.5013">9488 12558 2081</inkml:trace>
  <inkml:trace contextRef="#ctx0" brushRef="#br3" timeOffset="213318.2011">5220 12638 2818,'0'0'1249</inkml:trace>
  <inkml:trace contextRef="#ctx0" brushRef="#br3" timeOffset="213613.218">5259 12459 1249,'0'-60'2210,"0"40"-192,0 1 224,0-2 224,0-18 289,0 39-673,0 0-1249,0 19-129,0 1 97,0 1-321,0-2-127,0 21 31,0 20 129,0 0-1,20 19 33,-20 0-129,0 0-96,-20 21-128,20-20-127,0 19 31,0-20-160,0-19-33,0-1-223,0 1-288,0-20-321,20-21-929,-20-19-1729,0 0-5702</inkml:trace>
  <inkml:trace contextRef="#ctx0" brushRef="#br3" timeOffset="213873.2329">5556 12956 15214,'0'20'1057,"0"-20"-929,0 0 417,0 0 896,21-20-416,-1 20-609,0 0-512,0 0 352,19-20-480,1 20-384,-1 0-706,1-20-1280,0 20-3876</inkml:trace>
  <inkml:trace contextRef="#ctx0" brushRef="#br3" timeOffset="214507.2691">6767 12558 7847,'0'0'1890,"0"0"-1474,0 0 1122,0 20-33,0 0-736,-18 20-481,-3 19-224,1 1 0,0 0-32,0-1 0,1 1 64,-1-20 96,-20-1-63,20-19 31,-19-20-128,19 0-256,-20 0 63,21-20 129,-1 0-64,20 1-96,0-21 0,20 20 224,19-20 448,-19 20 513,20 20 32,-1 0-352,1 0-385,-1 20-96,-19-1-128,20 22-64,-19-21-352,-3 19-609,23-19-1441,-21 0-3492</inkml:trace>
  <inkml:trace contextRef="#ctx0" brushRef="#br3" timeOffset="214883.2906">7482 12300 5252,'20'-20'7047,"0"0"-6438,-20 20 1024,-20 20 65,0 0-801,1 19-577,-1-18-320,0-2-32,0 21-128,0 0-96,-19 0-97,19 0-95,0-21-225,-1 1-512,21 0-545,0-20-416,0 0-3971</inkml:trace>
  <inkml:trace contextRef="#ctx0" brushRef="#br3" timeOffset="215113.3036">7283 12042 12780,'0'-20'1537,"21"20"-1089,-21 20 1122,20 0 96,0 19-513,19 1-545,-19 0-287,20-1-161,-20 21 0,-1-21-32,1 21-96,0-40-128,0 19-224,1 2-289,-3-21-128,22 20-352,-19-1-704,-1-19-1827,-20-20-8423</inkml:trace>
  <inkml:trace contextRef="#ctx0" brushRef="#br3" timeOffset="215330.3162">7265 12657 16623,'-99'40'481,"79"-20"-706,20-20 674,0 0 704,20 0-512,39 0-481,-1 0 0,23 0-32,18 0 96,1-20-128,-1 20-128,0-20-416,-20 20-481,-20 0-673,1 0-1376,-39-20-8041</inkml:trace>
  <inkml:trace contextRef="#ctx0" brushRef="#br3" timeOffset="215820.344">7463 12936 16879,'-20'79'-64,"0"-19"-352,20-1 608,-20-19 481,20 0-225,-20-1-224,20-19-31,0 1 351,0-21 97,20 0-385,-20 0-192,20-21-64,-20-18 128,20 19-192,0-20-160,-1 20 480,1 0-160,-20 1-32,20-1 32,-20 20 1,0 0-65,0 20 32,0-1-160,0 1 96,0 20-129,0-20 1,0 0 96,20-20 0,-20 19 0,0-19-160,0-19 64,21 19 128,-3-20-192,-18 0 128,20 0 128,0 0 64,21 0 544,-23 20-287,3 0 95,-1 0-31,0 0-289,-20 20-288,20 0 416,-20 20-256,19-20-128,-19-1-737,0 1-768,0 20-770,0-20-1825</inkml:trace>
  <inkml:trace contextRef="#ctx0" brushRef="#br3" timeOffset="216671.3929">8932 12479 8712,'20'-20'2690,"0"20"-1120,-20 0 640,20-21-641,-20 21-608,0 0-384,0 0-321,0 0-224,0 0-96,-20 21 96,20-21-96,-20 20 64,-21 0-64,23 20 32,-23-21 0,1 21 32,1-20 64,-1 0-64,1-1 64,19 1-64,-20 0 192,20 0-128,20 0 32,0 0 129,0-20 159,40 19-288,0 1 224,19 1-192,0-1 65,22-1-97,-22 1-96,0-1-449,1 2-287,-1-1-546,-19 0-1056,-20 0-4068</inkml:trace>
  <inkml:trace contextRef="#ctx0" brushRef="#br3" timeOffset="217169.4212">9924 12240 13484,'0'0'897,"-19"20"-32,19 20 1089,0-21-577,0 22 64,0-2-448,19 0-384,-19 22 64,0-2-193,0 21-320,20-1-128,-20 0 32,0-19-384,0 20-353,20-21-288,-20-19-640,20 0-1666,-20 0-12780</inkml:trace>
  <inkml:trace contextRef="#ctx0" brushRef="#br3" timeOffset="222395.7203">6470 13651 6053,'0'0'1666,"-19"0"288,19 0 96,0 0-257,-20 0-319,20 0-545,0 0-161,0 0-255,0 0-129,0 0 33,0 0-289,0 0 32,0 0 128,0 0-64,20 0 129,-20 0-1,0 0-192,19 0-32,21 0-96,-20 0 0,19 0-32,1 0 0,0 0 0,-1 0 96,22 0-160,-2 0 0,20 0 0,-19 0 32,19 0-128,0 0 64,20 0 128,-20 0-32,21-20-32,-1 20 64,-18 0-96,18-20 32,-20 20 96,0-19-192,-19-1-257,-21 20-95,1 0-65,-1-20-159,-19 20-257,-20 20-320,0-20-929,0 20-4709</inkml:trace>
  <inkml:trace contextRef="#ctx0" brushRef="#br3" timeOffset="230584.1885">8018 11486 1249,'0'0'1793,"-20"0"-607,20-21-65,0 21-96,0 0-161,0 0 97,0 0 32,0 0 64,0 0 64,0 0-224,0 0-128,0 0-129,0 21-63,0-21 0,0 0-161,0 0-32,0 19-192,20 2-95,-20-21-65,21 19 0,-1 1 64,0 0-32,-2-20 0,23 20 96,-1-20-64,-1 20 0,21-20-64,-21 20-32,21-20 32,-1 0-32,0 19 0,2-19 64,18 20-64,0-20 0,-19 20 0,19-20-32,1 20 64,19 0-32,-20-20-96,40 20 0,-20-1 64,1 1 64,19 0-32,0-20 0,-19 20 32,19 0 0,0-20 32,-1 20 0,2-1 0,-21 21 0,20-21 65,-20 2-97,1-1 32,-1 0-128,20 0 96,-20 0 0,1-20 0,19 19 0,-20-19 0,21 20 0,-21-20 0,-20 0 0,20 20-32,-20-20 32,0 20-32,-18-20-32,18 20 32,-19 0 32,19-20-64,-20 19 32,2 1 0,-2 0 0,0 0 32,-19 0-32,19 0 192,-19-1-96,0 1 32,-1 1-96,1-2 96,19 1-64,-18 19-32,-21-39-64,19 21 129,-19-1-65,20-20-32,-1 20 64,1-1 0,0 2 64,-1-21-128,-19 19-160,0-19 320,1 20-609,-3-20-1280,-18 0-4773</inkml:trace>
  <inkml:trace contextRef="#ctx0" brushRef="#br3" timeOffset="233615.3619">13716 12638 8936,'0'-20'1505,"0"20"-223,0-20 543,0 20-255,-20 0-513,20 0-417,-19-20-223,-1 20-257,0 0-96,0 0 0,-21 0 0,23 20-96,-2 20 64,-21-1-96,21 21 0,2-1-160,-3 1-32,21 0 31,0-20-31,21 19-128,17-19 31,3-20 257,-3 0 160,3-20 161,19 0 31,-21-20-64,1 0 160,-1-20 1,-19 1 95,0-1 289,0-1-193,-20 2-31,-20-21-65,0 21 33,-19 19-257,-1-20-160,0 20-224,1 0-449,-1 20-288,19 0-544,1 0-1730,20 0-5349</inkml:trace>
  <inkml:trace contextRef="#ctx0" brushRef="#br3" timeOffset="233919.3793">14113 12895 14349,'0'0'1506,"0"0"-1250,0 0 609,0 0 384,-20 0-1025,20 0-320,0 0-32,0 0-481,0 0-1217,0 21-3555</inkml:trace>
  <inkml:trace contextRef="#ctx0" brushRef="#br3" timeOffset="234430.4085">14451 12796 11979,'40'-20'1313,"-40"1"128,0-1 641,0 0-864,0 0-482,0 0-63,-20 20-321,0-20-352,0 20-32,-1 0 0,-17 0-160,18 0-64,-1 20 32,-19 20-353,40-20 545,-19 19-352,19 2-33,0-21 1,19 19 128,1-20 127,21 2 193,-21-21 65,18 0 95,-17 0 0,19-21 128,-20 21 193,-1-39-161,-19 20-64,20-1-31,-20-21-161,0 22 96,0-1-32,0-20 96,0 20 64,-20 0-95,20 20-257,0 0 128,0 0 320,0 20 33,0 0-65,0 20 32,20-1-416,-20 2 289,20 18-289,-20-19-257,20 20-479,-20-21-385,20 1 0,-20-20-673,19 0-1025,1 0-4099</inkml:trace>
  <inkml:trace contextRef="#ctx0" brushRef="#br3" timeOffset="234907.4359">14888 12737 13869,'19'-40'384,"-19"0"257,-19 40 704,19-19-705,-20 19-223,0-20-545,-1 20 384,-17 0-320,18 20 64,-1-1-64,1 1 32,20 20 32,0 0-32,0-21 0,20 22-32,1-21 32,-1-1 96,-2 1-32,23-20 96,-21 0 64,19 0 96,-19-20 33,-20 1 191,20-1-95,-20-1-1,0-18-128,0 19-128,0 0 1,0-20 31,0 20 192,0 1 32,0 19-191,0 0-1,0 0 320,0 0 1,0 39-1,20-19 193,-20 40-32,20-21-225,-1 2-256,1 17 1,0-17-225,0-1 64,0-1-224,-1-19-385,1 20-832,0-20-1058,0-20-1280,-20 20-9898</inkml:trace>
  <inkml:trace contextRef="#ctx0" brushRef="#br3" timeOffset="242564.8739">2122 11446 9064,'0'0'96,"0"0"64,21 19 769,-21-19 352,20 0-31,0 0-418,19 0-479,-19 0 31,20 0 32,-21 0-31,21 0-97,0 0-192,-1 0-32,1 0-32,-19 0 0,-3 0-160,2 0-705,-20 0-1793,0 0-2595</inkml:trace>
  <inkml:trace contextRef="#ctx0" brushRef="#br3" timeOffset="244447.9814">4208 11446 4067,'0'0'1602,"0"0"-1122,0 0 577,0 0 417,0 0 319,0 0-543,0 0-738,0 0 161,0 0 95,0 0 1,0 0 32,0 0-160,0 0-193,0 0-192,0 0-128,0 0-64,0 0 161,18 0 31,2 0 0,1 0-160,19-21 32,-1 21-32,1 0 33,19 0-129,-19-19 128,19 19-160,-19 0 0,1 0 96,-3-20-225,-17 20-319,-1 0-769,0 0-1698,-20 0-6150</inkml:trace>
  <inkml:trace contextRef="#ctx0" brushRef="#br3" timeOffset="245737.0553">13576 13512 5220,'0'20'5029,"0"-20"-4068,0 0 96,20 0 545,-20 0-65,0 0-480,21 0-448,-1 0-321,0 0-128,0 0-32,39 0-32,-19 0 193,39 0-97,0 0 32,21-20 0,19 20-32,0-20 1,19 0-97,22 1 128,-22 19-160,22-21-32,-22 2-32,-19 19-256,-20-20-641,-38 20-320,-22 0-1346,-19 0-5348</inkml:trace>
  <inkml:trace contextRef="#ctx0" brushRef="#br3" timeOffset="247580.1608">17348 12459 8039,'41'-40'897,"-21"20"256,0 0 481,-20 1-161,0-2-128,0 21-416,-20 0-352,20 0-449,-20 0-192,-1 0-64,-17 21-161,18-2-31,-1 21 160,1 0 160,0 0-32,20-21 0,0 2 32,0 18-32,20 1 64,0-20-32,1 19 64,17-19 256,23-20 1,-22 0-33,1 0-96,19-20-64,-19 0 0,0 1 32,-21-21 225,1 0 95,-20 0 129,-39-19-225,19 19-128,-40 0-288,21 21 160,-1-2-288,1 21-320,-1 0-577,40 21-1057,0-2-1826,0 21-6213</inkml:trace>
  <inkml:trace contextRef="#ctx0" brushRef="#br3" timeOffset="247862.1769">17905 12518 9480,'20'60'961,"-20"-20"545,0 19 255,20-19-511,-20 19-386,0 2-287,19-3-32,-19 3-33,0-22 65,0 1 95,0-20 161,0 0 0,0-20-225,-19 0-415,19 0-97,-20 0-160,0 0-385,0-20-223,-19 0 31,19 0-480,0-19-609,0-1-1697,20-20-6374</inkml:trace>
  <inkml:trace contextRef="#ctx0" brushRef="#br3" timeOffset="247992.1842">17846 12419 13452,'19'-20'897,"1"20"-865,-20 0 96,20 0 32,-20 0 129,0 0-193,20 0-192,-20 0-769,20 0-1473,-20 0-3588</inkml:trace>
  <inkml:trace contextRef="#ctx0" brushRef="#br3" timeOffset="248310.2026">17330 12539 13773,'-20'0'1377,"20"0"-705,0 0 289,20 19-480,-20-19-385,38 0-128,-17 0-609,19 0-640,-1 0-2563</inkml:trace>
  <inkml:trace contextRef="#ctx0" brushRef="#br3" timeOffset="248800.2306">18182 12459 13036,'0'20'705,"0"-20"95,21 0 866,-21 20-865,20-1-545,0 2-160,19-2-192,-19 1-192,20 0-289,-1 0-608,-19-20-1313,0 0-2852</inkml:trace>
  <inkml:trace contextRef="#ctx0" brushRef="#br3" timeOffset="248952.2393">18421 12419 11242,'-20'0'705,"0"19"384,0 2 320,1-1-640,19 0-641,-20 20-224,0-21-352,0 21-1442,-1 0-3075</inkml:trace>
  <inkml:trace contextRef="#ctx0" brushRef="#br3" timeOffset="249319.2603">18858 12360 13516,'-40'19'769,"0"1"-769,21 0 577,-1-1 255,0 2-607,20 19-161,0-21-225,0 21-191,0 0-64,20 0-97,0-21 321,19 1 192,1-20 32,-1 0 128,1 0 545,1-20 256,-23 1 160,2-21-320,-20 20-161,0-19-63,-20-21-129,-19 19 1,-1-18-97,1 40-480,19 19-128,0 0-417,0 19-672,20 1-929,0 0-1890,20-1-7431</inkml:trace>
  <inkml:trace contextRef="#ctx0" brushRef="#br3" timeOffset="249486.2698">19274 12479 11883,'20'0'0,"0"0"32,-20 0 1409,0 0-1121,0 0-352,0 0-416,0 0-1057,0 20-1346,0-20-2210</inkml:trace>
  <inkml:trace contextRef="#ctx0" brushRef="#br3" timeOffset="249874.292">19474 12339 5957,'-20'-39'2242,"20"39"64,-20-20-288,-21 20-576,21 0-545,1 0-225,-1 20-319,-20-1-257,20 1-32,20 20-64,0 0-321,0 0-383,0-20-129,20-20 128,0 20 193,0-1 320,19-19 192,-19 0 32,21 0 544,-21 0 321,18-19 320,-17-1-224,-21-21-128,0 2-192,0 0-161,0 18-384,0 1-32,0 1 96,0 19-256,0 19 32,0 1 128,0 20-96,0-20 65,20 19-33,-20-18 0,0 19-161,0-21-319,20 21-577,-20 0-865,0 0-1345,0-21-2690</inkml:trace>
  <inkml:trace contextRef="#ctx0" brushRef="#br3" timeOffset="250264.3141">19950 12240 14093,'-20'-20'128,"-1"20"-32,-17 20 929,-3-20-96,1 40-417,1-1-223,19 2-193,0-2 0,20 0-96,0-18 0,0-1-160,20 0 64,0-20 64,0 19 0,19-19 64,2 0 32,-3-19 64,3-21 64,-21 0-32,0 0-160,-1 0 64,-19 1-96,0-1-128,0 0 32,0 20 224,-19 20 0,19 0-192,0 20 448,0 40 225,0-21-161,19 21-63,-19-1-97,0-18-192,20-2-96,-20-18-449,0 18-832,20-19-513,-20 20-2754</inkml:trace>
  <inkml:trace contextRef="#ctx0" brushRef="#br3" timeOffset="250791.3443">19156 12618 10634,'-20'20'256,"20"-20"64,-20 0 2499,20 0-1410,0 19-864,0-19 223,0 0-127,0 0-385,0 0 97,0 0-225,0 20-32,0-20-288,0 0 448,0 0-320,0 0-96,20 0 31,-20-20 33,0 20 128,20 0 32,-20 0 257,0-19-97,0 19-160,0 0-96,0 0 0,0 0-32,0 0 0,0 0-224,0 0-1186,0 0-3170</inkml:trace>
  <inkml:trace contextRef="#ctx0" brushRef="#br3" timeOffset="256992.6992">22570 11724 11691,'0'-60'832,"-20"41"-223,20 19 128,0-20-417,-20 20-256,1 0 0,-1 0 0,-21 20 64,21 19 32,-39 21-128,19-21 0,21 21-96,-21-1 64,40-19 32,0 20 97,0 0 95,40-21-32,-1 1-96,22 0 0,-2-21 32,0 1 32,1-20 193,-1 0-193,1-20-96,-1 1-32,2-21 32,-22 0-32,1 1 64,-20-1 64,-20 0-32,0-19-64,-40 19 257,-1-20-193,-18 1-192,1 19-128,-3 20 128,-18 0 224,19 20 64,1 0-96,18 20-128,3 0 64,17 20-32,21-1-32,21 1 64,-1 0-32,18-21-32,23 2 32,-22-2 193,21 0-354,-21-19 450,1 0-449,-20 0-65,19 0-319,-19 21-1090,0-21-2978</inkml:trace>
  <inkml:trace contextRef="#ctx0" brushRef="#br3" timeOffset="257318.7178">23165 12240 4804,'0'79'7239,"0"-59"-6278,0 20 288,0-20 320,-20 0-127,20-1-385,-19 2-481,19-1-255,-20 0 95,20-1 33,0 2-97,-20-21-256,20 19-32,0-19 64,-20 0-288,0 0-64,1 0-225,-1 0-191,0-19-257,0-2-448,0 2-2435,1-21-8391</inkml:trace>
  <inkml:trace contextRef="#ctx0" brushRef="#br3" timeOffset="257454.7256">23066 12081 1697,'20'-19'12620,"0"-1"-12075,-20 20-225,0-20 224,0 20-448,0 0-288,0 0-961,20-20-1922,-1 20-8071</inkml:trace>
  <inkml:trace contextRef="#ctx0" brushRef="#br3" timeOffset="257793.745">23244 11446 13292,'0'-21'993,"0"21"-577,20-19 705,1 19 225,19 0-417,-22 0-417,-18 0-288,21 0-192,-1 0-32,0 19-32,-20-19-32,0 21 32,0-21-224,-40 19 64,19 21 224,-17-19-128,18 18 0,-1-19 96,21 0-64,21 0 128,-1 0-128,0-20 32,19 0-353,-39 19-736,20-19-2146,0 0-8328</inkml:trace>
  <inkml:trace contextRef="#ctx0" brushRef="#br3" timeOffset="258693.7963">23264 11486 7623,'0'0'1185,"0"-21"-513,-20 21 1154,20 0-288,-18-19-577,-3 19-289,1-21-255,0 21 127,0 0-256,20-19-288,-19 19-640,19 19-1474,-20-19-4581</inkml:trace>
  <inkml:trace contextRef="#ctx0" brushRef="#br3" timeOffset="259895.8652">23106 11446 1569,'0'0'2178,"-20"0"-737,20 0 161,0 0-33,0 0-159,0 0-449,0 0-161,0 0 65,-20 0-224,20 0-65,0 0 193,0 0 160,0 0-192,0 0-353,0 0-128,0 0-31,0 0-33,0 0 32,0-21-64,0 21-96,20 0 64,-20 0 0,20-19-96,0 19 0,-1 0-32,1 0 32,0 0-64,0 0 0,19 0 0,-19 19-32,1-19 32,-1 21-64,-20-2 32,20-19 0,-20 21-64,0-21-32,0 19 128,0-19 0,0 21 0,0-2 0,0 1-96,0 20-65,0-40 33,-20 20 64,20-20 96,0 0 0,-20 0 0,-1 0-32,1 20 0,2-20 0,-3 0 0,21 0-32,-20 0 0,20 0 32,0 0 0,20 19 0,1-19 0,-3 0 32,2 20 0,21-20 0,-3 0-64,-17 0-32,-1 0 64,0 0-225,0 0-1536,-1 0-3717</inkml:trace>
  <inkml:trace contextRef="#ctx0" brushRef="#br3" timeOffset="264879.15">9407 10115 3235,'-18'-41'960,"18"41"514,0-19-513,0 19 192,0-20 128,0 20 128,0 0-576,0 0-609,0 20 353,0-1 64,0 22-385,18-22-160,-18 21-64,0 0 32,0-1-32,0 1 32,0 20 160,0-1-32,21 1-31,-21 0 95,0 0-192,0 18 0,0-18-32,20 0-32,-20 19 32,20-19 32,0-20-32,-20 19 0,20 1 32,-20-20 289,19 20-65,1-21-128,-20 1-32,0-1 32,20 1-32,-20 0-32,0-1 1,0-18 63,0 19-32,0 0-64,0-1-32,0 1-32,0-20 0,0 19 0,0-19 0,0 0 32,20 0 32,0-20-32,-20 20 96,19 0-32,-19-20 64,20 0 65,-20 19-97,20-19-64,-20 0 0,0 0-96,21 0 64,-21 0-32,20 0 32,-20 0 0,18 0 32,2 20-32,21-20 0,-21 0-32,19 0 32,-19 0 64,20 0 32,-1 0-64,1 0 0,-1 20 65,21-20-97,-21 0 64,42 20-96,-22-20 96,0 0-160,1 0 32,19 20 96,-18-20-32,-2 0-32,-1 0 32,23 20 96,-22-20-96,20 0 32,-19 0 32,20 0-128,-1 0 0,0 0 64,1 19-288,-1-19 544,0 0-320,1 0 96,-1 0 32,1 0-96,-1 21-64,0-21 96,0 0 64,-18 0-160,18 19 64,0-19 64,20 0-160,-20 0 192,2 0-352,-2 0 544,0 0-320,0 0 128,20 0-64,-20 19-256,2-19 480,18 0-224,-20 0-32,21 0-32,-1 0 64,0 0-32,-20 0-64,20 0 128,0-19 1,-18 19-130,18 0 130,1-19-1,-1 19-32,19 0 96,-19 0-256,20-21 160,1 21-32,-21-19-32,20 19 32,-20 0 0,21-20 32,-1 20-32,-1 0 96,1 0-192,1 0 96,-1-20 32,-20 20-257,21 0 450,-1 0-161,-1 0-32,1 0-32,1 0 32,-1 0 0,0 0-64,-19-20 64,19 20-32,-20 0 96,19-20-96,1 20 0,-19 0-32,19-20 224,-20 20-160,21 0 128,-21-19-128,0 19 0,0 0 96,1-20-224,-1 20 96,0 0-32,0-20 0,0 20 128,-20 0-96,-18 0 96,-2 0-128,20 0-32,-19 0 32,-1 0-128,22 0-32,-22 0 32,0 0 128,1 0 64,-1 0 0,2 0-32,-3 0 32,-17 0 128,18 0-160,-39 0 64,19 0 0,-19 0-96,0 0 32,-20 0 0,20-20 96,-20 20-96,0 0 32,20-20 64,-20 20-64,0-20-96,0 1 64,0-1 64,0 0-64,0 0 0,19 0 32,-19-19 97,0-1 63,0 0-32,0-20-160,0 0 64,0 1-32,20-20-32,-20 19-384,0-40 223,0 21-63,20-21 192,0 1 0,-20 0 128,20 19-224,-1-19 160,1 20 64,0 19-128,1-20 128,-21 1-160,0 20 64,0-1-32,0-20 160,0 40-224,0-19 32,-21-1 64,21 20-64,-20 1 64,20-1-64,-20 0 64,20 21-32,-19-2 0,19 2 0,-20-1-64,0 20 64,20 0 0,-20-20-32,0 20 0,1 0 96,-1 0 32,0 0-128,-20 0-64,1 20-129,-22-20 33,23 0 32,-23 20 64,-18-20 160,20 0-128,-20 0 160,-1 19-192,-20-19-128,1 0 480,-20 21-320,19-21-97,-17 0-159,-23 19 64,21-19 96,-21 20-1,22-20 97,-21 0 96,-1 0-32,2 0 96,-1 20 33,-19-20-65,18 0 0,1 0 32,-20 20-64,20-20 32,1 0 0,-22 0-32,2 20 0,19-20-32,-20 0 96,20 0-64,-19 0 0,-2 0 0,22 0 32,-22 0-32,22 0 0,-1 0 32,-1 0 0,-18 0 64,19 0 0,1 0 0,-2 0-64,21 0-64,-1 0 32,1-20 0,1 20 0,19 0 32,-20-20-32,19 20 64,-19-20 0,20 20-32,0-20 64,-21 20-160,21-19 192,0 19-288,0 0 160,-1-21 32,-19 21 32,20-19-160,20 19 128,-21 0-64,1-20 64,0 20-64,0 0 64,0 0 64,-1 0-224,1 0 96,-20 0 64,20 0-32,-1 20 0,1-20 0,0 0 0,0 19-32,-1 2 96,21-21-96,-21 19 0,21-19-32,-21 20 64,21 0-224,20-20 448,-1 20-224,1-20 32,-1 20 0,1-20-32,18 0 0,3 0 0,17 0 32,-19 0-32,40 0-32,-19 0 64,-1 0-32,0 0-256,0 0 448,20 0-224,-20 0 0,1 0 0,19 0 0,-20 0-128,0 20 0,0-20 128,0 0 32,20 0 0,-21 0 0,21 0 0,0 19 128,0-19 32,0 0-96,0 0-32,0 0 0,0 0-32,0 0 32,0 0-32,0 0 32,0 0-64,0 0 0,0 0 64,0 20 64,-18 20 96,-2 0-160,20 0-32,-20 19 33,20 1-546,-21 20-1601,21-2-8552</inkml:trace>
  <inkml:trace contextRef="#ctx0" brushRef="#br1" timeOffset="285478.3282">4127 9955 6277,'0'-20'2691,"0"20"-1890,0 0 576,0 0-352,0 0-416,0 0 159,0 20 1,0-20 96,0 40-225,-19-20-191,19 20-65,0-1-63,0 21-65,0 0-160,-20 19 0,0 0-32,0 1-32,0 19 32,1-19-32,-1 19 96,20-19 161,0-1-1,0 1-160,0-1-64,0 1-32,0-20 64,0-1-160,0-19 224,0-1-160,0 1 96,0-20-96,0 0 225,0-1-129,0-19 96,0 0-96,20 0 192,-20 0-128,0 0 225,19 0-129,1 0-224,-20-19 0,20 19-64,0 0 32,0 0 96,-1 0-32,21 0-32,-20 0 0,1 0 128,17 0-128,3 0 129,-3 0 31,23 0-32,-22 0-64,21-20 0,-21 20-96,21 0 32,-19 0 0,-3 0-32,3 0-32,-3 0 96,3 0-128,-1 0 160,-1 0-64,1 20-64,-1-20 160,1 0-96,1 0 0,17 0 0,-17 0 0,18 0 32,0 0 33,1 0 127,-1 0-160,1 0 96,-1 0-32,2 0-32,-2 0-32,0 0-64,1 19 128,-1-19-128,20 0 32,-18 0-64,18 0 128,-20 0-64,21 0-32,-21 0 33,20 0-33,2 0 32,-22 0 0,20 0-32,0 21 0,-19-21-64,19 0 160,0 0-128,0 0 64,2 0 64,-2 0-192,0 19 96,0-19 0,20 0 0,-18 0 0,-2 0 32,20 0-32,-20 0 32,1 0-96,-20 0 64,19 0 32,-20 0-64,-19 0 32,19 0 96,-18 0-224,-21 0 64,18 0-33,-17-19-95,-1 19 64,20 0-128,-21 0 192,1 0 32,0 0-32,0 0 64,0 0-128,19 0 224,-19 0-128,-20 0 0,20 19 32,0-19 0,-1 0 0,1 0 0,21 0 0,-21 21-32,-2-21 32,2 0 128,1 0-224,-1 0 64,-20 0 96,0 0 32,0-21 64,0 21-96,0 0 32,0 0-96,0-19 32,0 19-32,-20-21 64,20 2-64,0-1-64,0-20 64,0 20 0,0-19 96,0-1-64,0-19 0,0 19-32,0-20 64,0 0-128,0-19 96,20 19-64,-20-19 32,20-20-32,-1 19 160,1 0 65,-20 1-129,0 0 32,0 19-64,0 0 224,0 21-64,0-21-64,0 20 64,0 0-288,0 1 160,0-1 0,0 0 1,0 20-33,20 0 0,-20-20-32,0 40 64,0-19-96,0 19 96,0 0-32,0 0 0,0 0-96,0 0-32,0 0 32,0 0 31,-20 0 66,20 0 95,-20 19-224,1-19 160,-1 0-64,0 0 0,-21 0 64,3 0-64,-23 0-96,-18 0 128,0 21 0,0-21-193,-20 0 97,-1 0-256,1 0 480,0 0-192,-20 0 32,-1 19-32,-19-19 32,1 0 32,-2 0-32,-18 0-32,19 20-32,-20-20 224,-20 20-224,20-20 96,0 20-64,1-20 32,-1 0 0,20 20-64,-19-20 64,18 0 64,1 0-64,1 0 0,-2 0 0,21 0 32,-1 20-32,3-20 64,16 0-64,2 0 0,20 0 32,0 0-32,20 0-64,18 0-704,1 0-161,21 0 128,-1 0-96,20 0-1025,-20 20-1121,20-1-9352</inkml:trace>
  <inkml:trace contextRef="#ctx0" brushRef="#br1" timeOffset="289709.5705">23364 11148 11947,'-21'0'416,"3"0"-320,-2 0 385,0-20 544,-1 20-96,21-20-321,-20 20-352,2-20-224,-3 20-64,-19 0 0,-19 0 0,-20 0-160,-20 0-128,0 0 128,0 0 160,18 0 128,-18 0 64,20 0 96,-21-19-96,1 19 32,20 0-95,-20 19 191,38-19-64,3 20-192,37 20-128,-17-20-320,38 19 31,0 1 65,0-20 224,18 19 96,2-19-64,1 20 64,-1 0 0,-20 0 64,20 19 96,-20 1-32,0 20 32,0-1 0,0 20-31,0 1-129,0 19 32,0 0-64,18 0 32,-18-39 96,21-2 192,-1-37 385,0 19-97,0-21-192,-1 1-191,1 19-65,0-19-64,0 0-32,-20-21 32,20 1-64,-20 1-96,0-21 96,0 0-32,0 20 96,0-20-64,0 0-64,0 0 64,19 0 32,1-20-32,20 20 32,-1 0-64,22 0 0,-3-21 32,22 21 32,0 0-32,19 0 64,21-20-96,-2 20 64,1 0-32,0 0-64,-19 0 0,-21 0 64,-19 0 32,-1 20 0,1-20-32,-21 0 192,2 0 160,-21 0 97,-20-20-1,0 20 193,0-19-1,-20-1-63,20 0-97,0 0-127,0 0-193,0-19-128,20 19-64,-2-20 64,23 1-64,-21-21 32,19 0 0,-19-20-96,0-19 96,0 0-160,-20 0-129,0-20 385,-20 19-288,0-19-64,0 20-128,-19-1 127,19 20 193,20 21 64,-21-1 32,1 21 32,2 19-128,-2 20-64,-21 0-32,2 0-192,-21 20-129,-19 0-159,-20 19-481,-41 1-1474,-18-20-9672</inkml:trace>
  <inkml:trace contextRef="#ctx0" brushRef="#br1" timeOffset="292585.735">9110 9598 7975,'20'-20'1698,"-20"20"-321,0 0-1057,0 20 65,0 20 63,20-1 353,-20 1 64,0 19-1,20 1 65,0-1-128,-1 1-288,1 20-97,-20 0-256,20-2-32,-20 22-64,0-21 32,20 21-64,-20-1 32,21 0 1,-3-19-1,-18 19 0,20-19 32,-20 0 128,21-1-96,-21-19 96,20 19 65,-20-19-33,20-21 160,-20 21-224,18-21-31,-18 22 95,0-21-96,0-1-32,0 1 64,0 0-288,0-1 96,0 1 96,0-20-64,0 0-64,0-1 32,0 1-32,0 0-128,0-20 480,0 20-576,0-20 480,0 0-160,0 20-96,0-20 96,0 20-64,0-20 0,0 19 0,0-19 0,21 0 0,-21 21 32,20-21 33,0 0 31,20 0-32,-1 0 32,1 0 0,-1 0-192,1 0 96,19 0 192,2 0-224,-2-21 64,20 21-32,-19 0 96,19-19-160,0 19 128,0 0-128,2 0 64,18 0 96,-20 0-128,0 0-32,0 0 32,2 0 128,18 0-128,-20 0 32,0 0 0,21 19 96,-1-19-160,-20 0 128,20 21-96,0-21 0,-18 0 64,18 0 64,-20 19-288,20-19 352,1 19-256,-21-19 224,20 0-192,0 21 0,0-21 96,1 20-64,-1-20 64,0 0-32,0 0 160,1 0-256,-20 0 96,19-20 0,1 20 0,-1 0 64,0 20 0,0-20 0,-20 0-128,21 0 32,-21-20-64,20 20 128,-20 0 0,2 0-32,18-21 32,-20 21 32,20 0-128,-20 0 64,20 0 0,-20 0 0,2 0 0,-2 0 0,0 0 0,20 0 0,-20-19 64,21 19-96,-21 0-192,20 0 416,0 0-96,-18 0-96,-2 0 0,20 0 0,-20 0-224,0 0 448,2 0-192,-2 0-64,20-19 64,0 19 0,1 0 0,19-21-32,-20 2 0,0 19-32,21-20 64,-21 20-32,0 0-32,0 0 64,21-20-32,-21 20 0,19 0-32,-19-20 32,20 20 32,-19 0-32,-1-20-32,20 20 64,-19 0 0,-1-20 0,0 20-96,20 0 128,-19 0-64,-21 0 0,20 0 65,-20 0-130,2 0 33,-2-19 32,0 19 0,-19 0-32,-1 0 0,0 0 64,1 0 32,-1-20-160,-18 20 160,-21 0-32,19 0-32,-19 0 0,-20 0 65,20-20-194,0 20 482,-20 0-129,0-20-160,0 20 96,0-20-224,0 0 96,0 1-96,-20-1 96,20 0-32,0-20 64,-20 1-64,20-1 64,-20 0-96,-1-20 0,21 0 128,-18-19-64,18 0-64,0-1-64,-20-20-64,20 21 0,20-20 128,-20 0 32,18-1 32,-18 21-64,21-1 192,-21 0-96,20 1-96,-20 0-32,20-1 32,-20 1-64,20-1 0,-20 21-32,0-1-65,0 0 161,0 1 96,0 19-160,0 0 128,0 21 0,-20-2 65,20 2-97,-20 19 32,0-20-32,-1 20 0,21 0 64,-18 0-193,-2 0 129,-1 0-32,21 0-192,-20 0 448,0 0-224,2 0 0,-23 0 65,21 0-226,-19 20 418,-1-20-450,0 0 418,-19 0-225,0 0-64,-2 19 64,-18-19-64,0 0-97,-20 0 97,18 0 32,-36-19-32,-3 19 32,1 0-32,0 0 64,-21 0 32,22 0-64,-21 0-192,-1 19 544,2-19-352,-22 0 0,2 0 0,-1 0 64,0 0-32,1 0 32,-22 0-96,2 0 64,20 0-32,-22 0 96,22 0 0,-20 0-160,-2 0 192,22 0-160,-20 0 32,-1 0 32,20 0-32,-20 0 96,20 0 0,-20 0-160,21 0 192,-2 0-128,23 0 64,-23 0-32,2 0 32,18 0 32,2 0-64,-1-19 32,-1 19-32,21 0-32,-19 0 32,18 0 64,-19-20-64,1 20 32,18 0 32,-19 0-160,20 0 128,-19 0 32,-2-20-128,21 20 32,-19 0 96,-2 0-128,21 0 96,-19 0-32,-2 0-32,1 20 64,1-20-32,18 20 0,-19-20 0,20 19-32,1 2-64,-2-21-384,21 19 224,-20 1-481,19 0-96,1 20-961,0-1-3395</inkml:trace>
  <inkml:trace contextRef="#ctx0" brushRef="#br1" timeOffset="300912.2112">21418 9279 14862,'-19'0'896,"19"0"-415,39-19 256,1 19-97,19-20-127,20 0-65,21 20-64,-1-20-95,20 0 31,-20 0-320,1 20 32,-20-20-384,-21 20-577,-19 0-737,-1 0-1024,-39 0-1891,-20 0-768</inkml:trace>
  <inkml:trace contextRef="#ctx0" brushRef="#br1" timeOffset="301164.2256">22232 9160 960,'-138'20'3300,"77"-20"95,3 20-448,17-20-1122,2 20-864,39 0-480,0 0 31,0-1 1,39 21-193,2 0-192,17-20-32,-17 19-32,-1 21 0,-1-21 0,1 2-64,-40 18 32,20-19-32,-20 0 160,-20-20 513,-20 0 480,20-20-192,-39 0-256,0 0-225,-22 0-191,22-20-97,-1 20-160,41-20-160,-21 0-417,40 20-672,0 0-801,20-20-1986,19 20-5156</inkml:trace>
  <inkml:trace contextRef="#ctx0" brushRef="#br1" timeOffset="301462.2425">22550 9180 8968,'20'-20'4324,"-20"0"-3395,0 20-288,0 20 640,0 0-64,0 20-544,0 0-321,0 19-224,0 1-64,0 0-64,0-1 128,20 1-32,-20-1 64,20 1-95,-1-20-1,1 0-96,0-21 96,20 21-449,-19-40-416,-3 20-672,2-20-2819</inkml:trace>
  <inkml:trace contextRef="#ctx0" brushRef="#br1" timeOffset="301914.2685">23205 9379 14862,'-20'0'96,"20"-20"256,-20 20 833,20 20-416,-20-1-417,1 1-256,-1 40-96,0-21 0,20 22-160,0-1-64,0-1 64,40-19 160,-1-1 32,1-19 96,-1 0 96,2-20 257,-1 0-1,-1 0 161,-19-20-129,20 20-160,-1-20-95,1-19-97,-20 19-64,0-20-128,-20 1-96,0-1-481,-40 0 385,20-1-256,-39 2 95,19 0 289,-19 18 0,-2 1 32,23 40 128,-3 1-64,41-2 192,0 21 0,20 0 129,19-20-225,2 20 96,-1-21-128,-1 2 0,1-21-128,-20 0-320,19 0-737,1 0-1314,19 0-3811</inkml:trace>
  <inkml:trace contextRef="#ctx0" brushRef="#br1" timeOffset="302181.2838">23602 9121 16527,'21'0'256,"17"19"1346,3-19 512,18 20-481,21 20-704,-21-20-448,20 39-353,-18-19-192,-23 20 160,-18 19-64,-20 1-32,0-1-192,-20 1-64,0-1-129,-19-19-31,19-1-97,-39 1-63,19-20-257,-19 0-480,-1-1-1954,1-19-11948</inkml:trace>
  <inkml:trace contextRef="#ctx0" brushRef="#br1" timeOffset="305043.4475">20505 9876 9929,'-39'0'128,"39"0"0,20 0-160,-1-20 545,1 20 383,20 0-191,-1-20-481,21 20-192,-21 0 0,22 0 32,-23-20 33,23 20-97,-2 0 0,-19-20-161,-1 20-351,-19-20-385,20 20-1601,-19-19-3108</inkml:trace>
  <inkml:trace contextRef="#ctx0" brushRef="#br1" timeOffset="305273.4606">20922 9598 8840,'-20'0'1826,"20"0"-1122,20 0 33,20 0 128,-1 19-96,21-19-65,-1 0-384,2 21 1,-2-21 223,1 19 1,-1 1-417,-39 0-128,0 0-32,-40 0 96,0 19 0,-20-19 0,1 20-64,-21 0-128,1-21-320,0 21-1058,-2 0-3683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23:08.802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2102 4789 960,'0'0'1794,"0"0"-801,0 0 32,0 0 288,0 0 225,0 0-193,0 0-256,0 0 0,0 0-32,0 0-64,0 0 96,0 0-160,-18 0-160,18 0-129,0 0-255,0 0-129,-20 0-32,20 19-32,0-19-64,0 0 0,0 0 161,20 0-97,-2 0-96,23 0-96,17 0 64,3 0 32,18 0-192,-20 21-96,22-21-192,-2 0-705,-20 0-673,1 0-1089,-21 0-2594</inkml:trace>
  <inkml:trace contextRef="#ctx0" brushRef="#br0" timeOffset="2814.161">7642 3020 544,'0'0'2338,"0"0"-928,-21 0 736,21 0-385,0 0 193,-20 0-128,20 0-449,0 0-320,0 0-224,0 0-192,0 0-161,0-20-64,20 20 97,1 0-193,17 0-224,-17 0 32,19 0-32,-1 0-128,21 0 64,-20 0-96,-1 0-96,1 0 0,-1 0-32,-19 0 32,1 0-161,-1 0-191,0 0-33,-20-20-383,18 20-578,-36 0-1312,18-20-2820</inkml:trace>
  <inkml:trace contextRef="#ctx0" brushRef="#br0" timeOffset="3275.1873">7840 2841 128,'20'0'9224,"-20"0"-8903,0 0 159,-20 0-320,20 0 161,-20 0 319,-20 0-320,21 20-287,-21 0-290,-1 0 129,3 0 64,17-1 96,-19 1-96,22-20 64,18 20 128,0 0 225,0 0 159,0 0 161,38-1-193,-18 1-160,21 0-159,18-20-1,-19 21 0,-1-21-160,1 0-481,-20 0-576,0 19-1569,-20-19-6343</inkml:trace>
  <inkml:trace contextRef="#ctx0" brushRef="#br0" timeOffset="4055.2319">7761 5285 4772,'0'0'2979,"0"0"-1666,0 0 929,0 0-480,0 0-929,19 0 256,1 0-96,0 0-385,20 0-255,19 0-161,-19 0-160,19 0 0,2 0-64,-2 0-192,0 0-129,-19-19-63,0 19-321,-1-20-352,-19 20-320,0 0-705,-20 0-993</inkml:trace>
  <inkml:trace contextRef="#ctx0" brushRef="#br0" timeOffset="4429.2532">7980 5107 1153,'0'0'9609,"0"0"-9289,-21 0-160,1 19 225,-20 2-289,1-2-64,-21 1-193,21 1 33,-1-2 64,-1 1 96,23 19 225,-2-18 255,20-1 193,20-1-225,-2 20 65,23-18-65,-1-1-352,-1 0-96,21-1-128,-21 1-256,1 0-1057,-20 0-2691</inkml:trace>
  <inkml:trace contextRef="#ctx0" brushRef="#br0" timeOffset="7009.4007">13497 4888 8007,'0'0'1089,"0"0"865,0 0-288,0 0-866,0 0-447,0 20 223,0-20 289,0 20-192,0 0-33,0 19-95,0 1-353,0-20 128,0 20 33,0 20-257,0-21 32,0-18-192,0 18-96,0-19-321,0-1-352,0-19-992,20 21-1763,-20-42-4964</inkml:trace>
  <inkml:trace contextRef="#ctx0" brushRef="#br0" timeOffset="7321.4186">13359 5027 14253,'-40'0'320,"40"-20"129,0 20 159,0 0 65,0 0 96,0-20-545,0 20-224,20 0 0,0-19 0,-1-1-160,1 20 544,20-20-704,-19 0 672,-3 0-352,2 20 0,-20-20 0,20 1-32,1 19 32,-21 0 32,20 0-128,-2 19 96,2-19 0,-20 40 32,21-20-32,-1 0-544,20 0-1506,-21-1-5221</inkml:trace>
  <inkml:trace contextRef="#ctx0" brushRef="#br0" timeOffset="10522.6018">18679 3894 9096,'20'-19'1506,"-20"19"-802,0 0 481,0 0-224,0 0 128,0 0-224,0 0-416,0 19 255,20 21-63,-20 0 31,0 19-159,20 1-129,-20 19-224,20-19 1,-20 20-97,19-21-160,-19-19-385,20 0 33,0-1-385,-20-39-737,0 20-1152,20-20-2019</inkml:trace>
  <inkml:trace contextRef="#ctx0" brushRef="#br0" timeOffset="10775.6164">18818 3875 15246,'0'0'833,"0"0"-1250,0 19 577,20 1 353,0 20-65,-1 0 33,-19 20-257,20-1-128,0 0-32,-20 1 0,20 20-64,-20-40-256,21 19-321,-21-39-127,0 0-257,18 0-448,-18-20-1442,0 0-2274</inkml:trace>
  <inkml:trace contextRef="#ctx0" brushRef="#br0" timeOffset="11107.6352">18660 3974 16463,'-20'-40'320,"20"40"-127,20-20-193,-1 0-64,21 1 96,19 19 480,21 0 65,-1 0-193,0 0-320,-20 19-128,2 21 0,-22 0-96,-39-1-225,20 2 129,-40 18 160,1-19 96,-1-21 64,-20 1 32,19 20 128,3-40 193,-2 20-289,20 0-160,0-20 224,20 19-160,19-19 32,-19 21-320,20-21-289,-1 19-127,1-19-289,-20 21-961,19-21-3011</inkml:trace>
  <inkml:trace contextRef="#ctx0" brushRef="#br0" timeOffset="11619.6646">19334 3616 14093,'0'0'160,"0"20"-544,20-1 480,-20 22 32,0-2-96,0 1 32,-20 0-64,20-20-64,0-1 32,20-19 64,-20 0 480,0-19-159,0-1-257,0 0-32,0-20 0,19 0-64,-19 1 0,20 18-32,-20-18-32,20 39-32,1-20 32,-21 40 64,20-20 0,-20 20 96,0-1 0,20 22-64,-20-22 32,0 1-64,18-20 0,-18 20 64,21-20 224,-21 0 33,20-20-161,0 0-64,0 1-64,-20-1 64,19-1 288,1 21-95,-20 0-321,20 0 64,0 21 224,-20-1 64,20-1-32,-1 21-224,1 0-128,0 0-1089,0 0-3459</inkml:trace>
  <inkml:trace contextRef="#ctx0" brushRef="#br0" timeOffset="17097.978">4882 6299 12043,'0'39'705,"0"-18"-449,0 18 0,0 1 128,0 0-159,0-20-33,20 19 0,-20-39-64,0 0 160,0 0 289,20-20-257,-20-19-256,0-1-160,0 0 64,19 1-32,-19-1 64,0 20-64,20 0-96,-20 1 64,20 19-96,0 0 31,-20 19 65,21 1 96,-3 0 0,-18-1 0,20 2-32,0-1 32,-20-20-64,0 0 224,0 0 97,0-20-161,0 20-128,0-21-224,21 2-97,-1 19 193,-20-20 64,18 20 96,3 0 256,-21 20 257,20-1-1,0 2-160,0 18-127,-20-19-161,19 20-32,1-20-64,-20 0-545,20-20-736,-20 19-1538,0-19-4163</inkml:trace>
  <inkml:trace contextRef="#ctx0" brushRef="#br0" timeOffset="17306.9899">5358 6279 7623,'20'20'7815,"0"-20"-7687,0 20 641,1-20 352,-3 19-673,23 2-223,-21-1-129,18-1-96,3-19-513,-1 20-448,-21-20-640,1 0-1922,0 0-6279</inkml:trace>
  <inkml:trace contextRef="#ctx0" brushRef="#br0" timeOffset="17456.9985">5637 6260 14061,'-40'39'288,"-1"-19"577,23 20 704,-22-1-736,19 1-320,1-20-417,2 0-705,18 19-1409,18-39-3107</inkml:trace>
  <inkml:trace contextRef="#ctx0" brushRef="#br0" timeOffset="17934.0258">6073 6100 7142,'-20'-20'4068,"20"20"-3075,0 0 288,0 20-416,-19 20-64,19-1-32,0 1-225,0 20-352,0-20-64,19 0-160,1-1-128,0 1-512,0-20-706,19 0-576,-19 0-1120,0-20-3044</inkml:trace>
  <inkml:trace contextRef="#ctx0" brushRef="#br0" timeOffset="18237.0431">6232 6299 1473,'21'60'10602,"-21"-40"-10538,0-1 320,0 21 705,0-20-928,0-20 31,18 20 192,-18-20 65,0-20 287,0 20-448,0-40-191,20 20-65,-20-19-64,0 18-161,0 2-63,20-1 160,-20 0 64,21 20 160,-1 0 224,-2 0 97,-18 20 63,21 19-191,-1-18-161,-20 18-96,20 1-128,0-20-577,-20 0-800,19 0-2082,-19-20-7368</inkml:trace>
  <inkml:trace contextRef="#ctx0" brushRef="#br0" timeOffset="18411.0531">6530 6338 11050,'20'21'4324,"-1"-21"-4100,1 0 801,0 0-288,0 0-353,19 0-224,-19 0-192,0 0-961,0 0-1761,1 0-3716</inkml:trace>
  <inkml:trace contextRef="#ctx0" brushRef="#br0" timeOffset="18584.063">6629 6239 14573,'-20'40'673,"20"0"-449,0-21 1057,20 22-192,-20-2-576,20-19-481,-1 0 64,1 0-288,0 0-481,-20-1-1024,20-19-3781</inkml:trace>
  <inkml:trace contextRef="#ctx0" brushRef="#br0" timeOffset="18793.0748">6848 6239 9064,'0'21'8680,"0"-2"-8872,0-19 641,0 20 640,18 19-641,-18-18-160,21 18-192,-21-19-160,20 20-640,0-20-514,0 0-1184,-20-20-3940</inkml:trace>
  <inkml:trace contextRef="#ctx0" brushRef="#br0" timeOffset="19016.0877">6927 6060 14573,'20'-20'2723,"-1"20"-2595,1 0 929,0 20 0,20 0-64,-1 20 0,1 0-673,1 0-416,-23 20-224,2 18-1186,1-18-1152,-21 0-4645</inkml:trace>
  <inkml:trace contextRef="#ctx0" brushRef="#br1" timeOffset="32943.8843">3432 9776 10249,'0'-19'1474,"0"-1"-33,0 20 32,-20-20-384,2 20-320,-23-20-224,21 20-289,-19 20-192,-1 0 0,0 19 64,1 1-128,-1 20 64,1 19-64,19 21 32,0-21 0,0 21 0,40-21 0,0 1 32,39-21 32,1 21-64,-1-41 33,20 1-33,0-20 0,2-20 128,-2-20 64,-20 1-32,20-22-32,-19-18-32,-1 19-96,-18-19 161,-1-1-129,-21 0 0,-19 1 64,0-1-128,-19-20 32,-21 21-96,-1-21-32,-18 21 64,-1 19 224,-19 0 64,0 20-128,20 1 32,-22 19 193,2 19-321,20 21-64,-1 0-128,41-1 64,-1 1-1,20 0 33,20 0-32,19 0 96,-19-1-32,20-18 96,19 18-160,0-19 96,-18-1-128,18-19-64,1 21-641,-21-21-1281,21 0-2754</inkml:trace>
  <inkml:trace contextRef="#ctx0" brushRef="#br1" timeOffset="33154.8963">4287 10035 18961,'59'0'-64,"-19"0"353,-1 0 351,1 0-223,0 0-289,-1 0-96,1 0-865,-19 0-1025,-21 20-1409,0-20-6950</inkml:trace>
  <inkml:trace contextRef="#ctx0" brushRef="#br1" timeOffset="33282.9035">4386 10234 17136,'39'39'288,"1"-39"-160,0 0 160,19 0 385,-18 0-257,-3 0-736,3 0-1698,-21 0-4804</inkml:trace>
  <inkml:trace contextRef="#ctx0" brushRef="#br1" timeOffset="34517.9743">5676 9319 12491,'-20'-20'321,"20"40"-385,-19 0-33,-1 20 418,-20 20 1216,19 39 1,-17 1-577,-3 19-385,21 19-127,2 2-33,-3-1-192,21-40-32,21 0-31,-3-39-129,2 0 0,21-20-32,-3-1-513,3-18-544,-21-2-1217,0 1-3395</inkml:trace>
  <inkml:trace contextRef="#ctx0" brushRef="#br1" timeOffset="35016.0028">6253 9737 15246,'-21'0'576,"21"0"-479,21 20 1184,-3-1 32,22 21-96,19 20-224,-18-20-160,18 19-321,21 1-95,-21-1-225,0 1-128,22-21-160,-2-18-481,-20-1-512,1-1 96,-21-19-256,1 0-865,-20 0-2018,-20-19-4708</inkml:trace>
  <inkml:trace contextRef="#ctx0" brushRef="#br1" timeOffset="35196.0129">6749 9776 15150,'-21'40'1537,"1"-20"-1345,20 39 321,-20 1 800,-19 0-32,19 19-384,0 1-640,-20-40-161,40 19-353,-19-39-736,19 0-224,19 0-1313,1-20-4581</inkml:trace>
  <inkml:trace contextRef="#ctx0" brushRef="#br1" timeOffset="35557.0336">7146 9458 14541,'-21'0'1506,"21"0"-1378,21 0 512,17 0 129,3 0-32,17-19-193,3 19-383,18-21-161,-39 21-225,19 0-896,-18 0-1537,-23 0-6439</inkml:trace>
  <inkml:trace contextRef="#ctx0" brushRef="#br1" timeOffset="35701.042">7443 9478 9961,'-20'60'5541,"0"-20"-5381,20-1 0,20 1 225,-20 0-129,0 0-160,0-1-224,20-19-1377,-20 20-2851</inkml:trace>
  <inkml:trace contextRef="#ctx0" brushRef="#br1" timeOffset="36154.0677">7919 9737 6886,'0'-20'8648,"0"20"-8199,0 20-33,20-20 641,21 20 0,-3 19 160,3-19-192,-3 20-448,23 20-321,-2-21 481,1 1-353,-21 0-320,21-1-32,-1 2 128,-18-2-320,-3-19-32,3-1-417,-2 2-448,-39-21-384,20 0-545,-20 0-1441,0 0-7303</inkml:trace>
  <inkml:trace contextRef="#ctx0" brushRef="#br1" timeOffset="36437.0841">8555 9657 14541,'0'0'1281,"-20"0"-1345,-1 40 353,1-20 800,-18 39 288,-3 1-384,2-1-128,-21 21 96,-19 0-289,39-1-223,-19-20-353,18 1-32,23-20-288,-2 0-257,20-20-191,-20-1-257,20 2 0,0-21-929,0 0-1729,0 0-7368</inkml:trace>
  <inkml:trace contextRef="#ctx0" brushRef="#br1" timeOffset="37806.1622">16733 9041 8263,'-19'-40'2210,"19"20"65,-20 1-738,20-2-224,0 21-128,0 0-128,0 0-224,20 0-256,-20 0-33,19 21 129,21-2 0,0 41-161,-21-1-32,21 21-127,21 0-65,-22 19 0,1 0-192,-20 1 129,-1 19-1,1-20 96,0 1-160,-20-21 65,0 21-225,-20-40 96,-19-1-32,19 1 0,-20-21-321,1 1-639,-1 0-578,-1-21-640,21 2-1089,1-2-8712</inkml:trace>
  <inkml:trace contextRef="#ctx0" brushRef="#br1" timeOffset="38139.1813">17111 8941 17456,'-40'-19'1249,"20"-1"-608,20 20 288,0 0 288,0 0-128,20 0-577,0 0-95,39 0-129,-19 0-224,19 0-64,-19 0 32,19 0-128,-18 0-384,18 0-802,-19 0-383,0-20-385,-21 0-2370</inkml:trace>
  <inkml:trace contextRef="#ctx0" brushRef="#br1" timeOffset="38319.1916">17727 8544 15534,'18'0'1794,"-18"20"-1538,0 0 1057,0 0 161,0 20-257,0 0-641,20 19-319,-20 1-225,21 19-417,-21-20-800,20 1-1057,-20 0-2530</inkml:trace>
  <inkml:trace contextRef="#ctx0" brushRef="#br1" timeOffset="38940.2271">18381 9359 17232,'-20'0'833,"20"0"-705,20 0 640,0 20 514,20 19 31,39 21-160,-20-21-673,41 42-127,-1-22-1,0-19-128,0 20-31,0-21-97,1 1-64,-40-20-257,-1 0-287,-19-1-417,-20-19-672,-1 21-257,-38-21-352,-1-21-4260</inkml:trace>
  <inkml:trace contextRef="#ctx0" brushRef="#br1" timeOffset="39177.2406">19175 9260 18737,'-39'19'353,"-1"1"-385,1 40 480,-2-21 609,-17 41 320,-3 0-608,-18 19-577,20 20-64,-1-39-224,21-1 0,19-19-577,0-40-736,20 20-288,20-40-674,0 0-1953</inkml:trace>
  <inkml:trace contextRef="#ctx0" brushRef="#br1" timeOffset="39452.2566">19434 9041 9577,'-21'0'5573,"21"-20"-4612,0 20 288,21-20-128,-1 20-64,18 0-384,23-20-321,-2 1-96,1 19-160,-1-21-128,-19 21-160,-21-19-769,-19 19-640,0 0-2884</inkml:trace>
  <inkml:trace contextRef="#ctx0" brushRef="#br1" timeOffset="39617.2658">19592 8981 14093,'0'60'2274,"0"-40"-416,0 19 224,20 21-481,-20-20-704,0 20-545,20-21-320,-20 21-256,20-1-1025,0-19-1345,-20 19-2499</inkml:trace>
  <inkml:trace contextRef="#ctx0" brushRef="#br1" timeOffset="40310.3055">20148 9657 15086,'0'-19'1793,"0"-2"-1664,20 21 31,-20 0 416,-20 0 161,20 0-449,-20 40 33,0 0-482,20 0 674,0 19-65,20 1 1,0-21-321,19 1-64,1 0 96,21-20 96,-22-20-63,21 0 31,-21-20 0,1 0 160,-1-19 33,-19-1-161,0 0-32,0 20-32,-20-20-288,0 1 96,0 19-256,-20 20-32,20 20-161,0 19 417,-20 21 160,20-1-32,0 21 65,0 0 127,0-1-256,0 1 64,0-21-64,20 1-32,-20-21 64,-20 1 96,20 0 0,-39-20 289,-21 0-1,1-1-224,-2-19-63,-18 0-322,0 21-1120,0-21-1345,-1 0-1154,-20 0-9288</inkml:trace>
  <inkml:trace contextRef="#ctx0" brushRef="#br1" timeOffset="44779.5611">1270 10214 9384,'-61'0'4709,"21"0"-4421,21 0 0,-1 0 129,20 0 287,0 0 193,0 20 32,20-20-288,19 19-225,22-19-160,18 20-31,20-20-65,0 0-32,20 0-128,1-20-192,-21 20-609,-20 0-672,-40 0-1795,1 0-3714</inkml:trace>
  <inkml:trace contextRef="#ctx0" brushRef="#br1" timeOffset="45031.5755">1805 10094 13164,'-39'0'641,"39"0"-161,0 0 481,39 0 288,1 0-64,19 0-288,40 21-513,-18-21-95,18 19-385,-20 1 128,-20 0-64,-19-1 32,-20 2-64,-20-1 64,0-1 256,-40 1-64,0 20-96,-19 0 64,-20 0-192,18-1-320,23 1-1442,-23-20-3875</inkml:trace>
  <inkml:trace contextRef="#ctx0" brushRef="#br1" timeOffset="48835.7931">2064 7769 800,'-21'20'13453,"21"0"-13485,0-20 96,0 0 352,21 0 225,17 20 224,23-20-321,-2 0-223,1 0-225,-1 0-96,0 0 64,1 0-64,-21 0-288,1 0-1026,1 0-1216,-41 0-1442,18 0-1857</inkml:trace>
  <inkml:trace contextRef="#ctx0" brushRef="#br1" timeOffset="49100.8084">2440 7730 7879,'-20'-20'4676,"20"20"-4419,20 0-257,0 0 961,19 0 288,1 0-449,19 0-415,2 0-289,-22 0-32,21 0 96,-21 20-32,-19-20-128,20 19-32,-40 1 0,20 0 32,-40 0 192,0 0 65,-20 0-33,1-1-96,-1 21 0,-19-20-128,19 20-160,-19-21-1249,18 22-2339,3-22-8007</inkml:trace>
  <inkml:trace contextRef="#ctx0" brushRef="#br2" timeOffset="61907.5408">11175 6260 6694,'-20'-41'1121,"20"41"1634,0-19-609,20 19-929,-20 0-385,40 0 225,19 0-256,2 0-96,-3 19-193,1 1-448,2 20 65,-2 19-97,-19 1 0,-1 0 0,-19 19-128,-20-19-193,-20-20 161,1 0 192,-1 0-96,-20-21 192,1-19-96,-1 0-32,-1 0-64,3-19 0,-3-2 96,21-19-256,20 21 224,0 0-96,20 19 0,21-21 64,-3 21 192,3 0 33,-1 21-1,19-2-96,0 0-160,-19-19-96,0 21-481,-1-2-832,-39 2-1826,0-21-5157</inkml:trace>
  <inkml:trace contextRef="#ctx0" brushRef="#br2" timeOffset="62410.5695">10738 7054 14862,'-19'0'1569,"19"0"-1024,19 0 95,21 0-63,19 0 159,21-20-223,20 20-257,18-20-160,21 20-64,-20 0 64,40-20-96,-20 20-32,1-20-64,18 20-64,-39-19 192,1-1-32,-1 20 0,-40-20-256,-40 20-96,1 0 127,-40 0 1,0 0-160,-20 0-769,-19 0-1826,-1 0-3043</inkml:trace>
  <inkml:trace contextRef="#ctx0" brushRef="#br2" timeOffset="62837.5939">10976 7312 14221,'0'0'128,"21"0"-288,-1 20 544,18 0 225,3 19 160,18-19-385,1 20-320,-21 19-96,1-18-128,-20 18 96,-20-19 32,0-20 64,0 20 64,-40-20 288,1-20 513,19 19-481,-20-19-223,0-19-129,1-1-32,19 0-64,20 0-32,-21 0-64,21 20 63,21-21-159,-1 21 224,0 0 160,-1 21 97,21-1-129,0-20-64,-1 20-256,1 0-737,1 0-1217,-3-20-2467</inkml:trace>
  <inkml:trace contextRef="#ctx0" brushRef="#br2" timeOffset="63247.6175">11651 7411 15919,'-19'-20'448,"-1"20"-416,0 20 352,-20 0 193,21 0 96,-1 20-33,20-1-416,0 1-63,20 19-161,-1-38 0,21 19 32,0-20-193,19 0 1,-19-20 160,19 0 96,-18-20-160,-3 0 128,3 0-128,-21-21 128,-2 22-32,-18-21-160,-18 21-224,-22-22-64,-19 22-129,-2-21 161,-18 20 320,20 0 224,-21 20 288,21 0 33,18 20-193,3 20-64,38-20-64,0 19 32,20-18-31,39-2-65,0 2-128,1-2-225,19-19-159,0 0-257,-18 0-608,-23 0-2787</inkml:trace>
  <inkml:trace contextRef="#ctx0" brushRef="#br2" timeOffset="63478.6306">12128 7650 15086,'59'80'512,"-18"-41"-127,-21 1 800,-20 19-288,0-19-289,0 0-320,0-1-448,-20-18 320,-1-1 353,-19-1-161,21-19-352,-21 0-736,20-19-802,-19-22-640,19 22-1954</inkml:trace>
  <inkml:trace contextRef="#ctx0" brushRef="#br2" timeOffset="63601.6376">12049 7530 13388,'59'0'4260,"-19"0"-4292,-21-20 96,1 20-416,0 0-1346,-20 0-4355</inkml:trace>
  <inkml:trace contextRef="#ctx0" brushRef="#br2" timeOffset="64035.6625">13001 6637 11210,'-20'-19'1858,"20"19"-513,0 0-160,20 0-384,0-21 224,21 21-384,-3-20-225,23 20-224,-2-20-128,-19 20-96,-1-20-416,1 20-1282,-20 0-2754</inkml:trace>
  <inkml:trace contextRef="#ctx0" brushRef="#br2" timeOffset="64257.6752">13200 6637 13388,'0'59'801,"20"-38"224,0 38-128,0-19-417,19-1 33,-19 1-193,20 0-224,-21-20 0,-19 19 96,20-19 289,-20 20-1,-20-20-95,-19-20-129,-1 19 0,-19-19-288,-2 21-64,3-21-352,17 0-353,2-21-705,-1 21-1408,40-19-2756</inkml:trace>
  <inkml:trace contextRef="#ctx0" brushRef="#br2" timeOffset="64503.6892">13617 6637 15630,'0'-19'1249,"0"-2"-1152,0 21 511,0 21-288,-21-2 321,21 0 160,0 21-193,-20 20-223,20 0-161,0-1-224,20 1 0,1-21-192,-1 21-449,0-20-256,19 0-288,-19 0-384,0-21-2307</inkml:trace>
  <inkml:trace contextRef="#ctx0" brushRef="#br2" timeOffset="64913.7128">13914 6816 16111,'-20'0'352,"20"20"-416,-18 19 384,18 1 65,0 0 159,0 19-191,0-19-225,18 20-288,22-20-289,-19-21 129,17 1-1,3 0 193,-1-20 64,-1-20 0,1 0 64,-1 1 64,1-21 0,-20 0 161,-20 20 63,0-20-96,-20 0-96,0 21 96,-39-21-32,-1 40-95,1 0-33,0 0 0,-2 0 64,23 20-128,-3-20-257,41 20 417,20-1-256,1 1 64,17 0 32,3-20-64,18 20 32,1-20-192,-1 0-257,0 0-223,-19-20-930,-20 20-928,0-20-3973</inkml:trace>
  <inkml:trace contextRef="#ctx0" brushRef="#br2" timeOffset="65173.7275">14252 6557 12908,'59'20'1922,"-39"0"-641,39 20 609,-18 19-385,19-19 257,-1 20-449,-19-20-576,-1 19-545,1 1-192,-40 19 96,0-20-224,0 2-385,-40-22-288,1 21-608,-1-21-256,-19 1-834,-1 0-4355</inkml:trace>
  <inkml:trace contextRef="#ctx0" brushRef="#br2" timeOffset="66522.8049">15285 6855 15438,'-41'20'1666,"21"-20"-673,20 0-545,20 0-128,21 0 65,-2 0 191,21 0-287,19 0-450,-20 0 418,22 0-482,-22 0-191,-1 0-385,-17 0-736,-21-20-1410,0 20-2818</inkml:trace>
  <inkml:trace contextRef="#ctx0" brushRef="#br2" timeOffset="66666.8129">15384 6994 12523,'-79'60'1089,"79"-40"-768,0-20 511,19 19-63,21 2-128,19-21-97,-19 0-384,19 0-608,1-21-833,-21 21-2082,2-19-5253</inkml:trace>
  <inkml:trace contextRef="#ctx0" brushRef="#br2" timeOffset="67099.8377">15423 6478 6790,'-19'-40'961,"-1"0"-224,0 21-193,0-1 225,0 20 0,1-21-97,-1 21 97,0 0-321,-1 21 193,1-21 128,20 20-97,-20-1-255,20-19-321,20 20 32,0 0-96,1 0 96,-1 0-128,19 19-96,1-19 64,-20-20 64,-20 20-32,0 0 64,0-20 64,-20 20 192,0-20-127,0 21-97,-19-21-32,19 0-192,-21 0-609,21 19-1697,20-19-3428</inkml:trace>
  <inkml:trace contextRef="#ctx0" brushRef="#br2" timeOffset="67402.8552">15463 6577 6053,'20'0'6695,"-20"0"-6792,20 0 258,-1 0 223,-19 0 161,20-20 191,0 0-351,0 0-289,1 20-64,-3-19 96,-18-1 96,0 20 160,-18-20-288,-3 20-160,1 0 32,0 0 0,0 20 0,1 0 0,-1 19 32,20-19-64,0 0 32,20 21-64,-1-22-192,41-19-225,-21 19-31,22-19-97,-23-19-512,23 19-993,-41-40-1537</inkml:trace>
  <inkml:trace contextRef="#ctx0" brushRef="#br2" timeOffset="67589.8659">15840 6260 11723,'-39'-21'1377,"19"21"-1217,20 21 288,0-2 289,0 21 384,0 0-352,0 19-513,20-19-192,-1 19-320,-19 1-96,20-19 127,0-3-191,0-17-801,-20-2-1345,20-19-2115</inkml:trace>
  <inkml:trace contextRef="#ctx0" brushRef="#br2" timeOffset="67726.8738">15741 6537 16079,'0'0'512,"20"0"-352,0-20 193,19 20-257,1 0-64,19 0-64,-19 0-865,1 0-2466,-3 0-8681</inkml:trace>
  <inkml:trace contextRef="#ctx0" brushRef="#br2" timeOffset="68151.8981">16455 6816 7334,'41'-40'6855,"-21"20"-6695,-20 0 192,0 1 33,-20-2-257,-1 21 224,-19 0-96,1 21-223,-1 18-33,1 1 192,19 0 0,0 19-128,20 1-128,20-1-256,19 1-97,1-20-223,39 0-385,-18-40 640,-2 19 321,20-38 384,-19-2 353,-21-19 192,1 1 416,-20-21 225,-20 21-481,0-21-289,-40 1-255,0 19-289,-19 0 0,0 1-128,-22 39-320,22 0-1314,1 0-1985</inkml:trace>
  <inkml:trace contextRef="#ctx0" brushRef="#br2" timeOffset="69565.979">17607 6915 11146,'0'-20'1666,"0"20"-737,20-20 416,-1 0-576,1 1-161,20-1 129,-1 0-225,2 0-95,-1 0-161,-20 0-64,-1 20 0,-19 0-192,0 20 32,0 20 0,0 0-64,0-1 0,0 1-160,0 0-32,20-21 128,0 1 64,20-20 128,-1 0-64,21-20 0,-21 1-32,1-1 32,-1-20 0,-19 20 64,1 0-128,-1 1 32,-20-1-64,20 20-96,-20 0 0,0 20 160,0-1-96,0 1-33,0 20 226,18-20-129,3 0-97,-1-1 33,20 1 0,-21-20 96,21 0 32,0 0-32,-21-20 128,1 20-128,0-19 0,0 19-96,-20-20 96,0 20-64,0 0-224,21 0 384,-21 0-128,18 20 96,-18-20 0,20 19-64,21-19 32,-21 20 64,0-20 160,-1 0 1,1 0 31,0-20-224,-20 20 577,0 0-289,0 0-160,0 0-288,0 0-64,0 20 64,20-20-32,-20 20-64,20-20-65,-1 20 161,1-20-384,20 20 63,-20-20-63,-1 0-1858,1 0-6983</inkml:trace>
  <inkml:trace contextRef="#ctx0" brushRef="#br2" timeOffset="70554.0354">19255 6895 10537,'0'-20'2563,"0"0"-1218,0 20-288,0 0-448,19 0 31,21 0-63,0 20-193,-1 0 33,22 0-161,-23 20 32,3 19-96,18-19-192,-39 20 96,0-1-96,0 1 129,-20-1-65,-20 21 64,0-41 32,-39 21-160,-2-1 288,3-19-192,-22 0 193,0 0 31,-19 0-96,40 0-224,-20-1 0,18-19-128,22 0-256,-1 0-129,20-20-320,1 0-448,-1 20-577,0-20-512,0 0-1377,0 19-4934</inkml:trace>
  <inkml:trace contextRef="#ctx0" brushRef="#br2" timeOffset="70901.0553">18660 7670 12619,'19'-20'1218,"-19"20"-1122,20-21 32,-20 21-96,0 21 416,-20-1 257,20 20-193,-39-1-223,19 21 159,-21-20 129,21 19 287,2-19-31,-3-1-256,21-18-1,0 18 65,21-19-129,-3-20-191,43 20-225,-2-20-64,1 0 32,19 0-96,20 0 64,-20 0-64,0 0-128,-18 0-1474,-22 0-960,-39 0-4004</inkml:trace>
  <inkml:trace contextRef="#ctx0" brushRef="#br2" timeOffset="86239.9325">9488 9876 12587,'-20'0'1218,"0"0"-322,20 0 546,0 0-1,0 0-384,0 0-544,20 0-225,0 0 224,0 0-63,19 0 31,-19 0-127,39 0-97,-19 0-160,1 0 32,18-20-32,-39 20-352,19 0 480,-19-20-512,0 20 32,0 0-513,-20 0 64,0 0-672,-20 0-353,0 0-1088,0 0-1763,1 0-4291</inkml:trace>
  <inkml:trace contextRef="#ctx0" brushRef="#br2" timeOffset="86442.9441">9646 9638 10794,'0'19'2306,"0"1"-2114,0 0 1185,0 0 289,20 20-449,-20-1-576,21 1-513,-1 0 128,-20 0-192,18-1-224,2 1-577,-20 0-480,21-20-3683</inkml:trace>
  <inkml:trace contextRef="#ctx0" brushRef="#br2" timeOffset="88029.035">10679 9677 9705,'0'0'1986,"0"0"-737,-20 0 544,20 0-800,-21 20-256,3 0-385,-2 20-127,-21-21-129,3 21 64,17 0 160,-19-1-32,20-18-127,-19-2-1,19 1-64,0 0-160,0-20 32,20 0-353,0 20-672,0-20-512,0-20-449,20 20-2915</inkml:trace>
  <inkml:trace contextRef="#ctx0" brushRef="#br2" timeOffset="88360.0537">10480 9379 10826,'0'-40'1377,"0"40"-96,0-20-352,20 20 0,-20 0 96,0 0-96,21 20-192,-3 0-1,2 0-31,21 40-193,-3-21-31,-17 21-193,19 0-160,-1-1 96,1 1-95,0-1 31,-21-19-224,21 0 32,-20-1-128,0 1-289,-20-20-256,19 0-223,-19-20-514,0 20-1120,0-20-3332</inkml:trace>
  <inkml:trace contextRef="#ctx0" brushRef="#br2" timeOffset="89746.1331">11592 8524 5669,'0'0'1185,"-20"0"1025,20 0-512,0 0-97,0 0-159,0 0-417,20 0 64,0 0-257,19 0-383,21 0-97,-21 0-96,1 0-192,1-19 0,-3 19-192,-17 0-320,-1 0-801,-20 0-1346,0 19-2209</inkml:trace>
  <inkml:trace contextRef="#ctx0" brushRef="#br2" timeOffset="90538.1785">11513 8604 4836,'0'19'224,"0"-19"769,0 0 288,0 0-127,20 0 351,-20 0-96,19 0-320,-19 0-128,0 0-192,20 0-32,-20 21-193,0-2-127,0 2-33,0-2-32,0 1-128,0 20-31,0 0-1,0-1 0,20 1-32,-20 19-64,20 1 96,-20 0-63,20 0-33,-20-1 0,19 1 64,-19-1 64,20 1 96,-20-1-159,0 21 63,20-20-128,-20 20 96,0-21 0,0 20-32,0 1-128,0-1-32,0 1-224,0-21 480,0 1-95,-20-1-161,20 1 128,0 0-64,0-20 32,0 0-128,0 19 0,0-19 192,0 0-64,0 20-192,0-21 192,0 0-96,0 2 160,0-2-128,-20 1-128,20 0 128,0-1 0,0-19 0,0 20 64,0-20 0,0 0-128,20-1 64,-20 21 32,0-20-96,0 1 161,0-2-161,0-19 96,0 20 0,0-20 192,0 0 64,0 0-96,0 0 161,0 0-257,0 0-64,0 0-32,0 0 64,0 0-128,0 0 32,0 0 96,0 0 0,20 0 0,-20 0 129,0 0-33,20 0-160,0 0 128,-1 0-224,21 0 64,1 0-96,-23 0 160,23 0-320,-1 0-1,-1 0 65,1 0-64,-20 0 64,0 0-545,-20 0-384,0 0-577,0 0-3234</inkml:trace>
  <inkml:trace contextRef="#ctx0" brushRef="#br2" timeOffset="92125.2691">12266 8822 1,'0'-19'9159,"0"19"-8102,-18 0 769,18-20-481,0 20-224,-20-20 0,20 20-96,-21 0-352,21 0-289,0-20-95,-20 20-257,0 20 64,20-20-160,-19 40 0,-1-21 96,20 1 0,0 20 0,0-20 32,20 19 0,19 1 0,2 0-32,-3-20 32,3 0-32,18 0 64,-19-20-96,19 0 64,1-20 128,-21 0-96,1 0 129,1-20 159,-23 21 321,-18-21-1,0 20-95,-18-20-33,-23 0 1,1 1-129,1 19-95,-21-20-1,21 20-192,-21 20-128,21 0-128,-2 0-32,3 20-801,18 0-961,20 20-352,0-20-1505,20 19-8329</inkml:trace>
  <inkml:trace contextRef="#ctx0" brushRef="#br2" timeOffset="92752.3052">13121 9220 5733,'0'0'7655,"0"-20"-7206,0 20 832,0 0-96,0 20-256,20-20 160,-20 20-128,0 0-96,0 19-353,0 1-64,0 0-319,20-21-33,-20 22-96,0-2 64,0-19-128,0-1-577,0 2-320,0-1-640,18-20-994,3 0-5989</inkml:trace>
  <inkml:trace contextRef="#ctx0" brushRef="#br2" timeOffset="93209.3313">13696 9638 11114,'20'0'1505,"-20"0"417,0 0-288,0 0-513,0 19-128,0 21-32,0-20-321,0 20-127,0-1-65,0 1-159,0 0-97,0 0-192,0-21 0,0 21-32,0-20-385,0 0-480,20-20-704,-20 0-1442,0 0-7463</inkml:trace>
  <inkml:trace contextRef="#ctx0" brushRef="#br2" timeOffset="93648.3564">14252 10015 13260,'0'0'2530,"0"0"-2498,0 20 929,0 0 513,0-1-385,-20 22-224,20-2-225,0-19-223,0 20-257,0-1-96,0-19-64,0 0-641,0 0-512,0 0-384,0-20-1410,0 0-7239</inkml:trace>
  <inkml:trace contextRef="#ctx0" brushRef="#br2" timeOffset="94022.3778">14669 10472 17520,'0'0'96,"0"0"32,0 0 417,20 20-481,-20-20-384,0 0-962,0 19-1408,19-19-2948</inkml:trace>
  <inkml:trace contextRef="#ctx0" brushRef="#br2" timeOffset="94166.3859">14868 10551 6566,'0'0'10185,"-20"0"-9800,20 0 512,0 0-897,0 0-1922,0 20-3844</inkml:trace>
  <inkml:trace contextRef="#ctx0" brushRef="#br2" timeOffset="94310.3941">15006 10611 16495,'0'20'384,"0"-20"1,0 0 1152,0 0-1184,0 0-834,20 0-1024,0 0-2051,0 0-6469</inkml:trace>
  <inkml:trace contextRef="#ctx0" brushRef="#br2" timeOffset="94448.402">15125 10651 13708,'0'19'2275,"0"-19"-1667,0 0 1442,0 0-1345,0 0-993,0 0-577,0 0-673,20 0-4003</inkml:trace>
  <inkml:trace contextRef="#ctx0" brushRef="#br2" timeOffset="95017.4345">15582 10670 12267,'0'-19'2114,"0"19"-1473,0 0 1120,0 0-223,0 0-609,0 19-193,0-19 418,0 41-418,0-2-287,0 1 287,0 19-31,0-19-225,-20 20-287,20-21-1,0 1-128,0-20-64,0 20-32,20-40-385,-20 20-543,0-20-834,21 0-544,-21 0-1314,0-20-9640</inkml:trace>
  <inkml:trace contextRef="#ctx0" brushRef="#br2" timeOffset="96287.5074">15662 8405 13260,'-21'0'1185,"1"0"96,20 0-704,0 0-193,20 0 1,1 0-97,19 0-96,-1 20-160,1-20-32,19 0 64,-19 0 96,-1 0-32,1 20 65,-20-20-33,1 0 128,-3 19 64,2-19-223,0 0 63,-20 21-96,0-1 96,21-1-64,-21 1 0,0 20-192,0-1 160,0 22-96,0-2 32,20 1-64,-20-1 64,0 20-32,-20 1 32,20-1 161,-21 1 159,21 19 32,-20-19-63,20 0-193,0-2-32,0-17 64,0 18-96,0 1 32,0-1 96,0-19-256,-20 19 160,20 1-32,0 0 32,0-2-32,0 2-32,0-20 33,0 0-65,0-1 32,0 21-32,0-20 0,0 18 32,0-18-96,-18 20-1,18-21-31,0-19 96,0 20 64,0-20-128,0-1-32,0 1 256,0-20-224,0 20 128,0-20-96,-21 19 32,21-19-64,0 0 289,-20 0-257,20 0 64,0-1 128,0 1 0,0 0-96,0 0-64,0 0 128,0 0-192,0-1 160,0 2-64,20-2 0,-20-19 0,0 0 96,0 0-128,0 0 32,0 0 64,0 0 65,0 0 127,0 0 128,0 0-192,0 0-63,0 0-65,0 0 32,0 0 0,-20 0-64,20 0 0,-20 0 0,0 0 32,1 0 96,-1-19-96,0 19-63,-20 0-66,1 0-63,-1 0-160,1 0-352,-1 0 31,-19 0-704,18 0-1378,1 0-1312,1 0-11915</inkml:trace>
  <inkml:trace contextRef="#ctx0" brushRef="#br2" timeOffset="97629.5841">16575 11267 12459,'0'39'1378,"20"-19"-674,0 20-127,19 19 192,21-19 159,-1 0-223,20 20-289,20-20-223,-18 0-33,18-1-352,-20-19-33,-20 20-95,2-20-705,-23-20-480,-17 19-833,-1-19-1538,-20-19-4772</inkml:trace>
  <inkml:trace contextRef="#ctx0" brushRef="#br2" timeOffset="98061.6088">16773 11843 9064,'-20'40'1986,"20"-21"-1185,-20-19 608,20 21 385,-19-21-161,19 0-480,0 0-448,0-21-192,0 2-129,0-21-96,-20 0 0,20 1 257,-20-21-33,0 1-191,0-1-129,1 1 128,-1-2-96,-20-18-95,19 19-129,3 1 96,-2 19 256,20 20-96,0 20-160,0 0-192,20 0 128,19 0-32,21 20 128,-1 0-320,0 0 256,21 19-32,-21-19-224,20-20-320,-18 20-481,-22 0-801,1-20-961,-20 0-4259</inkml:trace>
  <inkml:trace contextRef="#ctx0" brushRef="#br2" timeOffset="102504.8628">14054 8684 10570,'-40'0'-97,"1"0"-511,19 19 416,-21 1-129,21 0 225,20 0 96,0 0 0,20 0 32,0-20 193,21 19 95,-23-19 96,23 0-128,-1 0 65,-1-19-33,1-1 193,-20 0 223,-1 0-95,-19 0 0,-19-19-129,-1 39-320,0-21-160,-20 21-416,21 0-1346,-1 21-2145</inkml:trace>
  <inkml:trace contextRef="#ctx0" brushRef="#br2" timeOffset="102786.8791">14789 8902 8423,'38'39'161,"-17"1"-129,-1-20 0,19 0 0,-19-20 961,20 20 704,19-20-448,-19-20-256,-1 0-64,-19 0 96,0 1-96,0-21-64,-20 20-385,-20 0-191,-20 0-353,1 0-65,-21 20-319,21 0-481,-21 20-1922,1 0-9961</inkml:trace>
  <inkml:trace contextRef="#ctx0" brushRef="#br2" timeOffset="103066.8951">14510 9319 18609,'-79'20'545,"58"-20"-1763,21 20 194,0 0-98,-20-20 546,20 19 576,20 1-160,1 1-513,-1-21 161,0 0 608,0 0 480,-20-21 97,0 21-449,0-20 128,-20 1 417,-20-1-256,-1 0-353,3 20-64,-3-20-64,-18 20-288,-1 20-1026,21 0-2593</inkml:trace>
  <inkml:trace contextRef="#ctx0" brushRef="#br2" timeOffset="103370.9123">14789 9717 10570,'18'40'384,"2"-21"-288,1 1 224,-1-20 577,19 20-96,-19-20-257,20 0-319,-1-20 159,1 0 385,-20 20 288,0-19-64,-20-1-513,-20 0-256,0 0 1,-20 0-129,1 0-64,-1 1-225,-19-2-351,39 21-673,-21-19-2371</inkml:trace>
  <inkml:trace contextRef="#ctx0" brushRef="#br2" timeOffset="103695.9311">14590 8564 15182,'-20'-59'192,"0"39"192,0 20-416,0 0 0,1 0 64,-1 20-32,20-1-96,0 1 32,0 0-320,20 0 160,-1 0 192,1-20 32,20 0 32,-20 0 64,-1 0 96,1-20 192,-20 0-95,0 20-97,-20-20-256,1 0-641,-41 20-1441,21 0-4452</inkml:trace>
  <inkml:trace contextRef="#ctx0" brushRef="#br2" timeOffset="104028.9501">13696 8822 10089,'-79'-19'481,"38"-1"-97,3 20-416,-3 20 64,21-1 416,-19 1 289,39 20-353,0-20-191,0 19-97,21-18 224,17-21 224,3 19-31,-3-19-1,3 0-31,-1-19 63,-20-2-159,-1 21-129,-19-19-32,0-1-64,-19 0-128,-1 20-32,-20-20-160,19 20-544,1 20-1539,20-20-2657</inkml:trace>
  <inkml:trace contextRef="#ctx0" brushRef="#br2" timeOffset="104351.9684">15384 9319 14189,'-20'20'-1217,"20"0"-289,20 0-31,-20-1 768,20 1 577,-1 1-128,1-21-289,0 0 641,0-21 1442,-20 1 704,20 1-321,-20-21-383,-20 0-225,20 20-256,-40-19-449,20 39-351,-19-20-354,-1 20-1184,1 20-2434</inkml:trace>
  <inkml:trace contextRef="#ctx0" brushRef="#br2" timeOffset="104922.0011">12228 9836 10570,'0'-20'320,"0"20"-160,-21-20 897,1 20 929,20 20-353,-20-20-832,20 20-545,-19 0-127,19 0-65,19-1-64,1 2 0,21-21-64,-3 0 96,3 0 0,-1-21 160,-21 2 96,21-1 96,-20 0 97,-20-20 63,0 1-159,-20 19-225,0 0-128,-19 20-160,-1 0-897,-19 20-1217,18 19-4485</inkml:trace>
  <inkml:trace contextRef="#ctx0" brushRef="#br2" timeOffset="105189.0163">12148 10293 15919,'-40'79'-1346,"40"-58"-1665,0-2 1122,0 21 1472,0-40 1090,20 20 544,0-20-640,-1 0-97,21-20 33,-19 20 287,-1-20-191,-20 0-193,18-20 97,-36 21 159,18-1 1,-41 0-257,1 0-255,1 20-258,-1 0-191,1 0-1313,19 20-3812</inkml:trace>
  <inkml:trace contextRef="#ctx0" brushRef="#br2" timeOffset="105484.0334">12922 10094 15182,'0'-20'2050,"-20"1"-2403,0 19 161,1 0 128,-21 19 192,20 1-64,20 1-128,0-2-96,0 1-320,20 0 63,0-20 257,19 0-256,1 0-385,-20 0 96,19-20 321,-19 0 384,0 1 96,-20-2 288,0 1 449,-20 1-288,0 19-513,1-20-481,-21 20-736,0 0-1153,21 0-7848</inkml:trace>
  <inkml:trace contextRef="#ctx0" brushRef="#br2" timeOffset="105859.0547">12762 10750 15342,'0'20'-641,"0"-20"-1152,-18-20 1729,-2 0 736,20 20 481,-21-19-512,1 19-129,0-20-255,-19 20-33,19 0-32,0 0 0,0 20-160,1-1-32,-1-19-32,20 20 32,0 0 0,20 0 0,-1 0 32,21-20 32,1 0 32,-3-20 97,3 20 127,-21-20-32,-2 0 65,3 0-193,-21 1-64,-21-1 0,21-1-192,-18 2 0,-23-1-641,21 20-1569,20 0-4068</inkml:trace>
  <inkml:trace contextRef="#ctx0" brushRef="#br2" timeOffset="106141.0709">13736 10790 6758,'20'0'448,"0"-20"-608,-1 0 0,21-19 320,-20 19 1057,1-20 481,-21 20-513,0-19 417,0 18-97,-41 1-1217,1 1-864,1 19-2147,-21 0-8231</inkml:trace>
  <inkml:trace contextRef="#ctx0" brushRef="#br2" timeOffset="106494.0911">12187 10691 12716,'-79'0'960,"39"0"-863,1 0 383,19 20 897,0-1-256,0 1-704,20 0-353,0 0-192,20 0-64,0-20 224,0 0 128,19 0 0,-19 0-128,0 0 32,-20-20-128,20 20 32,-20-20-128,0 0-257,-20 20-1216,20-20-2051</inkml:trace>
  <inkml:trace contextRef="#ctx0" brushRef="#br2" timeOffset="106797.1085">13240 10511 6245,'-20'-19'8296,"-21"19"-8456,3 0 192,-3 0 769,21 0 1025,2 0-930,-3 0-799,21 0-161,0 0-65,0 19 97,21-19-128,17 0 64,-17 0 0,19-19 32,-22 19 128,23-20-64,-41 20 32,20-20 32,-20 20-32,-20-20-32,0 20-448,-1 0-1890,3 20-4709</inkml:trace>
  <inkml:trace contextRef="#ctx0" brushRef="#br2" timeOffset="107115.1267">13398 10949 8456,'0'20'896,"0"-1"-415,0-19 512,20 21 480,-20-21-256,20 0-832,1 19-321,-21-19-64,18 0-32,2 0 160,-20-19 448,20 19 225,-20-21 160,-20 2-224,0-1-65,2 0-31,-23 0-449,1 0-448,1-20-769,-21 40-1954,1-19-11242</inkml:trace>
  <inkml:trace contextRef="#ctx0" brushRef="#br2" timeOffset="107590.1538">12228 9359 11915,'-61'0'704,"42"0"225,-1 20-801,0-20 97,0 19 415,20-19-31,0 20-321,0-20-192,0 0 64,20 0 97,0 0 95,0 0-64,19 0-64,-19-20 161,1 1 223,-1-1 65,-20 0-128,-20 0-417,-1 0-160,1 0-32,-19 20-1250,19 0-1632,-20 40-8169</inkml:trace>
  <inkml:trace contextRef="#ctx0" brushRef="#br2" timeOffset="108983.2333">3512 11863 14061,'20'-40'128,"-20"40"96,20 0-352,-20 20 576,0 0 449,0 19-416,0 1-321,0 20-192,-20 0 96,20-1-32,0 1 0,20-21 0,0 1 160,0-20-96,-1 0 96,21-1-31,0-19-33,-1 0-96,1 0-353,1 0-511,-3-19-994,3 19-1825,-21-20-6471</inkml:trace>
  <inkml:trace contextRef="#ctx0" brushRef="#br2" timeOffset="109112.2407">3671 12161 13612,'20'-20'161,"-1"0"-962,1 20-1057,20-20-512,-19 0 960,-1 1-5572</inkml:trace>
  <inkml:trace contextRef="#ctx0" brushRef="#br2" timeOffset="109235.2477">3710 11961 11691,'-19'0'2754,"19"-19"-2562,0 19-352,19-19 352,1 19-160,0-21-1153,0 21-5221</inkml:trace>
  <inkml:trace contextRef="#ctx0" brushRef="#br2" timeOffset="109424.2587">4346 12240 17840,'-21'0'96,"21"0"-832,-18 0 800,18 0-192,0 0-1346,0 0-5060</inkml:trace>
  <inkml:trace contextRef="#ctx0" brushRef="#br2" timeOffset="109819.2813">4564 12121 14830,'-40'0'704,"1"0"-319,-1 0-33,20 20-160,-19 0-64,19 0-128,20 19-224,20 1-385,0-20-63,-1 0 95,21-20 1,-20 0 255,19 0 161,21 0 192,-19-40 289,-3 20 543,-17 0 33,-1 0-64,-20 1-353,-20 19-383,20 0-97,0 0-161,0 39 225,0 1 33,20-20-65,0 19 0,-20 2 0,18-22 0,-18 1-64,21 19 96,-21 2 320,0-2 321,0-18-161,-21-2-191,3 1-129,-2 0-224,-21-20-769,21 0-736,-18 0-2467</inkml:trace>
  <inkml:trace contextRef="#ctx0" brushRef="#br2" timeOffset="109942.2884">4922 12300 16303,'19'0'32,"-19"0"-1217,0 0-2435</inkml:trace>
  <inkml:trace contextRef="#ctx0" brushRef="#br2" timeOffset="110541.3224">6014 11942 10762,'0'0'1313,"0"19"-1185,0 2 865,20 19-256,-20 0-129,19 19-191,-19-19-257,0-1 32,0 1 288,0-20 33,20-20-33,-20 0 33,0 0-1,20-20-287,-20-20-129,0 21-96,0-21 96,0 0-128,0 20 0,20-19-96,0 19-33,-20 20 33,19 0 0,1 0 128,-20 20 64,20 0 160,-20 19 1,0 1-97,0 0-96,0-1 0,0 1-224,0-20-225,0 0-319,0-1-1026,0-19-2018,20 0-6469</inkml:trace>
  <inkml:trace contextRef="#ctx0" brushRef="#br2" timeOffset="110692.3313">6391 12042 13196,'0'-20'1858,"0"20"-1570,20 0 289,0 0 319,19 0-95,-19 0-609,20 0-384,-20 0-673,19 0-1377,-19 0-3331</inkml:trace>
  <inkml:trace contextRef="#ctx0" brushRef="#br2" timeOffset="110815.3383">6510 12121 4163,'-20'40'9610,"20"-40"-9578,20 0 384,0 0 353,19 0 31,1-20-671,0 20-994,-21-20-3011</inkml:trace>
  <inkml:trace contextRef="#ctx0" brushRef="#br2" timeOffset="111102.3547">6787 11803 15310,'41'0'609,"-3"-20"-161,3 20 513,-1 0-160,-1 20-545,1 0-320,0 0 32,-21 20-32,-19 0-128,0 19 128,-19-19 31,-1 19 130,0-19 191,20-20 449,-20 0-97,20 0-255,20-1-1,0 1 32,19-20-256,1 0-31,19 0-354,-18-20-736,-1 20-736,-1 0-3268</inkml:trace>
  <inkml:trace contextRef="#ctx0" brushRef="#br2" timeOffset="114640.5571">11294 11207 10954,'-20'0'801,"0"0"-417,20 0-224,-19 0 353,-1 20 63,0 20-320,20-20-224,0 19 33,20-19-33,0 20 128,19-20 224,1 20 64,19-21-63,2 2-225,-2-2-64,40-19-96,-20 21-32,20-21-128,0 19 128,21 1 0,-1-20-96,1 0 0,18 0-97,1 20-31,-20-20 32,19 20-224,-18-20 63,-1 20 353,-20 0 192,1-1-32,-1 21-96,-20-20 32,-19 0-96,-1 0 0,-18-1 32,-3 21-64,3-20 0,-21 20-64,0-21 32,-20 21 64,20-21 0,-20-19 64,0 21 0,0-21 481,0 0 351,0-21-671,0 2-33,0 0-32,19-21-96,1 20-32,0 0-32,0 0 32,19 0 96,21 20-96,-1-20 0,20 20-96,21 0 96,-1-19 0,0 19 32,0 0 0,2 0 96,-2 0 64,0 0 32,19 0-160,2 19-31,-1-19-1,21 20-32,-21-20 32,19 20 0,-19 0 0,-19-20 480,19 20 193,-20-20-1,-20 0-415,20 0-33,-20-20-64,-18 20-128,-22-20 0,-19 20-352,0-20-801,-20 20-1794,-20-20-4964</inkml:trace>
  <inkml:trace contextRef="#ctx0" brushRef="#br2" timeOffset="119869.8561">13179 12062 4420,'0'0'3459,"0"0"-2146,0 0 609,0 0-1025,0 0 32,0 39 160,0 1-353,21 0-287,-21-1-33,0 1-224,0 0-31,0-1 223,0-18-128,0-21 0,0 19 65,0-19 95,0 0-128,0-19-95,0-2-97,0-18-96,0 19-96,20-20 96,0 20-193,0-19 33,-1 19 32,1 20 96,0 0 0,0 0 96,0 20 128,-1-1-31,-19 21-33,0 0-128,0-1 32,0 2-96,20-22-193,-20 21-223,0-21-257,0 2-320,20-1-736,-20-20-2083,0 0-5573</inkml:trace>
  <inkml:trace contextRef="#ctx0" brushRef="#br2" timeOffset="120056.8667">13497 12339 7334,'0'0'6919,"20"0"-6439,-20 0 577,21 0-352,17 0-224,-18 0-129,21 0-224,-1 0-96,-1 0-96,-19 0-448,0 0-578,-20 0-831,0 0-1410,0 0-2275</inkml:trace>
  <inkml:trace contextRef="#ctx0" brushRef="#br2" timeOffset="120207.8755">13677 12240 3010,'0'0'6727,"0"20"-6599,0 0 641,0 0 608,0 19-480,0-18-609,-20 18-224,20 0-416,0-18-929,0-1-1378,20 0-1089</inkml:trace>
  <inkml:trace contextRef="#ctx0" brushRef="#br2" timeOffset="120402.8867">13855 12200 13773,'21'0'352,"-21"20"32,0 20 1154,0-20-321,0 19-480,0 2-193,-21-2-352,21 0-224,21-18-192,-21-1-641,18 0-704,-18-1-3044</inkml:trace>
  <inkml:trace contextRef="#ctx0" brushRef="#br2" timeOffset="120828.9108">14410 12300 13837,'0'0'1217,"0"0"-1089,0 0 801,0 19 128,21 22-224,-1-22-385,0 1-224,19 19-96,-19-18-256,0-21-192,0 20-449,0 0-576,-1-20-1378,1 0-2626</inkml:trace>
  <inkml:trace contextRef="#ctx0" brushRef="#br2" timeOffset="120986.9201">14629 12339 8456,'-39'21'3299,"19"-2"-2659,0 1 513,-20 19 0,21-18-640,19 19-481,-20-21-320,20-19-897,0 21-1826,0-2-6182</inkml:trace>
  <inkml:trace contextRef="#ctx0" brushRef="#br2" timeOffset="121476.9479">14868 12399 9577,'0'-20'993,"20"20"64,-20 0 512,0 0-384,19 20-448,-19 19-161,0-18-159,0-1-33,0 19-224,0-39-32,0 21-128,0-2 161,0 1 95,0-20 96,0 0-352,-19 0-32,19-39 32,19 18 32,-19-18-64,20-2-96,0 2-160,20 19 160,-21 1 64,1 19-33,0 19 161,0-19-31,-20 20 63,20 19-32,-20-18-64,0-1 0,0 0-160,0-1-353,0 21-448,0-20-608,0 0-2115</inkml:trace>
  <inkml:trace contextRef="#ctx0" brushRef="#br2" timeOffset="121657.9584">15186 12438 14125,'18'0'544,"-18"0"-672,20 0 833,0 0-96,21 0-257,-21 21-288,19-21-128,-19 0-96,0-21-481,0 21-1057,-1 0-2401</inkml:trace>
  <inkml:trace contextRef="#ctx0" brushRef="#br2" timeOffset="121837.9686">15364 12319 13773,'-20'41'320,"20"-2"64,0 0 1666,-20-18-705,20 19-640,0-21-673,0 21-160,0-20-417,0 20-512,20-1-864,-20-19-1891</inkml:trace>
  <inkml:trace contextRef="#ctx0" brushRef="#br2" timeOffset="122120.9847">15761 12339 14445,'0'40'609,"-20"-20"-417,20 0 1313,0-1-287,0 22-514,0-21-512,0-1 321,0 21-545,0-20-353,0 20-992,0-1-1057,0 1-3652</inkml:trace>
  <inkml:trace contextRef="#ctx0" brushRef="#br2" timeOffset="122768.0219">13080 12042 12940,'-39'-20'512,"19"20"129,0 20-769,0 0 320,1 19 449,-1 1 608,0 19-545,20 21-191,0 0-321,20-21-160,0 1-192,-1-21-833,21 1-769,1 0-928,18 0-994,20-1-4259</inkml:trace>
  <inkml:trace contextRef="#ctx0" brushRef="#br2" timeOffset="123130.0425">14153 12200 11242,'-40'-19'929,"20"-1"-673,20 20 257,20 20 191,-20-1 385,40 21-448,-20 0-32,19-1-1,-19 2-159,20 18-225,-21-19-32,-19 0-160,20 0 0,-20-1-96,0 1-256,-20-1-225,1 1-448,-1 0-897,0-1-3170</inkml:trace>
  <inkml:trace contextRef="#ctx0" brushRef="#br2" timeOffset="123671.0736">14848 12161 12235,'-21'0'1954,"21"0"-1378,0 20-159,-20-1-129,2 21 64,-2 0 1,20 19 159,0-19-31,0 19-257,0-18-192,0-2-160,0 1-417,20 20-512,-20-21-672,18 1-385,23 0-993,-1-1-5093</inkml:trace>
  <inkml:trace contextRef="#ctx0" brushRef="#br2" timeOffset="123975.091">15860 12220 11466,'0'0'737,"0"0"-833,20 20 1954,19 0-193,-19 0-608,20 19-256,-19 2-160,-3 18-1,22-19 1,-40 0-225,21 0-352,-21-21-160,0 21-608,0 19-1635,0-19-4387</inkml:trace>
  <inkml:trace contextRef="#ctx0" brushRef="#br2" timeOffset="126431.2314">10638 10889 9384,'-79'40'1314,"41"0"-385,-23 0 384,22-1-160,-21 1-352,20-20-353,1 20-256,-1-20-64,19 0 65,3-1-65,-2 1-64,-1-20-256,21 20-705,0-20-353,0 0-1024,0 0-1826</inkml:trace>
  <inkml:trace contextRef="#ctx0" brushRef="#br2" timeOffset="126718.2477">10381 10770 13901,'20'0'192,"19"0"-128,-19 0 64,41 0 0,-2 0 417,-1 0 127,3 0-319,18-20-1,-20 20 192,1 0-95,-21 20-257,-19 0-192,0 0 0,-20 19 64,-20 1 64,20 0 96,-20 0-224,1 0 0,-1-1-224,0 1-1281,0 0-4709</inkml:trace>
  <inkml:trace contextRef="#ctx0" brushRef="#br2" timeOffset="127267.2793">8257 11942 9352,'0'0'4036,"20"0"-3139,-1 19 160,21-19-352,0 21-321,-1-21 257,2 0-193,17 0-32,-17-21-255,-2 21-129,1-19-192,-20 19-129,0 0-479,0 0-706,-20 0-1248,-20 0-1795</inkml:trace>
  <inkml:trace contextRef="#ctx0" brushRef="#br2" timeOffset="127612.2988">8257 12022 13004,'0'20'64,"0"0"-32,20-1 160,-1 1-32,-19 20-32,20 19 0,0 1 33,-20 19 479,20-19 257,-20 0-32,0 20-257,0-21-255,0 40-65,-20 0 32,20 0-63,-20 1-129,20 0-64,-20-21-64,20 0 256,0-19-128,0-1 160,20-38-95,-20 18 127,20-18 0,0-2-192,0 1 33,-1 0-161,21 0-97,1-20-255,-3 20-64,23-20-385,-22 0-320,1 0-1410,0 0-3554</inkml:trace>
  <inkml:trace contextRef="#ctx0" brushRef="#br2" timeOffset="128218.3337">8952 12101 10794,'-41'0'897,"23"-20"-193,-2 20-287,-1 0 383,1 0 129,-18 0-160,17 0-353,1 20 193,-20 20-65,21-20-287,19 19-161,0 1-64,0 0-64,19-20 0,21 19 0,1-39 32,-23 21 32,22-21 64,1 0 32,18 0-96,0-21 128,1 1-96,-21-19 160,-19 19-159,-20-20 95,-20 20-32,1-19 0,-21 19 96,0 0-128,-19 0-64,18 20-96,3 0-448,17 0-1122,1 20-3170</inkml:trace>
  <inkml:trace contextRef="#ctx0" brushRef="#br2" timeOffset="128853.37">9587 12618 8263,'0'0'3364,"0"0"-2980,0 0 609,0 0 288,0 0-64,0 0 64,0 20-128,0-1-224,0 1-128,20 20-288,-20 0-161,0-1-128,0 2-64,0-2-64,0-20-64,0 2-32,0-1-384,0 0-481,0-20-480,0 20-865,0-20-2595</inkml:trace>
  <inkml:trace contextRef="#ctx0" brushRef="#br2" timeOffset="129344.3981">10221 13174 13708,'0'0'833,"0"0"-384,0 20 608,0 0-32,0 0-385,0 19-31,0 1-257,0 0-256,0 20-64,0-20-32,-18 19-224,18-39-897,0 20-1441,0-20-3748</inkml:trace>
  <inkml:trace contextRef="#ctx0" brushRef="#br2" timeOffset="130209.4474">10539 12042 7431,'-18'20'3651,"-3"-20"-3010,1 0 287,20 0 610,0 0 128,0 0-962,0 0-512,20 0 225,1 0-33,-3 19-64,23-19 1,-21 0-33,18 20-256,-17-20 96,19 20 0,-20-20 193,-1 20-321,1-20 64,0 20 64,-20-20-96,0 20 96,0-1-128,0 1 32,0 20-256,0-20 416,0 19-128,0 2-128,0-2 64,0 0-96,0 2 96,0-2-32,0 21 64,-20 19 0,20-19-64,0 19 96,-20-19 64,20 20-224,-19-21 160,19 1-128,0 19 64,-20-19-64,20 19-32,0 1-32,0-20 0,0-1 63,0 1 65,0-20 0,20-1 97,-20-19-129,19 20 32,-19-20 64,20 0 0,-20-1 32,0 1 96,0-20-128,0 21-32,0-21 32,0 19-32,-20-19 0,20 0 64,0 0 128,0 0-31,-19 0 63,19 0 0,-20 0 289,20 0-161,0 0-96,-20 0-64,0 0 97,-1-19-193,3 19-160,-2-21 0,-21 21-513,21 0-1056,-19-20-1122,19 20-5669</inkml:trace>
  <inkml:trace contextRef="#ctx0" brushRef="#br2" timeOffset="130864.485">9626 12042 9480,'-19'-20'1826,"-1"20"-513,20 0-127,-20 0-610,0 20-288,0 0-224,1-1-96,19 21 32,0 0-32,0-20 32,19 19-128,1-19-32,20 0 64,-1 0 160,1-20 32,1 0 449,-23-20 95,23 0 129,-21 20 0,0-40-65,-20 21 1,-20-1-32,0 0-97,-1 0-31,1 0-353,-18 0-224,17 20-609,1 0-480,0 20-1153,40-20-2915</inkml:trace>
  <inkml:trace contextRef="#ctx0" brushRef="#br2" timeOffset="131210.5046">10183 12181 1,'-21'0'9864,"1"0"-9672,20-20 224,0 20 1538,-20 0-480,20 0-930,0 20-288,0-1 417,0 1 0,0 0-513,0 0-64,20 20-96,21-21-32,-21 1 0,19 1 64,1-21 64,-1-21 64,1 1 289,0 1 191,-40-21 33,20 20 96,-20-20-193,-20 21 65,0-1-65,-20 0-287,1 0-450,-1 0-511,-1 20-962,3 20-1409,17 0-8456</inkml:trace>
  <inkml:trace contextRef="#ctx0" brushRef="#br2" timeOffset="131737.535">8972 12657 4836,'-40'0'5894,"1"0"-6471,19 20-31,-21 0 832,21 0 1153,-19 0-96,19 0-576,20 19-385,0-18-160,20 18 289,1-39 288,17 20 95,3-1 161,-3-19-64,23-19-256,-41-1-225,19 20-31,-19-19 31,-20-1-160,0-1-224,0 1-224,-20 1-480,0 19-514,-19 0-960,19 0-3267</inkml:trace>
  <inkml:trace contextRef="#ctx0" brushRef="#br2" timeOffset="132148.5583">8832 13353 15470,'-38'0'513,"38"0"-770,-21 0-319,1-20 159,0 20 225,0 20 128,20-20-64,0 19 128,0 2 0,0-1 32,20-1-64,20 2 64,-19-2 96,17 1 128,3-20 193,-3 0 159,-17-20 65,-1 20 224,0-19-64,0-2 0,-20-18-257,0 18-160,-20-18-480,0 19-224,0-20-352,-1 20-289,-17 20-993,17 0-3011</inkml:trace>
  <inkml:trace contextRef="#ctx0" brushRef="#br2" timeOffset="132595.5839">9508 13413 11242,'0'0'1377,"0"0"-1184,-20 0 896,20 0-321,0 0-575,-20 0-290,20 19-383,0 2 128,0-2-1,-20 21-287,20-20 63,20 20-63,0-20-33,0 19 225,-1-39 480,1 0 576,0 0 289,20 0 320,-21-20 481,1 1-257,0-21-320,-20 20-352,0-20-257,0 1-448,-20 18-416,0 2-577,-19-1-256,19-1-1121,0 21-4132</inkml:trace>
  <inkml:trace contextRef="#ctx0" brushRef="#br2" timeOffset="133100.6129">10122 12757 4868,'0'0'3107,"0"0"-1281,0 0 576,-18 0-672,18 0-641,-21 0-545,21 0-223,-20 19-129,0 1-160,0 1-32,1 18 0,19-19 0,0 20 0,0-20 32,39 0 32,-19 0 0,21-20-32,17 0 64,-17 0 0,-2 0 0,1-20 449,-20 0 159,-1 0 257,-19-1 0,-19 2-352,-1-1-289,-41 1-512,2-1 288,1 20-1345,-3 0-1794,2 20-13259</inkml:trace>
  <inkml:trace contextRef="#ctx0" brushRef="#br2" timeOffset="136291.7955">10897 8286 11498,'-20'0'1121,"20"0"65,0 0-129,-20 0-225,20 0 65,0 0-352,20 0-417,-20 0 64,20 0-32,19 0-96,1 20 64,1-40 65,18 20-161,20-20 64,1 0-32,20 20 64,-1-20-96,0-20-64,0 21 32,19 19-32,1-20 32,1 0 0,-1 20 32,21-20-64,-2 20 32,21 0 32,-21 0-32,2-20 32,18 20-32,-18 0-224,18-20 416,1 20-160,-1-20-32,22 20 32,19 0 64,-21-19-64,21 19 128,19-20 128,-19 20 65,19-21-97,-19 21-96,19 0-32,-19-19-96,18 19 64,1 0-96,-19-20 97,19 0-97,-19 20 32,19-20 96,-19 20-192,-21-20 160,-38 0-64,-21 20-64,-20 0-64,-40-19-385,-39 19-576,-20 0-1633,-20 0-4325</inkml:trace>
  <inkml:trace contextRef="#ctx0" brushRef="#br2" timeOffset="143513.2085">5279 8425 11146,'-20'20'577,"20"-20"-1,0 0-127,20 0 415,39 19 386,1-19-290,40 21-575,-1-21-193,20 20-96,0-20 64,19 19 97,22-19-33,-2 0-160,-18 0 32,18 0-32,-39 0 32,-19 0-96,-42 0-352,-17 0-1698,-21 0-4196</inkml:trace>
  <inkml:trace contextRef="#ctx0" brushRef="#br2" timeOffset="148180.4755">1031 10293 1409,'0'0'544,"0"0"-63,0 0 1216,0 0 706,-20 0 287,20 0-544,-20 0-608,0 0-129,1-20 0,19 20-159,-20 0-161,0 0-481,-1 0-159,21 0-353,0 0 128,0 20 64,0-20 129,41 0-33,-21 20-160,39-20-32,0 20 1,21-20 255,-1 0-160,0 0-32,21 0 33,19 0-97,0 0 0,19 0-32,2-20-64,0 20 193,-21-20-289,-20 20 0,-20 0 160,-40 0-160,-19 0-64,0 0 32,-20-20-32,0 20-129,-20 0-671,0 0-33,1 0 288,-21-20-352,20 20-608,0-19-1154,-19-1-3459</inkml:trace>
  <inkml:trace contextRef="#ctx0" brushRef="#br2" timeOffset="148534.4955">1944 10015 12427,'-60'0'769,"41"0"-609,-1 0 1153,20 0 385,0 0-801,0 0 224,20 0-320,19 0 31,21 0-95,40 20-288,-1 0-225,39-1 224,-19-19-192,0 20-63,-39-20-33,-20 21-256,-21-21 32,-19 19-32,-20 1 96,0-20 160,-20 39 160,-19-18-128,-21 18-96,1 21 96,-20-20-224,18 19 0,2-19 64,-1 19-96,21 1 96,19-20-128,-21 0-160,23 0-449,18 19-896,-20-19-1122,20 0-5220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30:29.17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8217 2762 8968,'-20'0'1249,"20"0"-512,0 0 256,0 0 64,0 0 224,0 0-128,0-20-608,0 20-385,20 0-32,-20 0 64,20 0 32,0 0-32,19 0-95,1 0-1,0 0-32,-1 0-32,22 0 0,-2 0 0,0 0-32,21 0-32,-41 0 32,21 0-64,-1 0-64,-18 0-97,-3 0-159,-17-21 64,-1 21-1,0 0 97,-20-19-96,0 19-321,0-20-1569,-20 20-3299</inkml:trace>
  <inkml:trace contextRef="#ctx0" brushRef="#br0" timeOffset="469.0267">8535 2464 5861,'0'-20'801,"0"20"-833,-21 20 64,1-1 0,-18 1 224,17 0 128,-38 0-255,19 0-226,-19 19-319,19-19 352,-19 1 128,19-2 128,20 1 289,-19 0 255,39-1-63,0 2 64,0 19 64,39-21-193,1 0-159,-1 2-225,21-1-609,-1 0-928,1 0-897,-21 0-1602</inkml:trace>
  <inkml:trace contextRef="#ctx0" brushRef="#br0" timeOffset="27650.5816">4961 5384 3331,'-20'0'1793,"20"0"-319,0 0-417,0 0 352,0 0 257,0 0-257,0 0-608,0 0-289,0 0-95,20 0 127,0 0 1,0 0-129,-20 0-64,39 0-95,-19 0 31,21 0 32,-3-19-128,23 19 33,-2 0-65,20-20-96,1 20-32,0 0-32,-1 0 0,0-19 0,20 19 32,0-20-64,0 20 32,21 0-32,-1-21 32,-20 21 32,1 0-64,19 0 0,-40 0 64,20 0 0,-20 0-32,20 0-32,1 0 32,0 0 32,0-19-32,-21 19 32,0-20 0,0 20-32,-39 0-32,-1 0 0,-19 0 0,-20 0-128,0 0-289,0 0-255,0 0-834,-20 20-1729</inkml:trace>
  <inkml:trace contextRef="#ctx0" brushRef="#br0" timeOffset="29792.7041">6192 5405 10826,'0'-21'640,"-20"21"289,20 0-769,0 21 1,0-1 223,0 0 224,0 19 1,0 1-128,0 20 63,0-21 161,40 22-257,-20-3-192,19 3-31,22-22-33,-2 1 0,1-20 0,19-1-96,-20 1-32,1-20 96,-1 0-192,0 0-256,-39 0-513,21-20-800,-41 1-3908</inkml:trace>
  <inkml:trace contextRef="#ctx0" brushRef="#br0" timeOffset="30361.7366">7146 5861 6534,'0'-39'2946,"0"39"-2721,0 0 415,20 0 225,-2 20 544,2 20 65,1-1-609,19 1-481,-22 20-32,3-21-63,19 1-65,-20 0 0,-20-20 32,19-1 33,-19-19 191,0 0 449,0-19-609,0-1-288,0-20 64,0 0-64,0 1-32,0-1-224,0 20 32,0 0 32,20 20-32,-20 0 64,20 0 31,0 20 194,0 20-97,-20-20 64,19 19-64,1-19 0,0 20-193,-20-20-639,20 19-706,1-18-1281,-3-21-2722</inkml:trace>
  <inkml:trace contextRef="#ctx0" brushRef="#br0" timeOffset="30607.7507">7680 5981 13196,'0'0'577,"0"0"-642,21 20 226,-21 0-65,20 19 32,0-19-64,19 0-256,1-20-161,0 20 257,-20-20 192,19-20 545,-19 0 64,0 0 288,-20 0 32,0-19-289,-20 19-223,-20 0-353,21 0 0,-21 0-352,0 20-225,20 0-768,1 20-1313,-1-20-2178</inkml:trace>
  <inkml:trace contextRef="#ctx0" brushRef="#br0" timeOffset="30931.7691">8059 5941 10537,'20'40'289,"-2"-20"-161,-18 0 32,0-1 353,0-19 127,0 20 97,21 0-257,-21-20 1,0 0 480,0 0 256,0 0-577,0-20-383,0 0-129,0 1 64,20-1-160,-20-20-64,20 20 32,0 20 96,-20-20 160,19 20 65,1 0-65,-20 20 96,20-20-32,-20 40-95,0-20-129,0 19-96,0 1-32,20-20-353,-20 0-383,0 0-642,20 0-1761,-20-20-7174</inkml:trace>
  <inkml:trace contextRef="#ctx0" brushRef="#br0" timeOffset="31365.7941">8456 5961 12427,'20'0'128,"-2"0"769,-18 0-256,20 0 128,1 0 95,-21 0-671,20 0-322,-20 0-319,0 0-64,0 0 159,0 0-223,0 0-129,0 0 545,-20 0 384,20 0 289,0 0-193,-21 0 96,21 0 289,0 0 128,0 0-225,0 0-159,0 0-129,0 0-64,0 0 33,0 0-33,0 0-64,21 0-32,-21 0-64,0 0 64,20 0-224,-20 20 160,20-20-160,-1 0-384,1 0-609,0 0-897,0 0-1890,0 0-5573</inkml:trace>
  <inkml:trace contextRef="#ctx0" brushRef="#br0" timeOffset="31617.8084">8911 5941 12972,'0'20'32,"0"0"1281,0 20 257,0-21-802,0 1-544,0 0-159,0 0-226,0 0-223,0-20-289,0 20-800,0-40-2050,21 20-6823</inkml:trace>
  <inkml:trace contextRef="#ctx0" brushRef="#br0" timeOffset="31741.8154">8932 5783 11594,'0'-41'705,"0"41"-417,0 0 449,0-19-769,0 19-1826,0 19-2946</inkml:trace>
  <inkml:trace contextRef="#ctx0" brushRef="#br0" timeOffset="32006.8305">9031 6021 13516,'0'19'321,"0"-19"351,0 0 1058,0 0-769,20 0-545,-20-19-224,0-1-288,20 0 96,-20 20-224,0-20 32,20 0 64,-20 20 0,0 0-33,19 0 161,-19 0 97,20 20-97,-20 0 0,20 0 0,-20 19-385,0-19-640,0 0-416,0 0-961,0 0-353,0-20-2882</inkml:trace>
  <inkml:trace contextRef="#ctx0" brushRef="#br0" timeOffset="32568.8629">9290 5941 13676,'18'20'865,"-18"0"-96,0 0-160,0 0-321,20-1-192,-20 1-32,21 0-32,-21-20-96,0 20 0,20-20 96,-20 0 0,20-20-160,-20 0 32,18 0 128,-18 1 64,0-1 32,0 0 128,0 0 385,0 20 128,21 0-353,-21 0-384,0 0-96,20 0-64,-20 0 160,40 0-96,-20 0-64,-1 0-161,1 0 97,0 0 64,0 0 128,0 0-64,-20-20 64,0 20-32,-20-20-96,20 20 0,-20-19-64,0 19-1,0 19 97,1 1-64,19 0 0,0 0 160,0 0 0,19 19 32,1-19-32,0-20 32,20 20 32,-21-20 192,21 0 161,-19 0 31,-1 0 65,-20-20 31,18 20-159,-18-20-193,0 1-96,0-1-32,0 20-96,0-20 0,20 20-513,-20-20-352,0 20-768,21 0-2147,-21 0-7655</inkml:trace>
  <inkml:trace contextRef="#ctx0" brushRef="#br0" timeOffset="32713.8711">9845 5902 12203,'0'-20'160,"20"20"1922,-20 0-640,20 0-674,0 0-351,-1 0-353,1 0-96,0-21-385,0 21-672,0 0-1121,-20-19-2915</inkml:trace>
  <inkml:trace contextRef="#ctx0" brushRef="#br0" timeOffset="32872.8803">9905 5684 10057,'0'39'1922,"0"0"416,0 2 96,0-2-1056,0 1-770,19-1-480,-19 1-416,0 0-865,20-20-641,-20 19-1537,20-39-5253</inkml:trace>
  <inkml:trace contextRef="#ctx0" brushRef="#br0" timeOffset="33009.8881">10063 6001 13452,'20'20'513,"1"-20"384,-21 19-577,18-19-256,2 20-673,0-20-1761,1 0-3331</inkml:trace>
  <inkml:trace contextRef="#ctx0" brushRef="#br0" timeOffset="33116.8942">10104 5921 6502,'-21'-39'1889,"21"18"-1312,0 2 128,0-1-1410,0 20-1697</inkml:trace>
  <inkml:trace contextRef="#ctx0" brushRef="#br0" timeOffset="33499.9161">10203 5484 9929,'0'20'2018,"18"0"-257,3 20 353,-1-1-864,20 1-706,-21 20-127,1-21-193,0 2-192,-20-2-128,20 0-64,-20-18-1,0-1 225,0-20 1,0 0 223,0 0-128,20 0-288,-20-20 0,20 20-225,-1-21-95,21 21 320,-20 0 128,1 21 192,-3-1 64,-18-1 33,0 1-33,0 0 128,0 0-192,-18 0 65,-3-20 31,1 20-128,-20-20-448,21 0-801,-1-20-1089,20 20-4292</inkml:trace>
  <inkml:trace contextRef="#ctx0" brushRef="#br0" timeOffset="33882.938">10559 5544 8488,'-20'20'7911,"20"0"-8199,20-1 544,-20 21 128,0 1-159,0-2 95,21 21-160,-21-21-256,20 21-224,0-21-129,-2-19 225,3 0 128,-1 0 96,0-20 192,0-20 160,-1 20-95,1-20-97,0 0-32,-20 1-32,0-1-96,0-1-352,-20 2-321,0 19 225,1 0 287,-1 0 65,20 19 160,0 2 65,0-1 255,39 19 289,-19-19-193,20 0 0,-1 0-31,-19-20-161,20 20 0,-20-20-191,-1 0-65,1 0-417,0-20-800,-20 20-3363</inkml:trace>
  <inkml:trace contextRef="#ctx0" brushRef="#br0" timeOffset="34335.9637">11632 5285 6245,'-40'-59'97,"20"59"2273,20 0 448,-20 0-1184,20 0-609,0 40 416,-19 0-320,-1 38-480,0 2-32,-21 20 95,3-1-448,-3-20-159,21 1-65,2 0-385,-3-21-672,21-19-865,0-1-1985,0 1-5606</inkml:trace>
  <inkml:trace contextRef="#ctx0" brushRef="#br0" timeOffset="34632.9809">11810 5783 11691,'0'-21'2594,"-20"1"-2530,-20 20 256,1 0 1,-1 20-97,1 1 128,19-1-320,0-1-96,20 1-32,0-1 96,20 2 64,0-1 64,-1-1-32,21 21 0,-20-40-96,0 20 97,-1-20-33,1 20-64,-20-20 0,-20 0 320,1-20-288,-1 20 32,-20 0-96,1 0-128,19 0-897,0 20-1570,20-20-2786</inkml:trace>
  <inkml:trace contextRef="#ctx0" brushRef="#br0" timeOffset="34762.9884">11890 5921 4996,'20'0'545,"-20"20"-481,0 0 288,0 0-224,0 0-256,20 0-1185,-20-1-3330</inkml:trace>
  <inkml:trace contextRef="#ctx0" brushRef="#br0" timeOffset="34885.9952">11948 5684 9705,'-18'-41'2690,"-2"41"-3330,20 0-2756</inkml:trace>
  <inkml:trace contextRef="#ctx0" brushRef="#br0" timeOffset="35100.0074">12088 5941 5445,'0'20'897,"0"-20"2818,0-20-2178,0 0-1088,20 20-449,-20-19-32,0-1-545,0-1-416,20 21 353,-20 0 480,0 0 192,0 21 160,0-1-96,20-1-320,-20 1-2275</inkml:trace>
  <inkml:trace contextRef="#ctx0" brushRef="#br0" timeOffset="35484.0294">12406 5902 1505,'20'-41'9385,"-20"22"-9481,-20 19 672,0 0-640,0 0 160,-19 19 737,19 2-128,-1-1-577,21-1-96,0 21-32,0-20 96,21 0 160,-1-20 353,0 0 95,19 0-31,-19 0-64,0-20-97,0 0-95,-20 0-129,0 0-288,0 1-160,0 19-545,0 0-480,0 19 256,-20 21 160,40 20 289,-20-1 448,0 1 64,19 0 128,-19-21 192,0 21 641,20-21 96,-20-18 193,-20-1 95,20-20 128,-19 0-288,-21 0-416,20-20-545,-19-1-352,-1 2-736,19-21-674,1 0-608,2 1-2915</inkml:trace>
  <inkml:trace contextRef="#ctx0" brushRef="#br0" timeOffset="35794.0472">12545 5803 15790,'39'39'609,"-19"-20"-449,0 2 449,-20 18-225,21-19 385,-21 20-289,0-20-416,0 0-64,0-20-256,18 19 64,-18-19 160,20-19-224,-20-1 96,20 0-1,-20-20 257,0 20-160,0 1 193,0-1 383,0 20-96,0 0-448,0 20 225,0-20-1,0 19-64,21 21-192,-1-20 0,-2 0-96,3 0-289,-1-1-159,-20-19-257,20 0-673,-20 0-1120,20 0-2019</inkml:trace>
  <inkml:trace contextRef="#ctx0" brushRef="#br0" timeOffset="36003.0593">12823 5445 15214,'20'39'160,"0"1"673,-20 20 512,19-21-256,-19 22-224,0-3-577,20 3-192,-20-3-192,20-17-352,-20-2-161,0 1-512,20-20-1025,-20 0-2082,20-1-5669</inkml:trace>
  <inkml:trace contextRef="#ctx0" brushRef="#br0" timeOffset="36472.0861">13080 5861 15598,'0'0'321,"0"0"-418,0 0 418,0 0-321,-18 0-96,18 21 96,-21-1-160,21 19-481,0-19 257,0 0 191,0 0-287,21-20-353,-3 20 64,2-20 481,1-20 288,-1 20 0,0-20 64,-20 0 96,0 0-32,0 0-95,0 1-66,0 19 33,0 0-96,0 0 0,0 19 0,18 1-96,-18-20-64,21 20-129,-1 0-63,0 0 192,0-20 96,-1 0 288,1 0 608,0 0 161,0-20 256,-20 0 32,0 20-384,0-20-512,0 0-193,-20 20 96,20 0 64,0-19-32,20 19-224,0 0 32,-1 0 0,21 0-32,1 0 32,-3 0-128,3 0-224,-21-20-193,-2 20-415,2 0-1090,-20 0-2787</inkml:trace>
  <inkml:trace contextRef="#ctx0" brushRef="#br0" timeOffset="48157.7545">15919 4908 11370,'20'-20'1025,"-20"20"-192,0 0-577,20 20-192,0 0 161,1 20 95,17 19-32,-18 21-288,1-21 32,-21 21 0,20 0 32,-20-1-64,0-20-64,0-19 128,0-20-32,-20 0 289,20-20 928,0 0-481,-21-40-575,1 0-97,0 1-64,20-21 0,-18-20 0,-3 2-417,21 18-736,0-20-128,0 20 641,21 21 351,-3-1-191,2 20 640,21 20-352,-1 0 32,-1 20 224,1 0 192,-20 0-64,-1 19 33,-19-19-1,0 0 385,0 0 255,-19 0-255,-1-20-353,-20 20-192,1-1-224,19 2-640,-21-21-1090,41 0-1826,0 0-6629</inkml:trace>
  <inkml:trace contextRef="#ctx0" brushRef="#br0" timeOffset="48323.7638">16376 4968 15246,'20'0'192,"-20"19"-224,0-19 64,0 20 64,0 0-32,0 0-32,0 0-96,21 0-640,-21 0-1154,0-20-801,18 0-1216</inkml:trace>
  <inkml:trace contextRef="#ctx0" brushRef="#br0" timeOffset="48444.7707">16417 4749 13548,'-21'0'128,"21"-20"-256,0 20-1185,0 20-1313,21-20-1442</inkml:trace>
  <inkml:trace contextRef="#ctx0" brushRef="#br0" timeOffset="48705.7857">16615 4987 10057,'0'60'32,"0"-40"128,0-20 128,0 20 289,0-20 1601,0 0-32,19 0-1505,-19-20-513,0 0-32,20-20-96,0 20-32,-20 1-64,20-21-160,0 20 704,-20 20-352,19 0 0,-19 0-160,0 0-96,0 20 32,0 0-224,0 19-770,0-19-992,0 0-1153,0 0-961</inkml:trace>
  <inkml:trace contextRef="#ctx0" brushRef="#br0" timeOffset="48943.7993">16872 4928 7366,'0'0'4869,"0"0"-4837,21 20 417,-21 0 223,0-1-384,20 1-288,0 20 97,-2-20 31,3-20 32,-1 20 64,0-20 705,0 0 256,-1 0-320,-19-20-225,20 0-223,-20-20-193,0 20-256,0-19-609,0 19-704,0 0-1890,0 0-9897</inkml:trace>
  <inkml:trace contextRef="#ctx0" brushRef="#br0" timeOffset="58017.3184">16000 5861 3171,'18'0'960,"-18"0"-127,0 0-288,0 0 448,0 0-161,0 0-255,20 0-417,-20 0-192,0 0-192,0 0-449,0 0-544,0 0-256,0 0 608,0 21 1025,0-21-32,-20 0 289,20 0 127,-18 0 385,18 0 32,0 0-32,0 0-193,0 0 33,0 0-160,0 0 95,0 0-95,18 0-64,2 0-193,0 0-160,21 0-128,-3 0 0,23 0-64,18 0 0,0 0 0,20-21 0,21 21 0,-1-19 64,0-1 0,1 20 193,18-19-33,-39-1-32,0 20-192,-38 0-737,-23 0-2946</inkml:trace>
  <inkml:trace contextRef="#ctx0" brushRef="#br0" timeOffset="99625.6983">19175 4987 5925,'0'-19'2563,"0"19"-802,0 0 545,0-20-576,0 20-193,20 20-896,-20-20 448,20 39-608,0-19-129,0 40-128,-1-21-160,-19 21 32,0-20-64,20 0-160,-20 0-160,0-20-193,0-1-159,0-19-705,20 0-769,-20-19-4805</inkml:trace>
  <inkml:trace contextRef="#ctx0" brushRef="#br0" timeOffset="99783.7071">19116 4829 14894,'0'-21'128,"20"21"-288,-20 0 128,0-19 32,20 19-32,-1 0-641,1 0-2979</inkml:trace>
  <inkml:trace contextRef="#ctx0" brushRef="#br0" timeOffset="100107.7259">19314 5147 7559,'40'60'224,"-40"-41"32,19 1 737,1-20 416,-20 0 866,20 0-578,-20 0-1152,21-20-321,-21 1-160,0-2 0,20-18-32,-20-1-32,0 20-128,0-20 160,0 20 96,20 20 320,-20 0-223,18 0-65,-18 0 128,21 20 0,-1 0-192,0 20-63,0 0 31,-1-21-257,-19 22-127,20-22-353,0 1-352,-20 0-576,0-1-1090,0-19-2241</inkml:trace>
  <inkml:trace contextRef="#ctx0" brushRef="#br0" timeOffset="100404.7427">19711 5047 14349,'20'20'96,"0"20"-128,-20-21 64,20 2-32,-1 18 32,1-18 0,0-2-32,1 1-32,-21 0 64,20-1 32,-20-19 128,18 0 161,-18-19 127,20-1-31,-20 0-1,0-20-224,0 1-64,0-1-160,0 0 0,0 20 0,0 0-128,0 20-544,0 0-2948,0 0-5252</inkml:trace>
  <inkml:trace contextRef="#ctx0" brushRef="#br0" timeOffset="101369.7979">19393 5166 4644,'0'0'705,"0"0"-225,0-19 545,0 19 320,0 0-31,0-21-193,0 21-385,0-19-127,0 19 320,0 0 128,0-20-128,0 20-193,0 0-63,0 0-161,0 0-127,0 0-193,0 0 32,0 0-256,0 0 64,0 20 32,0-1 96,0 2-31,0 18 63,0-18-192,20 18 128,-20-19-96,0 20-32,21-20 160,-21-20-128,0 19-64,0-19 32,0 0-96,0 0-224,0 0-321,0 0-1249,0 0-4708</inkml:trace>
  <inkml:trace contextRef="#ctx0" brushRef="#br0" timeOffset="102300.8513">19215 5584 3171,'0'0'1697,"-20"0"289,20 0 128,-20 0-256,20 0-385,0 0-288,-19 0-384,19 0-64,19 0-129,-19 0 33,20 0-129,20 0-223,19 0-1,1 0 64,20 0-31,19 0-129,20 0 32,0 0-96,-1 0-32,2 0 0,-21 0 0,-20-20-256,-19 20-576,-19 0-65,-23 0-961,3 0-3555</inkml:trace>
  <inkml:trace contextRef="#ctx0" brushRef="#br0" timeOffset="110368.3125">8316 2820 4131,'-20'-19'1794,"1"19"-385,19 0-800,-20-19 320,0 19 32,0 0-128,0-20 256,20 20-128,-19 0 96,-1 0-193,0 0-319,0 0-97,20 0 1,0 0-33,0 0-224,0 0-96,0 0 97,20 0 287,20 20-96,19-20-384,0 0 417,21 0-353,20 0-64,-21 0-32,20 0 64,0 0 32,-20 0-64,21 0 0,-21 0-64,1 0-32,-41 0-64,1-20 64,-20 20-161,-20 0 1,0 0-385,-40 0-832,20 0-673,-19 0-448,-1 20-3556</inkml:trace>
  <inkml:trace contextRef="#ctx0" brushRef="#br0" timeOffset="110823.3387">8634 2444 9513,'20'-20'544,"-20"20"577,0 0-192,0 0-577,0 0 33,-20 20-161,0 0-128,-19-1-64,-1 1 64,-19 20 64,-2-20 32,2 19 257,-20-19 159,19 20 1,1-20-97,19 0-223,1-1-1,19 2-32,20-1-128,0 0 161,0-1 95,38 0 96,3 2-127,-1-1-65,19 20-192,0-20 0,1-1-32,19 21-32,-38-20 0,18 0 32,-19 19 65,-1-19-161,1 0 64,-20-20 0,-20 21-96,20-21-353,-20 19-320,-20-19-1345,0 20-4804</inkml:trace>
  <inkml:trace contextRef="#ctx0" brushRef="#br0" timeOffset="118972.8049">19751 5861 64,'-20'0'2402,"20"0"-416,0 0 128,0 0-289,0 0-159,0 0 0,0 0-225,0 0-224,0 0-160,-20 0-96,20 0-160,0 0-193,0 0-255,0 0-161,0 0-128,20 0-32,-20 21 96,20-21-32,0 20 0,-1-1-64,1 21 128,21-20 1,-21 0 31,18 19-128,3-19-96,-2 0 32,-19 0 96,20-20-128,-20 20 64,-1-20-32,-19 0-96,0 0-96,0 0-321,0-20-896,0 20-2082,-19-20-7304</inkml:trace>
  <inkml:trace contextRef="#ctx0" brushRef="#br0" timeOffset="119370.8277">19691 6080 7847,'-19'20'416,"19"-20"801,0 0 897,0 0-64,0 0-608,0 0-545,0 0-513,0-20-128,19 0 0,-19 20-63,0-20 31,0-19-128,0 19-32,0 0 0,0-20-32,0 21 32,0-1 353,0-1-321,20 21-96,-20-19-64,0 19 32,20 0 0,0 0-33,0 0 65,-1 0 0,21 19-96,1-19-768,-3 21-930,3-21-3139</inkml:trace>
  <inkml:trace contextRef="#ctx0" brushRef="#br0" timeOffset="156217.9352">2222 7968 2370,'-21'19'384,"3"-19"289,18 0 992,0 0 353,-20 21-288,20-21-641,0 0-352,0 0-97,20 0 97,-20 0-161,0 0-159,18 0-129,-18 0 32,21 0-63,-1 0 31,0 0-32,0 0 161,-1 0-129,21-21-32,0 21-128,-1 0-64,22 0-32,-3 0 0,1 0 0,2-19-32,-2 19 32,20 0-32,-19 0 0,-1 0 0,22 0 0,-2 0 0,20 0 32,0 0-32,1 0 64,-1 0-64,0 0 33,0 0-33,-20 0 0,0 0 32,2 19-64,-2-19-1,0 0 33,-20 0-64,1 0-64,-21 0-32,22 0 0,-41 0-128,19 0-769,-39 0-1538,0 0-8615</inkml:trace>
  <inkml:trace contextRef="#ctx0" brushRef="#br0" timeOffset="161588.2424">6172 11386 3395,'0'0'1153,"0"0"64,0 0 352,0 0 706,0 0-193,0 0-577,0 0-384,0 0-128,0 0-224,0 0-161,0 0-31,0 0-161,0 0 257,0 0-161,0 0-191,0 0-65,0 0-32,0 0-288,0 0 64,0 0-64,0 0 64,0 0-96,0 20 128,20-20 32,-20 19-128,0-19 96,0 21-96,20-2 128,-20-19-96,0 21 192,0-2-256,20 2 96,-20-21-32,21 19 64,-21 1-32,18-20 0,2 20-32,0 0 32,21-20 32,-2 20-32,-19-20 0,20 20 96,-1-20-160,1 0 0,-1 19 96,1-19-32,19 0 0,-19 20-32,1-20-64,18 0-32,-19 20 192,19-20-96,0 0-32,21 0 160,-1 20-64,0-20-64,21 0 32,-21 0 96,20 0-128,0 0 96,0 0-192,21 0 64,-21-20 96,20 20-96,1-20 64,-1 20 0,0-20 0,-1 20 0,2-19 0,-21-1 32,20 20-160,1-20 224,-21 20-288,0 0 288,0 0-192,-20 0 160,0 0-64,2 0-64,-22 0 96,1 0-64,-1 0 0,-18 0-65,18 20 65,-19-20 64,-21 20-128,21-20 96,-20 0-32,0 19-32,-1 1 96,1-20-64,-20 20 32,20 0-32,-20 0 0,0 0 32,0-1 0,0 1 0,0 20-32,0-20 32,-20 0 0,20-1-64,0-19 96,0 21 0,-20-21-32,20 0 0,0 0 128,0 0-128,0 0 0,0-21-32,0 2 32,0-1 0,0 0 32,20-20 64,-20 20-128,20 1 0,-20-1 128,20 20-224,-20-20 128,20 20-32,-1 0-32,-19-20 64,20 20 0,0 0-32,0 0 32,1 0-32,-3 20 0,22-20 32,-19 0-32,17 20 64,-17-20 0,19 20 0,-1-20-32,1 0 32,0 19-64,-1-19 32,21 20 96,-21-20-160,22 0 192,-23 20-160,23-20 128,-2 20-32,-19-20 65,19 20-129,1-20 96,-1 20-64,0-20 64,22 19-128,-22-19 0,1 21 64,19-21 0,-20 19 32,2-19 32,18 19-32,-20-19 64,1 21-96,19-21 32,-20 20-32,20-20-32,-18 0 64,18 20-128,0-20 385,1 20-514,-21 0 289,20-20-32,1 19-31,0-19-1,-1 0 32,-20 0-64,20 20 0,-18-20 32,18 0 128,0 20-320,-19-20 256,19 0-96,0 0 32,-18 0 0,18 0-32,0 0 0,0 0 64,0 0-96,-18 0 32,18 0 64,-19-20-96,-1 20 128,0 0-128,1 0 0,-1 0 96,2-20-64,-22 20-64,21 0 160,-1 0-128,0 0 32,1 0-64,-21 0 160,22 0-128,-23 0 64,23 0-64,-21 0 32,-1 0 32,1 0-32,-1 0 128,1 0-128,-20-19-32,0 19 160,19 0-32,-39 0 225,20-20-161,1 20 320,-21-20-384,20 20 481,-2-20-609,-18 20 480,20-20-352,1-1 32,-1 21 65,-20-19-225,20 19 64,-1-19 0,1 19 64,0-21-32,0 21 64,-20-19 96,20-1 32,-20 0 65,19 0-65,-19 0-128,0 0-96,0-19-64,0 19 64,-19 0-480,-1 0-385,20 0-705,-40 1-1376,20 19-3044</inkml:trace>
  <inkml:trace contextRef="#ctx0" brushRef="#br0" timeOffset="164950.4345">10282 11446 1057,'0'0'7014,"0"0"-6341,-20 0 192,20 0-513,0 0 160,0 0 449,-20 0-192,20 19-449,20-19 97,-20 0 159,0 0-223,0 21-193,20-21 0,-20 19-128,0 2 32,20-21 0,-20 19-32,19-19 32,1 20-64,0 0 64,0-20-32,20 20 96,-1-20-96,1 0-32,-1 20 0,22-20-32,-2 20-64,1-20 64,-1 19 32,20-19 0,0 20 32,-18-20-32,18 0 64,-20 0-64,21 20-96,-21-20-128,20 0-160,-18 0 320,-2 0 128,20 20-128,1-20 64,-21 20 64,20-20-32,0 20 64,20-20 64,-18 19-32,-2 1 96,20 0 65,1 0-129,-1-20-96,0 20-32,0-20 0,0 0-32,21 0 0,-21 0 0,20 0 32,1 0-32,-21 0 0,19 0 0,-19 0-32,20 0 32,-19 0 32,-1 0-64,0 0 64,0 0-32,-18 0 0,18 0 0,-20 0 0,0 20-32,0-20-64,-18 0 32,-2 0 64,-19 0 0,19 0 0,-19 0 32,-1 0 0,1 0-32,1 19 0,-3-19-32,-17 0 64,-1 0-32,0 0 64,-20 0 320,0 0 321,0-19 64,0-1-193,0 20-192,0-20-95,-20 0-33,20 0-96,0 0-128,0 1 64,20-1-64,-20-20-64,19 20-192,-19 20 0,20-20 0,-20 1-385,20 19-1249,-20-20-4452</inkml:trace>
  <inkml:trace contextRef="#ctx0" brushRef="#br0" timeOffset="166865.5442">8932 12399 10986,'0'20'192,"0"-20"481,0 19 1345,20 2-641,-20-1-256,0 0-320,20 20-449,-20-1-224,0-19-32,0 20 0,20-1-384,-20-19 352,0 0-608,0 0-449,0-20-705,0 0-832,0 0-2467</inkml:trace>
  <inkml:trace contextRef="#ctx0" brushRef="#br0" timeOffset="166981.5506">8893 12319 6374,'-20'-99'6085,"20"79"-5828,0 1-674,20-1-1088,-20 20-3748</inkml:trace>
  <inkml:trace contextRef="#ctx0" brushRef="#br0" timeOffset="167283.5681">9110 12578 10537,'20'60'1250,"-20"-41"-994,20 1 128,-20-20 321,0-20-289,0 1-352,20-1-32,-20 0 0,20-20 0,-20 0-32,19 1-32,-19 19 801,0-1 160,20 2-513,-20 19-127,0 0-129,20 40-128,-20-20 0,0 19 0,20-18-96,-20 18-224,21 1-353,-3-1-512,2 1-1442,1-20-3971</inkml:trace>
  <inkml:trace contextRef="#ctx0" brushRef="#br0" timeOffset="167563.5839">9468 12479 13805,'0'20'-193,"0"-20"-287,0 19 480,0 2 128,0 18 320,20-19-63,0 0-193,-20 0 288,19-1 289,1-19-96,0 20-65,0-20 33,-20-20-64,20 20 63,-20-39 1,0 19-321,0-20-256,0 0-128,0 21-352,-20-21-481,20 19-448,0 2-1186,0-1-3234</inkml:trace>
  <inkml:trace contextRef="#ctx0" brushRef="#br0" timeOffset="167997.6089">9707 12518 11466,'0'40'385,"0"-20"-609,18 0 191,-18-20 546,20 0 1121,-20 20-610,21-20-287,-1 0 64,-20-20-96,20 20-289,-20-20-320,0 0-128,0 1-288,0-2-97,-20 21-31,0-19 256,-1 19 128,1 0-128,20 19-225,-18 2 97,18-2 160,0 1-33,18 20-95,-18-20-256,41-1 319,-21 21 129,0-40 160,-1 20 513,1-20 352,0 0 0,0 0-321,-20 0-255,0-20 31,0 0 0,0 0-31,0 1-257,20-21 64,-20 20 192,19 0 97,1 20-225,0-19-160,20-2-128,-21 21-160,1 0-545,20 0-544,-19 0-1474,-21 0-4580</inkml:trace>
  <inkml:trace contextRef="#ctx0" brushRef="#br0" timeOffset="169576.6993">10221 12518 8456,'-18'21'3683,"18"-21"-2850,0 0 224,0 0-128,0-21-161,18 21-287,-18 0-321,21 21-128,-1-21-32,0 0-192,19 0-577,-19 0-800,20 0-1154,-20 0-2242</inkml:trace>
  <inkml:trace contextRef="#ctx0" brushRef="#br0" timeOffset="169793.7117">10361 12280 10954,'0'20'737,"0"19"95,0-18 674,-20 18-161,20 0-416,0 2-481,0-2-384,0 21-288,0 0-545,0-1-159,0-19-290,20-1-319,0-19-1922,20-20-5157</inkml:trace>
  <inkml:trace contextRef="#ctx0" brushRef="#br0" timeOffset="169952.7208">10559 12618 9352,'0'-20'3620,"0"40"-3524,0-20 352,0 20-191,0-1-225,21 21-801,-21-20-1441,20 0-737,0 0 128,-20-20 801,18 0-800</inkml:trace>
  <inkml:trace contextRef="#ctx0" brushRef="#br0" timeOffset="170066.7273">10679 12697 3971,'-41'-59'2595,"41"39"-65,-18-20 449,-2 20-1281,0 1-577,-1-2-705,21 21-384,0 0-705,0-19-1889,0 19-4965</inkml:trace>
  <inkml:trace contextRef="#ctx0" brushRef="#br0" timeOffset="170455.7496">10719 12220 5285,'0'40'1601,"0"-20"-1505,19 39 929,-19-19 513,20 0 63,-20 0-704,20 0-769,-20 0 0,20 19 609,0-39 128,-1 19 256,1-19-353,-20-20-191,20 0-321,-20 0-192,20-20-160,0 20-448,-20-19-97,39-1 193,-19 0 191,1 20 225,17 0 32,-18 20 129,1 0 95,-21-1 96,0 1 449,0 0 96,-21 0-289,1 0 225,-18 0-513,17-1-224,-19-19-288,21 20-641,-1-20 161,0 0-1058,20-20-1537,0 1-5702</inkml:trace>
  <inkml:trace contextRef="#ctx0" brushRef="#br0" timeOffset="170853.7723">11096 12260 13196,'0'0'929,"0"0"-961,0 20 288,-20 19 321,20 21 159,0-20-447,0 0 63,0 0 32,20 19-192,-20-19-159,39 19 31,-19-19-64,20 0-97,0-20 97,-1-1 33,1 1 31,-1 1 32,-19-21 0,21-21 0,-21 1 96,-2 1 0,-18-1-160,21 0 0,-21-20-96,-21 1-32,21-1-64,-38 20 64,17 0 0,1 20 64,-18 0 128,17 20 96,1 20 96,20-1 257,0-19 95,20 20-223,1 0-193,17-21-128,3 1-352,18 1 384,1-21-416,-21 20-481,21-20-640,-21 0-2531</inkml:trace>
  <inkml:trace contextRef="#ctx0" brushRef="#br0" timeOffset="171042.7831">12128 12737 20179,'0'20'-2435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1:41.92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23126 3079 11562,'19'-20'545,"1"20"96,0-19 736,-20 19-320,0 0-513,0 0-95,-20 19-321,0 1-32,-19 0 32,-21 20 160,1 20 129,19 0-33,-39-1 33,20 1-225,-2-1-96,22-19 64,-21 19-64,40-18 32,-19-2-96,19-19-32,0-1-32,0 22-224,1-41-385,19 19-512,-20 1-961,0-20-993,20 20-2498</inkml:trace>
  <inkml:trace contextRef="#ctx0" brushRef="#br0" timeOffset="317.018">22371 3417 4900,'21'-19'1442,"-21"19"-674,0 0 1,0 0 832,0 19-31,0 1 31,0 20-511,-21 0-418,-19 20-191,21-21 95,-21 21-224,20-1 33,20-19 63,0 0-63,20-1 31,20 1 64,-1-20-95,22 0-129,-2-20-64,0 0-96,21 0-224,-1-20-224,-20 20-993,2-20-3428</inkml:trace>
  <inkml:trace contextRef="#ctx0" brushRef="#br0" timeOffset="4406.252">14252 3099 10057,'0'-20'288,"0"0"513,20 20 576,-20 0-159,0 0-65,0 0-609,0 0-416,0 20 289,0 21 287,0-2-159,-20 1-257,20 20 32,0-1-191,-20 1 31,20-21-64,0 21 0,0-1-64,0-18-224,0-2-161,0-19-383,0-1-610,0 2-1761,0-1-4708</inkml:trace>
  <inkml:trace contextRef="#ctx0" brushRef="#br0" timeOffset="4710.2694">14074 3536 11210,'19'0'-64,"-19"20"-32,0-20 288,0 21 833,20 18 513,-20 0-481,0 2-481,20-22-416,-20 21-64,20-20 65,0 0 287,-1-20 225,1 0 191,20 0-127,-20-20-256,19 0-225,22-20-128,-23 21-128,3-22-96,-1 2-705,-21 0-1954,1 18-11626</inkml:trace>
  <inkml:trace contextRef="#ctx0" brushRef="#br0" timeOffset="11077.6336">4862 2106 4163,'0'0'-64,"0"0"-160,0 0 512,0 0 673,0 0 385,0 20 63,0-20-384,0 0 128,-20 20-192,20 0-288,0-20-161,0 19-192,-19 1-192,19 0-63,0 0 31,-20 21 32,20-22 32,-20 0-160,20 21 96,-41-19-64,23 18 32,-2 1-32,-21-21 32,21 21-64,-18 0 96,17-1-64,-19 2-32,1-2 96,19 0 33,-20 2-97,20-2 32,-19 1-32,19 0-32,0 0 0,-1-1 0,3 1 0,-2-20 32,0 19-32,-1-19 32,1 21-32,2-22 32,-3 20-32,1 2 0,0-1-32,0-21 0,1 21 32,-1 0 0,20-20 0,-20 19 32,0-19-32,20 0 32,-20 20-32,1-20 0,19-1 0,-20 1 0,20 1 0,-20-2 64,20 1-64,-20 0 0,20 20-64,-20-20 192,20-1-128,0-19 32,-19 20-32,19 0 32,-20 0 32,20 0 0,0-20-64,-20 20 0,20 0 32,0-1-32,-21 2 32,21-21-32,0 19-32,0 1 0,-20 0 64,20 0 32,0 0 0,0-20-32,0 20 0,-18-1 32,18 1 32,0-20-32,0 21-32,0-21-32,0 19 33,0-19 31,0 20 32,0 0-96,0-20 32,-20 19 32,20 2-64,0-21 128,0 19 0,0-19 0,0 20-32,0 0 0,0-20 0,0 20-64,0-20 32,0 0 1,0 20 31,0 0 32,20-20 64,-20 19-32,0-19-32,0 21-64,18-21-32,-18 0 0,0 19 32,0-19-64,20 21 96,-20-21-63,0 0 63,21 0-32,-21 19 32,0-19-64,20 0 0,-20 0 0,20 0-64,-1 20 64,-19-20-32,20 0 0,0 0 0,-20 0 0,20 0 0,-20 0 32,20 0-32,-20 0 32,19 0 0,-19 0-32,0 0 0,0 0 0,20 0 0,-20 0 32,0 0-32,20 0 32,-20 0-32,0 0 32,0 0-32,20 0 64,-20 0-64,20 0 64,-20 0-32,19-20 0,-19 20 32,20 0-64,-20 0 0,20 0 0,0-19 0,-20 19-64,21 0 224,-3 0-128,-18 0-32,20 0-32,1 0 64,-1 0-32,0-21 0,-2 21 32,-18 0-32,21 0 0,19 0 64,-20 0-128,-1 0 96,1-19-64,0 19 32,0 0 32,0 0 0,-1 0-32,1 0 33,0 0-33,0-21 96,1 21-96,-1 0 64,-2 0-64,2 0 0,1 0 32,-1 0-32,0-19 64,-2 19 0,3 0 64,19 0-96,-20 0 128,-1 0-160,21 0 128,-20 0-96,19 0 0,-19 19 64,20-19-128,-19 0 32,-3 0 32,2 0-64,0 0 64,1 0-64,-1 21 96,-2-21-128,3 0 96,-1 19 32,0-19-128,0 0 193,-1 21-290,21-21 193,-20 0-32,0 0 32,-1 0-96,1 19-32,0-19 128,20 0-64,-19 0-32,-3 20 32,-18-20 32,20 0 0,1 20 32,-1-20-96,0 20 0,-2-20 32,3 20 64,-1-20-128,0 20 0,0-20 96,-1 19-32,1 1-32,0-20 96,0 20-32,0-20-64,-1 20 32,1 0 64,0 0-96,0-20-32,0 19 64,-1 2 64,-19-2-64,20-19 32,0 20 64,-20 0-64,21-1-32,-21 2 64,20-1-32,-20-1 0,18-19 0,-18 21 0,0-2 96,0 2-192,20-1 96,-20-1 0,0-19-64,-20 20 160,20 0-128,0 0 32,0 0 96,-18 0-192,18-1 192,0-19-256,0 20 128,0 0 96,0-20-160,0 20 160,0-20-32,0 0 0,0 20-96,0-20 64,0 0 0,-20 20-32,20-20 128,0 0-96,0 20 0,-21-20 0,21 19 64,0-19-64,-20 21 0,20-21 32,0 19-32,-20-19 32,20 0-32,0 20 32,-19-20 0,19 0-32,-20 21 0,0-21 0,20 0-64,-20 0 32,20 0 32,-20 19-32,1-19 64,-1 0-96,20 20 192,-20-20-256,0 0 192,0 0-64,20 0 0,-19 20 0,-1-20-96,0 0 128,0 0-32,-1 0-32,21 0 0,-18 0 192,-2 0-192,20-20 128,-20 20-224,20 0 160,-21-20 32,21 20-64,-20-19 0,2-2 32,-3 21-32,1-20 32,0 1 0,20 19-32,-20-21 96,0 21-160,1-19 192,-1-1-96,20 20 0,-20-20-64,0 0 96,20 20-160,-20-20 128,20 0 0,0 0-96,-19 20 64,19-19-64,0 19 256,-20-20-128,20 20-32,0-20-64,-20 20 32,20-20-32,0 0 64,-20 20-288,20-20 512,-21 1-288,21 19 64,0-20-32,0-1-64,-18 21 160,18-19-128,0 19-32,-20 0 192,20-21-96,0 21-64,-21-19 32,21 19 64,-20-20-64,0 20 0,20-21 32,-18 2-64,-3 19 64,1-20 0,20 0 0,-20 1-64,0 19 257,1-21-257,-21 2 160,20 19 0,0-20-64,1 20-96,-1 0 128,0-20-64,0 20-32,-19 0-32,19-20 64,0 20-32,-1 0-32,-17 0 64,18-20-32,-21 20 0,21 0 0,-19 0 0,19 0 0,-20 0-32,20 0 32,1 0 32,-21 0-160,20 0 160,-1 20-32,3-20-192,-2 20 32,0-20-65,-1 0 97,21 20 0,-20-20 64,20 20 32,0-1 0,-18 2 0,18-2 32,0 1 32,0 0-64,0 20-32,0-20 128,0-1-64,0 21 0,0-19-32,0-1 32,18-1-32,-18 1 0,0 0 64,20 20-32,-20-20-64,0-1 64,0 21 0,21-20 0,-21 0 0,0 0 0,20 19 0,-20-18 0,20 18 0,-2-18-32,-18 18-32,21-19 64,-1 20 0,0-20 64,0 19-64,-1 1 32,1-20 32,0 19-64,0-19 96,19 20 0,-19 0-32,20-1 32,1 21 64,-3-20 1,3-1-129,-3 2 64,23-2-256,-22 0-129,1-18-191,19-21-1186,-39 0-4644</inkml:trace>
  <inkml:trace contextRef="#ctx0" brushRef="#br0" timeOffset="15722.8991">4862 5941 928,'0'0'1218,"0"0"-1058,0 0 288,0 0-31,0 0 159,0 0 193,0 0-257,20 0-320,-20 0 129,0 0 255,0 0-95,0 0-97,0 0-128,0 0-128,0 0-95,0 0 159,0 0 160,20 0-32,-20 0 97,20 0-225,-1 0-160,-19 0 96,20 0 0,-20 0 32,20 0 97,-20 0 191,20 0-64,-20 0-63,21 0 31,-3 0-192,2 0-160,0 0 32,1 0-32,17 0 0,-17 0 0,-1 0 0,0 0 0,0-20 32,-1 20 32,1 0-64,0 0 32,0 0 0,0 20-32,-1-20 0,1 0 64,0 0 0,0 0 129,0 0-1,1 20 0,-3-20-96,23 0 96,-21 0-64,0 0-64,-2 0 129,3 0 159,-1 0 32,0 0-159,0 0-33,-1 0 32,-19 0-128,20 0 0,0 0-96,-20 0 32,20 0 32,0 0-64,-1 0-32,1 0 64,0 0-32,0 0 0,0 0 0,19 0 0,-19-20-32,1 20 32,-1 0 0,-2-20 0,2 20 0,1 0 0,-1 0 0,0 0 0,-1-19 0,1 19 0,0 0-32,0 0 64,-20 0-64,20 0-32,-1-20-64,1 20 96,0 0 32,0 0 0,0-21 0,1 21 0,-3 0-96,-18-19 64,20 19 32,0 0 0,-20-20 0,21 20 0,-21 0 32,20 0-32,-2-19 0,-18 19 0,21 0 0,-21-20 0,20 20 0,-20-21 32,20 21 0,-20 0-32,20 0 32,-20-20-32,19 20 32,-19 0-32,0 0-32,20-19 32,-20 19 0,20 0 0,-20 0 0,20-20 0,-20 20 0,0 0 0,20 0 32,-20-19-32,0 19 0,0 0 32,0 0 0,19 0 0,-19-21 0,0 21-32,0-20 32,20 20-32,-20-20 64,0 20-32,0-20-32,0 20-32,20-19 64,-20-1-32,0 0 64,0 0-64,0 0 0,0 0 128,0 0-96,0 1 32,0-21-64,0 19 33,-20-18-33,20 20 0,0-1 32,0-20-32,0 20 32,0 0 64,-20 1 0,20-2 32,0 1-64,0 1 32,-19-2-32,19 2 0,0-1 32,0-20 64,0 20-31,-20 0 63,20 0-128,0 1 0,0-1-128,0 0 448,0 0-672,0 0 576,0 0-288,-20 1 0,20-1 96,0 20-64,0-21 96,-20 2-64,20 19 65,0-21-97,0 2-32,-20 19 0,20-20 0,0-1 0,0 21 0,-19-19-32,19 19 0,0-20-1,0 0 33,0 20-64,0-19 32,0 19 0,0-21 0,0 21 32,0-19-32,0-1 32,0 0 0,0 0 0,0 20-32,0-20 32,0 0 0,0 20-32,19-19 0,-19-1 32,0 20-32,0-20 32,20 0 0,-20 20 0,0-20-32,20 20 0,-20-20 32,0 20 0,20-19 0,-20 19 0,0 0-32,20-21 0,-20 21 0,19 0 32,-19 0-32,20 0-32,-20-19 64,20 19 0,-20 0 0,20 0 0,0 0 0,-1 0 0,-19 0-32,20 0 32,0 0-32,-20-21 0,20 21 32,1 0-32,-3 0 0,-18 21 0,20-21 0,1 0-64,-1 0 96,0 0-64,-2 19 64,3-19 0,-1 0 0,0 0 0,0 21-32,-1-21 32,1 0 32,0 19-64,0-19-129,0 0 1,-20 0-64,20 20 128,-1-20 32,1 20 32,-20-20 64,20 0-32,1 20 32,-1-20 0,-2 0-32,2 20 0,-20-20 0,21 0-32,-1 0 0,-20 20 0,20-20 32,-20 0 96,18 19-128,-18-19 64,21 20-32,-1-20 96,0 20-128,-20-20 32,20 0 0,-20 20 32,19 0-64,-19-20 32,0 20 0,20-20 0,-20 19 32,20 2 0,-20-2 32,0 1-32,20-20 0,-20 20-32,0-1 0,20 2 32,-20-21-64,0 20 32,19-1-32,-19 2 32,0-2 0,20-19-32,-20 21 64,0-1-32,0-1 0,20 1 0,-20 0 32,0 0 0,0 0 0,0 0 160,0-1-288,0 1 160,20 0-64,-20 0 0,0 0 32,0 0 0,0-20-64,0 20 0,0-20 64,0 19 129,0-19-97,-20 0 32,20 21-64,-20-21-32,0 0-32,20 0-96,-19 19-1,-1-19 33,0 0-96,20 0 0,-20 0 64,0 0-32,-19 0-321,19 0 1,0 0 95,-19 0-31,19 0 320,0 0 0,-1 0-64,1 0 32,2 0 96,-2 0 32,-1 0 32,1 0 128,-19 0 96,39 0 128,-20 0 33,0 0-225,20 0-160,-20 0-96,0 0 64,20 20 0,-20-20 0,1 0 0,19 0 32,-20 0 32,0 21 96,20-21 32,-20 0-96,20 19-96,-21-19 0,21 20 0,-18-20 32,18 0-32,0 20 0,0-20 33,-20 19 31,20-19 64,0 0-64,0 21 32,0-21-32,0 20-64,0-1 96,0-19-64,0 20 32,0-20-32,0 19 0,0 2 32,0-21-64,0 20 0,0-20 0,0 20 0,0-20 0,0 19 32,0-19 0,0 20 0,0 0 64,0-20-64,0 0 32,0 20-31,0-20-1,0 20 0,0-20 0,0 20 64,0-20-64,0 20 0,20-20 96,-20 19-64,0-19 96,0 20-32,0-20 32,0 20-32,0 0 1,18-20-33,-18 21-32,0-2 32,0 1 0,0-20-64,21 19 32,-21 1-64,0-20 96,0 21-32,20-21-32,-20 20 32,20-1-32,-20-19-64,0 20 32,20-20-64,-20 19 96,0-19-128,19 0 0,-19 21 0,0-21-32,20 0 32,-20 0 0,20 20 0,-20-20 64,20 0-33,0 19 65,-20-19-160,20 0 32,-1 0 96,1 0-32,0 0-160,1 0-64,-1 0-65,-2 0-95,23-19 31,-21 19-31,0-20 320,-2 20 64,23 0 32,-21-21 64,0 21 128,-1-19-64,1 19 0,0 0 64,0-20-96,0 20-32,-1-19-64,1 19 32,0-20 32,-20 20-32,20-21 32,1 21 33,-21-20 127,18 20 128,-18-19-64,20-1-224,0 1-32,1-2-32,-1 1-96,-20 0 0,18 0 32,3 1-32,-1-1 128,0 20 32,-20-20 32,20 0 32,-20 20-64,0-20-32,19 0 32,1 20 0,-20-20-64,20 1 32,0-1 32,-20-21-32,20 22 32,-20-1-32,20 1 0,-20-22 0,19 22 0,-19-1 0,0 0 32,20 1 0,-20-2 0,20 1 0,0 1 64,-20-21-32,21 20 65,-3 0-33,-18-20-64,20 0-32,1 1-32,-1-1-129,18 0 418,-17 1-129,19-1 96,19 0 192,-19-1 161,19 2-33,1-21 1,20 21 64,-22-21 127,22 1-159,0-1-33,-1 0-351,20 1-65,-19-1-64,19-20-32,0 41-192,0-21 96,-20 21-385,2-1-256,-22 20-255,1 0-1283,-41 0-7654</inkml:trace>
  <inkml:trace contextRef="#ctx0" brushRef="#br0" timeOffset="30521.7458">952 10810 14189,'-40'20'-32,"19"-20"-64,1 0 576,20 0 801,0 0-512,0 0-384,0 0-289,0 0 128,0 0-32,20 0-64,1 0 0,-1 0-32,0 0 33,-1 0-129,21 0 192,0 19-224,-1-19 96,21 0 0,-1 0-96,-18 0-32,17 0 0,-17-19-225,18 19-95,-39 0-161,20 0-223,-21-20-257,1 20-192,-20 0-449,0 0-1857,0 0-1730</inkml:trace>
  <inkml:trace contextRef="#ctx0" brushRef="#br0" timeOffset="30838.7639">1308 10651 5765,'-20'0'1537,"20"0"-1280,0 0 159,0 0 1410,0 0-449,0 0-704,20 19-225,1-19 257,-1 21 192,0-21-129,19 20-223,1-1-1,-1-19-31,1 20 95,0-20-223,19 20-321,-18-20-32,-23 20 0,2-20 32,1 20 32,-21-20-32,-21 20 0,1-1-32,2 1 96,-3 0-64,-19 0-128,1 0-416,-1 20-1410,0-21-4644</inkml:trace>
  <inkml:trace contextRef="#ctx0" brushRef="#br0" timeOffset="37985.1725">8158 12737 6726,'0'0'3235,"0"0"-1409,0 0 640,-20 0-320,20 0-609,0 0-447,0 0-386,0 0-448,0 0 609,20 0-416,-20 0-65,20 0 64,-1 0-95,1 0-1,0 0-128,20 0-31,-1 0-1,-19 0-32,20 0-448,-1 0 544,2 0-256,-21 0 32,-2 0-32,2-20-32,1 20-128,-1 0-225,-20 0 65,20 0-225,-20 0-95,19 0-33,-19 0-288,0 0 97,0 0-610,0 0-1056,0 0-2883</inkml:trace>
  <inkml:trace contextRef="#ctx0" brushRef="#br0" timeOffset="38331.1922">8456 12539 10121,'-21'0'1121,"21"-21"160,-20 21 994,20 0-610,0 0-608,0 0-416,-20 0-33,20 0 129,0 21-64,0-2-1,-19 1-287,19 20 191,0-1-352,0 1-96,0 0-31,0-1-97,19 2 64,-19-2-64,0 0-64,20-18-257,-20 19-512,0-20-416,0-1-192,0-19-1154,0 0-2786</inkml:trace>
  <inkml:trace contextRef="#ctx0" brushRef="#br0" timeOffset="39709.2711">9984 12260 14798,'0'-20'1089,"0"0"-769,0 20 449,0-20-353,0 20-192,0 0-128,0 20-64,-20 0 64,0 20-32,0-1 65,1 2-129,-21-22 0,20 21 32,0-21-64,1 2 32,-1-1 0,0 0-193,-1-1-127,1-19-32,20 0-193,-18 0-608,18 0-1121,0-19-1762</inkml:trace>
  <inkml:trace contextRef="#ctx0" brushRef="#br0" timeOffset="40004.288">9745 11803 12716,'-20'-39'1665,"2"39"-640,18 0-256,0 19 128,0 1 224,18 20-128,2 19-545,1 0-128,19 2 97,-1 18-33,1-19 97,-1-1-225,1 21-64,0-20-96,-21-21-64,1-19 64,0 20-32,0-20-64,1 19-128,17-18-128,-18-2-160,1 1-481,-21 0-128,20-20-865,-20 0-2690</inkml:trace>
  <inkml:trace contextRef="#ctx0" brushRef="#br0" timeOffset="40697.3276">9369 12916 960,'-20'0'7111,"-1"0"-4901,1 0 513,2 0-513,-3 0-416,1 0-417,0 0-224,20 0-224,-20 20-545,20-20 161,20 0 63,0 0-255,21 20 95,18-20 1,20 0-193,20 0 256,0 0-320,0 20-95,21-20-33,-1 0-64,21 0 0,-23 0-97,-17 0-223,0 0-256,-41-20-161,0 20-96,-18 0-224,-21 0-448,-20 0 352,0 0-897,-20 20-545,-1-20-2241</inkml:trace>
  <inkml:trace contextRef="#ctx0" brushRef="#br0" timeOffset="41158.3541">9527 13174 15630,'-59'20'961,"39"-20"-320,0 0 512,20 0-577,0 0-63,20 0-97,20 20-256,-20-20-31,39 0-129,-19 20 0,19-1 0,-18 1 0,-3 1-161,-17 18 65,-1-19 96,-20 20 64,-20-20 33,-1 20 95,1-21 256,-18 1-31,-3 0-1,21 0-96,-19 0-64,39 0-320,0 0 128,0-20 1,20 0-65,-1 0-225,21 19-223,1-19-289,-3 0-640,3 0-513,-2 0-2018,1 0-6341</inkml:trace>
  <inkml:trace contextRef="#ctx0" brushRef="#br0" timeOffset="41641.3818">9964 13432 12748,'0'0'448,"0"0"289,0 0 1056,0 21-928,20 18-512,-20-19-33,0 20-224,20 0-96,-20-21 64,19 1-32,-19 0 64,20 0-32,-20-20 160,0 0 97,0 0-193,20 0-96,-20-20-64,0 0-32,0 0 160,20 1-288,-20-21-1,21 20 226,-3 0-98,2 20 97,-20 0-64,20 0 64,-20 0-64,21 20 32,-21 0 32,0 0-64,20 0 64,-20-20 33,0 19 159,18-19 32,-18 0-96,21 0-224,-21-19 224,20-1-384,-20 0-32,20 0 416,-20 0-192,20 0 32,-1 20 32,1 0 64,0 0-32,-20 0-256,20 20 576,-20 0-416,20 0 0,-20 0 96,0 0-384,0-1-289,20 1-576,-20-20-1826,0 0-8263</inkml:trace>
  <inkml:trace contextRef="#ctx0" brushRef="#br0" timeOffset="42420.4262">12366 12339 14926,'0'0'1057,"-19"0"-929,-21 0 64,-1 0 0,-18 0-64,0 0 32,-21 0-64,1 0 1,0 21-1,-21-2 0,21 1 288,-1 0-128,21-1 33,39-19 159,-19 21-160,19-1 1,0 19-321,20-18 128,20-2 32,19 21-64,21-20 0,-1 0-128,20-1 192,2 1-192,-22 0 64,-1 0 0,3 0-192,-41-20-97,0 20 33,-1-1 32,-38-19 96,-1 20 96,-20 1 192,-1-1 256,3-20 385,-3 19 160,3 1-96,17-20-545,1 19-96,20 2 33,20-21-161,1 20 0,17 0-96,23-20 0,-2 20-192,1-1-65,-1-19-223,20 0-833,-38 20-993,17-20-4036</inkml:trace>
  <inkml:trace contextRef="#ctx0" brushRef="#br0" timeOffset="43033.4612">11651 13413 11050,'-19'0'1922,"19"19"-801,0-19 96,0 0-608,0 0 159,0 21 33,19 18-224,-19-19-129,20 20 97,0 19-161,0-19-192,0 0-96,-20-1-64,0 2 32,0-2-96,0-19 160,0 20-64,-20-20 65,0-20 31,0 19-96,0-19-160,1 0-353,-1-19-255,0-1-578,0-20-1280,0 20-3940</inkml:trace>
  <inkml:trace contextRef="#ctx0" brushRef="#br0" timeOffset="43191.4703">11572 13234 12748,'40'19'1441,"-40"-19"-192,0 0 0,20 0-1024,-20 20-322,0-20-575,19 0-1250,1 0-1986,-20 21-5541</inkml:trace>
  <inkml:trace contextRef="#ctx0" brushRef="#br0" timeOffset="43559.4913">11890 13393 12587,'0'20'2082,"0"-20"-352,0 0-64,0 0-898,0 0-383,20 19-129,0-19-128,-2 0-96,3 0-32,19 0-128,-20 0-320,0 0-225,-1 21-672,1-21-897,-20 0-2019,0 0-5796</inkml:trace>
  <inkml:trace contextRef="#ctx0" brushRef="#br0" timeOffset="43718.5005">11948 13492 12203,'0'20'1826,"0"0"64,0 0-673,0-20-737,21 20-256,-1-20-160,0 0-352,20 20-897,-1-20-1377,1 0-2819</inkml:trace>
  <inkml:trace contextRef="#ctx0" brushRef="#br0" timeOffset="43919.512">12485 13432 16751,'0'21'1057,"0"-2"417,-20 1-97,20 20-961,0-20-448,-19 20-416,19-21-417,0 21-768,19-20-2275</inkml:trace>
  <inkml:trace contextRef="#ctx0" brushRef="#br0" timeOffset="45895.6249">11790 11744 10762,'0'20'1954,"0"-20"-1762,0 19 1377,0 1 129,0 0-769,0 20-513,0-1-64,0 1-95,0 0-193,0-20 32,0 0-32,0 0 160,0-20-256,0 0 352,0 0-31,0-20-97,0 0-288,0 0 352,0-1-256,20-17 32,1 17-32,-21-18-32,18 19 128,2 0-224,-20 0 64,21 20 320,-1 20 64,-20 0 129,0 20-33,20-21-192,-20 21-256,0 0 193,18 0-418,-18-20-255,21 0-673,-21 19-737,20-19-3235</inkml:trace>
  <inkml:trace contextRef="#ctx0" brushRef="#br0" timeOffset="49461.8289">13220 12598 12619,'-20'-40'385,"20"21"-449,-21-2-160,21 2 288,-18 19 64,-2-20-32,0 20-96,-1 0 0,1 0 160,-19 20 0,19 20 0,0-1-64,-19 1-64,39-1 97,-20 21-65,20-1 0,20-18-64,-1 18 0,21-19-32,19 0 0,2-1 64,-2-19 64,20-20 448,-19 0-31,-1 0-129,2-20-32,-23-19-191,3-1 159,-41 19 64,20-37-192,-40 17-224,-1-18-32,1 19-416,-18-19-321,-23 19 321,2-19 512,-1 38 32,1 2 32,0 19-128,-2 0 32,23 19 0,17 2 64,1 18 32,20 1 256,0-20-128,20 19 65,19-19-1,2 20-64,-1-20 65,19-1-161,-19 1-96,-1 1-64,21-21-417,-41 20-448,21-20-1185,-20 0-3267</inkml:trace>
  <inkml:trace contextRef="#ctx0" brushRef="#br0" timeOffset="50016.8608">13776 13095 9480,'0'0'1282,"0"0"-1,0 0 513,0 0-1186,0 0 257,0 20 128,0-20-128,19 19-193,-19 1-95,20 0-321,0 20-128,-20-1 32,0 2-63,0-2-65,0 0 32,0-18 0,0 18 160,0-18 320,-20-2-95,20-19-321,-20 20-128,1-20-352,-1-20-353,-20 1-416,20-2-865,1 2-2114,-1-22-8198</inkml:trace>
  <inkml:trace contextRef="#ctx0" brushRef="#br0" timeOffset="50140.8677">13736 12995 14285,'20'0'96,"-20"0"-256,0 0 224,0 0-1569,20 0-4741</inkml:trace>
  <inkml:trace contextRef="#ctx0" brushRef="#br0" timeOffset="50571.8925">13934 12280 12908,'-20'-40'1281,"20"40"-512,-20-20 512,20 20-64,0 0-576,0 0-545,20 0-128,0 0 0,1 0 32,-1 0 32,-2 20-64,3 0 32,-21-20 0,0 20-128,0 0 256,0-1-224,-21 1 192,3 1-128,18-2 64,0 1 0,-20-20-32,20 20-32,20-20 192,-2 19-128,-18-19 0,41 0 0,-21 21-96,0-21-737,-1 0-1473,-19 20-5638</inkml:trace>
  <inkml:trace contextRef="#ctx0" brushRef="#br0" timeOffset="54278.1045">16356 11625 9961,'-20'0'0,"20"20"64,0-20 961,0 39 448,0-19-95,20 40-65,-20-1-288,20 20-288,-20 1-225,20 19 65,-20 20-161,0 0-32,0-19 1,0 20-193,0-41-32,0 0 64,0 20 33,0 21-161,21-21 0,-21 20 0,18-39-96,-18 0-32,20-21 32,0 1-321,-20-20-63,21-1-321,-21-19-672,0 0-2018,0 0-10250</inkml:trace>
  <inkml:trace contextRef="#ctx0" brushRef="#br0" timeOffset="55401.1686">17448 12141 12203,'-39'-40'320,"19"20"-768,-21 20 0,23 0 223,-23 0 225,21 20 225,-19 0-97,19 0 160,0 0 96,0 19 225,0 1 128,1 0 31,19 19-159,0-19-225,19 19-192,1-18-31,0-21-65,0-1 0,0 21-32,19-20 96,22 0 32,-2 0 257,-19-20-1,19 0-160,-19-20 1,-1 0-33,1-19-320,-20-1 224,-1-21-160,-19 2 32,-19-20-64,-21 19-224,0 20-513,1 1-256,-1-1 512,-19 20 577,18 20 225,3 20-33,-23 0-32,41 0-32,-19 19 193,39 1-1,0 0-192,0-1 33,20-19 31,19 20-128,2-20-32,-3 0-64,23-1 64,-22-19-96,1 21-288,0-21-737,-21 0-1377,21 0-3876</inkml:trace>
  <inkml:trace contextRef="#ctx0" brushRef="#br0" timeOffset="55653.183">17905 12479 13676,'-20'20'2563,"0"-1"-2435,20 2 0,0-2 865,-19 1-480,19 0-513,0 0-353,19 19-287,-19-19-642,20 0-1857,0 0-6277</inkml:trace>
  <inkml:trace contextRef="#ctx0" brushRef="#br0" timeOffset="56425.2272">18342 12618 5669,'-20'0'9193,"20"0"-8553,0 0-512,0 20 193,-20-20 95,20 19-320,-20 1-128,20 0-96,-21 0-545,21-20-480,-18 20-1057,18 0-1826</inkml:trace>
  <inkml:trace contextRef="#ctx0" brushRef="#br0" timeOffset="56936.2566">18818 12121 11915,'-40'-20'2402,"21"40"-2242,-1 0-160,0 0 192,0 19 1,0 1-129,20 20 0,-19-21 0,19 21 96,19-21-32,-19 2-128,20-21-256,0 20-65,0-21 33,19 1 192,1 0 96,-20-20 96,19 0-64,1 0 128,1-20 385,-3-19 63,3 18-255,-21-18 191,-20-21-255,0 1-193,0 18-128,-41 2-64,21-1-193,-39 0-95,19 21 288,1-1 96,-21 20-96,21 20 96,-1-1 96,0 1 96,21 20 128,19 0-224,0-1 65,0-18 63,39 18 64,-19-19-128,20-1 0,-21 2-64,1-21-64,20 20-32,-20-20-416,19 20-833,1-20-2499,-1 0-8647</inkml:trace>
  <inkml:trace contextRef="#ctx0" brushRef="#br0" timeOffset="57203.2717">19057 12459 13837,'18'0'608,"3"0"-191,-1 0 1184,0 0-192,19 20-832,-19-20-545,20 0-64,-20 20 256,-1-20-320,-19 19 192,0 2-96,0-2 0,-19 21 96,-1-20-64,0 0 32,0-1-64,20 1 64,0 0-32,0-20-96,20 20-512,0-20-866,0 0-1568,19 0-5831</inkml:trace>
  <inkml:trace contextRef="#ctx0" brushRef="#br0" timeOffset="57370.2812">19592 12638 12716,'0'0'1249,"0"0"-929,0 19 1185,-19-19-640,-1 20-833,0 0-864,0 0-1315,20-20-2817</inkml:trace>
  <inkml:trace contextRef="#ctx0" brushRef="#br0" timeOffset="57543.2911">19851 12598 14990,'38'0'1633,"-38"20"-1953,0-20 0,20 0 320,-20 0-2467,0 0-7782</inkml:trace>
  <inkml:trace contextRef="#ctx0" brushRef="#br0" timeOffset="57673.2986">20108 12598 11050,'20'0'448,"-20"0"-1312,0 0-97,0 0-3043</inkml:trace>
  <inkml:trace contextRef="#ctx0" brushRef="#br0" timeOffset="57802.3061">20387 12638 14093,'39'0'576,"-19"0"-576,-20 0 0,0-20-2434</inkml:trace>
  <inkml:trace contextRef="#ctx0" brushRef="#br0" timeOffset="57971.3158">20685 12598 17584,'18'20'641,"-18"-20"224,20 0 1281,-20 20-1698,0-20-704,-20 19-865,2 1-897,-3-20-5125</inkml:trace>
  <inkml:trace contextRef="#ctx0" brushRef="#br0" timeOffset="58718.3585">21458 12042 9160,'-20'-20'897,"0"20"-673,-19 0-96,-1 20 385,20 19 127,-39 21-127,39-1-129,-19 1 129,39-1-97,0 1-128,0-1-63,19-18-33,1-21 64,20-1 385,-1 2-97,1-21-159,19 0-193,22 0-64,-23-21-64,1-18 96,2-2 32,-41-18 225,-1-20-65,-19 19-256,-39 1-256,-1-1-160,1 20 63,-42 1 161,22 19 160,0 20-64,-1 20 32,21 0 97,-1 19 127,20 1 0,20 0-128,20-1 64,0 1 97,19 0-225,21-21-192,-1 22-193,2-22-448,-3-19-1537,-17 20-4004</inkml:trace>
  <inkml:trace contextRef="#ctx0" brushRef="#br0" timeOffset="59043.377">21895 12459 11851,'21'40'128,"-21"-21"416,0 21 1474,0-20-640,0 0-898,0 0 161,0-20 159,0 20-159,0-20-353,0-20-96,0 20-63,0-20-1,18 0-96,2-19 0,1 18 0,-1 2 64,18-1 288,-17 20 289,-1 0-97,0 0-191,-20 20-97,20-1-128,-1 2-128,-19 18-288,20-19-993,-20 20-1185,20-21-5606</inkml:trace>
  <inkml:trace contextRef="#ctx0" brushRef="#br1" timeOffset="63511.6325">17111 13134 10986,'-20'20'769,"20"-20"127,-20 0 161,20 0-416,0 0 64,0 0-321,0 0-96,0 0-95,0 0 127,0 0 224,0 0-159,20 0-65,-20 0-96,20 0-96,19 0 1,-19-20-33,20 20 64,-1 0-64,1-19-64,19 19 0,2 0 128,-2 0 32,20 0 32,1 0 1,-1-20-129,21 20-32,-1 0 32,20 0 0,1 0-64,-3 0 32,23 20-96,-21-20 64,21 0 32,-2 19-128,1 1 96,20-20 32,0 20-96,-1 0 64,2-20-32,18 20 64,1 0-64,-1-1 64,20-19-32,1 20-32,-1-20 96,1 0-96,1 21 0,-2-21 0,1 0 0,-21 0 0,20 0-96,-19 0-64,-20 0-160,-1-21 0,-38 21-321,-21 0-480,-20 0-1249,-18 0-4004</inkml:trace>
  <inkml:trace contextRef="#ctx0" brushRef="#br1" timeOffset="66699.815">14311 8524 11883,'0'20'929,"0"-20"736,0 0-31,0 0-225,0 0-608,0 0-321,20 0-95,1-20-97,17 1-384,3-1 256,19-1 192,19-18-224,-20 0-96,40-2 1,-20-18 95,21-1-160,-1 1 128,0-21 128,0 21-160,-18-1 32,-22 0-160,1 1-224,-21 19-225,-19 20-191,0-20-417,0 21-353,-20 19-896,-20-20-2595</inkml:trace>
  <inkml:trace contextRef="#ctx0" brushRef="#br1" timeOffset="66987.8315">15105 7749 12075,'0'0'641,"0"-19"-257,20 19 577,0-20 32,21 20-225,17-20-223,3 0-385,-2 0-64,20-1 225,0 2 255,2-21-63,-2 21 31,-20-2-95,-19 1-417,-20 20 32,-20 20-128,0 1 256,-20-2-96,0 21 96,20 0-192,-20 20 32,20-21-64,0 1 32,20 0-352,-20-1-994,0 1-1729,0 0-5413</inkml:trace>
  <inkml:trace contextRef="#ctx0" brushRef="#br1" timeOffset="70979.0598">17111 13095 14125,'0'20'96,"0"-20"-32,0 0 288,0 0 417,0 0-256,20 19-33,-20-19 33,0 0 95,0 0 161,0 0-193,0 0-95,0 0-257,0 0 0,0 0-32,0-19 33,-20-1-161,20 0 96,0-20-64,-20 20 128,20-39-416,-40 19 96,21 0-192,-1-19-97,0-21-159,-21 0 255,3-19 1,18-21 256,-21 1 96,2 20 0,-1 40 128,20-1-192,0 1 193,1 19-225,-1-20 352,-20 20-128,40 21 64,-20-1 1,20 0-257,0 20 64,0-20 0,0 20-192,0 0-33,20 0 65,0 0 128,20 0-64,-21 0 0,21 0 32,0 0 0,19-20-32,2 20 96,18 0-64,0 0 32,0 0-64,20 0 32,0 0 32,1 0-64,19 0 64,0 0-96,21 0 96,-2 0-96,22 0 64,-2 0-128,0 0 128,2-20-64,18 20 96,-18-19 0,18 19-128,-20-20 128,22 0-128,-22 20 160,0-20-128,22 20-32,-22-20 224,20 20-224,-38-20 160,18 20-128,2-19 96,-22-1 0,1 20 0,1-20-32,-21 0 64,-1 20-64,-19 0 32,0-20 0,-18 20-64,-22 0 96,0-20-96,1 20 64,-1 0-32,-18 0 0,-1 0 0,-1 0 0,1 0-32,-1 0 128,1-19-160,0 19 32,-21 0 0,1 0 64,0 0 0,0 19-32,-20-19 0,20 0 64,-20 0-32,0 0-32,0 0 64,0 0 64,0 0-31,0 0-65,0 0 96,19 0-96,-19 20 32,0-20 0,0 20-32,0 0-32,20 20 0,-20-21 0,0 21 64,20 20-64,-20-21-32,21 21 64,-21 0-96,20 19 256,-20-19-288,18 19 224,-18 20 32,20-20 129,1 1 63,-21 0 64,0-41-95,20 21-97,0-20-64,-20 39-96,19-19 0,1 20 0,0-1-64,0-19 0,-20-1 64,20-19 32,-20 0-192,19-21-128,-19 21-257,0-20-287,20-20-545,-20 20-129,0-20-1088,0 0-6247</inkml:trace>
  <inkml:trace contextRef="#ctx0" brushRef="#br1" timeOffset="78193.4722">5279 1987 4228,'-20'0'608,"20"0"705,0 0 417,0 0-32,0 0-161,-20 0-256,20 0-480,0 0-224,-19 0-1,19 0-31,0 0-129,0 0-32,-20 20-159,20-20-97,-20 0-96,0 0 0,20 20 32,-21-20-32,3 0 32,-23 20-32,21-1 32,0 1 32,-19-20 32,19 20-32,-20 0-32,1 0 64,19 0-128,0-1 97,-19-19-97,19 20 0,0 0 0,0 0 0,-1 0-32,3 1 0,-2-2-1,0 0 33,-1-19-96,1 21 96,2-2 0,-2 2 0,20-2-32,-41 1 32,21 0 0,0 0-64,1-1 0,-1 1 32,20 20 32,-20-40 32,0 20-32,0 19-32,1-19 64,-1 1-64,20-2 32,-20 1-32,20 0-32,0-1 0,-20 2 32,20-1 32,0 0-32,0-20 32,0 19-32,0 0 64,-21 2 0,21-1-32,0 0 0,0-20 32,0 20-32,0 0 32,0-1-32,0-19 0,0 20 0,0 0 32,0 0-64,0 0 64,0-20-32,0 20 0,0-1 32,0-19 0,-18 20-32,18-20 32,0 20-32,0-20 0,0 21 0,0-21 0,0 19 0,-20-19 0,20 20 0,0-1 0,0-19 0,0 21 32,-20-1-32,20-20 0,-21 20 64,21 0-64,-20-20 32,20 19-32,0 1 32,-18 0-64,18-20 32,-21 20 0,21 0 32,0 0 0,-20-20-32,20 20 0,-20-20-32,20 19 32,-20 1 32,20 0-128,-19-20 0,19 20 32,-20 0-32,20 0 64,-20-1 32,0 1 0,20 1 0,-20-2 0,1 1 0,19 0 0,-20-1 0,0-19 0,20 21 0,-20-1 0,20-1 96,-20 1-96,1 0 0,-1 0 0,20 0 0,-20 0 0,-1 0-32,21-1 32,-20 21 0,2-20 0,18 0 32,-20 20-32,20-20 0,-21-1 0,21 1 0,-20 1 0,20-2 64,-20 1-32,20 19 32,0-18-64,0-2 0,0 1 32,0 0-32,0 0 64,0 0 64,20-20-31,-20 20-33,0-1-64,0-19 32,20 21-32,-20-21 0,0 19 96,21-19 96,-21 21-64,20-21-96,-2 0-32,-18 19 0,20-19 32,1 0-32,-21 20 0,20-20 0,0 0-32,-20 20 32,19-20-32,-19 0 64,20 20-64,0-20 64,-20 20-64,20-20 32,0 20-32,-20-20 32,19 0 0,-19 19-64,20-19 0,-20 20 32,20-20 0,-20 20-64,0-20 32,20 20 32,-20-20 32,0 0 32,0 20-64,20-20 32,-20 0 0,0 20 0,0-20 0,0 19 0,19 2 0,-19-21 0,0 19-32,20 1 0,-20 0 0,0-1 32,0-19-161,20 21 65,-20-1 0,0-1 64,20-19 32,-20 21-32,21-2 0,-21-19 0,18 21 64,-18-21-32,20 20 0,-20-1 0,21-19 0,-21 20 32,20 0 0,-20 0-32,20 0 0,-2 0 0,-18-1 96,21 1-192,-1-20 96,-20 20 0,0 0 0,20 0 0,-20-20 0,20 20 32,-20 0 0,19-1-64,-19 2 32,20-2 0,-20-19-32,20 20 32,-20 1 0,20-2 0,0 1-32,-1-20 64,1 20-32,-20-1 0,20 2 64,0-1-32,1-1 0,-21 1 32,20-1-64,-2 2 0,-18-21 0,20 20 0,-20 0-32,21-20 0,-21 19 0,0 1 64,20-20-32,-20 20 0,0-20 32,20 20 0,-20-20-64,0 20 32,18 0 32,-18-20 0,21 20-32,-21-1 0,0-19 64,20 20 1,-20-20-1,20 20 0,-20-20 32,0 20 0,20-20-96,-20 21 64,19-21-32,1 0 64,-20 19-96,20 1 64,-20-20-64,20 19 0,-20-19-32,20 20 64,-1-20-32,-19 21 0,20-21 32,-20 20-32,20-20 160,0 19 64,-20-19-63,21 20-97,-21-20 0,18 19-96,2-19 64,0 21 32,-20-21-64,21 20 64,-1-20 0,-2 0 0,3 19 32,-1-19-160,-20 0 224,20 20-64,0-20-160,-1 0 64,1 0 32,0 0-32,0 0 32,0 0 0,-20 0 32,19 0-128,1 0 64,0 0 0,-20 0 32,20 0-64,-20 0 32,20 0-32,-20-20 32,21 20-64,-21 0 64,18-19 64,-18 19-128,20-20 0,-20 20 96,0-21-32,21 21 32,-21-19-64,0 19 32,20-20-32,-20 20 32,20-19-160,-20 19 160,18-20-32,-18 20 0,0 0 0,21 0-32,-21 0 64,20-21 32,-20 21-64,0 0 0,20 0 0,-20 0-32,0 0 128,20-20-160,-20 20 64,0 0 64,0 0 0,19 0-32,-19 0-32,0 0 64,0-19-64,0 19 32,0 0 0,20 0 64,-20 0-192,0 0 160,0 0-96,20 0 96,-20 0 0,0 0-128,0 0-1,0 0 162,20 0-65,-20 0 0,0 0 0,0 0-65,20 0 98,-20 0-66,0 0 33,0 0-64,19 0 32,-19 19 32,0-19 64,20 0-96,-20 0 64,0 0-32,20 0 65,-20 0-98,0 0-287,0 0 640,0 20-320,20-20 0,-20 0 33,0 0-33,0 0 0,20 0 128,-20 0-160,0 0 32,0 0 64,0 0-64,0 0 0,19 0 0,-19 0 0,0 21 0,20-21 32,-20 0-32,20 0-32,1 0 128,-21 0-160,20 0 192,-2 20-128,2-20 32,-20 0 0,21 0-32,-1 0 0,0 0-32,-20 19 128,19-19-160,1 0 32,0 0 64,-20 0-32,20 20 32,0-20-96,-20 0 128,19 0-128,1 0 128,-20 19-96,20-19 64,0 0-32,-20 0 0,20 0-32,1 0 32,-21 21 32,18-21-64,2 0 64,-20 0-32,20 0 0,1 0-32,-21 20 0,20-20 160,-2 0-224,3 0 64,-1 0 32,0 0-32,-20 0 64,20 0-96,-1 0 96,1 0 0,-20 0-64,20 0 64,0 0-160,-20 0 192,20 0-32,-20 0-32,19 0 0,-19 0 32,20 0-64,0 0 64,-20 0 0,20 0 0,0-20-64,-20 20 96,19 0-96,1-21 32,-20 21 0,20-19-32,-20 19 64,20 0-32,1 0 0,-3-20 64,-18 20-128,20 0 128,1-19-128,-1 19-32,0 0 128,-2 0-128,-18 0 32,21 0 32,-1 0 32,0 0 128,-20 0-192,20 19 96,-1-19-32,21 0-32,-20 0 64,0 0-32,0 20 0,-1-20 0,1 0 0,0 0-96,1 0 96,-1 0 0,-2 0 64,2 0-96,1 0 96,-1 0-64,0 0 32,-2 0 0,-18 0 0,21 0-64,-1 0 32,0 0 32,-20-20-96,20 20 96,-1 0 0,1 0-64,0 0 32,0 0 32,0-19-64,-1 19 32,1 0 0,0 0 0,0-20-32,1 20 32,-3-21-32,2 1 32,0 20 32,1-19-32,-1 19 0,-20-20 32,18 20 0,-18-19-32,21 19 0,-21 0-32,0-21 32,20 21 0,-20 0-96,0-20 160,20 20-64,-20-20 0,0 20 0,0 0 32,20-20-32,-20 20 0,0 0 0,0-19 96,0 19-160,19-20 128,-19 20 32,0-20-32,0 20-32,20-20 0,-20 0-96,0 0 192,20 20-224,-20-20 96,0 20 0,0-19 0,0 19 0,20 0-64,-20-20 32,0 20 32,0 0 0,20-20 32,-20 20-64,0-21 96,20 21-32,-20-19-32,0 19-32,19-20 32,-19 20 32,0-19-64,0 19 0,20 0 64,-20-20-32,0 20 32,20-21-64,0 2 64,-20-1 0,21 20-128,-3-20 128,-18 1 64,20-2-256,1 1 224,-1 20-32,-20-19-64,20-2 0,-2 21 0,3-19 32,-21 19 0,20-20 0,0 20 64,0-20-64,-1 0 128,1 20-32,0-20 32,0 0-96,0 20-96,-1-20 160,1 20-31,0-19-162,0-1 322,0 0-482,-1 20 546,1-20-417,-20 0 288,20 20-224,1-20 160,-1 20 160,-2-19 64,2 19-192,1-20-96,-21-1 193,20 21-161,0-19 0,-1-2-96,1 2 96,0-22-128,20 22 128,-20-1 32,-1-19-32,1 18 128,0-18-128,0 19 32,1 0 161,-3 0-65,2 0-128,0 1-32,1-21 64,-1 20 64,-2 0-64,3-19 128,19-1 1,-20 0 31,-1 0 64,21-20 129,-20 1 63,19 19-96,21-20 33,-1 1-1,2-20-95,-2 19-33,-1-20-32,3-19-96,-2 19 97,-19-19-257,19 20 96,-19-1-96,-19 21-64,-1-2-224,-20 3-97,18-3-480,-36 22-832,-2-1-1442,-21 0-2370,2 21-6983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3:29.34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1189 6756 9513,'-20'0'1313,"20"0"-609,0 0 578,0 0 31,0 0 160,20 0-448,-20 20-480,20-20-193,21 0 97,-3 20-65,3-20-128,18 0-192,21 0 64,-21 0-64,20 0-96,-18 0-224,-2 0 160,-19-20-769,-1 20-224,1 0-576,-20-20-1186,-1 20-2242</inkml:trace>
  <inkml:trace contextRef="#ctx0" brushRef="#br0" timeOffset="281.0159">1746 6637 11146,'-20'0'384,"20"0"-768,0 0 544,0 0 1474,20 0-289,-20 0-576,38 0-481,3 19-192,18-19-32,-19 0 64,19 21 64,1-21-95,-1 19-97,-18 2 32,-21-2 0,18 1 96,-38-20 128,0 20 256,-18 0 161,-22 0-128,19 19-225,-17-19-64,18 0-224,-21 0-64,1 20-769,1-1-2273,-21 21-11052</inkml:trace>
  <inkml:trace contextRef="#ctx0" brushRef="#br0" timeOffset="7973.456">1308 4431 8872,'-58'0'608,"37"20"129,1-20 480,0 0 353,20 0-257,-20 0-384,20 20-128,20-20-65,-20 0-63,20 19-96,21-19-225,17 20 64,3-20-352,18 0 129,0 0-97,0-20-160,0 20 32,2-19-353,-22 19-191,0-20-577,-19 20-577,-20 0-865,0 0-1056,-20 0-4645</inkml:trace>
  <inkml:trace contextRef="#ctx0" brushRef="#br0" timeOffset="8305.4748">1726 4331 11434,'-21'0'513,"1"0"-577,20 0-96,0 0 576,0 0 481,0 0 32,20 0-353,21 0-191,-3 0-97,23 21 96,-22-21-63,21 19-161,-1-19-32,2 20-32,18 0 0,-21-20-32,3 20 0,-22-20 0,-19 0 32,0 0 0,-20 0 0,0 20 65,0-20 383,-40 20-127,21 19-97,-21-19-224,-1 20 224,-17-1-384,37 1 32,-17-20-897,18 19-1569,-1-18-3876</inkml:trace>
  <inkml:trace contextRef="#ctx0" brushRef="#br0" timeOffset="13991.8001">13876 8623 1217,'0'0'1729,"0"0"289,0 0 256,0 0 33,0 0-610,0 0-384,-21 0-256,21-19-224,0 19-64,0 0-96,0 0-161,0 0-160,0 0-127,0 0-97,0 0 64,0 0 64,21 0-96,-21 0 64,18 0-256,-18 0 161,20 0-65,0 0 96,1 0-128,-1 0 128,-2 0-256,3 0 192,19 0 32,-20-20-192,19 20 32,-19 0-32,20 0 160,-21 0-128,21 0 64,-20 0-64,19 0 128,-19 0-160,21 0 32,-3 0 128,-18 0-128,21 0 64,-1 0-64,-21 0 96,21 0-64,0 0 0,-1 0 0,1 0 64,-1 0-96,1 0 0,1 0 64,-23 0-64,23 0 32,-1 0 32,-1 0 0,1 0 64,-1 0-160,-19 0 192,20 0-288,-1 0 192,1 0-32,19 0 32,-19 0-64,21 0 64,-22 0 0,21 0-32,-21 0 0,1 0 0,-1 0 64,1 0-128,19 0 64,-18 0 0,-1 0 0,19 0 32,-19 0 0,-1 0-96,21 0 64,-21 0 96,22 0-192,-23 0 160,23 0-64,-2 0-32,1-20 96,-1 20 32,0 0-192,1 0 128,-1 0 32,2 0-128,-2 0 225,0 0-161,1 0 160,-1 0-32,1 0 64,-1 0-64,20 0 32,2 0 0,-2 0 33,0 0-1,0 0-192,-18 0 128,-23 0-160,3 0 64,-21-20-256,-1 20-481,-19 0-800,0 0-1602,-19 0-4645</inkml:trace>
  <inkml:trace contextRef="#ctx0" brushRef="#br0" timeOffset="15030.8595">13894 8981 8616,'-18'-19'448,"-3"19"-192,1 0-224,0 0-64,0 19 32,1 1 289,-21 0 63,20 20 32,0-1 97,20 1 416,0 0-161,0 0-223,20 0-289,20-21-32,-20 1-32,39 0 0,-18-20 1,17 0 159,1-20-32,2 0-256,-2-19 128,-19 19-96,-1-20-32,-39 0 1,0 0-33,0-19-129,-39 19 33,-1 1 64,-19-1 32,-2 20 192,23 0 129,-23 20-1,22 0-128,-1 20-96,40 19 64,-20 1 193,40 0 127,0 0 1,0-20-225,19 20-96,1-21 0,19 21-32,-18-40-160,-1 20-224,-1 0-801,1-20-1153,-1 0-3395</inkml:trace>
  <inkml:trace contextRef="#ctx0" brushRef="#br0" timeOffset="15210.8698">14390 9180 12011,'20'20'2530,"-20"-20"-2273,0 20 671,0 0-191,0 0-224,0-1-321,21 1-128,-21 20-192,0-20-705,20 0-544,-20-1-833,20 1-2467</inkml:trace>
  <inkml:trace contextRef="#ctx0" brushRef="#br0" timeOffset="15406.881">14789 9240 12908,'0'0'544,"18"0"-672,-18 0 192,0 0-256,0 0-1025,20 0-2082</inkml:trace>
  <inkml:trace contextRef="#ctx0" brushRef="#br0" timeOffset="15535.8884">15026 9240 9288,'20'0'481,"-20"-20"-449,0 20 448,20 0-1184,-20 0-5062</inkml:trace>
  <inkml:trace contextRef="#ctx0" brushRef="#br0" timeOffset="15666.8959">15285 9240 11851,'20'0'320,"-1"-20"-1217,-19 20 160,20 0-2337,-20 0-4388</inkml:trace>
  <inkml:trace contextRef="#ctx0" brushRef="#br0" timeOffset="15787.903">15503 9220 9737,'19'0'416,"-19"-20"-288,20 20 64,-20 0-448,0 0-2018,0 0-3748</inkml:trace>
  <inkml:trace contextRef="#ctx0" brushRef="#br0" timeOffset="16278.931">16198 9041 9833,'0'-40'416,"0"20"161,-20 20 448,0-19-257,-1 19 129,-17 0-705,-3 19-159,21 21-33,0-20 32,20 20 96,0 0 64,20-1-64,0 1-32,21 0-32,-3-20 32,3-1 64,-1 1 1,19-20 95,-19 0 224,-1-20 193,1 1-97,-1-1 1,-19 0-97,-20-20-191,0 0-482,0 21 450,-20-41-385,-19 20-257,-1 20 65,20-19 128,-19 18 96,-1 21 0,-19 0-1,39 21-31,-21-2 160,23 1-32,18 20 96,-20 0-31,40-21 31,-2 21-64,23 0-32,-1-20-385,-1 0-319,1 0-802,-1 0-896,21-20-1506</inkml:trace>
  <inkml:trace contextRef="#ctx0" brushRef="#br0" timeOffset="16567.9476">16595 9220 7655,'0'20'1505,"0"0"-864,0 19 288,0-19 288,0 0-352,0-20-609,0 20-128,0-20 0,0 0 192,0 0 225,20 0-449,-20-20-128,19 0 0,1 0 32,0 0 64,0 1-32,0-1 64,-1 20 705,1 0 288,0 0-160,0 0-192,-20 20-193,20-1 33,-20 21-97,19-20-320,-19 20-224,0-21-512,0 22-1442,0-22-4164</inkml:trace>
  <inkml:trace contextRef="#ctx0" brushRef="#br0" timeOffset="29739.701">18798 6677 13292,'-39'19'1858,"39"-19"-961,0 0 160,0 0 160,19 0-64,1 0-160,20 0-513,-1 0-384,21 0-64,-1 0-64,20 0 32,-38 0-288,18 0-513,-19-19-480,-20 19-865,0 0-2018,-1 0-6182</inkml:trace>
  <inkml:trace contextRef="#ctx0" brushRef="#br0" timeOffset="30078.7204">20148 6279 14958,'0'-19'704,"-20"19"-319,20 0 159,-20 19 33,0 1-129,1 19-224,-1 2-128,-20-22-320,20 21 192,-19-20-32,19 20-192,20-21-353,-21-19-31,21 20 63,0-20-416,0 20-1121,0-20-961,0-20-224,0 0-128</inkml:trace>
  <inkml:trace contextRef="#ctx0" brushRef="#br0" timeOffset="30351.736">19950 5921 13292,'0'-19'1570,"0"19"-770,0 0 129,0 0-160,0 0 64,20 19-161,-1 1-95,1 20-225,20 0-63,-20 19 191,19 1 32,-19 19-63,0 1-321,0 0 0,-1-21-32,1 20-32,0-39 0,0 21-32,21-42-128,-23 21-352,3-21-481,-21-19-512,0 21-1250,0-21-4388</inkml:trace>
  <inkml:trace contextRef="#ctx0" brushRef="#br0" timeOffset="30597.7501">19592 6756 14189,'20'0'-513,"0"0"738,20 20 736,19-20 256,20 0-192,0 0-449,2 0-320,18 0 33,-20 0 319,20-20 161,-19 20-288,-1 0-321,-19-20-128,-21 20-769,-19 0-288,-20 0-1601,-20 0-4613</inkml:trace>
  <inkml:trace contextRef="#ctx0" brushRef="#br0" timeOffset="31151.7818">19950 7034 11146,'0'80'3652,"-20"-40"-3492,-1-1 32,21 1 577,-20-20 288,20 19-449,0-19-256,-18-20-448,18 0 545,18 0 352,-18-20-545,20 0-192,1-19-224,-1-1 160,0 1-64,-1 18-32,1-19-33,-20 21 226,20 19-97,-20 0 0,0 0 160,0 19 128,0 2-192,0 19-64,0-21 32,20 21-96,-20-20 96,20-20-96,-20 20-32,19-20 64,1-20 32,0 20-64,0-20 0,0 0 96,19-19-64,-19 39 64,0-21 385,1 21 415,-1 0-159,-2 21-32,-18-2-225,21 21-63,-21-20-129,20 19-160,-20-19-192,0 20-609,20-20-640,-20-20-641,0 20-1377,0-20-10314</inkml:trace>
  <inkml:trace contextRef="#ctx0" brushRef="#br0" timeOffset="31930.8263">21220 6458 1,'0'-40'15565,"0"20"-14956,-19 1-385,19 19 353,-20-20-353,-21 20-128,21 20-128,-18-1-32,-3 21 32,1 20 64,21-1 160,-1 2-32,0 17-32,20-18-64,20 0 32,19-21 65,1 1-1,21 0 0,18-20-64,-20-20 64,20 0 0,-19-20 64,-1 0-127,-19-20 63,-1 1-64,-19-1 32,-20-20-32,0 1-96,-20 0-32,-19-2-128,-21 2 160,1 19 64,19 20 64,-19 0 64,0 20-128,-2 20-96,23 0 96,-3 0 0,41 19 32,0 1 97,21 0-97,17 0-32,3 0 32,-1-21-192,39 21 32,-20-40-128,1 20-129,-1-20-383,0 0-450,-19 0-863,1 0-2340</inkml:trace>
  <inkml:trace contextRef="#ctx0" brushRef="#br0" timeOffset="32291.847">21875 6855 2754,'20'20'7591,"-20"-20"-7238,21 0 896,-21 20 1089,0 0-544,18 0-417,-18 0-576,20 19-289,1 1 1,-21 19 95,20-19-319,-20 0-1,0 0-288,-20 0 128,20-21 320,-21 1 193,1 0-161,-19 0-223,-1-20-289,0-20-321,21 20-864,-21-20-480,0-19-706,21-1-2049</inkml:trace>
  <inkml:trace contextRef="#ctx0" brushRef="#br0" timeOffset="32408.8535">21796 6756 17808,'19'0'-320,"-19"0"-481,20 0 225,0 0-834,0 0-4419</inkml:trace>
  <inkml:trace contextRef="#ctx0" brushRef="#br0" timeOffset="33258.9023">22193 5861 9160,'0'-19'993,"-20"19"160,20 0 929,0 0-224,0 0-385,0 0-576,0 0-224,20 19-1,0-19-127,19 0-161,-19 0-95,20 0-193,19 0 0,0 0-96,-18 0 64,-1 0-128,-1 0 32,-19 0-128,0 0-33,0 21 33,-1-21 64,-19 0 64,20 20-96,-20-1 160,0 1-64,0 20 32,0-20 0,0 39 32,0-19 0,0 20-32,0-1 0,0 21 0,0 0 0,20-1 64,-20-20-32,20 21-32,0 0 0,1-1 32,-21 1-64,0-21 32,0 20-32,0 1-160,0-20 96,0-1 128,0 1-32,0-21 96,0-19 0,18 20 0,-18-20 32,0-20 97,0 20-161,0-20 0,20 19 64,-20-19 64,0 0 32,0 0 32,-20 0 289,2 0-65,-3 20-31,-19-20-65,0 0-160,1 0-256,-1 0-512,1 20-1122,-22-20-1345,3 0-4612</inkml:trace>
  <inkml:trace contextRef="#ctx0" brushRef="#br0" timeOffset="34072.9488">8535 5902 8199,'-21'0'1858,"21"0"-961,0 0 64,21 0 736,-21 0-191,20 0-321,19 0-384,-19 0-289,20 0-159,0 0-193,-21 0-64,21-20-128,-20 20-289,-20 0-768,21 0-1185,-21 0-2466</inkml:trace>
  <inkml:trace contextRef="#ctx0" brushRef="#br0" timeOffset="34598.9789">8514 5961 3299,'0'0'5349,"21"0"-4004,-21 0-512,0 0 544,0 0-320,0 20-32,20 0-256,-20 19-97,20 1-95,-20 20-161,0 0-63,19 19-129,-19 21-64,0-21-128,0 20 0,0-19 0,20 0 96,-20-1 64,0 0-31,0 1-65,0-1 0,0 1-32,0-1 96,0 0-32,-20 1-320,20-21 480,0 21-224,0-20-64,0-20 32,0-2-128,0 3 192,0-1 0,0-20-160,0-1 32,0-19-64,0 0 160,0 20 0,0-20 0,0 0-96,0 0-160,0 0 448,0 0-127,0 0-33,0 0 256,20 20-32,0-20 1,0 0-129,20 0-64,-1 0-96,1 0-32,19 0-320,2-20-321,-22 20-640,1 0-1890,-1 0-10410</inkml:trace>
  <inkml:trace contextRef="#ctx0" brushRef="#br0" timeOffset="42946.4564">11572 7272 1153,'0'0'3363,"0"0"-2627,0 0-159,0 0 64,0 0 31,0 0 257,0 0-416,0 0-193,0 0 64,20 0 193,-20 0 160,0 0-257,0 0-160,0 0 129,0 0 63,0 0 65,20 0-129,-20 0 33,20 0-65,-1 0-160,1 0 65,0 0-65,0 0-64,19 0-64,1 0-64,1 0 0,18 0 0,20 0-64,1 0 32,-1 0 0,21 0-32,-1 0 32,20 0 64,-1 20 65,1-20 63,41 0 64,-22 0-32,42 20 65,-22-20 95,-18 0 32,-3 0-287,-17 0-33,-21 0-128,-20 0-32,-18 0-32,-23 0-225,-17 0-191,-1 0-289,0 0-480,-40 0-1986,0 0-5926</inkml:trace>
  <inkml:trace contextRef="#ctx0" brushRef="#br0" timeOffset="45269.5892">18261 10790 9480,'0'-79'-1057,"0"38"641,0 41 416,0 21-192,0-1 1121,-18 39 897,18 20-481,0 1-160,0 19-192,-20-19 0,20 19-128,-20 0-225,-1-19-255,21-1-257,-20-39 128,20 0 192,0-40 97,20 0 448,-20-19-385,0-2-479,21-38-65,-21 19-96,20-20 96,-20 20-128,20 1-161,-20-1 161,18 40-96,3 0-64,-21 0 224,20 20 64,0 20 0,0-1-64,-20 21 64,19-21-64,-19 22 32,0-21-128,20 19-416,-20-19-417,20-1-481,-20 1-992,20-40-2947</inkml:trace>
  <inkml:trace contextRef="#ctx0" brushRef="#br0" timeOffset="45622.6092">18719 11326 14445,'-40'20'1313,"21"0"-1345,-1 20 225,20 0 191,-20 0 0,20 0-159,20-1-129,0 1-128,-1-20-161,21 0 97,0-1 96,-1-19 0,21-19-64,-41-1 96,21-20 0,-20 20 32,-20-19-32,-20-1-192,-20 0-608,1 19-322,-21 2 578,-19-1 736,40 20 993,-22 20-352,41-1-416,0 2-97,20-2 0,20 21 161,0-19-225,41-21-96,-2 19-352,0-19-160,1 20-833,-1-20-2403,-19-20-9736</inkml:trace>
  <inkml:trace contextRef="#ctx0" brushRef="#br0" timeOffset="46120.6377">19334 10631 10537,'20'-39'641,"-20"18"-289,0 21 321,-20 0 224,0 21-321,0-2 257,0 40 224,1 21 32,-1 19-192,-20-19-384,20 19-257,20 1-128,0-40 96,20 19-256,0-40-160,0 21-160,19-20-193,-19-21-384,20 2-929,-1-21-2946</inkml:trace>
  <inkml:trace contextRef="#ctx0" brushRef="#br0" timeOffset="46280.6469">19513 11048 11979,'0'21'2082,"20"18"-2114,0-19 64,19 20 96,1-1 32,0-19-192,-1 20-1281,1-20-2275,-1-1-896</inkml:trace>
  <inkml:trace contextRef="#ctx0" brushRef="#br0" timeOffset="46439.6562">19771 11168 10473,'-60'79'-32,"40"-39"321,-19-1 543,19 1-703,20-20-514,-20 0-1697,20-1-2210</inkml:trace>
  <inkml:trace contextRef="#ctx0" brushRef="#br0" timeOffset="46670.6692">19950 10691 15150,'59'79'801,"-39"-19"31,20-1 1186,-1 21-736,-19-1-610,-20 1-480,20-20-32,-20 19-95,0-20-97,0 1 64,-20 0-417,0-20-319,20 0-161,-20-21-737,1-19-1985</inkml:trace>
  <inkml:trace contextRef="#ctx0" brushRef="#br0" timeOffset="46827.6782">20486 10929 18577,'59'20'32,"-19"-20"128,-1 20 961,1-20-1025,-19 0-256,-21 19-1025,0-19-4805</inkml:trace>
  <inkml:trace contextRef="#ctx0" brushRef="#br0" timeOffset="46950.6852">20486 11048 17616,'0'21'-32,"39"-21"833,1 0 64,-1 0-865,1-21-2435,19 21-12555</inkml:trace>
  <inkml:trace contextRef="#ctx0" brushRef="#br0" timeOffset="47310.7058">22392 10154 17136,'-21'0'128,"1"20"-288,20-1 224,0 22 96,0 18-32,0 1-64,0 39-64,0-19-448,20-1-705,-20 21-257,21-41-1056,-21 1-1794,20-1-3363</inkml:trace>
  <inkml:trace contextRef="#ctx0" brushRef="#br0" timeOffset="47505.7169">21657 10909 16207,'-100'0'1505,"100"0"-896,21 20-193,38-20 97,40 20-161,40-20-32,40 0-159,19 20 127,21-20 256,19 0 97,0 0-321,-20 0-288,-58 0-448,-81 0-1794,-20 0-2050</inkml:trace>
  <inkml:trace contextRef="#ctx0" brushRef="#br0" timeOffset="47852.7368">21616 11505 16559,'0'-19'1185,"0"19"-896,0 19-1,0 2 128,0 18-63,0 21-289,0-1-64,0 1-32,21 19-129,-21-19-607,0-20 608,20-2-65,0 3-223,0-41-225,-20 20-384,19-20-1857,-19-20-5254</inkml:trace>
  <inkml:trace contextRef="#ctx0" brushRef="#br0" timeOffset="47981.7442">21815 11684 13612,'60'0'1250,"-19"0"-898,-3 20 96,3-20-320,-3 0-128,3 0-832,-21 0-3428</inkml:trace>
  <inkml:trace contextRef="#ctx0" brushRef="#br0" timeOffset="48140.7533">21995 11565 14862,'-20'40'864,"20"-20"-607,0 19 1088,0 1-544,0 20-257,0-1-576,0-19-897,20 20-1153,-20-41-1249,20 0-4196</inkml:trace>
  <inkml:trace contextRef="#ctx0" brushRef="#br0" timeOffset="48674.7838">22430 11803 17264,'20'20'256,"1"-20"193,19-20 95,-21 20-288,21-20-128,0 20-64,-1-19 33,-19-1-65,0-20 128,0 20-256,-20 0-193,-20 1-319,0 19-129,0 0 385,-19 0 224,-1 0 160,0 39 192,1-19 192,-2 20 193,21 19-97,20-19-159,20 19-193,21-19-64,-2-21 0,21 2-192,-21-1 32,21-20-353,-1 0-864,2 0-1634,-23-20-8231</inkml:trace>
  <inkml:trace contextRef="#ctx0" brushRef="#br0" timeOffset="48891.7962">22888 11446 13708,'0'-21'1730,"-20"21"-1506,40 0-64,0 0 321,0-19-257,-1 19-224,21 0-544,-20 19-1090,19-19-2498</inkml:trace>
  <inkml:trace contextRef="#ctx0" brushRef="#br0" timeOffset="49280.8187">23264 11306 11242,'-20'0'288,"2"0"545,18 0 256,-21 20-608,21 0-225,0 20-128,0-1-96,0 1 0,21-19-128,-3 19 32,2-21 64,21-19 160,-21 20 321,-2-20 479,3 0-191,-1-20-192,-20 20-65,20-19-95,0-2-97,-20-19-192,0 21-192,0-21-96,-20 0-160,-20 20 191,1 0 65,-1 0 96,-1 20-32,23 20 32,18 0 0,0 0-32,18-20 129,23 20-65,-21 0-32,18-1-128,-17-19-321,-1 0-704,0 0-1345,19 0-3556</inkml:trace>
  <inkml:trace contextRef="#ctx0" brushRef="#br0" timeOffset="49431.8271">23463 11247 11562,'0'-20'2723,"0"0"-2467,20 20 801,0 0-384,20 0-513,-21 0-192,21 0-801,-19 0-1953,17 20-3076</inkml:trace>
  <inkml:trace contextRef="#ctx0" brushRef="#br0" timeOffset="49568.8352">23661 11188 8199,'-18'0'1538,"-2"19"-705,-1 1 640,21 0-512,0 20-833,0-1-1025,0 1-2562,0 0-4036</inkml:trace>
  <inkml:trace contextRef="#ctx0" brushRef="#br0" timeOffset="49763.8463">23821 11406 14221,'20'0'512,"-1"0"802,1 19 95,20 2-640,-20-2-609,19 2-352,1-2-449,-1 2-928,1-2-1891,-19 1-4419</inkml:trace>
  <inkml:trace contextRef="#ctx0" brushRef="#br0" timeOffset="49914.8549">24139 11425 14445,'-41'40'64,"1"-19"0,1 19 865,-1-1-641,-19 1-1985,19 0-12076</inkml:trace>
  <inkml:trace contextRef="#ctx0" brushRef="#br0" timeOffset="52664.0122">18261 12161 10249,'-18'0'1602,"18"20"-641,18-20 672,3 0-352,39 19-576,19-19-192,20 0-193,41 0 32,18 0 129,0 0-1,41 0-128,-1 0-95,2 0-97,-22 0-96,1 0-64,-60-19-256,0 19-833,-60 0-513,-18 0-1185,-41 0-6437</inkml:trace>
  <inkml:trace contextRef="#ctx0" brushRef="#br0" timeOffset="55321.164">23643 6736 15662,'-81'0'641,"62"0"-257,-1 20 449,20-20 352,20 0 0,19 20-128,40-20-576,2 0-225,18 20-96,19-20 64,21-20-31,-19 20-225,-1-20-225,1 20-768,-41 0-672,-20 0-1250,-39 0-4388</inkml:trace>
  <inkml:trace contextRef="#ctx0" brushRef="#br0" timeOffset="55652.1829">23900 6557 12107,'0'0'641,"0"0"-577,-20 0-32,0 0 608,-19 20 33,-1 0-193,-39 1-319,20-2-1,-22 21 480,22-21 449,-1 2-160,21-2-256,19 21 352,0-20 32,40 0-353,20 0-383,39 19-161,0 1-96,20 0 0,1-21-448,-1 21-1218,0-20-1184,-38 20-6567</inkml:trace>
  <inkml:trace contextRef="#ctx0" brushRef="#br0" timeOffset="70686.0428">8138 7610 8071,'0'-19'1890,"0"19"-96,0 0-65,-20 0-800,20 0-352,0 0 31,0 0-63,-21 19 31,21-19-95,-18 19-161,18 2 0,0-1-95,-20 20-97,20-20 32,0 19-224,20-19 160,-20 20-96,18-20 160,3-1-128,-1 1-32,20 0 96,-1 0 32,1 0 0,-1 0 1,21-20-129,-21 19 32,22-19-64,-3 0-65,3 21-159,-2-21 224,20 0 128,2 0-192,18 20 64,-20-20 64,20 0-64,0 0 64,0 19-96,1-19 128,-1 0-64,0 20 96,0-20-160,21 0 128,-21 0-64,20 0 32,-19 0-64,17 0 32,3 0 128,-21 0-192,0-20 64,21 20 0,-21-19 0,-20 19 32,20-20-96,-18 20 96,-2-21-96,0 21 96,0-19-64,2 19-96,-2 0-32,-20-20-32,1 20 96,-1-20 32,0 0 160,1 20-192,-21-20 192,21 0-32,-21 20-32,2-19-32,-1-1 0,-1 20 32,1-20-96,-20 0 96,0 0-64,19 0 32,-19 20 32,0-19-64,0-1 64,-1 0-64,1 20 128,0-20-320,-20 20 416,21-20-192,-1 20 32,-20-21-32,18 21 0,-18-19 32,0 19 32,0 0-160,20-19-128,-20 19 416,0-21-160,21 21-64,-21 0 32,20-19 32,-20 19-32,20 0 0,-1 0 0,1 0 96,0-21-32,0 21 32,-20 0-64,20 0 96,-1 0-128,-19 21 64,20-21-64,0 0-64,0 0 128,0 0-96,-1 0 32,1 0 0,0 0 32,0 0-32,1 0-32,-21 0 0,18 0 96,-18 0-96,0 0 32,0 19-64,0-19-256,0 21 448,0-21-416,-18 19 32,-3-19 31,21 0 33,-20 0 128,20 19 64,0-19-32,0 0 64,-20 0-64,20 0 128,0 0 0,20-19-256,-20 19-448,0 0-1218,0-19-1762,0 19-3843</inkml:trace>
  <inkml:trace contextRef="#ctx0" brushRef="#br0" timeOffset="71796.1064">12485 7610 3843,'-39'0'2242,"19"0"-32,0 0-96,20 19-800,-20-19-321,20 0-33,0 0 129,0 0 1,20 0-194,0-19-127,0 19-128,-1 0-321,21 0 513,-20 0-353,19 0-191,1 0-193,1 0-32,-3 0 0,23 0 0,-2 0-64,1 0 0,-1 0 0,40-19 96,-20 19-32,41 0-64,-21 0 64,0-21 32,21 21 0,-1 0-32,0 0 32,-1 0-64,2 0 0,19 0-64,-1 0 160,-19 0-288,21 0 288,-21 0-192,19 0 96,2 0-96,-21 0 225,19 0-226,-18 0 33,19 0 32,1 0 64,-23 0-31,23 0-66,0 0-31,-3 0 64,3 0 32,0 0-64,-2 0-64,1 0 32,19 21 96,-18-21-96,-1 0 0,-1 0 96,2 0-32,18 19-32,-19-19 96,20 0-64,0 0 0,-21 0-64,22 19 32,-2-19-32,2 0 96,-2 0-64,2 21 64,-2-21 0,0 0-64,2 20 128,-2-20-160,1 20 96,-1-20 0,2 20 32,-2-20-160,21 20 128,-20-1-32,-1-19-64,2 20 128,-2-20-32,2 0 0,-22 20 32,1-20-64,-1 0 96,2 0-64,-1-20 33,20 20-33,-40-20 32,20 1 0,-21 19 128,-18-20-96,-20 0-32,19 0-32,-20 20-32,1-20 0,-1-1 0,-19 2-320,-21 0 63,1-2-255,-40 2 96,0-2-353,-59 1-1121,-40-19-5925</inkml:trace>
  <inkml:trace contextRef="#ctx0" brushRef="#br0" timeOffset="72480.1456">9865 8127 9256,'0'-20'1538,"0"20"608,0 0-32,0 0-513,0 0-672,-20 0-96,-19 40-64,-1-1-65,-19 1-544,-2 40-63,-18 0-33,0 39 32,19-1 96,-19 22-32,20-1 160,38 20 225,1-20-225,20-20-128,20-20-160,1-19 32,-3 0 1,23-41 63,-21 1 0,0 0 0,-2-20-64,3 0 64,-1-20-640,0 0-449,-20 0-929,0-20-2658</inkml:trace>
  <inkml:trace contextRef="#ctx0" brushRef="#br0" timeOffset="73923.2281">8336 10055 15598,'0'-60'224,"20"40"-224,19 20 65,22 0 127,-3 40-128,3 0 0,-2 20-64,1-1 0,-21 20-288,1 1-417,-19-20-672,-21-1 159,-21-19 962,1 0 352,-20-40 449,-19 0 127,-1-21-415,1 2 159,0-1 385,18-20-257,1 20-319,21 1-65,38-2-64,1 2-64,21 19 96,17 0 320,22 19 1,0 2-33,-1 18-128,0-19-95,0 0-161,-38 19-128,-1-18-353,-21-2-544,-19 1-1185,-19 1-2883</inkml:trace>
  <inkml:trace contextRef="#ctx0" brushRef="#br0" timeOffset="74182.2428">7880 10770 18737,'19'20'-64,"41"-20"64,20 0 96,19 0 193,40 0 287,19 0-127,21 20-385,1-20 64,18 0 160,0 0 192,-39-20 33,0 20-385,-60 0-352,-19 0-865,-42 0-128,-18 0-1346,-40 0-4195</inkml:trace>
  <inkml:trace contextRef="#ctx0" brushRef="#br0" timeOffset="74694.2721">7980 11069 14029,'38'19'-96,"23"1"128,18 20 192,0 0 64,-20 19-96,1 0-96,-1 21-96,-18-20-416,-21 20-160,-20-21 319,0 1 257,-41-21 673,1-19 576,1 0-160,-21-20-256,1-20-257,0 0-159,19 0-97,-1-19 257,23-1-481,18 0 96,18 21 0,3-2-128,39 2-32,-1 19-64,0 0-32,1 0 32,-1 19-96,-18 2-160,-3-2-129,3 21-95,-21-20-33,0 20-704,-20-21-1602,19-19-3747</inkml:trace>
  <inkml:trace contextRef="#ctx0" brushRef="#br0" timeOffset="75119.2964">8972 11227 15118,'0'-39'1057,"-40"39"-1185,19 0 192,-17 19 352,-3 1 353,3 20-257,-3 19-255,21 1-225,20 0 0,20-1 0,0 1-64,19-20 32,22 0-96,-2-21 64,1 1 32,-1-20 160,20-20-32,-39 1-96,19-21 128,-19 20-96,-19-20 256,-21-19 33,0 19-225,-41-20-160,-18 20-256,-1-19-417,-19 39 417,20 0 320,-22 20 192,22 0 32,19 40-96,1-21-32,19 21-64,20-20 65,20 20-65,19-21 32,22 2-160,18-2 32,0-19-161,-19 21-95,19-21-320,-20 0-1346,-19 0-4901</inkml:trace>
  <inkml:trace contextRef="#ctx0" brushRef="#br0" timeOffset="75336.309">9488 11526 5381,'59'79'9993,"-39"-20"-8840,0 1-320,0 19 192,-20 1-160,0-21-897,0 1 32,0 0-32,0-41 96,-20 1 32,20 0-160,-20-20-160,-20-20-385,21 0-896,-21-19-1506,20 19-897,0-41-5253</inkml:trace>
  <inkml:trace contextRef="#ctx0" brushRef="#br0" timeOffset="75437.3147">9407 11425 16879,'21'-19'417,"-21"19"-449,20 0 288,0 0-480,0 0-2883</inkml:trace>
  <inkml:trace contextRef="#ctx0" brushRef="#br0" timeOffset="76109.3531">10043 10293 15726,'0'20'385,"20"-20"-161,21 0 833,38 0-160,-20 0-545,40 0-192,20 0-96,-20 0-64,-20-20-192,2 20-1121,-42 0-2915</inkml:trace>
  <inkml:trace contextRef="#ctx0" brushRef="#br0" timeOffset="76360.3674">10460 10353 14445,'-20'59'417,"20"-19"-257,40 0 256,-20 0 961,19 20-640,2-1-641,-1-19-32,-1 19-64,-19-19 0,0 0 96,-20-1 32,-20-19 513,0 20 512,-39-40-320,-2 20-96,2-20-353,-20 0-288,-1 0-32,1 0-288,20 0-865,-2-20-1345,43 0-3876</inkml:trace>
  <inkml:trace contextRef="#ctx0" brushRef="#br0" timeOffset="76843.3951">11155 10393 14093,'-20'-21'1249,"1"21"-1057,19 0 417,-20 40 864,20 0-31,-20 0-257,-1 19-417,21 21-351,-20-20-193,20 19-288,0-19 128,20-1-160,1 1-673,19-21-320,-21 1-224,21 1-321,0-22-1248,-1 1-4293</inkml:trace>
  <inkml:trace contextRef="#ctx0" brushRef="#br0" timeOffset="77263.419">11552 10592 14958,'-39'39'608,"19"-19"-640,0 40 64,-1-21 353,21 21 223,0-21-416,0 21-64,41-20-95,-1-1-226,-1-18 65,21-2-64,-1 1 96,0-20 96,-19-20 96,1 1 128,-3-21 97,-17 20 95,-1-20 160,-20 0 65,-20-19-353,-1 19-224,-17-19-160,-3-1 64,-18 20 64,-21 21 0,21 19 193,0 0-354,19 19 322,-1 1-193,23 19 64,18-18-32,39 18 32,-19-19 160,39 20-64,1-40-96,-1 20-32,1-20-160,-1 20-192,-18-20-705,-3 0-1409,-17-20-4325</inkml:trace>
  <inkml:trace contextRef="#ctx0" brushRef="#br0" timeOffset="77492.4321">11869 10293 15406,'61'0'1666,"-22"20"-1026,21 0 1186,19 40-128,0-21-33,0 21-800,-18 19-449,-2 1-287,-19-1-162,-1 21-127,-19-21 256,-20 0-384,0 2-96,-20-2-65,-19 0-1216,-1-19-225,-19-1-2082</inkml:trace>
  <inkml:trace contextRef="#ctx0" brushRef="#br0" timeOffset="80117.5822">10381 11545 7238,'-40'0'1057,"20"0"321,1 0-1,19 0 289,0 0-1,0 0-608,0 0-737,19 0 65,21 0 159,39 0-255,2 20-1,36-20-96,23 0 64,18 0-32,22 20 129,18-20-225,1 0-64,-21 20 32,0-20 0,-18 0-32,-2 20-64,-38-20-64,-41 0-897,-19 0-1025,-41 20-3203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45:25.89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13756 2861 6886,'0'0'577,"0"0"896,0 0-736,-20 0-129,20 0 738,0 0 287,0 0-768,0 0-577,20 0-192,-20-20 321,0 20-1,20 0-96,-20 0-95,0 0-65,19 0 0,1 0-32,0 0-64,0 0 32,19 0-64,-19 0 32,21-21-96,-3 21 32,3 0-32,-1 0 0,19 0 64,-19 0-32,19 0-32,0 0 0,2 0 0,-3-19 0,3 19 32,-2 0 0,1 0-96,-1 0 0,-19 0 0,40 0-64,-22 0 31,3 0-31,18 0 160,-20 0-32,20-19 32,2 19 0,-23 0-32,3 0-32,18 0-32,-20-20-192,20 20-225,-19 0-63,20 20 95,-22-20 193,23 0 192,-2 0 32,0 0 96,0 0-96,2 0-32,-22 0-96,20-20-1,0 20 1,2 0-32,-2 0 160,0 0 64,20-20-32,-20 20 32,20 0 0,-18 0 32,18-21 96,-20 21-32,20 0-64,-40 0 32,20 0-32,2 0-32,-22 0 0,20-19 0,0 19 0,2 0 0,-22 0-64,-19 0-352,-1 0-1378,1 0-6630</inkml:trace>
  <inkml:trace contextRef="#ctx0" brushRef="#br0" timeOffset="1063.0606">18937 2820 3939,'-20'0'5029,"20"0"-3780,0 0 705,0 0-417,0 0-415,20 0-65,1 0-417,-3-19-448,22 19-128,1 0 65,18-19-65,0 19 32,21 0-64,-1 0-32,41 0 0,-1 0-32,19 0 64,2 0-64,-2 0 32,1 0 32,1 0-64,-21 0-353,-20 0-544,-20 0-256,-20-20-737,-39 20-2049</inkml:trace>
  <inkml:trace contextRef="#ctx0" brushRef="#br0" timeOffset="4737.2708">16575 576 4964,'0'-20'1185,"20"0"97,-20 20 1024,0-19-769,0 19 1,-20-20-65,20 20-672,0-21-353,-20 21-320,20 0-192,-21 0-96,3 21 96,-2-1 64,-21-1 32,21 21 0,2 0-32,18 20 64,-21-21-32,21 21-32,21-1 64,-3-18-96,2-2 64,21-20 0,-3 1-32,3 1 0,18-21 0,-19 0 0,0-21 32,-1 1 32,1-19-32,-20-1 97,-1 1-33,-19-1 32,0 0 96,-19 0 0,-1 0-96,0 1 0,-20-1 129,1 0-161,-1 21-96,-19 19 32,19 0-96,1 0-32,-2 39 32,21-19 0,0 20 31,20-1 33,20-18-128,0 18 0,39-19 32,-18 20-96,18-21-96,1-19-1026,-1 0-2882</inkml:trace>
  <inkml:trace contextRef="#ctx0" brushRef="#br0" timeOffset="4940.2826">17111 556 15855,'20'0'-129,"-20"0"386,19 0 415,1 0-544,0 0-160,0 0-32,0 0-1601,-1 0-3716</inkml:trace>
  <inkml:trace contextRef="#ctx0" brushRef="#br0" timeOffset="5076.2902">17111 655 14958,'-20'40'-225,"20"-20"706,20-20 224,0 20-417,-1-20-224,21 0-1281,0 0-5990</inkml:trace>
  <inkml:trace contextRef="#ctx0" brushRef="#br0" timeOffset="5292.3027">17865 457 4067,'40'-59'5446,"-20"38"-14958</inkml:trace>
  <inkml:trace contextRef="#ctx0" brushRef="#br0" timeOffset="5624.3217">17686 139 13388,'-20'-20'288,"20"20"705,0-20-128,0 20-641,20 0 321,0 0-129,1 0-320,17 0-96,23 0 64,-22 0-64,21 0-96,-21 0-288,1 0-385,0 0-768,-21 0-1794,1 0-3812</inkml:trace>
  <inkml:trace contextRef="#ctx0" brushRef="#br0" timeOffset="6136.351">17786 99 9801,'0'-20'544,"0"20"-352,0 0 577,0 0-96,0 0 352,0 20 352,20 0-608,-20 0-193,20 19 33,0 1 32,-1 20-65,1 0-159,-20 0-65,20 18 32,-20 2-224,0 0 97,20 19-161,-20 0-64,0 0 160,0-19-32,20 0 64,-20-1-64,0-19 1,0 19 63,-20-19 64,20-1-160,0 1-32,-20 0-32,20-21-32,0 21-32,-20-20 64,20-1-160,0-19 96,0 20 0,0-19 0,-20-2 32,20-19-64,0 0 128,20 19 1,-20-19 159,20 0-128,0 21 32,0-21-96,-1 0-32,21 0-224,-20 0-192,19 0-577,-19 0-641,0 0-1409,0 0-6342</inkml:trace>
  <inkml:trace contextRef="#ctx0" brushRef="#br0" timeOffset="7095.4056">18460 20 8872,'0'-20'64,"0"20"929,-19 0-577,19 0-480,-20 0 64,0 0 353,20 0 95,-20 0 97,0 40 127,20-1 65,-19 1-161,19 0-127,0 19-193,19 1-128,1 0 64,0-21-96,20 1-96,19-20 97,-18 0 31,17-20 0,-17-20-32,18 20-32,-39-39-96,20 18 32,-40-18 0,0-1 32,0 0-96,0 0-64,-40-19 32,20 19 64,-39 0 32,18 1 64,-17 19 128,-3 0-64,22 20-192,-1 0 32,0 40-32,40-21 32,-19 21 32,38 0 32,1-1 32,20 1-128,-1-20 32,1 20 0,19-20-32,-19-20-321,1 20-1248,-2-20-2980</inkml:trace>
  <inkml:trace contextRef="#ctx0" brushRef="#br0" timeOffset="7499.4287">18937 338 5829,'0'0'3107,"0"0"-3139,0 0 705,-20 0 95,20 0-159,0 19 160,0 1-193,0 1-384,0-2-64,20 1 33,1 0 191,-3-20 64,2 19-127,21-19 63,-21-19 224,-2-1-95,3 0-193,-1 1-32,-20-2 65,-20 1-257,-1 1-64,-17-1-128,-3 20-801,3 0-2338,-3 20-8520</inkml:trace>
  <inkml:trace contextRef="#ctx0" brushRef="#br0" timeOffset="8696.4974">18599 655 8968,'-20'-19'160,"0"19"481,2-20 160,18 20-737,-21 0 448,1 0 257,0 0-641,0 0 0,1 20 320,19-1-63,-20 2-161,20 18 64,0 21-160,20-41-64,-1 21 65,1 1-97,0-22-64,21 1 64,-3-20-32,-18 19 96,21-19 32,-2 0 64,-19 0 32,0-19 65,0 19-129,0-20 0,-20 1 96,0-22-96,0 22 64,-20-21-95,0 20-161,0-20-1,-19 1 66,19 18-66,-21 2 1,1-1-32,22 20 0,-3 20 32,1-20 96,0 19 32,20 2 1,0 18 63,20-19-64,0 0 64,1 0-32,-3-1-64,22 2-64,1-2-64,-21-19-288,-1 20-641,21-20-1794,-20 0-4163</inkml:trace>
  <inkml:trace contextRef="#ctx0" brushRef="#br0" timeOffset="8870.5074">18996 815 7366,'0'19'6022,"0"-19"-5926,0 20 705,0 1-353,0-2-383,0-19-130,0 20-831,0-1-2628</inkml:trace>
  <inkml:trace contextRef="#ctx0" brushRef="#br0" timeOffset="9129.5222">18660 1172 16399,'0'20'224,"0"-20"-1057,0 0 193,0 0-3524,0 0-5701</inkml:trace>
  <inkml:trace contextRef="#ctx0" brushRef="#br0" timeOffset="9266.53">18699 1271 3651,'0'20'10922,"0"-20"-12363,0 0-1730</inkml:trace>
  <inkml:trace contextRef="#ctx0" brushRef="#br0" timeOffset="9404.5378">18739 1391 14189,'0'39'737,"0"-39"-801,20 0 96,-20 0-3652</inkml:trace>
  <inkml:trace contextRef="#ctx0" brushRef="#br0" timeOffset="10190.5828">18520 1649 7527,'0'0'128,"0"0"96,0 0 673,0 0-513,0 0 929,0-20 609,0 20-609,0-20-63,0 20-514,-20-20-319,20 20-225,-20 0-192,0 0-32,20 0 0,-19 20 0,-1 0-32,20 20 32,0-20 64,0 19 0,0 1 0,20-20-32,-1 20-96,21-21-32,1 2 192,-3-21-128,3 19 192,-1-19 32,19 0 32,-39-19 32,19-2 129,-19 2-33,0 0-32,-20-2-128,-20 1-224,0-20 32,-19 20-32,-1-19 128,1 19 64,-1-20 1,-1 20-129,3 20-97,-3 0 65,21 0 32,0 0-96,20 40 160,20-20 32,0 0-64,0 0 33,19 19-65,1-19-161,1-20-63,-2 20-513,1-20-1825,0 0-5606</inkml:trace>
  <inkml:trace contextRef="#ctx0" brushRef="#br0" timeOffset="10853.6208">18996 1788 12107,'0'21'32,"0"-21"769,0 19 288,0 0-833,0 2-128,0-21 128,0 19-160,0 2-31,0-21 159,0 20 705,0-20-353,0-20-448,20 20-96,-20-21 32,21 2-96,-21-2 32,20 2 0,-20 19 32,18-19-64,3 19 193,-21 0 95,20 0 64,0 0-160,-20 0-96,20 19-32,-20 0-224,19 2-865,1-2-961,-20 2-1537,20-21-3748</inkml:trace>
  <inkml:trace contextRef="#ctx0" brushRef="#br0" timeOffset="11855.6779">19314 99 7527,'0'-20'192,"0"20"865,0-20 96,0 20-448,0 0-97,0 0 1,0 0-193,20 0-256,-20 20-32,20-20 129,-1 0-33,1 20-64,0-20 0,1 0-32,-1 0-64,-20 0-32,20 0-32,-2 0-64,-18 0 32,21 0 0,-21 0 96,0 20 96,20 0 33,-20 0-1,20 20-96,-20-21-64,20 21 0,-1 20 32,-19-21-64,20 21 96,0-1-64,-20 1 0,0 20 0,0-20 32,0 19 160,0 0-191,0-19 63,0 20-32,0-2-32,0-17 32,0 18 0,20-19-32,-20-1 32,0 21-32,0-20 96,20 18-64,-20-18 64,0 0-64,0-20 32,0 19-96,19-19 0,-19 0 0,0-21 0,0 21 0,20-19 0,-20 18 64,0-19-32,0 20 33,0-20-1,0 0-32,0-1-32,0 1 0,0 20 0,0-20 64,0 0-128,0-20 128,0 19 128,0-19 64,20 0-128,-20 20 0,0-20 129,0 0 63,0 0-32,-20 0-288,20-20-64,-20 20 128,1 0 32,-1 0 32,-20 0-128,20 0-32,-19 0-897,-1 0-2658,1 0-9641</inkml:trace>
  <inkml:trace contextRef="#ctx0" brushRef="#br1" timeOffset="15034.8597">19434 318 10057,'0'0'673,"0"0"1184,0-20-1056,0 20 224,20 0 192,0 0-288,-2 0-352,3 20-97,19-20 97,-1 0-289,21 20 0,-1-20-192,1 0 65,20 0-33,-22 0-192,3 0 32,-22 0-321,1 0-127,-20 0-225,-1 0-256,-19 0-1313,0-20-3235</inkml:trace>
  <inkml:trace contextRef="#ctx0" brushRef="#br1" timeOffset="15503.8866">20446 218 13708,'-20'0'737,"20"0"-513,0 0 353,0 0-33,40 0-191,-1 0-65,1 0-192,19 20-128,1-20-480,-21 0-994,2-20-2434</inkml:trace>
  <inkml:trace contextRef="#ctx0" brushRef="#br1" timeOffset="15691.8973">20604 59 3267,'-19'-19'6854,"19"19"-6341,19 0 1152,-19 39-672,20 1-577,-20 19-287,20-19-65,0 40-385,-20-21-960,21 1-288,-3-20-225,-18 0-768</inkml:trace>
  <inkml:trace contextRef="#ctx0" brushRef="#br1" timeOffset="16059.9184">20802 0 9769,'21'0'3715,"-1"0"-3683,-20 40 64,20-1-64,0 21 0,-20 0-32,0-1 32,19 1-32,-19-1 0,0-19 0,0-20 33,0 0 31,0-1-64,20-19-97,-20 0-159,20-19 0,-20-1-128,20 0-417,-20 1 288,20-22 545,-20 22 545,19-1 608,1 0-96,0 20-769,-20 20 97,20-20-129,1 39-224,-21-19 0,20 20-256,-20-20-513,0 19-960,18-18-1570,2-1-5285</inkml:trace>
  <inkml:trace contextRef="#ctx0" brushRef="#br1" timeOffset="16347.9349">21201 476 8039,'19'0'-224,"1"0"897,0-19 576,0 19 416,0-20 225,-1 0-449,-19 1-800,0 19-513,0-21-256,-19 21-64,-1-20 64,0 20 32,0 0-32,-19 20 63,39-20-31,-20 21 96,20 18 0,0-19 64,20-1 1,19 2-194,-19-1-127,20-1-352,19-19-674,-19 0-2049</inkml:trace>
  <inkml:trace contextRef="#ctx0" brushRef="#br1" timeOffset="16528.9454">21438 338 14445,'0'-20'-480,"0"20"992,20 0 1,0 0-33,19 0 257,1 0-257,19 0-416,-18 0-416,-1-20-801,-21 20-481,1 0-4355</inkml:trace>
  <inkml:trace contextRef="#ctx0" brushRef="#br1" timeOffset="16737.9574">21578 79 8680,'0'20'833,"20"-20"1793,-20 40-672,0-1-897,18 1-449,-18 0-191,21 20-289,-21-21-32,20 21-64,-20-20-384,20 0-865,-20-1-1922,20-19-5221</inkml:trace>
  <inkml:trace contextRef="#ctx0" brushRef="#br1" timeOffset="17184.9829">21995 457 10473,'0'-20'161,"0"20"735,0-20-703,-20 20-289,-1 0 96,1 20 64,2-20-96,-3 20 0,1-1 32,0 2 0,20-1 64,-20-1 32,40 1-256,-20 0-353,20 0-96,21-20 97,-23 0 64,2 0 255,21 0 225,-21-20 513,-20 0 544,18-19-64,-18 19-320,0 20 416,0-21-225,-18 2-159,18 19-320,0 0-257,0 0 64,0 19-32,0-19-96,0 21-448,18-1-449,23-1-961,-21 1-2081</inkml:trace>
  <inkml:trace contextRef="#ctx0" brushRef="#br1" timeOffset="17510.0014">22331 99 13196,'-19'-20'384,"19"20"-1120,-20 0 736,20 20 64,-20 0 0,20 0 480,0 19-191,0 21-129,0-20-96,0 20 64,0 0-64,20-1 64,0-19-95,-1-1-482,1 1-384,0-20-640,1 0-1217,17-20-4805</inkml:trace>
  <inkml:trace contextRef="#ctx0" brushRef="#br1" timeOffset="17740.0145">22491 258 10057,'0'0'1473,"0"20"577,0 0-448,0 20-577,20-21-256,-20 22-385,0-2-224,19-19-160,-19 20 64,20-20-192,-20 19-449,0-19-640,20-20-961,-20 20-3043</inkml:trace>
  <inkml:trace contextRef="#ctx0" brushRef="#br1" timeOffset="18007.0298">22550 159 10602,'20'-40'-32,"-20"20"1153,20 0 672,-20 20-351,20 0-1,-1 20-352,1 0-641,20 20-63,-20 0 31,19 19-160,1 1-31,1-21-257,-2 21 32,-19-20-96,0 0-97,0-1 33,-20-19 96,0 0-192,-20 0-128,20 0-1026,-20-20-3330</inkml:trace>
  <inkml:trace contextRef="#ctx0" brushRef="#br1" timeOffset="20190.1548">19434 834 11498,'-21'0'1121,"21"0"-352,0 0-288,0 20 191,21-20 321,19 0 64,-1 21-192,21 18-385,-1-20-127,20 22-33,20-21-256,-20 19 32,21-20-32,-1 22-96,-39-21 96,19-1-64,-38 1-192,-3 0-416,3-20-706,-41 0-1312,0 0-2563</inkml:trace>
  <inkml:trace contextRef="#ctx0" brushRef="#br1" timeOffset="20644.1808">20685 1073 6950,'0'0'3587,"-21"0"-2209,21 0 480,0 0-1058,21 20 353,-3-20-160,2 0-352,21 0-321,18 0-256,1 0 32,-21 0-128,21 0-416,-1 0-1057,-18 20-1538,-3-20-1666</inkml:trace>
  <inkml:trace contextRef="#ctx0" brushRef="#br1" timeOffset="20854.1928">20942 953 10730,'-20'0'-96,"20"21"1505,0-1-192,20-1-224,-20 1-160,0 20-385,0 0-320,20 19-32,-20-19-192,0 0-448,20-1-481,-1 1-897,-19-19-1121,20-2-1825</inkml:trace>
  <inkml:trace contextRef="#ctx0" brushRef="#br1" timeOffset="21200.2124">21120 933 10057,'20'-19'1954,"1"19"-1858,-21 19 513,20 22-1,0-21 129,-20 38-65,19-17-287,-19 18-257,0 1 32,0-20-64,0-1 0,0 1-32,20-19 64,-20 18 33,20-39-129,-20 0-289,20 0-95,-20 0 96,20-20-32,-20 1-193,0-2 417,0 1 416,19 0 321,-19 0-32,0 20-545,0 0-96,0 0 32,0 0-32,0 20 32,20 0-321,-20 0-1024,20 1-1954,0-2-4452</inkml:trace>
  <inkml:trace contextRef="#ctx0" brushRef="#br1" timeOffset="21474.2283">21478 1352 12043,'0'0'-32,"0"0"-32,21 0 672,-3 0-159,2 0 384,0 0-1,1-21-543,-1 21-65,-2-20 256,-18 20 161,0-20-321,0 0-416,-18 20-96,-2-19 64,-1 19 32,21 0 96,-20 19-64,0 1 64,20 0 32,0 0 0,0 1-160,40-2-257,-19 1-512,17-1-1185,3-19-1825</inkml:trace>
  <inkml:trace contextRef="#ctx0" brushRef="#br1" timeOffset="21632.2373">21736 1311 10986,'-20'-40'1537,"20"40"-191,20 0 31,-20-19-576,20 19-353,0 0-160,19 0-192,-19-20-288,20 20-865,1-20-1569,-23 20-3524</inkml:trace>
  <inkml:trace contextRef="#ctx0" brushRef="#br1" timeOffset="21792.2464">21895 1073 7655,'-20'0'416,"20"0"993,0 20 705,0 0-384,0-1-545,0 1-608,0 20-449,0 0-32,20-1-641,-20-19-608,21 20-1089,-3-19-1922</inkml:trace>
  <inkml:trace contextRef="#ctx0" brushRef="#br1" timeOffset="22101.2641">22114 1331 11723,'19'-20'224,"-19"20"256,0 0-95,-19 0-257,19 0 32,0 20-96,-20-20-32,20 0-128,0 21-96,20-2 192,-20-19 0,19 0 32,-19 20 64,0-20 0,20 0 0,-20 0-32,0-20-32,0 20-64,0-19 32,20 19 192,-20-21 129,0 21-97,0 0-480,0 0 159,0 0 194,0 0-97,0 21 96,20-21-96,-20 19-481,20 1-928,-1-20-2307</inkml:trace>
  <inkml:trace contextRef="#ctx0" brushRef="#br1" timeOffset="22296.2753">22450 1052 7719,'21'-19'5669,"-21"38"-5573,-21 2 705,21 19 256,-20-21-288,20 41-321,0-20-256,0-1-544,20 1-801,1 1-865,-1-22-1441</inkml:trace>
  <inkml:trace contextRef="#ctx0" brushRef="#br1" timeOffset="22541.2893">22649 1172 15150,'0'0'-64,"20"0"128,-20 0 320,20 0-31,0 20 63,-20 0-96,21 0-256,-21 0 0,0-1-64,0 1 64,-21 0 0,21 0-31,0 1-1,0-2-97,21 1-127,-3-1-320,2-19-417,0 20-1089,21-20-1730</inkml:trace>
  <inkml:trace contextRef="#ctx0" brushRef="#br1" timeOffset="22737.3004">22829 1013 12972,'39'20'224,"-19"-1"1025,20 22-64,-1-2 257,-19 1-33,0 0-640,19 19-609,-19 1-160,-20-20-352,0 19-449,0-19-544,-20 0-1634,1-21-3716</inkml:trace>
  <inkml:trace contextRef="#ctx0" brushRef="#br1" timeOffset="23362.3361">19553 1847 14029,'-20'21'384,"0"-21"353,20 0-449,20 0 129,20 0 223,-1 19 1,21-19-321,58 21-64,22-21 65,58 20 351,1-1-255,-40 1-481,-21 0 256,-39-20-481,-20 20-159,-38-20-353,-1 20-640,-40-20-1442,0 0-2242</inkml:trace>
  <inkml:trace contextRef="#ctx0" brushRef="#br1" timeOffset="23767.3592">21280 2007 14381,'0'20'1057,"39"-20"-1121,-19 0 545,20 0-225,19 0 192,-19 0 225,-1 0-321,22 0-384,-23 20-160,3-20-449,-21 0-864,0 0-2339,-20 0-4708</inkml:trace>
  <inkml:trace contextRef="#ctx0" brushRef="#br1" timeOffset="23940.3691">21517 1887 12940,'-18'41'352,"18"-2"641,0 1-577,18 19-255,-18 1-65,20-20-32,0-1-449,1 1-1184,-1 1-673,-2-22 160,3 0-609</inkml:trace>
  <inkml:trace contextRef="#ctx0" brushRef="#br1" timeOffset="24293.3894">21736 1847 12427,'20'21'2242,"0"-2"-2242,0 22 289,-1-2-1,-19 21-96,20-1-96,-20-19 0,20 19-96,-20-39-96,0 0 32,0 0 0,0-20-128,0 20 320,0-40-128,0 20 96,-20-20-384,20 0 256,0-19-256,20 39 256,-20-20-129,0 0 65,20 20 224,0 0 353,-20 20-97,21 0 1,-21-1 95,0 21-96,18-20-288,-18 21-96,20-22-672,1 0-609,-1 2-1346,-20-2-2113</inkml:trace>
  <inkml:trace contextRef="#ctx0" brushRef="#br1" timeOffset="24553.4044">22054 2286 8936,'20'0'32,"0"0"2242,19-21-1025,-19 21 65,0-20 95,20 0-96,-40 0-768,19 20-321,-19-20-64,0 20-192,-19-19-288,-1 19-1,0 0-63,0 0 288,0 19-32,20 1 64,0 20 96,0-20 0,20 1-64,0-2 128,20 0-256,-1 2-577,1-21-1313,-1 0-2754</inkml:trace>
  <inkml:trace contextRef="#ctx0" brushRef="#br1" timeOffset="24727.4143">22312 2166 12267,'0'0'2306,"0"0"-1665,19 0 544,1 0-64,21 0-576,-3 0-33,3 0-288,-21 0-224,19 0-32,-19-20-448,0 20-801,-20-20-1378,0 0-2818</inkml:trace>
  <inkml:trace contextRef="#ctx0" brushRef="#br1" timeOffset="24885.4234">22511 1967 9064,'0'60'993,"19"-21"2050,-19 1-673,0 0-896,0-1-930,-19 1-416,19 21-288,0-23-961,0 2-1153,0-19-2819</inkml:trace>
  <inkml:trace contextRef="#ctx0" brushRef="#br1" timeOffset="25224.4428">22768 2265 15150,'-59'0'-96,"39"0"192,0 21 384,0-2-288,0 0 33,20 2-33,0-21-64,0 40-512,40-21 63,-20-19 97,21 0-384,-23 0-449,22 0 384,-19 0 577,-1-19 160,-20-2 224,0 2-128,0-2-160,0 21 289,-20-19 287,20 19 65,-21 0-225,21 19-128,0-19 97,0 21 95,21-2-159,17 2-65,3-2-256,-1 1-289,-1-20-447,1 20-1250,-1-20-3748</inkml:trace>
  <inkml:trace contextRef="#ctx0" brushRef="#br1" timeOffset="25455.456">23066 1868 14765,'-20'19'-64,"20"22"609,-19-2 736,19 21-64,0 19-192,0 0-192,19-19-481,1-19-223,20 18-258,-1-19-287,1-21-737,-20 1-1538,19 0-4131</inkml:trace>
  <inkml:trace contextRef="#ctx0" brushRef="#br1" timeOffset="25772.4741">23325 2106 14862,'0'40'192,"0"-20"416,0 19 97,0 1-193,18-20 65,-18 20-321,0-21-96,0 2-96,0-2 97,0-19 223,0 0 64,0 0-704,0 0-64,21 0-193,-21-19-448,20-2-320,-20-17 801,20 17 736,0 1 96,-1 0 289,-19 20 64,20 0-33,0 20 129,-20 0-288,20 1-225,-20-2-160,0 21-320,20-21-833,-20 21-1634,20-20-3779</inkml:trace>
  <inkml:trace contextRef="#ctx0" brushRef="#br1" timeOffset="25960.4848">23742 2245 16399,'59'20'1313,"-39"-20"-544,19 0-96,1 0-353,-20 0-256,19 0-1057,-39 0-1665,20-20-5126</inkml:trace>
  <inkml:trace contextRef="#ctx0" brushRef="#br1" timeOffset="26133.4947">23920 2086 4932,'-20'20'8360,"20"20"-6822,0-20 511,0 19-63,0 1-480,-20 1-673,20-22-641,0 21-128,0-21-545,0 21-640,0-20-608,20 0-2211</inkml:trace>
  <inkml:trace contextRef="#ctx0" brushRef="#br1" timeOffset="26321.5054">24119 2185 14381,'0'40'128,"0"-20"1025,0 0 449,0 1-545,0-2-513,0 0-448,0 2-448,0-2-1025,20 21-513,-20-20-2306</inkml:trace>
  <inkml:trace contextRef="#ctx0" brushRef="#br1" timeOffset="26596.5211">24198 1928 1089,'0'-20'12459,"20"-1"-13323,0 21 1248,-1 0 769,21 21 352,0-1 321,-1 19-737,1 1-128,19 39-32,-18-19-64,-1 19-673,-22-18-32,23-2-96,-41 0-96,20-19-128,-20-20-160,-20 19-513,0-19-288,-1 20-769,-17-20-4452</inkml:trace>
  <inkml:trace contextRef="#ctx0" brushRef="#br2" timeOffset="37067.1199">10600 417 4228,'20'20'544,"-20"-20"1410,18 0-160,-18-20-609,0 20 576,0-19-191,0 19-641,0-21-353,0 1 97,0-19 256,0 19-96,0 0-257,-18 0-320,-2 0-256,0 0-96,-1 1 32,-17 19-32,17 19 0,1 21 32,20 0 64,0 0 96,0 39-64,0-20 0,20 21 32,19 0-32,-19-1 32,21-19-128,-3 19-320,-17-39-961,-1-1-1378,0 2-3139</inkml:trace>
  <inkml:trace contextRef="#ctx0" brushRef="#br2" timeOffset="37240.1298">10381 875 15919,'-20'0'2306,"20"-21"-2498,0 21 224,0 0 160,40-20-192,-20 20 384,39-19-352,-18-2-64,-3 2-160,23 19-513,-22-20-928,1 20-2691</inkml:trace>
  <inkml:trace contextRef="#ctx0" brushRef="#br2" timeOffset="37832.1637">10956 735 9288,'0'-20'961,"0"20"-897,0 0 1025,20 20-544,-20 0 192,21 19-129,-21-18-352,20-2-128,-20 22-31,18-41-1,-18 19 288,0-19 385,0 0-801,0 0-417,0-19-63,-18-2 95,18-18 161,0-1-96,0 20-513,0-20 577,0 1 512,18 18 513,2 2 159,-20 19-319,21 0-289,-21 0 1,20 19-97,0 2-96,-20-2-96,19 1 64,-19 0-96,20-20 64,-20 20 160,0-20 128,20 0-159,-20 0-161,0-20-32,20 0 32,-20 20-33,0-20-63,20 1-96,-20 19 160,20 0 160,-20 0 161,19 0 31,-19 19-96,20-19-128,-20 40-96,20-20-416,0 0-801,-20-1-2211,21 2-7078</inkml:trace>
  <inkml:trace contextRef="#ctx0" brushRef="#br2" timeOffset="37984.1725">11473 676 15182,'20'19'-320,"-20"1"416,0 0-289,20 0-1408,0 0-609,-1-1-2018</inkml:trace>
  <inkml:trace contextRef="#ctx0" brushRef="#br2" timeOffset="38149.182">11434 497 16623,'-20'-40'64,"20"40"-480,0-20-65,0 0-2369,0 20 640,20 0-2755</inkml:trace>
  <inkml:trace contextRef="#ctx0" brushRef="#br2" timeOffset="38430.1979">11671 655 7783,'20'40'961,"-20"-20"2466,0-20-384,0 0-1570,0 0-800,0 0-481,0-20-160,0 20-96,0-19-352,0-2-97,0 2-159,20-1 319,-20 0 193,0 20 160,20-20 192,-20 20 193,19 0 319,1 20-127,-20-20-289,20 20-224,0 0-32,1-1-32,-3 21-288,-18-20-609,20 0-736,1 0-2147</inkml:trace>
  <inkml:trace contextRef="#ctx0" brushRef="#br2" timeOffset="38921.226">12049 536 9352,'-20'-19'-480,"20"19"640,-20 19 1089,20 1 97,0 0 671,0 0-799,0 20-610,20-21-384,19 21-96,1-20-63,0 0-65,-1 0 64,2-20 64,-21 0-32,18-20-64,-17 0 96,-21 0-96,0 1 0,0-2-32,0-18-96,-21 19-96,21 0 128,-20-20 224,2 21 512,18-1-287,0 20-513,0 0 224,0 0 160,0 20-96,0 19-64,18-19 32,2 0-384,1 20-673,19-21-960,-21 2-1827,1-2-5701</inkml:trace>
  <inkml:trace contextRef="#ctx0" brushRef="#br2" timeOffset="39231.2437">12426 576 12235,'0'20'-32,"0"-20"224,20 20-224,-20 0-128,0-1 64,0-19-64,0 21 160,19-21-96,-19 0 96,0-21 256,0 2 321,0-1 191,0 0-351,0 0-1,20-20 449,-20 21 96,20-1 96,-20 20-577,20-21-256,0 21 97,-1 21 95,-19-21-256,20 39-32,0-19-128,0 0-640,1 0-866,-3 20-1857,2-21-6150</inkml:trace>
  <inkml:trace contextRef="#ctx0" brushRef="#br2" timeOffset="39491.2588">12902 457 15951,'0'-40'-96,"0"40"1185,-20 0-865,1 0 416,-1 0 321,20 40-288,-20-21-353,20 22 1,0-2 63,0-19 96,20 20 65,19-20-65,1-1-191,0 2-33,-1-21 0,-19 19-320,0-19-481,1 0-1601,-21 0-1601,0 20-10539</inkml:trace>
  <inkml:trace contextRef="#ctx0" brushRef="#br2" timeOffset="41316.363">13459 119 3267,'-21'-40'5765,"21"40"-4260,0-20 481,-20 20-736,20 0-1090,0 0-32,0 20 256,-20 0 161,20 20-65,0 20-128,0 19-223,20-19-33,-20 19-32,20 1-128,1-21-577,-3 1-640,22-21-897,1 1-1698</inkml:trace>
  <inkml:trace contextRef="#ctx0" brushRef="#br2" timeOffset="41748.3879">13756 497 15150,'-20'-21'-224,"0"21"160,20 0-161,-20 0-351,20 21 288,0-21-161,0 20-191,20-20 447,0 19 193,-20-19 64,20 0 97,0-19 127,-20 19-64,19 0 128,-19-20 1,0 20-1,0 0-256,0-21-128,0 21-352,0 0-577,0-19-320,0 19-129,0-20 385,0 20 1153,0-20 993,0 1 449,0-22-481,-19 22 96,19-1-448,-20 0-513,0 0-320,0 0-32,-19 20-96,19 20 31,-20 20 33,40-20 96,-21 19 64,21 1 0,21 0 192,-1 0 1,20-1 63,-1-19-160,1 20-96,19-40-641,-19 20-736,-1-20-1410,1 20-3619</inkml:trace>
  <inkml:trace contextRef="#ctx0" brushRef="#br2" timeOffset="42282.4184">14272 377 10602,'0'-20'3267,"-20"20"-3171,0 0 704,0 0-607,20 0 287,-20 20 193,20 1-385,0-2-96,0 1-96,0 19-32,20-18-160,0-1-384,0-1-353,19 1-1217,1-20-2370</inkml:trace>
  <inkml:trace contextRef="#ctx0" brushRef="#br2" timeOffset="42548.4334">14510 457 12427,'-19'0'1057,"-1"0"-768,20 0 95,-20 0-416,20 19 64,0 2 0,0-1-192,20-1-257,0-19 33,-1 20 224,1-20 128,20 0 96,-20 0 128,19 0 289,-19-20-33,-20 20 257,0-19-33,0-1 33,0-1-481,-20 2 0,0-1-96,1 0-224,-21 20-128,20-19-929,0-2-1441,1 21-2755</inkml:trace>
  <inkml:trace contextRef="#ctx0" brushRef="#br2" timeOffset="42789.4472">14708 357 11018,'0'0'96,"-19"0"2242,-1 0-2114,0 0-192,20 0-96,-20 20-64,20 1-224,0-2-161,20-19 289,0 20 192,0 0 64,-1-1 321,1 2 543,0-21 258,-20 20-322,0-20-319,0 0-225,-20 19-352,20-19-865,-20 0-1986,1 0-5509</inkml:trace>
  <inkml:trace contextRef="#ctx0" brushRef="#br2" timeOffset="42939.456">14708 357 13773,'40'-19'64,"-19"19"1954,17 0-1378,-18 0-256,1-20-95,19 20-289,-21 0-545,1-20-1024,0 0-1570,0 20-5157</inkml:trace>
  <inkml:trace contextRef="#ctx0" brushRef="#br2" timeOffset="43089.4645">14827 119 11210,'0'20'1313,"21"0"1410,-21 20-1250,20 19-544,0-19-608,-1 19-450,21 1-799,-20-1-1026,0-18-2018,19-22-5349</inkml:trace>
  <inkml:trace contextRef="#ctx0" brushRef="#br2" timeOffset="43270.4749">15026 178 4772,'0'-19'10666,"0"38"-10506,20 2 1154,0 18-866,0 21-256,-1-20-192,1 20-480,0-21-866,0 0-1184,19-18-1730</inkml:trace>
  <inkml:trace contextRef="#ctx0" brushRef="#br2" timeOffset="43429.484">15046 178 17840,'0'-59'481,"20"39"-161,19 0 481,1 20-705,1-20-224,-3 20 64,3 0-833,-1 0-2178,-21 20-6022</inkml:trace>
  <inkml:trace contextRef="#ctx0" brushRef="#br2" timeOffset="43579.4925">15125 278 7110,'0'20'5189,"20"0"-3555,0 0 416,1-1-1730,17-19-224,-18 20-384,21-20-577,-2 0-1089,-19 0-2178,0 0-5027</inkml:trace>
  <inkml:trace contextRef="#ctx0" brushRef="#br2" timeOffset="43841.5074">15364 298 2978,'-20'-20'7175,"20"20"-6694,0 0 351,0 20-736,20 0-31,-20 19-1,20-19 0,0 20-192,-1-20-65,-19-20 418,20 20 1056,-20-20 288,20 0-864,-20-20-289,0 20 97,0-20-289,0 1-224,0-2-64,20 1-96,-20 1 0,0 19-1,20 0 65,-1 0 32,1 19 32,-20-19 64,20 20 32,0 1-160,-20-2-961,0 1-2274</inkml:trace>
  <inkml:trace contextRef="#ctx0" brushRef="#br2" timeOffset="44200.5279">15741 357 16303,'-21'-19'-128,"3"19"736,18 19-383,-20 1-161,20 1 0,20-2-321,-20 1-639,18 0-129,23-1-257,-21-19-543,0 21-674,-1-21 193,-19-21-288,20 21 1473,-20-19 961,-20-1-289,20 0-2017,-19 1 2211,-1-2 5923,0 1-832,20 20-1985,0-19-1538,0 19-160,0 0 161,20 0-514,19 0-447,-19 0-257,20 0-32,-1-20-128,1 20-96,-20 0-353,1-20-928,-21 20-3460</inkml:trace>
  <inkml:trace contextRef="#ctx0" brushRef="#br2" timeOffset="44360.5371">15919 119 12844,'40'0'320,"-40"20"1634,20 0-96,-20 20-449,0-21-544,21 21-673,-21 0-673,0-20-1504,0 19-578,0-19-2434</inkml:trace>
  <inkml:trace contextRef="#ctx0" brushRef="#br2" timeOffset="44504.5455">16137 278 13036,'21'20'929,"-21"-20"-737,20 20-192,-20 19-1954,20-19-3107</inkml:trace>
  <inkml:trace contextRef="#ctx0" brushRef="#br2" timeOffset="44618.552">16218 178 3683</inkml:trace>
  <inkml:trace contextRef="#ctx0" brushRef="#br2" timeOffset="44844.5648">16277 238 7815,'0'20'769,"0"-20"864,0 20-608,20 0-192,-20-20 224,0 20-288,20 0-289,-1-20-192,-19 0-127,20 0 127,0 0 641,-20-20 0,20 0-321,-20 0-448,-20 0-384,20 0-705,-20 0-1857,0 1-5478</inkml:trace>
  <inkml:trace contextRef="#ctx0" brushRef="#br2" timeOffset="45080.5785">16396 278 10153,'21'20'3491,"-21"-20"-608,18 0-865,-18 0-929,0 0-384,0 0-577,0 0-320,0 0-385,0 0-95,0 0-65,20 0 0,-20 0 385,20-20 288,1 20 64,-21 0 64,20-20 64,-20 20-160,0 0-128,0 20-1057,0-20-3043</inkml:trace>
  <inkml:trace contextRef="#ctx0" brushRef="#br2" timeOffset="45232.5872">16674 298 1121,'20'-40'16848,"-20"40"-16304,0-20 385,0 20-1185,0 0-961,0 0 31,20 0-575,-20 0-3428</inkml:trace>
  <inkml:trace contextRef="#ctx0" brushRef="#br2" timeOffset="45378.5953">16773 258 7142,'0'-20'289,"0"20"-257,20 0 160,-20 0-96,0 0 416,0 0-95,0 0-321,20 20-641,-20-20-2337</inkml:trace>
  <inkml:trace contextRef="#ctx0" brushRef="#br2" timeOffset="45521.6035">16913 139 13901,'0'-40'-929,"0"20"96,0 20-6822</inkml:trace>
  <inkml:trace contextRef="#ctx0" brushRef="#br2" timeOffset="45693.6133">16951 0 1569,'21'0'11723,"-1"0"-10442,0 20 641,19 0-481,-19-1 481,0 21-320,20 0-641,-21-20-513,1 20-448,0-1-769,-20 1-1345,0 0-448,-20-1-2819</inkml:trace>
  <inkml:trace contextRef="#ctx0" brushRef="#br2" timeOffset="46711.6715">10719 1212 10986,'-40'0'1025,"20"0"1217,-1 0-448,3 0-481,18 0 160,-20 0-480,20 0-576,20 0-321,-2 0 0,43 0-64,-2 0 32,40-20 64,20 0-96,40 0 64,20 0 64,20-19-96,19 19-32,40-20-32,1 20 97,-22 1-65,2-1 32,-41 20 32,-20-21-64,-18 21-96,-61 0-64,-20 0-481,-58 0-416,-3 21-705,-36-21-4836</inkml:trace>
  <inkml:trace contextRef="#ctx0" brushRef="#br2" timeOffset="52435.999">12663 1192 6694,'0'-20'1505,"0"20"1538,0 0-961,0-20-897,0 20-64,-18 0-256,18 0-545,0 0-256,0 0-128,18 0 128,-18 0 33,0 20-1,20 0 0,0 0 0,1 0 0,-1 0 0,-2 19 0,23 1 32,-1-19-64,-1 18 128,21-20-159,19 22 95,0-22-96,0 1 32,21 19 0,-20-18-128,20-1 192,-21-1-352,20-19 128,-20 20-33,20-20 97,0 20 0,-20-20 128,2 0-160,-2-20 96,-20 20-64,-19 0 32,19 0 0,-18 0-128,-21 0 96,18 0-32,-17 20 64,-1-20 0,-20 40 96,20-20 64,0-1 161,-20 1-289,0 0 96,19 0-128,-19 0 0,20 1 0,-20-2-64,20 0 128,-20 2-192,20-21-257,-20 19-95,20-19-321,-20 21-544,0-21-865,0 0-2018</inkml:trace>
  <inkml:trace contextRef="#ctx0" brushRef="#br2" timeOffset="52739.0165">14272 1887 11659,'-20'0'192,"0"0"544,20 0-127,0 0-32,0-19 95,0 19-223,20 0-33,-20 19 129,20-19-97,19 21-160,2 18-128,-3-19-96,3 20 33,19-20 63,-21 0 64,1-20 545,-20 0 127,19-20-159,1 0-64,-1-20-161,1 20 1,-19 1-417,-1-1-128,-2-1-705,-18 21-1089,20-19-1985</inkml:trace>
  <inkml:trace contextRef="#ctx0" brushRef="#br2" timeOffset="60372.453">6510 2841 480,'-20'20'1601,"20"-20"289,-20 0-512,20 0-65,0 0 224,0 0 225,0 0-64,-19 0-289,19 0-288,0 0-256,0 0 0,0 0-97,0 0-191,0 0-225,0 0-96,0 0-159,0 0-33,19 0 32,1 0 0,20 0 0,-1 0-64,21 0 64,-1 0-160,20 0 32,20 0 128,-18 0-160,18 20 64,-20-20 32,21 0 96,-1 0-192,-20 0 32,0 0 64,-19 0-288,-21 0-385,-19 0-800,0 0-1762,-20 0-5221</inkml:trace>
  <inkml:trace contextRef="#ctx0" brushRef="#br2" timeOffset="63663.6411">7146 3954 8199,'-21'0'577,"21"0"-1,0 0 321,0 0 96,0 0 609,0 0-97,0 0-640,0 0-385,0 0-31,0 0 159,21 0 1,-21 0-225,20 0 1,-20 0-129,18 0 128,2 0-95,21 0-65,-21 0-96,-2-20-96,3 20 64,19 0-128,-20 0 64,-1 0 0,1-20-32,0 20-64,20 0 128,-21 0-96,1 0 32,0 0 96,21 0-96,-23 0 0,2-20 0,0 20 0,21 0 0,-23 0 0,3 0 0,-1 0 0,0 0-32,19 0 32,-19 0 32,20 0-32,-20 0 0,19 0 0,1 0-32,-20 0-32,19 0 128,-19 0-32,21-19-64,-21 19 0,19 0 32,1 0-32,-1 0 0,1 0 96,0 0-192,-1 0 96,1 0 64,-1 0-96,1 0 32,1 0 0,-23 0 32,2 0-32,1 0 0,19 0 32,-1 0 0,1 0-32,0 0-64,-1 0 32,22 0 160,-3 0-192,-17 0 96,18 0 32,0 0-32,21 0 64,-21 0-128,0 0 128,22 0-64,-22 0 0,20 0 32,-19 0 32,-1 0-192,20 0 192,-18 0-64,-3 0-32,22 0 64,-20 19-96,-1-19 128,20 0-64,-19 0-32,-1 0 160,20 20-160,-18-20 32,18 0 96,-19 20-64,-1-20-32,0 0 64,22 0-64,-22 20-32,0-20 64,21 0-64,-21 0 64,0 20-32,22-20 32,-22 0 0,0 0 0,1 0-32,19 0 64,-18 0-64,-3 0 32,-17 0 0,18 0-96,0 0 96,1 0-32,-21 0 64,21 0-96,-1 0 96,2 0-64,-2 0 0,-1 0 0,3 0 32,-2 0-64,1 0 64,-1 0 0,2-20-32,-2 20 0,20 0 0,-39 0 0,19 0 32,1 0 32,-1-20 64,0 20-192,2 0 160,-2 0-96,1-20 33,-1 20 31,1 0-96,-1-20 32,0 20 32,2 0 0,18-19-96,-20 19 128,21 0 32,-21-21-96,0 21-64,22 0 128,-22 0-64,20 0 96,1 0-64,-1 0 32,0 0 0,1 0 64,-20 0-32,19 0-96,-40 0 0,1 0 0,0 0-224,-21 0-577,-19 0-640,-19 0-2723</inkml:trace>
  <inkml:trace contextRef="#ctx0" brushRef="#br1" timeOffset="83305.7646">22511 5484 1281,'0'0'1954,"0"0"-833,-20 0-64,20 0 224,0 0 192,0 0-160,0 0-223,0 0 31,0 0 96,0 0 32,0 0-256,0 0-288,0 0-225,0 0-96,0 0-95,0 0-1,0 0-96,0 0-96,0 0 64,0 0 97,0 0-65,0 0 0,20 0 0,-20 0 0,19 0 0,1 0-95,20 0-1,-1 0-32,21 20-64,-1-20 32,2 0 0,18 0-128,0 0 256,0 0-160,1 0 0,-1 0 32,1 0-64,-22 20 96,3-20-32,18 0 0,-19 0 64,40 0 0,-1 0 0,19 0 32,-38 0-32,20 0 1,-21 20-1,0-20-32,0 0-32,-19 0-32,19 0 0,-20 20 0,22-20 64,-22 20-32,20-20-32,-19 0 0,-21 0 96,1 19-128,-1-19 160,-19 0-128,-20 0 0,20-19-384,-20 19-385,0 0-288,0 0-769,-20 0-4067</inkml:trace>
  <inkml:trace contextRef="#ctx0" brushRef="#br1" timeOffset="84823.8516">25250 5584 8584,'0'19'160,"-20"1"833,20-20 1377,0 0-769,0 0-832,0 0-320,-20 0-33,20 0-64,0 0 161,0 20-129,0-20-224,-20 0-160,20 0 128,-20-20 1,1 20-33,-1 0-96,20-20 64,-20 1-32,0-1 64,20 0-32,-20-20 64,20 20 96,-19-19 33,19-1-193,0 0-64,0 1 64,0-21 32,0 20 192,0 0-256,0-20 96,0 21-96,19-21-32,-19 1-224,20-1 480,0 1-256,-20-1 0,20-21-32,-20 22 32,0-20-96,0 19 32,0 1-224,0-21-33,-20 21-63,20-1 192,0 0 192,0 0 64,-20 21 0,20 0-32,0-21-32,-20 40 0,1-20 0,-1 0-32,0 21 32,-1-2-32,1 2 0,2-1 0,18 0 32,-20 20 0,-1-20 0,1 20 96,0-20-32,2 20-96,-23 0 32,1 0-32,-19 0 32,0 0 0,-22 0 0,-18 0-32,0 0 32,-20 0 0,1 0 0,-2 0-96,-39-20-256,1 20-193,-21 0 65,-19 20-65,18-20-160,22 20 449,39-20 192,-1 20 128,41-20 160,0 20 97,39-20 95,-19 0-160,39 0-63,-21 20 31,23-20-96,18 0-128,0 0-64,0 0-128,0 0-225,0 0 225,0 0 160,0 0 32,0 0 32,0 0 0,0 0 160,0 0 32,0 0-95,0 19-97,0-19 0,-20 0-32,20 21 0,0-21 0,0 19 0,0 1 64,0 0-128,0 20 160,0-1-96,0 2 32,0-2-32,0 21 0,0-1-32,0 1 64,-21 20-32,21-21 32,0 20 32,-20 1 0,20-1-32,0 1-32,0-1 0,-20 1-32,20-20 64,0-1 0,0 1 0,0-1 352,0 1-95,0 0-193,0 0-64,0-21-32,20 0 0,-20 2 32,20-2 32,-20-19-128,21 20-64,-21-20-32,0 0-1,20-20 33,-20 20-512,0-20-1058,0 0-5381</inkml:trace>
  <inkml:trace contextRef="#ctx0" brushRef="#br1" timeOffset="86352.9391">5775 4609 10217,'-39'21'1313,"19"-21"-384,20 0-384,0 0-385,0 19 192,20-19 577,19 20 64,1-20-512,19 0-193,2 0 0,-2 0 96,20 0-31,0 0-129,-19 0-128,-1 0-96,2-20-32,-23 20-224,-17 0-449,-1-19-704,-20 19-1025,0 0-3140</inkml:trace>
  <inkml:trace contextRef="#ctx0" brushRef="#br1" timeOffset="86632.9551">6093 4510 12972,'-20'0'352,"20"0"-160,0 0 161,0-20 255,20 20 289,0 0 0,19 0-577,21 20-224,-1-20-64,2 0 32,-2 20 225,1-20-97,19 20-128,-20-20-32,1 20-32,-21 0 0,1-20-64,-40 19-64,0 2-64,-20-2 95,0 1-31,-39 19 128,19-18 32,1 18-32,-21-18-480,21 19-1474,-1-1-3715</inkml:trace>
  <inkml:trace contextRef="#ctx0" brushRef="#br1" timeOffset="87699.0159">24198 5902 10890,'-20'0'961,"20"0"672,0 0-63,0-20-321,0 20-801,0 20 353,0-20 32,0 19 0,20 21-129,0 0-159,0 19-321,-1 1-96,1-1 0,0-19-96,0 20 32,-20-20 0,20 0-96,-20-20 32,19-1-288,-19 1-320,0-20-225,20 0-480,-20 0-2275,0 0-7430</inkml:trace>
  <inkml:trace contextRef="#ctx0" brushRef="#br1" timeOffset="88124.0402">24139 6200 7046,'-20'19'-288,"20"-19"384,0 0 1313,0 0 769,-21 0-864,21 20-129,0-20-449,-20 0 257,20 0-32,0 0-128,0-20-160,-20 20-289,20 0-160,0-19-32,0-2 1,0 2-33,0-1-64,0 0 0,20 0 160,-20-20 161,0 20 159,-20-19-127,20 19-33,0 0 129,0 0-97,0 0-160,20 20-192,-20-19-96,20 19 32,21 0 0,-23 0 32,23 19-128,18-19 160,-19 20-96,19 0-32,-19 0 0,0-20-288,-1 20-481,2-20-832,-21 20-1762,-20-20-11467</inkml:trace>
  <inkml:trace contextRef="#ctx0" brushRef="#br1" timeOffset="93414.3428">13914 2881 992,'-59'0'2371,"39"20"-1090,-20-20 32,21 0-64,-1 0 673,0 0 448,20 0-352,0 0-608,0 0-385,0 0-193,0 0-255,0 0-33,0 0-159,0 0 31,0 0-384,0 0 64,0 0 32,20 0 65,0 0 159,19 0-96,1 0 65,19 0-129,20 0 32,-18-20-160,38 0-64,-20 20 96,0-20-96,0 20 0,22-21 0,-2 21 96,0 0-128,1 0 64,-1 0-32,19 0 32,-19-19-32,-18 19 64,-2 0-64,0 0 32,-39 0 0,19 0 0,-19 0-64,-1 0 64,1 0-32,1 0-64,-3-19 64,23 19 0,-22 0 64,21 0-128,-1 0 96,0 0 0,1 0-288,19 0 512,0 0-256,2 0 96,-2-20-32,0 20-128,0 0 128,0 0 65,-18 0-225,-2 0 192,1 0-192,-1 0 31,-19 0 130,19 0-1,2 20-128,-2-20 64,0 0-33,1 0 33,19 0 0,-20 0 97,2 0-161,-3 0 256,3 0-192,18 0 256,0-20-32,-20 20 128,22 0-159,-22 0 63,1 0-64,-1 0 32,-19-20-128,-21 20-64,1 0-32,-20 0-416,0 0-1089,-20 0-641,-19 0-2050</inkml:trace>
  <inkml:trace contextRef="#ctx0" brushRef="#br1" timeOffset="95117.4402">9011 2921 4900,'-19'0'1057,"19"0"545,0 0 255,0 0-447,0 0 159,0 0-512,0 0-480,0 0 31,0 0 1,19 0-97,1 0-159,0 0-193,0 0-32,0 0 32,-1-20 0,21 20-64,19 0-32,1 0 33,-1 0-65,2-20-32,18 20-32,20 0 128,0 0-96,1 0 0,19 0 0,0 0 0,-1 0 0,22 0 0,19 0 32,-21 0 128,2 0 192,-2-20 65,1 20 31,-19 0-64,-1-20-63,-40 20-289,-20 0-128,-19 0-257,-19 0-447,-21 0-1539,0-21-5444</inkml:trace>
  <inkml:trace contextRef="#ctx0" brushRef="#br1" timeOffset="96107.4968">2817 5861 7238,'0'0'1121,"0"0"-1121,0 0 993,0 0 1602,0 0-769,20 0-737,20 0-513,-19 0-63,17 0-161,3 0-64,-3 0 65,23 0-161,-2 0 0,1 21-64,-1-21 0,0 0 96,2 0-63,-3 0 31,3-21-32,-22 21-160,-19 0 64,0 0 0,-20-19-32,20 19-64,-20 0 0,0 0-64,0 0 0,0 0-160,0 0-289,0 0-480,0-20-1409,0 20-2627</inkml:trace>
  <inkml:trace contextRef="#ctx0" brushRef="#br1" timeOffset="96447.5163">3453 5684 9833,'-21'0'1345,"21"0"-288,0 0-64,0 0 64,21 0 224,-1 19-416,0-19-384,19 20-225,1-1-160,-1-19 32,21 20 288,-21-20-255,21 21-129,-19-21 96,-3 20-32,-17-20 128,-1 19-160,-20-19-32,0 20 192,0-1 65,-20 2-193,-21-1 0,3-1-32,-3 1-96,1 0 64,1 20-192,-1-20-385,1 19-352,19 1-768,-20 0-1955,20-1-7718</inkml:trace>
  <inkml:trace contextRef="#ctx0" brushRef="#br1" timeOffset="99153.6713">15522 6260 4996,'0'0'256,"0"0"-63,0 0 704,0 0 416,0 0 224,0 0-544,0 0-384,20 0 31,-20 0 161,0 0 160,0 0-449,0 0-319,20-21 63,-20 21-32,20 0-96,1 0 32,-3 0-128,2 0 32,1 0-64,-1 0 0,0 0 33,19 0-33,-19 0 0,0 0 32,19 0-32,-19 0 32,0-20-32,0 20 64,19 0-96,-19 0 96,0 0-96,0 0 64,1 0-32,-21 0-32,18 0 32,2 0 0,0 0 32,1 0-32,-1 0 0,0 0 0,19 0 32,-19 0-32,0 0 0,0 0 0,19 0 0,-19 0 32,20 0-32,-21-19 0,21 19 32,1 0-64,-3 0 64,-18 0-32,21 0 0,-2 0 32,1 0-64,-1 0 64,1 0-64,0 0 32,-1 0 0,1 0 0,-1 0 0,1-21 32,21 21 0,-2 0 160,0 0 160,-19 0-192,19 0-160,-19 0 0,0 0 0,19 0-96,-18 0-96,-3 0-128,3 21 96,-2-21 64,21 0 63,-1 0 1,1 0-96,-21 0-480,1-21-3140</inkml:trace>
  <inkml:trace contextRef="#ctx0" brushRef="#br1" timeOffset="102479.8614">3135 8207 11434,'-20'0'1057,"20"0"-640,0 0 608,0 0 384,0 0-640,0 0-481,20 0 128,20 0-95,-1 0-97,1 0 128,19 0-128,-19-21-191,1 21-1,-3 0 0,3 0-32,-2 0-193,-19-19-319,0 19-705,0-20-1538,0 20-3363</inkml:trace>
  <inkml:trace contextRef="#ctx0" brushRef="#br1" timeOffset="102739.8764">3473 8028 11723,'-20'0'1057,"20"0"-1314,0 0 514,20 0 1184,0 0-416,19 0-352,1 19-385,-1-19-32,21 20 64,-21 0 65,1-20-161,1 40-160,-21-20-32,-2 0-32,-18 20 32,-18-21 0,-2 1 64,-21 0 64,1 0-32,1-20 225,-1 20-161,1 0-96,19-20 0,0 19-448,0 1-1442,0 1-3203</inkml:trace>
  <inkml:trace contextRef="#ctx0" brushRef="#br1" timeOffset="103804.9371">15503 8584 5124,'-20'0'1378,"20"0"127,0 0-160,0 0 353,0 0 64,0 0-449,0 0-384,0 0-161,0 0-191,0 0 32,20 0-97,19 0-288,1-20 33,40 20-225,-1 0-32,0 0 32,40-20 64,21 20-32,-1-20-64,-1 20 192,22-19-64,-2 19 32,20-20 32,-18 20 129,-2 0-65,2-21 0,-22 21-96,-19-19 33,-20 19-97,-20 0-64,-18-20-64,-41 20-353,-20 0-223,0 0-545,-20 0-449,-20 0-864,-1 20-1410,-18-20-2658</inkml:trace>
  <inkml:trace contextRef="#ctx0" brushRef="#br1" timeOffset="104554.9801">3015 10592 4996,'21'0'4741,"19"0"-3524,-20 0-224,19 0-128,-19 0 31,20 19-127,-1-19-352,21 0-257,-1-19-64,0 19-32,-18-21 32,18 1-224,-19 20-577,-20-19-1185,-20-2-2241</inkml:trace>
  <inkml:trace contextRef="#ctx0" brushRef="#br1" timeOffset="104785.9932">3453 10432 6790,'-21'0'3780,"21"0"-4133,21 0 481,-1 20 609,0-20 384,19 0 64,1 20-480,-1-20 0,21 20-97,-40-20-31,19 19-65,-19-19-224,0 21-95,-20-2-1,0 1 128,0-20 128,-20 21-159,-20-2-193,21 1-64,-21 0 0,0-1-481,21 2-1665,-21-1-4131</inkml:trace>
  <inkml:trace contextRef="#ctx0" brushRef="#br1" timeOffset="105630.0417">15443 10969 8520,'-20'0'2306,"20"0"-224,20-20-321,0 20-800,20 0-160,-1-20-160,22 20-193,18 0 97,0 0-193,40 0-96,1 0 129,17 0-1,23 20-128,-2-20-32,21 0-128,-20-20 257,-1 20-33,-18-20-64,-21 20-128,-19-20-160,-42 20-64,-17 0-288,-21 0-96,-20 0-353,-20 0-192,-21 0 32,3 0-288,-23 20-225,2-20-992,-1 20-4100</inkml:trace>
  <inkml:trace contextRef="#ctx0" brushRef="#br1" timeOffset="107494.1483">15682 1609 12523,'-20'20'961,"-1"0"449,21-20-257,-20 0-385,20 0 353,0-20-384,0 20-352,0 0-97,0 0-224,0 0 0,20-20 0,1 20 32,-1-20 0,18 1-96,3-1 32,-1-20-128,-1 0 128,1 0-192,-1 1-160,-19 0-449,0-2-576,0 1-705,-20 21-1313,21-21-3300</inkml:trace>
  <inkml:trace contextRef="#ctx0" brushRef="#br1" timeOffset="107746.1627">15880 1093 7527,'-60'0'3235,"41"0"-128,-1-20-1218,20 20-1216,-20 0-417,40 0 225,0 0-97,-1 0-320,41 0 32,-1 0-64,2 0-64,18 0 32,-21-21-64,3 21-64,-22 21-64,-19-1 0,0-20 128,0 20 64,-20-1 64,0 1 64,0 0 128,-20 0-160,20 0-64,-20 0-32,20 0-128,0-1-384,0 21-1154,0-20-3363</inkml:trace>
  <inkml:trace contextRef="#ctx0" brushRef="#br1" timeOffset="129157.3874">20843 636 480,'-20'0'1025,"20"0"-256,0 0-449,-21 0 0,3 0 97,18 0 63,-20 0 609,20 0 192,-20 0-96,20 0 65,0 0-161,-21 0-224,21 0-161,0 0 33,0 0-129,0 0 33,0 0-96,0 0-1,0 0-224,21 0-127,-1 0-65,0 0-32,19 19-64,21-19-32,-1 21-64,0-2-32,22-19-32,-2 20-33,20-20 33,-20 20 96,40 0 0,-20 0 32,21-1 32,-1 2 0,1-21-32,18 0 32,1 0 32,-1 0-64,-19 19-96,-19-19 32,-21 0-128,-19 20-897,-19-20-641,-23 0-63,2 0-449,-20 21-225,0-21 65</inkml:trace>
  <inkml:trace contextRef="#ctx0" brushRef="#br1" timeOffset="129894.4294">23325 338 8520,'0'0'1089,"0"0"-577,0 0 929,0 0 33,18 0-321,3 0-192,39 0-385,-1-20-223,20 20-65,2-20-64,18 20-192,-20 0-96,-20-20-288,-19 20-321,-1 0-1185,-19 0-1729,-20 0-1506</inkml:trace>
  <inkml:trace contextRef="#ctx0" brushRef="#br1" timeOffset="130248.4496">23443 119 7302,'20'-20'353,"0"20"-65,-20-20-288,0 20 128,0 0 160,0 20 321,-20-20 32,0 20-289,1 20-160,-21-21 673,-1 21 256,3-20-512,18 20-257,-21-20-64,23 20-32,-3-21-127,1-19 127,20 20 256,0 1 321,20-2-417,19-19-287,2 20-65,-1-20 0,19 20-160,0-1-641,-19 2-1473,20-1-2531</inkml:trace>
  <inkml:trace contextRef="#ctx0" brushRef="#br1" timeOffset="136244.7928">15384 5246 96,'0'-20'1249,"0"20"-705,0 0-31,0 0 63,0 0 898,0 0 95,0 0-288,0 0-320,0 0 128,20 0 96,-20 0-95,0 0-66,0 20-351,0 0-289,0-1-127,-20 2-129,20 18-32,0 0-96,0 2 64,0-2-32,0 21 256,0-20 289,-20 19-193,20 2-96,0-3-63,0 3-161,0-3-64,0-17 64,0 18-32,0-19-32,-20-1 0,20 1 32,0-20-32,0 20 64,0-20-64,0-20 0,0 19 32,0-19-32,0 21 32,0-21 0,20 0-32,-20 19 96,0-19-96,20 0 32,-20 20-32,20-20 64,-20 0 0,19 0 32,-19 21 129,20-21-1,-20 0-32,40 0-32,-20 0-64,-1 0-96,21 0 0,-20 19 64,19-19-64,2 0 96,17 0-192,-17 0 128,18 0 64,1 0-192,-1 0-32,20 0 64,-18 0-96,-21 0 32,19-19-96,0 19 63,-19 0 33,19 0 96,-19 0-96,19-21 0,-19 21 64,1 0 0,18 0 96,0 0-64,1-20 32,-1 20 0,1 0 32,-1 0-96,20 0 64,-18 0 0,-2 0 0,1 0 0,-21 0 32,21 20 32,-21-20-64,22 0 96,-23 0 0,3 0 32,18 0-64,-19 0-96,-1 0 64,1 0 0,0 21 32,19-21-31,-18 0 95,-23 0 224,23 19-32,-1-19-63,-20 0-97,-1 0-64,1 0-32,-20-19 96,0 19-32,0 0 32,0 0-32,0 0-32,0-21 97,-20 21-161,1-20-64,19 1 32,0-2 32,0 2 32,-20-1-128,20-20 32,0 0-96,0 1 63,0-1 194,0-20-258,0 0 194,-20 2-65,20-3-65,0-18 33,-20 19 32,20 1 0,0 19-32,-21 0 161,21 1-194,0-2 162,0 2-194,0 20 194,0-22-194,0 22 97,21-1 0,-21-19-96,0 18 96,20 1 0,-20 1-32,0-2 0,-20 21 96,20-19 32,0 19 1,-21-20-65,21 20-161,-20 0 194,-19 0-162,-21 0-63,1-20-32,0 20 64,-40 0 96,0 0 32,-41 0 64,1 0 96,-19 0-160,-2 20 128,2-20-160,0 20 32,-22-20-32,22 19 32,-21-19 353,40 0 31,-1 21-32,22-21-256,-1 0-32,59 0-128,1 19-352,18-19-865,41 20-2435,20 1-7494</inkml:trace>
  <inkml:trace contextRef="#ctx0" brushRef="#br1" timeOffset="141426.0889">14014 6895 9128,'0'20'1506,"-21"-20"-674,21 0 97,0 0 192,21 0 161,-1 0 95,0 0-512,19 0-449,21 0-224,-1 0 96,20 0-191,-18 0 31,38 0-160,-20 0 96,20 0-64,-39 0 0,20 0-257,-42-20-127,3 20-64,-21 0-417,0 0-448,-20 0-769,-20 0-1986,0 0-4420</inkml:trace>
  <inkml:trace contextRef="#ctx0" brushRef="#br1" timeOffset="141773.1089">14212 6776 8616,'20'-20'576,"-20"20"65,0 0 1249,0 0-257,-20 0-1056,0 0-321,-19 0-256,-21 20-32,21 0 64,-1 0-32,1 0 64,-2-1-32,21 1 64,0 0-32,2 0 160,-3 0-63,21 0-33,21-1 224,-3 1-96,2 0-96,41 20-64,-2-20 1,0-1-33,1 2-160,-1-2-897,1-19-2467</inkml:trace>
  <inkml:trace contextRef="#ctx0" brushRef="#br1" timeOffset="152604.7283">15562 8584 4932,'0'0'801,"0"0"-673,0 0 1377,0 0 706,0 20-546,0-20-448,0 0-384,20 0-224,-20 0-1,0 0 1,0 0-33,0 0-159,21 0-33,-21 0 97,0 0 63,0 0-128,-21 0-351,21 0-33,-20 0-64,0 0-33,0 0 33,1 0-256,-1 0 608,0 0-223,0 0-97,0 0 32,20 0 32,-19-20-32,19 20 0,0 0-32,-20-20-32,20 20 32,0 0 0,-20 0 64,20-20-32,0 20 0,0 0 0,0 0-32,0 0 0,0-20 0,0 20 160,0 0-160,0 0 96,0-19 32,0 19 32,0-20-64,0 20-31,0 0-1,0-21 32,0 21-64,-20-19 96,20-1-192,0 20 128,0-20-64,0-20 0,0 20 0,0-19-32,-20-21 64,20 21-32,-19-21 0,19-20-288,-20 21 544,0-21-320,20 20 0,-21-19 32,21 20 32,-20 19 32,20 0-32,0 0 32,0 0 96,0 21-224,0-22 96,0 22-32,0-1-32,20 0 128,-20 0-128,0 0 64,0 0 0,0 1-257,0 19 514,0 0-257,0-20 32,0 20-64,0 0-32,21 0 32,-1 0 32,-20 0-32,39 0-289,-19 0 577,0 0-288,20 0 64,-1 0-96,1 0 64,19 0-32,2 0 32,-2 0 0,20 0-64,0 0 0,20 0-64,0 0 96,2 0 32,-2 0-32,0 0 64,-20 0-96,21 0-32,-1 0-32,-20 20 64,20-20-32,0 0 0,-20 0 64,21-20 0,-40 20 32,19 0 0,-20 0 96,-19 0-192,19-20 96,-18 20 0,-1 0 32,-1 0-64,1 0-1,-1 0 33,1 0 97,0 0-129,-21 0 0,1 0-1,0 0 33,-20 0 0,20 0 33,-20 0 95,0 0-192,0 0 0,21-20 128,-21 20-64,18 0 0,-18 0-32,20 0 64,-20 0-129,0 0 162,0 0-33,0 0-32,0 0 96,21 0-32,-21 0-64,0 0 128,0 0-128,0 0 32,0 20 32,0-20-64,0 0 160,0 20-160,0 0 0,0-1 64,0 1 0,0 0 32,0 0 0,0 20 97,-21-1-33,21 22 192,-20-23-160,20 23-96,-18-2 0,18 21-32,-21-21 65,21 1-129,0 20 32,0-21 32,0 1 32,0 0 96,0-21-96,0 1-192,0 0 256,0-1-160,0-18 32,21-2-32,-21-19-32,0 0-128,0 20-256,0-20-353,0 0-384,0-20-833,0 20-2498,0 0-7270</inkml:trace>
  <inkml:trace contextRef="#ctx0" brushRef="#br1" timeOffset="154027.8097">16119 9180 8359,'18'0'225,"3"0"127,19 0 801,-1 0 0,1 0 224,19 0-288,22 0-672,-23 20-161,22-20 225,-1 0 287,1 0-95,-1-20-385,-20 20-192,2 0-96,-2-20 0,-39 20-96,20 0-32,-40-20-64,0 20-160,0-19-385,0 19-544,-20 0-641,0 0-897,-21 0-3619</inkml:trace>
  <inkml:trace contextRef="#ctx0" brushRef="#br1" timeOffset="154416.8319">16396 8962 7655,'39'-21'1313,"-19"21"-64,-20 0 161,0 0 63,0 0-32,0 21-448,-20-21-705,2 19-255,-23 1-194,-18 0 97,-1 0 32,21 0 64,-21 19-32,21-18-32,-1-2 0,19 1 32,1 0-32,20 0 32,0 0 64,20 0 96,21 0 129,-3-1-65,3 1 0,18 0-128,1 20-128,-21-20-224,21-1-1282,-21 1-3971</inkml:trace>
  <inkml:trace contextRef="#ctx0" brushRef="#br1" timeOffset="159467.1209">6668 8684 1537,'0'-40'1505,"0"19"1218,0 2-417,0-1-32,0 20-192,-19-20-384,19 20-609,0 0-641,0 20-416,0-20 64,0 39 1,0 1-65,0 0 0,0 20 0,0 19-32,0 1 64,0-1-128,0 1 192,0 19-64,0-19-32,0-21 0,19 20-64,-19-19 96,20-1-32,-20-18-32,20 18 0,-20-19 32,20 0-32,-20-20 0,0 0 32,0 0 0,0-1-32,0 1 0,21-20 32,-21 20 0,0-20-32,0 0 0,0 20 0,0-20 0,0 0 32,0 20-32,18-20 32,2 0 0,1 0 0,-1 20-32,0-20 64,-2 19 0,23-19 0,-1 0-64,-1 21 0,1-21 32,19 0 32,2 0-64,-3 0 33,3 0-33,-2 0 0,0 0 32,21 0 0,-21 19-32,0-19 0,2 0 32,-2 0-32,20 0 32,-19 0-32,-1 0 0,22 0 32,-22 0-32,-1 0 0,23-19 96,-22 19-64,20 0 64,0 0-32,-18-21-64,18 21 64,-20 0-64,21 0 0,-21 0 32,20 0-32,-18-19 0,18 19 0,0 0 0,0 0 0,1 0 0,20 0 0,-1 0 64,0-20-64,-20 20 128,20 0 64,1 0-96,-1 0-96,0 0 0,20 0 65,-19 0-97,19 0 160,-20 0-224,21 0 128,-21 0 0,19 0-32,-19 0 64,20-20-128,1 20 96,-1 0 0,0-20 96,1 20-96,-2 0 32,1 0-64,0-20-32,21 20 32,-21 0 0,-1-20-96,1 20 0,1 0 32,-21 0 32,20-19 128,-19 19-160,-1 0 64,0 0-32,-20 0 64,20 0-64,-20 0 32,2 0 0,-2 0 32,-20 0 0,-19 0-32,19 0 32,-39 0-128,21 0 96,-23 0-32,2 0 96,-20 0 0,21 0-128,-21 0 160,0 0-64,0 0 96,0 0-128,0-20 64,0 20-64,0 0 0,0-20-32,0 20 128,0-20-160,0 20 96,0-20 128,-21 0-32,21 1 0,0-2 0,0 2-160,0-21 64,0 20 65,0-20-258,0 20 193,0-19 0,21-21-32,-21 20 0,0-20-32,0 1 193,0-1-161,0 0-32,0 1 288,20-1-64,-20 1-256,0 19 128,0-20-64,0 21-32,0-21 96,20 21-128,-20-1 32,0 0-160,0 0 160,-20 0-96,20 21 256,0-1-256,-20-1 96,20 2-65,0-1-95,-21 20 96,21 0-64,-20-20 128,20 20-64,-18 0 96,18 0 96,-20 0-192,-1 0 160,1 0-128,-18 0 64,17 0 0,-19 0 96,1 0-160,-21 0 32,-19 20 32,20-20 0,-40 0-32,18 0 0,-18 20 96,-21-20-224,21 0-96,-19 0 159,-21 0 33,-1 19-128,22-19 128,-21 0 32,-1 0 32,2 0-32,-1 0 64,-1 0-32,2 0 0,-1 0 32,-1 0-64,22 0 64,-21 0-32,20 0 32,-19 0-64,18 0 96,-19 0-96,19 0 128,1-19 32,-19 19-64,19 0 33,-1 0-65,1 0 64,-1 0-64,3 0 32,-3 0-128,1 0 64,20 0 32,-1 0 0,1 0 0,20 0 32,-20-20 32,0 20 64,-1 0-32,1 0-64,0 0 32,0 0-192,0 0 64,18 0 64,-18 0 32,0 0-64,-1 0 0,-19 20 64,20-20-64,-19 0 32,19 0-64,-21 19 128,21-19-31,0 0-1,0 0-128,-1 21-289,20-21-704,21 20-1249,0-20-4036</inkml:trace>
  <inkml:trace contextRef="#ctx0" brushRef="#br1" timeOffset="161236.2222">14570 9836 4868,'-20'0'1474,"20"0"-1026,0 0 1346,0 0-65,20 0-415,0-20-290,-1 20-575,41 0-353,-21 0-32,42-20 64,-22 20 321,40 0 63,-20-20-160,20 20 65,0 0 127,-18-19-319,-2 19-161,-20-20 32,-19 20-160,-1 0 32,-19 0-257,-20 0-255,0 0-737,0 0-1122,-39 0-4259</inkml:trace>
  <inkml:trace contextRef="#ctx0" brushRef="#br1" timeOffset="167745.5943">13795 8445 512,'-19'0'1025,"19"0"-513,0 0-31,-20-20-385,20 20 32,0 0-352,0 0-32,0 0 384,0-20 320,0 20 545,0 0 160,-20 0-96,20 0 0,0 0 160,0 0-64,0-19-288,-20 19-128,20 0-64,0 0 95,0 0 33,0 0 64,-20 0 0,20 0-32,0 0-129,0 0-95,-19 0-1,19 0-95,0 0-161,0 0-160,0 0 1,0 0-129,0 0 160,0 19 0,19 1 32,-19 0-224,20-1 96,-20 2 97,20 18-1,-20 1 0,20 0-64,-20 0-32,20 0-96,-1 19-32,-19 1 96,20-21-31,0 41-1,-20-21-96,20 1 256,-20 20-32,0-1 32,0 0 0,0-19-160,-20 19-32,20-19 161,-20 20-1,0-21-96,20 1-64,-19 0-32,-1-1 64,20 1-64,-20-21-32,0 1 32,0-20-160,20 20-32,0-40-257,0 20-640,0-20-929,0-20-1697</inkml:trace>
  <inkml:trace contextRef="#ctx0" brushRef="#br1" timeOffset="168631.6452">6370 8564 3138,'21'-20'4837,"-21"20"-3235,-21 0 576,21 0-225,-18 0-415,18 0-97,-20 20-512,-1-20-288,21 20-225,-20 0 257,0-20-513,2 40 481,18-21-353,-21 21-32,1 20 64,0 19-31,20 1 287,-20-1-223,0 20-65,20 1 64,0-1-64,20-19-95,-20-1-1,20 1 64,0-20-224,0-1 64,1-19 32,17 20 64,-18-21-127,1-19-33,-21 0 0,20 0-129,-20 0-735,18-1-1218,-18-19-1217,-18 0-7207</inkml:trace>
  <inkml:trace contextRef="#ctx0" brushRef="#br1" timeOffset="171093.7859">6848 10849 12139,'-40'-19'801,"40"-1"-33,-21 20-447,21 0 800,-20 0-128,2 0-321,-3 20-223,1-1-129,0 1 321,0 20-65,-19 20 1,19-1-33,0 21-159,-19 39-33,19 0-64,20 0-160,0 1 33,0-1-193,0-20 64,20 0 64,-1-19-96,1 0-96,20-21 96,-20 1-64,-1-21-257,21 1-832,-20-20-1089,19-20-4869</inkml:trace>
  <inkml:trace contextRef="#ctx0" brushRef="#br1" timeOffset="171909.8325">13815 10830 4772,'-20'-20'2659,"20"20"-353,0-20 480,0 20-640,0 0-480,-19 0-385,19 0-384,0 0-256,0 0-97,0 20 161,0 19 128,19 1-289,-19 20 97,20 0-193,0 19-256,-20 1 129,20-1-1,-20 0 0,21 20-160,-21 2-31,-21-2-33,21 0-64,-20 0 128,0 1-481,0-1 642,1-20-289,-21 1-192,20-21-33,-19 1-63,19 0-416,-20-21-834,19 0-896,1-18-2563</inkml:trace>
  <inkml:trace contextRef="#ctx0" brushRef="#br1" timeOffset="173336.9143">15265 9975 8231,'-21'-40'1698,"21"21"-321,-20 19-160,20 0 33,0-21 319,0 42-608,20-21-513,-20 39 321,21 1-256,-21 0-321,20 40-64,0-2 0,-20 2-32,0 0-64,0-1 192,0 21-192,0-21 32,-20 1-32,20-1 65,0-19-97,0-1 32,0 1 128,0-40 320,0 20 33,0-21-193,20-19-96,-20 20-128,0-20-32,0 0 32,19 0 1,1 0-65,0 0 32,20-20-64,-21 20-96,41-19 96,-1 19-33,2 0 66,-2-21-130,20 21 97,0-19-64,1 19 32,20 0 32,19 0 64,-20 0 0,19-20-32,1 20 33,1 0 95,-1 0-160,0 0 0,-19 0-32,-1 0 96,0 0-64,-20 20 0,0-20-32,0 0 32,2 0-32,-22 0 32,-19 0-96,-1 0 32,1-20 31,-20 20 1,-1 0 32,1 0 0,0 0 0,-20-20 65,0 20-33,20 0 32,-20 0-64,0 0 0,0-20 32,0 20-160,0 0 128,-20 0 0,20-20 0,-20 20 64,20-20 0,0 20 128,-20-20 0,20 1-128,0-21 0,-19 20 192,19-39-256,0 18 0,0-18 32,0-20 32,0 19-160,0-19 128,0-21-192,0 21 96,0-20-192,0-1 160,0 20 0,0 21 96,0-1-64,0 20 64,0 21-32,0-21-257,0 40 546,0-20-289,0 20-257,0-20 482,19 20-546,-19 0 513,0 0-448,-19 0 96,19 0 96,-20 20 32,0-20 0,0 20 96,-19-20-64,-1 20 64,-19-20-32,-2 0 0,3 0 64,-42 0 0,1 0 64,0 20 96,-20-20-64,-21 0 65,2 0-33,-2 19 0,1-19-32,1 0-128,-2 20-64,21 0 96,0-20-32,19 20-64,1-20 64,20 20-32,0-20 0,20 0-160,-1 20-160,21-20-609,39 0-609,-20 19-1473,40-19-4740</inkml:trace>
  <inkml:trace contextRef="#ctx0" brushRef="#br1" timeOffset="175533.0399">14153 12101 7302,'0'0'1378,"-20"-20"608,0 20 32,0 0-929,20 0-32,-19 0-449,19 0-288,0 20 129,0 0 95,0 0 65,0 0-353,19 0 64,1 19 1,0-19-129,20 0-96,19 0 32,-19 0 0,40-20 0,-22 19 1,23-19-65,18 0 64,0 0-32,19-19-96,2-1 0,19 0 0,19 0 64,-18 0-160,-1 0 32,-1 1 64,-18-1-32,-21 0 0,-20 20 64,-18-20-96,-23 0 128,3 20 32,-21-20 128,0 1 96,-2-1 97,3 0-193,-1 0-256,0 0 160,-20-1-640,0 2-802,0 19-1344,-20-19-5382</inkml:trace>
  <inkml:trace contextRef="#ctx0" brushRef="#br1" timeOffset="185340.6009">1031 2503 11883,'-60'0'768,"41"0"386,-21-20-161,19 20 64,1 0 448,20 0-352,-18 0-544,18 0-161,0 0 129,18 20-161,23-20-160,-1 20-128,19 0 0,0-20-96,21 0 1,-1 20-33,-20-20-161,2 0-543,18-20 63,-39 20-480,19 0-224,-19 0-481,-21 0-832,1-20-1154</inkml:trace>
  <inkml:trace contextRef="#ctx0" brushRef="#br1" timeOffset="185592.6153">1428 2424 9288,'-79'0'2595,"59"-20"-1186,-1 20-960,21 0-97,0 0 705,21 0-96,-1 0-545,39 0-288,1 0-96,-1 0 64,20 0-96,0 20 0,-18-20 0,18 20 0,-39 0 0,-1-1 161,-19 1 383,0 0 97,-40 0-225,0 20-128,-19-21 65,-1 22-97,-19-2-192,-2 0-128,2 22-609,-1-23-2466,1 3-11819</inkml:trace>
  <inkml:trace contextRef="#ctx0" brushRef="#br1" timeOffset="188165.7625">11055 0 9064,'0'0'865,"21"0"256,-21 0 513,0 0-738,0 0-191,-21 0-513,21 0-96,-20 0 32,2 0 129,-23 0 31,1 0-128,1 0-96,-1 0-96,-39 0-192,20 20-64,-22-20 31,-18 39 97,20-19 128,-20 0 0,20 0 128,-20 0 0,20 0-96,18-1-64,2 2 64,-1-2 0,41 1-64,-1 0-32,0 0 64,20 0 32,20 0 0,0 0 0,19 19-160,-19 1 32,20 0-32,-21 0 128,21-1 32,-20 21 0,1-1 0,-3 1 0,2 19 32,0-39-32,1 20 96,-21-21 64,0 2 160,0-2 161,0 0 255,0-18-63,0-1 96,0-20-321,0 20-95,0-20-65,0 0-192,0 0-64,0 0-128,20 0 192,-20 0 128,39 0-256,-19 19 32,20-19-64,-1 20 32,21-20 0,-21 0 64,21 0-32,20 0 0,-22 0-32,23 0-32,18 0 64,0 0-160,1 0 128,-1 0 32,0-20 96,21 1-128,-21-1 96,0 0-128,19-1-224,-19 2 255,0 19-255,0-20 0,2 20-193,-2-19 33,-19-1 224,19 20 288,-20-21 32,0 21 128,-19 0 0,-1-20-160,0 20-64,2-19-64,-23 19 32,3 0 0,-1 0 32,-20 0-32,19 0 96,-19 19-64,20-19 96,-21 0-63,21 20 31,1-20 32,-3 0-64,3 0 0,-21-20-64,19 20 32,-19 0-32,0 0 32,0 0 32,-1 0 32,-19 0 128,0 0-32,0 0-160,0 0 32,0 0-64,-19-19 128,-1 19-32,0-20 96,20 1-160,-41-2 0,23-18-224,-2 18-32,0-18-321,-1-21-351,1 1-97,2-1 32,-3-19 160,21-1 609,-20 20 480,20 1 320,0-1 97,0 40-289,0 1-191,0-2-161,-20 2-96,20-1-321,0 20-191,0 0 159,0 0 225,0 0 128,0-20 160,0 20 160,0 0-63,0-20 223,-20 20 160,1-20 65,-1 20 128,-40 0-97,21-20-31,-42 20-385,2 0 33,-20-19-129,-20 19-288,1-20 512,-42 0-128,2 20 0,-2 0 33,2 0 95,-20 0 161,18 0-129,2 0-448,19 0 352,-1 20-352,22 0-480,38 19-1282,21 1-1761,18 0-7047</inkml:trace>
  <inkml:trace contextRef="#ctx0" brushRef="#br1" timeOffset="192706.0221">20227 7809 16399,'0'20'160,"20"-20"-128,21-20 256,38 20 97,0 0 63,40 0 129,19 0-193,2-20-288,-1 20 96,-1-20-95,-38 0-1,-1 20-160,-39-19-833,-21 19-897,-19-20-1409,-20 20-5029</inkml:trace>
  <inkml:trace contextRef="#ctx0" brushRef="#br1" timeOffset="192972.0374">21061 7730 2626,'-139'39'9161,"80"1"-8297,39-20-447,20 19 704,0 1-64,40 0 256,-1-1-352,21 21-480,-1-20-193,2 20 128,-23-21 33,3 1-65,-21 0-128,-20 0-64,0-20 161,-20-1 287,-21-19-95,-17 20-33,-3-20-31,-18 0-257,0-20-160,18 20-64,3-19-128,-1 19-481,38 0-480,1 0-96,20 19-128,20-19 0,19 20-929,22-20-2947</inkml:trace>
  <inkml:trace contextRef="#ctx0" brushRef="#br1" timeOffset="193231.0522">21756 7769 9833,'0'-20'7719,"0"20"-7559,0 20 0,-20 20 1122,0 0-161,1-1-32,19 21-321,-20 0-287,0-1-225,20 1-64,0 20-96,20-21 1,0 1-290,-1 0-319,21-21-385,0-19-384,-21-1-481,21 2-1217,0-21-3491</inkml:trace>
  <inkml:trace contextRef="#ctx0" brushRef="#br1" timeOffset="193642.0757">22232 8008 14349,'-19'0'2819,"19"20"-2851,-20-1 96,0 1 705,-20 20 31,40 0-31,-19-1-449,19 21-160,19-20-63,1 19 95,20-18 0,-1-22-192,21 21 96,-1-40-32,2 19 128,-2-38-192,0-1 64,-19 0-32,0 1 64,-1-41 33,-19 20-129,-20-39-193,-20 19-31,0 0 0,-19 1 160,-1 18-96,-39 2 64,20 39 128,-2 0 0,2 20-32,19-1 160,20 22-128,1-2 32,38 1-32,1 0 0,40-1 128,-1 1-128,0-20-96,22 0-128,-22 0-96,0-20-161,-19 0-576,-20 0-961,0-20-1601,1-20-5157</inkml:trace>
  <inkml:trace contextRef="#ctx0" brushRef="#br1" timeOffset="193866.0883">22550 7690 17296,'0'0'64,"40"20"-256,-1 0 928,21 19 674,39 1 223,21 19-319,-21 1-225,20 20-96,-40-21-289,-20 21-544,-38-1-32,-21 1-128,0 0-96,-41-21-160,2 20-449,-40-39-416,19 19-736,-19-19-1,-20 0-1217,20-20-11563</inkml:trace>
  <inkml:trace contextRef="#ctx0" brushRef="#br1" timeOffset="200674.4779">20784 9140 1057,'0'20'9641,"18"-20"-9193,3-20 257,-1 20 672,39 0-384,1-19-32,39 19-224,1-21-545,19 21-96,39 0-96,20-19 32,21 19-32,19 0 0,1 0-32,-21 0 0,21 0 64,-20 0-32,19-20 64,-60 20 64,-38 0-96,-21-20-608,-79 20-3300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1:30.04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138 9021 352</inkml:trace>
  <inkml:trace contextRef="#ctx0" brushRef="#br0" timeOffset="316.0179">138 9021 1953,'-20'20'1730,"0"-20"-289,20 0 417,0 0 224,-20 0-641,20 0-319,0 0 63,0 0-32,0 0-128,0 0-353,0 0-191,0 0-161,0 0-96,0 0 65,0 0-65,20 0-64,-20 0-32,20 0-32,19 0 32,-19 0 32,20 0-128,-1 0 0,1 0-32,19 20 33,-39-20 31,20 0-257,-19 0-63,-1 0 0,-20 0-353,0 0-576,0 0-2210,0 0-5349</inkml:trace>
  <inkml:trace contextRef="#ctx0" brushRef="#br0" timeOffset="657.0374">256 8902 12555,'-19'0'673,"19"0"-1089,-20 20 704,20-20 961,20 0-384,-20 19-481,19-19-224,1 21 1,20-2-97,-1-19 64,-19 20-64,20 0-32,1-20 0,-23 20 0,23-20 0,-21 20-32,0-20 0,-1 20 160,-19-20 192,0 19 97,-19 2-161,-1-21 161,0 39-161,0-19-128,-19 0-224,19 0-96,-1 0-1089,1 0-2531</inkml:trace>
  <inkml:trace contextRef="#ctx0" brushRef="#br0" timeOffset="3459.1977">3969 9617 704,'-20'0'2723,"20"0"-1762,-20 21 32,20-21 416,-19 0 481,19 0-33,0 0-864,0 0-640,0 0-1,19 0 321,-19 0-65,20 0-255,0 0-1,0-21 64,-20 21-95,39 0-65,-19 0 0,0 0-192,20 0 0,-1 0-32,-19 0 0,21 0-32,-3 0 0,3 0 32,-3-19-32,23 19 0,-22 0 0,21 0 0,-1 0-32,2 0 64,-23 0-32,23 0-32,18 0 0,-20 0 32,1 0-32,-1 0 0,2-20 32,18 20 0,-20 0 0,1 0 0,19 0 32,-20 0-32,22 0 0,-22 0 32,-1 0-32,3 0 0,-2-20 0,1 20 0,-1 0 0,20 0 32,-18 0-32,-2 0 0,20 0 0,-19 0 0,-1 0 0,20 0 0,2 0 0,-2 0 0,-20 0 0,20 0 32,-19 0 0,19 0-32,0 0 64,-18 0 1,18 0-1,-20 0 64,21 0-32,0 0-32,-22 20 32,21-20 0,2 0-64,-2 0 64,0 0 0,0 0-64,0 0 0,21 0-32,-20 0 64,-1-20 64,21 20 257,-21 0-33,20 0 65,-20-20-129,1 20 160,0 0-159,-1 0-97,-20 0-64,1 0-64,-1 0-64,-19-21 32,1 21-64,17 0-160,-17 0 32,-23-19-417,3 19 0,-1 0-351,-20 0-738,0-20-4196</inkml:trace>
  <inkml:trace contextRef="#ctx0" brushRef="#br0" timeOffset="6131.3506">1825 10670 8295,'-20'21'1057,"20"-21"-929,0 20 545,0-20 1313,0 0-320,-21 19-834,21-19-415,0 0 31,-18 20 97,18-20-289,0 20-160,0 0-96,0-20 96,0 20 32,0 0 193,18 19-193,3-19-32,19 0 0,-1 0 0,1 0 32,0 0-96,-1-1 64,1-19-96,1 0 32,-3 0-128,-17 0-256,-1 0-353,0-19-736,-40 19-2051,20 0-7334</inkml:trace>
  <inkml:trace contextRef="#ctx0" brushRef="#br0" timeOffset="6580.3764">1586 10849 9929,'0'20'416,"0"-20"-1152,0 0 960,0 0 609,0-20-65,0 20-447,20 0-225,-20-19-32,0 19-32,20-20-32,-20 20 32,20-20-64,-20 20 32,21-20-32,-21 20 0,18-20 32,-18 20 0,20-20 0,-20 20 64,21-19 32,-1 19 64,0-20 32,-20 20-64,18 0-32,3 0 225,-21 0-193,20 0-96,0 0-32,0 0 64,-20 0-96,19 0 0,1 0-160,-20 0-481,20 0-2722</inkml:trace>
  <inkml:trace contextRef="#ctx0" brushRef="#br0" timeOffset="7800.4461">1944 10651 6053,'0'0'6246,"0"19"-5990,0-19 737,0 21 1185,0-21-928,0 20-546,20-1-159,-20-19-193,19 20-256,1 0-64,0-20-576,0 20-866,1-20-3490</inkml:trace>
  <inkml:trace contextRef="#ctx0" brushRef="#br0" timeOffset="33059.8908">2262 2404 256,'-20'0'1505,"20"0"-640,0 0-160,0-19 95,0 19-95,0 0 96,0 0-225,0 0 449,0 0 609,0 0-353,0 0-320,0 0-448,0 0-353,0 0 32,0 0 128,20 19 193,-20-19-1,20 0 193,-20 0 64,0 20-1,19-20-127,-19 20-161,20-20-191,0 0-1,-20 20-96,20-1 0,-20-19 96,20 20-127,-1 0-33,-19-20-64,20 40 32,0-20-128,0-1 128,1 1-64,-3 1-32,2 18 96,0-19 64,1-1-32,17 2 65,-17-1 63,-1 0 32,0 18-288,0-17 128,-1-1-128,1 0 64,20 20-32,-20-21-32,-1 21 64,1-20 0,0 20-128,0-1 224,0-19-192,1 1 0,-3 18 161,2-20-33,0 22 32,1-21 32,-1 19-160,-2-19 64,3 20-32,-1-20-64,0 0 160,19 19-128,-19-19 32,0 20 64,0-20 32,0 19 161,-20 2-129,39-22-96,-19 21 128,0 0-128,0-20 32,-1 19 64,1-19-64,21 20-64,-21-20 32,-2 19 97,23-18-1,-21 18-32,19-19-32,-19 20-32,0-1 64,20-19-64,-21 20 32,21-20-64,-20 19 129,19 1-97,-19-20 64,20 20-32,-19-20-32,-1 19 96,18-18-96,-17 19-64,19-21 64,-21 21-128,1 0 96,20-20 32,-20 19-96,19-19 64,-19 0-32,20 20-32,-21-21 32,21 21 160,-20-20-192,19 19 32,-19 2 32,21-22 32,-3 21-64,3 1 96,-1-2-192,-1-19 256,1 20-192,-1-1 64,-19 1 1,20-20-66,1 20 194,-3-1-97,3 1 32,-3 1 0,3-2-96,-1 0 160,-1 2-32,1-2-128,-1 1 0,1 19 32,1-19 0,-3 0 64,3 0 0,18 19 0,-19-18 1,-1-2-33,1 0-32,0 21 32,19-21-32,-19 2 32,-1 18 32,2-19-64,-1-1 64,-1 21 32,21-20 0,-21 20-128,1-21 64,-1 21 96,21-21-224,-21 2 193,1 18-33,19-19-96,-18 19 64,-1-19 32,19 1 0,-19 18-192,19-19 160,-19-1 0,19 1-32,2 0 64,-22 19-64,21-19 128,-21-1-128,1 1-32,-1 0 64,21 20-32,-21-20 32,1-1-128,19 1 128,-18-1 0,17 21 1,-17-20-1,-1-1-64,-1-19 64,1 20-32,0-1 0,-1-19-96,-19 1 96,21-2-32,-23 2-193,2-2-287,-20-19-97,21 19 33,-21-19-289,20 0-961,-20 0-1184,-20 0-4453,-1-19-3556</inkml:trace>
  <inkml:trace contextRef="#ctx0" brushRef="#br0" timeOffset="39537.2612">2797 11386 11306,'-19'-20'641,"19"0"192,0 20 288,0 0-545,19 20-95,-19-20-97,20 20-288,0 19-96,0-18-64,0 19-416,1-21-641,-3 21-1058,22-40-1952</inkml:trace>
  <inkml:trace contextRef="#ctx0" brushRef="#br0" timeOffset="39681.2694">3056 11446 11434,'0'-21'1474,"0"21"-1282,0 21 0,0-21-160,0 19-32,20 2-801,-20-2-2754,20 2-5412</inkml:trace>
  <inkml:trace contextRef="#ctx0" brushRef="#br0" timeOffset="40306.3052">3353 11406 9160,'0'-20'1025,"0"40"-865,-20-1 1186,20 21 928,-20 0-673,20 20-672,0 20-545,20-21-191,-20 1-33,20-1-64,21 1-160,-3-20-96,3-21-161,-2 0-287,1-19 288,0-19 63,-21 0-127,21-21 128,-20-20 96,0 1 127,-1-1 66,-19 1-98,0-1-191,-19 20 64,-1 21 352,0-21 128,20 40-63,-20-21 159,20 21 193,0 21-193,0-2 192,20 21-95,-20 0-225,20 20 225,-20-1-417,20 20-289,-1-19-255,1-1-737,0 0 64,0-38-1346,1 19-1632</inkml:trace>
  <inkml:trace contextRef="#ctx0" brushRef="#br0" timeOffset="40602.3222">3949 11783 15566,'0'40'-352,"20"-20"448,-20 0 224,-20 0 129,20 20-129,0-21-256,0 0-96,0-19 192,0 0 289,0 0-97,0-19-512,0 0-128,20-2-1,0-18 225,-20 19-128,20 0 64,-1 0 192,1 20 384,-20 0-127,20 0-129,-20 20-96,0 0-64,20 20-352,-20-21-801,20 2-1506,-1-2-2466</inkml:trace>
  <inkml:trace contextRef="#ctx0" brushRef="#br0" timeOffset="41035.347">4406 11783 16047,'-40'0'-64,"20"20"64,-19 0 224,19 0-32,20 20-64,-20 0-160,20-21-64,20 0-160,0 22-65,-2-41-287,23 0 63,-1 0 417,-1-20 256,1-20 65,-20 21 95,-1-21 513,1-20-257,0 20 129,-20-19-193,0-1-63,-20 1-289,0 19 0,-19 1-96,-1-1 128,20 19-160,-19 21 64,19 0-64,20 0 0,0 21 64,0-2 64,0 21 64,20 0 129,0 0 287,-1 19-223,1 1-129,0-21-256,20 21 128,-21-20-192,1 0-96,20-21-289,-19 0-159,17 2-385,-18-21-609,1 0-1889,-1 0-8232</inkml:trace>
  <inkml:trace contextRef="#ctx0" brushRef="#br0" timeOffset="41439.3702">4724 11843 15694,'0'40'289,"0"-21"95,0 2 609,0-2-417,18-19-351,3 0-129,-1 0 0,0 0 0,0-19 32,-20-2-320,19 2 288,-19-1-224,-19 0 0,19 20-193,-20-20-127,0 20-64,0 0 223,-1 0 129,21 20 64,0-20 96,21 20-64,-1 0 32,-20-1 0,20 2 0,19-2 64,-19 0-96,0 2 64,0-21 96,-20 20 224,20-20 225,-1 0 256,-19-20-161,20-1-480,-20 2 129,20 0-65,0-2 384,1 2-383,-21 19-161,18-20 0,2 20-192,0-20 31,-20 20-191,21 0-609,-21 0-1153,20 0-3683</inkml:trace>
  <inkml:trace contextRef="#ctx0" brushRef="#br0" timeOffset="42232.4155">5439 11545 2562,'0'-40'5509,"18"0"-3299,-18 21 32,0-21-416,-18 0-641,-3 20-160,1-20-32,-20 40-512,20-19-353,-19 19-96,19 19-32,0 21-64,20 0-96,0 20 127,20-1-31,0 21 32,0-20 0,-1-1 32,1 1 64,20-21-96,-40 21 32,20-40 96,-20 20-224,0-21-32,0-19-512,0 0-962,-20-19-416,-20-2-672,20 2 608,-19-1-289,19-20 1218,0 20 1826,0-19 1505,20 19 640,0 0-255,0 0-705,20 0-898,0 20-671,20-20-193,-1 20-160,1 0-321,-20 0-1601,19 0-3010</inkml:trace>
  <inkml:trace contextRef="#ctx0" brushRef="#br0" timeOffset="42371.4233">5617 11704 14381,'20'40'833,"-20"-40"32,0 20-385,19 19-63,-19-19-321,20 0-769,-20-20-961,20 0-2209,-20 0-5830</inkml:trace>
  <inkml:trace contextRef="#ctx0" brushRef="#br0" timeOffset="42506.431">5597 11526 16399,'0'-21'-96,"0"21"-1249,0 0-641,20 0-737,0 21-3779</inkml:trace>
  <inkml:trace contextRef="#ctx0" brushRef="#br0" timeOffset="42708.4428">5775 11605 13612,'20'0'961,"-20"0"961,20 0-160,0 0-513,-1 0-865,1 0-191,21 0-97,-21-20-225,18 20-127,-17-20-288,19 20-481,-21 0-321,-19-20-479,20 20-930,-20 0-2081</inkml:trace>
  <inkml:trace contextRef="#ctx0" brushRef="#br0" timeOffset="42946.4564">5935 11406 12395,'-20'19'224,"20"2"1378,0 19 640,0 0-801,0-1-640,0 1-448,0 19-161,20-19-96,-2-20 32,2 0-64,1 0-64,19-20-192,-21 0-193,21 0-928,-20 0-865,0-20-2562</inkml:trace>
  <inkml:trace contextRef="#ctx0" brushRef="#br0" timeOffset="43141.4673">6271 11188 15822,'20'0'-192,"-40"19"-192,20 1 384,-18-20 320,-3 40-384,21-20-2050,0-1-2626,0-19-3780</inkml:trace>
  <inkml:trace contextRef="#ctx0" brushRef="#br0" timeOffset="43293.4762">6411 11148 15662,'0'20'737,"0"0"-609,0-1 897,0 1-192,0 0-737,-20 20-769,20-21-2273,0 21-4197</inkml:trace>
  <inkml:trace contextRef="#ctx0" brushRef="#br0" timeOffset="48865.7948">15066 10214 6213,'0'0'1153,"0"-21"769,0 21 1025,0 0-481,0 0-672,0 0-673,-20 0-608,20 21-65,20-1 97,0-1-161,-1 21 96,1 0 97,20-1 32,-1 1-225,1 0-64,1 0-224,-2 0-64,1-21-192,0 22-448,-1-22-129,-19 1 0,0 0-96,-20-20-800,0 0-1122,0 0-1761</inkml:trace>
  <inkml:trace contextRef="#ctx0" brushRef="#br0" timeOffset="49218.815">14987 10571 11146,'0'0'1025,"0"-20"-1153,0 20 1025,0-19 993,0 19-321,0-21-768,-20 2-385,20-1 97,-20 0-33,20-20-128,-20 0-63,0 1 31,20-1-192,-19 20-96,19-19-32,0-2 32,0 2 128,0 19-32,19 1-95,1-2 63,0 21 0,0 0 128,19 21-192,1-21 192,0 19-224,19 1 0,-18 0 32,-3-1-512,3 2-321,-21-21-801,0 20-2401,-20-20-9770</inkml:trace>
  <inkml:trace contextRef="#ctx0" brushRef="#br0" timeOffset="50308.8775">10997 10532 9160,'0'0'1313,"0"0"193,0-21 800,0 21-480,0 0-833,0 0-545,20 0-64,-2 0 161,23 0-65,-1 0-159,-1 0-129,21 0-64,-21 0 0,21 0-192,-1 0 128,-18 0-256,-3 0-288,-17 0-898,-1 0-1344,-20 0-4805</inkml:trace>
  <inkml:trace contextRef="#ctx0" brushRef="#br0" timeOffset="50957.9146">13339 10532 10249,'-20'19'1538,"20"-19"-97,-20 0 961,20 0-640,20 0-833,0 0-192,19 0-321,1 0-96,19 0-31,22 0 159,-22 0-192,20 20-288,-19-20 128,-1 0-480,-19 21-385,-1-21-640,-19 0-1218,-20 0-3683</inkml:trace>
  <inkml:trace contextRef="#ctx0" brushRef="#br0" timeOffset="51627.9529">11135 11366 11627,'-19'20'608,"19"-20"-416,0 0 1890,0 0-608,19 0-385,21 0-321,0 0-223,19 0-161,20 0 193,2 0-97,18 0-256,0 0-127,19 0-65,22-20 64,-21 20 0,39 0 0,-39 0-320,21-20-289,-41 20-800,-20-20-4388</inkml:trace>
  <inkml:trace contextRef="#ctx0" brushRef="#br0" timeOffset="55730.1875">12068 1689 384,'0'0'897,"0"0"256,0 0 288,0 0-320,0 0-352,0 0-513,0 0-192,0 0 225,0 0-65,0 0-96,0 0 128,20 0 321,-20 0 320,0 0 31,0 0-159,0 0-160,0 0-65,0 0-320,0 0-95,-20 0 127,20 0 96,0 19 0,-19-19-159,19 20-1,-20 0-64,0-20-64,20 20-32,-20 0-32,20-20 0,-20 21 32,20-2 0,-21 0 0,21-19 32,-18 21 32,-2-2-32,20 2-32,-20-21-32,20 20-32,-21-1 64,1 1-32,20 20 64,-18-20-32,-3 0 97,1-1 95,20 1-96,-20 0-64,0 20 0,1-20-32,-1 19 32,0-19 0,0 20 32,20-19 96,-20 17 33,1-17-1,19-2-96,-20-19-64,0 21-96,0-2 64,20 21-32,-20-20 0,1 19-32,19 1 64,-20-20-32,0 19 64,20-19-96,-20 20 64,-1-20 32,21 19-32,-18-18 64,-2 19-64,-1-21 32,21 21-64,-20-20 0,0 20 0,20-20 32,-18 19 0,18-19-32,-21 20 97,21-20 63,-20-1-96,0 21 0,20-19-32,-20-2-32,20 20-32,-19-18 64,19-1-32,-20 0 0,20 0 0,0-1 32,0 1 0,-20 0 0,20 0 32,0 0 32,-20 0-32,20 0 0,0-20-64,0 19 32,0 1 0,-20 0 0,20 0 64,0 0 97,0-20-1,-20 20 0,20-1 0,0 1-128,0 1-32,-19-2 32,19-19 32,0 20-64,0 0 0,0-20 32,0 19 33,0 2-1,0-21 64,0 20-64,0-1 0,-20 1-96,20 0 96,0 0 0,0 0-96,0 0 96,-20 0-32,20-1-32,0 2 64,0-2-96,0 1 161,0 20-33,0-20-96,0 19 32,0-19-64,0 20 96,0-20-96,0 19 128,20-18-128,-20 18 0,20-19 0,-20 20 64,19-1-32,-19-18 0,20 19-64,-20-1 256,0-19-256,20 20 289,-20-1-1,0-19 32,20 20 0,-20-20-95,20 19-193,-20 1 96,20-20-160,-1 0 96,1-1 96,0 2-128,-20-1 0,20 20 0,1-21 32,-21 2 0,18-1 160,-18-1-32,0 1-32,20 20-32,-20-20-32,0 0 193,20-1-321,-20 21 192,21-20-64,-21 0 0,0 20 160,20-21-160,-2 2-32,-18-2 32,21 22 0,-21-22-128,20 1 96,-20 19-64,20-18 96,0 18-32,-20-19-32,19 20 128,1-20-192,0 0 192,0-1-31,-20 21 31,20-20 0,-1 0-128,1 0 0,0 0 64,0-1 32,0 1-160,-1 0 64,1 21 64,0-41-32,0 39 0,1-39-32,-3 19 32,2 1 32,1 1-64,-1-1 32,0-1 32,-2-19 0,3 20-64,-1-1 64,0 2-96,20-21 32,-21 20 96,1-1 0,0-19-160,0 20 160,19 0-96,-19-20 32,0 20-32,1-20 33,-1 20-33,-2-20 0,2 20 32,1-20 64,-1 19-192,0-19 128,-1 20-32,1-20 0,0 20 96,0-20-160,19 20 64,-19-20-32,0 0 96,0 20-96,0-20 96,-1 0-64,21 20 0,-20-20-32,1 0 64,17 0-32,-18 20 0,1-20 64,-1 0-96,19 0 128,-19 0-96,0 0 0,0 19 0,19-19 0,-19 0 32,0 0-64,0 0 64,0 0-32,19 0 64,-19 0 32,21 0-192,-3 0 192,-17 0-160,19-19 96,-22 19 0,23 0-32,-1-20 0,-21 20 0,21 0 64,0-20-96,-1 20 96,-19-20-64,21 20-32,-3 0-32,-18-20 128,21 20-32,-3-20-64,3 20 0,-1-20 96,-1 20-96,1-19 64,-1-1 0,1 20-64,-20-20 128,19 0-192,1 20 96,-19-20 32,17 20-64,3-20 32,-1 20 32,-1-19 0,-19 19-64,20-20 32,-1-1 32,1 21 0,-20-19-64,19-1 32,-19 20-32,21-19 96,-23-1-64,23 20 0,-21-21 32,20 21-32,-21-20 0,21 20 0,-20-19 0,19-1 0,1 20 64,-20-19-96,0-2-32,19 21 160,-19-20-128,21 20 64,-23-20-64,23 20 64,-1-20-64,-21 20 64,21-19-64,0-1 96,19 20 0,-19-20-128,-1 0 32,1 0 32,19 20 32,-18-20-64,-1 0 96,-1 20-128,1-19 32,-1-1 192,21 20-288,-21-20 192,1-1-64,19 2 96,2-1-96,-23 1 129,23-1-162,-22-20 33,21 20 193,-21 0-193,21 1 160,-21-22-32,22 22-32,-21-2-128,-1 2 96,1-1-192,19 0 128,-39 0-96,20 0-96,-21 20-97,1 0-415,-20 0-866,0 0-928,0 0-1090,-20 20-7238</inkml:trace>
  <inkml:trace contextRef="#ctx0" brushRef="#br0" timeOffset="67436.8571">23483 9299 8776,'-20'0'1217,"20"0"32,-20 20 1698,20-20-577,0 0-960,0 0-610,0-20-287,20 20-225,0 0 449,20-20-385,-1 20-64,22-19-31,18-1-65,-20 0 32,40-20-128,-19 20-32,20-19-32,-21 18 0,-20 2-32,20-21-160,-39 20-545,0 20-320,-21-20-416,1 20-1153,-20-20-3652</inkml:trace>
  <inkml:trace contextRef="#ctx0" brushRef="#br0" timeOffset="67876.8821">23602 8981 9480,'21'0'3364,"-21"0"-3364,0 0 192,0 0 1057,0 0-801,-21 0-448,1 0 32,0 20-32,1 0 33,-21 20-1,20-20 0,-20 20 192,1-1 192,19 1 33,0 0-97,20-20-64,0 19 0,0-19 65,20 0-1,0 0-64,39-20-288,1 20 385,19-1-353,21-19 64,-21 20-128,0 1-1281,-19-21-2627</inkml:trace>
  <inkml:trace contextRef="#ctx0" brushRef="#br0" timeOffset="70008.0041">18203 10333 8584,'-21'0'961,"21"0"-257,0 0 1154,0 0-96,0 0-673,0 0-833,21 0-128,-1-20 32,0 20-32,19 0 97,-19 0 127,20 0-32,-1 0-64,1-20 1,19 20-225,20 0 32,2 0-64,-2-20 32,20 20 64,0 0 128,0-20-96,1 20 192,-21 0-191,20 0 63,-39 0-192,-1 0-32,-18 0 64,-21 0-64,-2 0-192,3 0-449,-42 0-736,21 0-1442,-18 0-2114</inkml:trace>
  <inkml:trace contextRef="#ctx0" brushRef="#br0" timeOffset="70702.0437">21260 10273 6149,'0'0'5958,"20"0"-5862,-20 0 897,39 0 705,1 0-866,19 0-319,22 0-193,18-20-96,19 20 385,1 0-32,21 0-33,-21 0-160,0 0-223,-1-19 31,-19 19-192,-38 0 96,-2 0-96,-19 0-385,-40 19-1248,0-19-1762,-20 0-5542</inkml:trace>
  <inkml:trace contextRef="#ctx0" brushRef="#br0" timeOffset="71286.0773">18480 11207 10730,'-39'0'1697,"19"0"-1024,20 0 1377,0 0-288,0 0-802,39 0-447,21 0 63,-1-19-95,41 19-33,-1-20 33,20 20-129,0 0-160,1-20-160,-1 20-64,-20 0-320,-19 0-673,-22 0-288,-17 0-1506,-1 0-4324</inkml:trace>
  <inkml:trace contextRef="#ctx0" brushRef="#br0" timeOffset="71855.1099">21359 11247 12107,'-20'0'384,"20"0"-480,0 0 1217,40 0-96,-20 0-416,39 0-65,0 0 161,22 0 0,18 0-289,19 0 0,21 0 33,21 20-65,-2-20 1,-18 0-1,-22 20-288,-19-20 0,2 0-768,-43 0-1154,1 19-5189</inkml:trace>
  <inkml:trace contextRef="#ctx0" brushRef="#br0" timeOffset="84278.8205">19989 1928 3331,'0'0'1441,"20"0"32,-20 0-127,0 0 31,0 0 225,0 0-417,0 0-321,0 0-383,0 0 63,-20 0-127,20 19-65,0-19-96,-19 20-95,19 0-33,-20-20 64,0 20-32,-1 0-32,1 0 32,2-1-32,-2 21-32,-1-20 33,1 0-33,0 0-32,20-1-64,-19 1 0,-1 0 0,0 20 0,0-19-64,20-2 0,-20 21 192,1-21-32,-1 2-32,0 18-64,0-19 32,0 19 32,-19-19 0,19 20 96,0 0-32,-1-1-64,3-18-32,-2 18 32,0 0-31,-1-18-33,1-1 0,0 19 32,1-20 0,19 22 64,-20-21-96,0 0 32,0 19-32,0-19 32,1 20 0,19 0-32,-20-21 0,0 21 64,20-19-64,-20-2 0,20 20 0,-20-18 0,20-1 32,-19 20-32,-1-21 96,20 1 0,-20 0 32,20 0 0,-20 0 0,20 0-32,-21 0-96,21-1 0,-18 1 65,18-20-33,-20 20-64,20 0 32,-21 20 32,21-21 0,-20 1-64,20 1 64,-20-2-32,20-19 64,-18 20 0,-3 19-32,21-39-32,-20 21 0,0 18-32,20-19 64,-20 0-32,20 0-64,0 0 64,-19 0-32,19 19 32,-20-18-64,20-2 96,-20 1-32,20 0 0,0 0 0,0 0-32,-20 0 96,20-1-64,0 1 0,0 1 32,0-2-64,0 1 32,0 0-64,0-1 128,0 2-64,0-2-32,0-19 96,0 20-64,0 0-32,0-20 32,0 20 64,0-20 64,0 20-128,20 0-32,-20-20 128,0 19-128,20 2 96,-20-21-64,0 19-32,20-19 32,-20 21 96,19-21-32,-19 0 128,0 19-96,20-19 0,0 0-64,-20 0 97,20 20-65,-20-20 0,21 0 192,-3 0-96,2 0-32,0 0 0,-20 0-160,21 0 32,-1 0 32,-20 0 64,18 0-96,3 0 32,-1 0 33,20 0-98,-21-20 162,1 20-225,0 0 128,-20 0-32,20-19 32,0 19 0,-1 0-64,1 0 96,0 0 64,-20-21-96,20 21 0,0 0 32,-20 0-32,19 0 32,1-19 64,0 19-64,21 0-32,-21 0 0,-2 0-160,3 0 192,-1 0-64,0 0 32,0-21 64,-1 21-160,1 0 96,0 0-32,0 0 32,0 0 0,-1 0 0,1 0 0,0-19 0,0 19 0,0 0-128,-1 0 0,-19 0 64,20 0 64,0 0-128,-20 0 0,21 0 160,-1 0-96,-2 0 96,2 0-160,1 0 128,19 0-128,-21 0 0,1 0 64,0 0-96,0 0 64,-20 0 64,20 0-32,-1 0 0,1 19-64,0-19 128,0 0-32,0 0-129,-1 21 194,1-21-65,-20 0 64,20 0-96,0 0 0,1 0 96,-1 0-96,-2 19 32,3-19 64,-1 0-128,0 0 32,0 0 96,-1 0-32,1 21-32,0-21 32,0 0 32,0 0-64,-20 0 128,19 19-160,1-19-32,0 0 128,-20 0-96,20 0 96,0 0-160,-1 20 64,1-20 32,-20 0-32,20 20 256,-20-20-224,20 20 96,1-20-160,-21 20 64,18-20 0,2 20 0,1-20 0,-21 0 32,20 19-32,-20-19-64,20 20 64,-20-20 0,18 20-32,-18 0 64,0-20-32,21 20 0,-21-20 0,20 20-96,-20-1-96,0 2 63,20-2 65,-20-19-32,0 20 128,20 0 32,-20-1-64,0 2-32,0-1 64,0-20-64,0 19 32,0 2 32,0-2-96,0 2 64,0-1 0,0-20 32,0 19-64,0 1 96,0 0-96,0-20 32,0 20-64,-20 0 128,20 0-64,0-1 32,-20 1-224,20-20 224,0 20 64,-20 0-128,20 0-32,0-20 96,0 20 32,0-20-32,-21 0-32,21 20 32,-18-20-64,18 19 0,-20-19 0,20 21 64,-20-21-96,20 19 32,-21-19 32,21 0-128,-20 0-96,20 20 192,-18-20-64,-3 0-64,21 0 96,-20 21 0,0-21 96,0 0-32,1 0 64,-1 19-96,0-19 64,20 0 64,-20 0-128,0 0 64,1 0 64,19 0-96,-20 0 0,20 0 96,-20 0-128,20 0 32,-20 0 0,0-19-64,1 19 64,-1 0-32,20 0-64,-20 0 128,0 0 96,-1 0-160,21-21 32,-18 21 64,18 0 96,-20 0-192,20-20 64,0 20-64,-21-19 32,21-2 0,0 2-32,-20-1 32,20 0 0,-20 20-32,20-20 64,0 0-32,0 0 32,-20 0 0,20 20 32,0-19-32,0-1-256,0 0 576,0 0-352,0 0 32,0 20-96,0-20 128,0 1-128,-19-1 128,19 20-32,0-21 0,0 21 32,0-19-160,-20-2 192,20 2-64,-20 19 65,20-20-33,-20-1 64,0 2-96,1 19 0,-1-20 64,0 20-64,0-20-64,0 1 0,1 19 32,-1-21 64,20 21-160,-20-19 64,-1 19 0,1-20 64,2 20 64,-2 0-192,-1-20 64,1 20 32,0-20 128,1 20-224,-1 0 96,0-20 32,-20 20-64,21 0 32,-1 0 0,0-20 64,0 20-192,0 0 32,1 0 0,-1 0 31,0-19 33,0 19 32,-1 0 0,3 0 64,-2 0-128,0 0 161,-1 0-1,21 0-160,-20 0 32,0 0-65,1 0 97,19 19-32,-20-19-32,0 20 0,20-20 96,-20 20-96,20-20 64,-20 20 32,1-20-32,19 20 0,0 0 32,-20-1-32,0 2-32,20-2 32,0 1 0,-20 19 32,20-18-32,0-1 0,-20-1 0,20 21 96,0-19 0,0-1-160,0-1 64,0 21 32,0-20-64,20 0 96,-20 0 65,0-1-418,20-19 610,-20 20-449,20 0 128,-20 0 0,20 0 0,-20 0 96,0 0-192,19-1 96,-19 2 0,0-2-33,20 1 130,-20 1-33,0-2-32,20 1 0,-20 0 32,20-1 32,0 2-64,-20-1 64,19 19-96,1-20 0,0 2 128,1-1-288,19 19 288,-22-19-320,23 20 96,-21-20 160,0 0-160,-1 0 96,1-1 32,0 1 0,0 0 32,0 0-160,-1-20 160,-19 21-32,20-21 0,0 19-64,0-19 0,0 0 64,-20 0-64,19 20 64,1-20 0,0 0-64,-20 0 32,21 19 32,-1-19 0,-2 0 32,2 0 32,1 0-320,-1 0 480,-20 0-224,20 0-128,-1 0 160,1 0-32,-20 0-64,20 0-32,0 0 224,0 0-224,-1 0-96,1 0 256,0 0 32,0 0-256,0 0 192,-1 0-128,1 0 192,0 0-224,0 0 224,-20 0-320,21 0 256,-21 0-64,20 0-256,-2 0 512,-18 0-512,21 0 544,-1 0-352,-20 0 128,20 0-64,0 0 0,-1-19 96,1 19-192,0 0 64,-20 0 32,20 0 32,0 0-96,-20 0 32,19 0 32,-19 0 64,20 0-32,0 0-96,0 0 32,0 0-64,-20 0 0,19-20 32,1 20 32,-20 0 32,20 0 0,-20 0 0,20-19-32,1 19 96,-21 0-96,18 0 64,-18 0-32,20 0 0,-20-21-32,21 21-32,-21 0 32,20-20 0,-20 20 0,20 0 96,-20 0-160,0-20 128,18 20-64,-18 0 128,0 0-128,21-20 0,-21 20 32,20 0-32,-20 0-64,20-19-65,-20 19 65,20-20 0,-20 20 64,19-20 0,-19 20 32,0 0 0,0-20 32,0 20-96,0 0 160,0 0-64,0 0 0,0-20-32,0 20 96,20 0-192,-20 0 32,0 0 32,0 0 32,0-20-32,20 20 0,-20 0 32,0 0-32,0 0 0,0 0 96,0 0-96,0 0 64,0 0-32,0 0-32,0-20 32,20 20 0,-20 0-32,0 0 0,0 0 0,20 0 32,-20 0-64,0 0 64,0 0 32,0 0-64,0 0 32,0 0 32,0 0-64,0 0 64,0 0 0,0 0 0,0 0-64,0 0 64,0 0-32,0 0-32,0 0 32,0 0 0,0 0-32,0 0 32,0 0 64,0 0-64,0 0 0,0 0 0,0 0 0,0 0-96,0 0 160,0 0-32,0 0-64,0 0 128,0 0-224,0 0 160,19 0-96,-19 0 64,0 0 0,0 0 0,0 0 0,0 0 32,0 0 32,0 0-160,0 0 64,0 0 128,0 0-160,0 0 96,0 0-32,0 0 32,0 0 0,0 0 0,0 0-32,0 0 0,0 0 64,0 0-96,0 0 96,-19-19-192,19 19 128,0 0 0,0 0 0,0 0 96,0 0-192,19 0 128,-19 0 128,-19 0-160,19 0-32,0 0-32,19 0 64,-19 0 64,0 0-128,-19 0 96,19 0-128,0 0 128,0 0-96,0 0 128,0 0-32,0 0 32,0 0 32,0 0-128,0 0 96,0 0-128,0 0 32,0 0 128,0 0-192,0 0 192,0 0-96,0 0-96,0 0 0,0 0 192,0 0-128,0 0 0,0 0 160,0 0-224,0 0 128,0 0-32,0 0 32,0 0-64,0 0 96,0 0-64,0 0 0,0 0 96,0 0-96,0 0-96,0 0 32,0 0 96,0 0-64,0 0 64,0 0-32,0 0 0,0 0 64,0 0-96,0 0 64,0 0 32,0 0-128,0 0 128,0 0-64,0 0-32,0 0 64,0 0 64,-20 0-160,20 0 128,0 0-64,0 0 32,0 0-64,0 0 32,0 0 0,0 0-32,0 0-32,0 0 64,0 0-256,0 0 512,0 0-160,0 0-128,0 0 64,0 0 32,0 0-128,0 0 96,0 0-64,0 0 96,0 0-160,0 0 32,0 0 96,0 0 0,0 0-32,0 0 0,0 0 32,0 0-64,0 0 128,0 0-160,0 0 64,0 0 0,0 0 0,0-20 0,0 20 0,0 0-64,0 0 128,0 0-96,0 0 0,0 0 32,0 0 128,0 0-224,0 0 96,0 0 32,0-20-32,0 20-64,0 0 32,0 0-32,0 0 64,0-21 0,0 21 0,0 0-32,0 0 32,0 0 32,0-19-32,0 19 0,0 0 64,0-20-128,0 20 64,0 0-32,0-19 64,0 19-32,0-20 0,0 20 0,0-21 32,0 21-64,0-19 32,0 19-32,0-20 32,0 0 0,0 1 32,0-2-64,20 1 64,-20 1-96,0-2 64,0 2 32,19-1-128,-19 20 96,0-20-64,0 0 96,0 0-64,0 0 32,20 20 0,-20-20 0,20 1 0,-20-1-224,0 0 544,20 0-224,-20 0-256,21 0 64,-21 1-64,20-22 32,-20 22-64,18-2 63,-18-18 1,20 18-64,-20-18 224,21 19-32,-1 20-64,-20-19 32,20-2 0,-1 2 96,-19-1-192,20 20 128,0-20-96,-20 0 96,20 0-96,0 20 64,-1-20 0,1 20-64,0-19-97,0-1-159,0 20-64,-1-20 127,1 20 97,0 0 32,0 0 128,1 0 32,-3-20 0,2 20 0,0 0-32,21 0 0,-23-20 64,3 20-64,-1 0 64,0 0 0,19 0 0,-19 0 96,20 0 96,-20 0-127,-1 0-97,1 0 0,0 0 0,20 20 0,-19-20 0,-3 0 0,2 0 0,1 20 0,19-20-64,-22 20-97,3 0 65,-1-20 0,0 19 64,0-19 64,-1 20-32,1-20 0,0 20 32,-20 0 64,20-20-32,-20 20 97,20 0-97,-1-1 0,1 2-32,-20-2 0,20-19-32,-20 20 0,20 0 0,-20-1-32,0 2 32,20-1-32,-20-1 32,19 2 0,-19-2 32,0 2 32,0-1 0,20-1 0,-20 1-64,0 0 64,20 0 0,-20 0 0,0-20-64,0 20 96,21-1-288,-21-19 288,0 20-32,0-20 32,0 20 128,20-20-128,-20 20 97,0-20-97,0 0-64,-20 0 0,20 20-32,0-20 0,-21 0 0,21 20-32,-20-20 0,20 20-96,-20-20 160,1 0-96,-1 0 32,0 19 64,20-19-96,-20 0-1,0 0-63,1 0-224,-1 0-64,0 21 31,0-21 225,0 0 96,1 0-64,-21 0-96,20 0 128,-1 0 96,-17 0-225,18 0-95,-1 0-64,1 0 288,2 0 32,-3 0 0,1 0 64,0 0 96,0 0-32,0 0 96,20 0-64,-19 0-128,-1 0 160,0 0 32,0 0-64,0 0 32,1 0-32,-1 0-96,0 0 97,0 0 255,20 0-192,-21 0-32,3 0-32,18 0-64,-20 0-32,-1 0 64,21 0-32,-20 0 0,0 0 289,20 0-97,-18 0-128,18 0 64,-21 0-128,21 0-32,-20 0 64,20 0-128,-20 0-64,20 0 128,-20 0 32,20 0-32,-19 0 96,19 19 0,-20-19 129,20 0-65,-20 0-64,20 0-96,-20 0 0,20 0 32,-20 0-64,20 0 32,-19 20 32,19-20-64,-20 0 32,20 0-32,-20 21 64,0-21-32,20 0 96,0 0-32,-20 19 96,20-19-192,0 0 32,-19 0-32,19 0-32,-20 20 96,20-20-96,0 0-32,-20 0 64,20 0-32,0 20 96,-21-20-96,21 0 64,0 0-32,-20 19 32,20-19 96,0 0-32,0 21-64,-18-21 0,18 0 0,0 20 32,0-20-64,-20 0 0,20 19 32,0-19-32,-21 20 64,21-20 32,0 19-64,0-19-32,0 21 64,-20-21 0,20 20 0,0-20 32,0 20 0,-20-1 64,20-19-160,0 20 32,0-20-32,0 20 128,0 0-96,0 0 0,0-20 0,-20 20 32,20 0-32,0-20 32,0 19-96,0 1 96,20-20-32,-20 20 64,0-20-64,20 20 96,-20 1 65,0-21-129,0 19 32,0-19-32,20 20-32,-20-1 0,21-19 96,-21 20-128,20-20 160,-20 21 32,18-21-128,-18 0 64,20 20-64,-20-20 32,21 19-32,-21-19-32,20 0 96,0 20-384,-20-20 608,19 19-31,1 2-193,0-21 0,-20 0 0,20 20-32,0-20 64,-1 0-128,1 0 0,0 19 32,-20-19-64,20 0 64,0 0-32,-1 0 64,1 20-64,-20-20 32,20 0-32,0 0 96,1 0-64,-3 0 64,2 0-32,0 0-128,1 0 32,-1 0 96,-2 0-128,3 0 128,-1 20-64,0-20 0,0 0 32,-1 0-64,-19 0 129,20 0-33,0 0-32,0 0-32,0 0 0,-1 0-96,1 0 96,0 0-97,0 0 194,0-20-97,1 20 96,-3 0-225,2-20 129,1 20-64,19 0 64,-40-19-128,18 19 64,3-20-32,-1 20 96,0 0-64,-20-21 32,20 2 32,-1 19 0,-19 0-64,20-20 64,0 20-32,-20-19 64,20 19-32,0-20 64,-1-1-64,1 21-96,-20-20 96,20 1-32,0 19 32,-20-20 0,20 1 0,-1-2 64,1 21-64,0-20 0,1 0 64,-1 0 0,-2 1 32,2-1-160,-20 0 64,21 0 96,-1 20-224,0-20 160,-20 20 0,19-20 0,1 20 64,-20-20 32,20 20 65,0-19 63,0 19-64,-20-20-96,19 20-96,1-20-224,0-1 480,0 21-288,0 0 32,-20-19 0,21 19-64,-21 0 128,0-20-64,18 20 192,-18 0-96,20 0-96,-20 0-32,20-19 128,1 19-96,-21 0 0,20-20 0,-2 20-32,3 0 32,-1 0-32,20-21 96,-21 21-32,1 0 129,0-19 31,20 19-32,-21 0-64,21-20 64,-20 20 32,19 0 33,1-20 31,1 20 256,-3-19-31,-17-2-193,-1 21-288,0 0 32,-2 0-32,3 0-32,-1-20-64,0 20 128,0 0-64,-1 0 32,1 0 96,20 0 0,-20-19 160,0 19 33,-1 0-129,1 0-96,0 0-64,-20 0 0,21 0-64,-21 0-32,0 0-225,20 0 450,-20 0-194,0 0 1,0 0 128,18 0-31,2 0 31,-20 0-32,0 0 0,21-21-32,-21 21 64,20 0-96,-20 0 32,20 0-96,-20 0 96,19 0-32,-19 0 64,20 0-32,0-19 32,0 19-64,0 0-32,-20-20-1,39 20 1,-19-20 0,0 0 32,0 20 32,19-20 0,-19 0 32,0 0-160,1 1 449,17-1-386,-18 0-319,21 0-449,-23 0-384,3 0-1121,19 1-1602,-40-1-5445</inkml:trace>
  <inkml:trace contextRef="#ctx0" brushRef="#br0" timeOffset="98792.6506">24198 5623 8744,'-20'0'1890,"20"-20"-641,0 20 32,0 0 96,0 0-96,0 0-384,0 0-448,0 0-225,0 0-64,0 0 353,0 0-97,20 20-160,20 20 33,-21 0-257,41-1 64,-21 2-64,21 18 0,-1-19-128,2-1-161,-2 1-95,-19 0-192,-1-20-353,1-1-545,-20 1-1056,0 0-2243</inkml:trace>
  <inkml:trace contextRef="#ctx0" brushRef="#br0" timeOffset="99096.668">24257 5981 9961,'-59'0'1473,"39"0"-544,-1 0 384,21 0-288,0 0-96,-18-20-96,18 0-513,0 0-224,0-19 1,0-1 255,-20-19 0,20 18 33,-21-17-97,21 17 224,0 1-287,0 1-257,0 19-65,21 0 33,-1 0 32,-2 20-64,23 0 0,-1 0 64,-1 0-32,1 0 0,19 20-288,1 0-737,-1-20-1666,2 20-7367</inkml:trace>
  <inkml:trace contextRef="#ctx0" brushRef="#br0" timeOffset="103273.9067">18261 11902 17104,'0'21'320,"0"-2"-256,0 21 128,0-20-32,21 0-192,-1 20 64,0-1-544,19-19-673,-19 0-769,0-20-1601,20 0-3236</inkml:trace>
  <inkml:trace contextRef="#ctx0" brushRef="#br0" timeOffset="103403.9142">18500 11961 14381,'-20'21'673,"20"-1"-385,0 0-224,20 20-64,-20-21-897,20 21-1985,19 0-3813</inkml:trace>
  <inkml:trace contextRef="#ctx0" brushRef="#br0" timeOffset="103734.9331">18937 12101 16751,'-60'20'577,"21"0"-641,19 20 64,0-1-32,0 1 64,20 19-224,0-18-481,20-2-128,0 0-224,20-18 545,-21-1 448,41 0 160,-21-1 545,22-19 287,18-19 1,-20-1-160,-19-40 96,0 1 32,-40-1 32,0 0-192,-40 20-129,0 1-480,1-1-192,-22 40-64,23-20-384,-3 20-513,3 0-865,38 20-2434,0-20-9896</inkml:trace>
  <inkml:trace contextRef="#ctx0" brushRef="#br0" timeOffset="104001.9484">19413 12200 15983,'-20'40'544,"20"-20"-576,0 20 128,0 20-32,0-21-32,20 0-32,1 2-448,-21-21 352,20-1 160,0 2 320,-2-2 385,23-19 192,-21 0 0,0 0-160,-20-19 127,19-2-63,-19-38-448,-19 19-289,-1-19-320,0 18-801,20 2-513,-20 19-416,20 20-2242</inkml:trace>
  <inkml:trace contextRef="#ctx0" brushRef="#br0" timeOffset="104441.9737">19672 12399 13388,'-20'20'2691,"20"-1"-2627,0-19 0,0 21 320,20-21 641,-1 0-576,1 0-193,0 0 0,39-21 193,-19 2-129,1-1-96,-41-19-160,0 18-32,0 1-160,-20 1-192,-21-1-193,21 20-159,-19 0-33,19 20 353,0-1 191,20 1 97,0 20 96,0 0-32,0-21 0,20 2-32,0-1 96,0 0 0,-1-1 161,1-19 191,0 21 289,1-21-129,-1 0-223,-20-21-161,0 2 0,18-1-224,-18-21 192,0 22-32,20-21-32,1 40-96,-1-19 0,0 19 0,19 0-96,1 0-64,-1 0-224,1 19-481,-20-19-833,0 0-2338,-20 0-8614</inkml:trace>
  <inkml:trace contextRef="#ctx0" brushRef="#br0" timeOffset="105178.0157">20585 12062 10634,'-20'-80'1025,"0"40"-833,-20 0 416,1 1-448,19 19-160,-20 0 449,21 20 95,-21 20-287,20 39 543,20 0-223,0 2-289,0 18-288,0-19 0,20 19-224,-20 0 160,20-19 128,0-20-32,-20-21 0,0 2 224,0-21 225,0 0 287,0 0-415,-20 0-97,0-21 160,0 2-191,-19-21 31,39 0-96,-20 20-128,40 1-128,-2-1 0,3 20 32,19-20-32,-1 20 192,1 0-384,0 0-225,-1 0-224,-19 20-256,0-20-448,0 20-705,-20-20 833,0 19 1153,0 1 160,0 1 32,0-2 0,0 1-32,0 0 0,-20-1 256,20-19 0,20 0-128,-20 0-416,0 0-1506,0 0-4580</inkml:trace>
  <inkml:trace contextRef="#ctx0" brushRef="#br0" timeOffset="105307.0231">20585 12121 13580,'-20'-20'897,"20"-19"-1089,0 39 128,20-20-96,-20 20-961,39 0-3139</inkml:trace>
  <inkml:trace contextRef="#ctx0" brushRef="#br0" timeOffset="105495.0338">20764 12240 14637,'20'20'289,"-2"-20"1056,3 0 0,19 0-352,-1-20-448,1 20-513,19-20-128,-39 20-545,0 0-800,0 0-2179,-20 0-4900</inkml:trace>
  <inkml:trace contextRef="#ctx0" brushRef="#br0" timeOffset="105698.0454">20942 12002 12107,'-20'20'320,"20"0"-256,-20 19 1186,1 1 383,19 0-352,0 19-672,0 1-385,0-1-96,19-19 96,1 0-160,0-21-128,0-19-96,0 21-352,-1-21-609,21 0-1346,1 0-3138</inkml:trace>
  <inkml:trace contextRef="#ctx0" brushRef="#br0" timeOffset="105885.0561">21240 11823 17072,'20'20'0,"-20"0"1089,0 0-192,0-1-545,20 2-288,-20 17-384,0-17-609,20-1-961,-20-20-1505,19 0-5029</inkml:trace>
  <inkml:trace contextRef="#ctx0" brushRef="#br0" timeOffset="105993.0622">21458 11764 15566,'0'19'1121,"-20"1"-1409,20 20-865,-20 0-1922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5:22.4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17310 5027 3651,'0'0'3203,"0"0"-1185,0-20-481,0 20-223,0 0 255,0 0-320,0 0-384,0 0-352,0 0-33,0 0-64,0 0 97,20 0-161,-20 0 129,0 0-65,0 0 97,18 0-97,-18 20-32,0-20-127,0 0-33,0 20 64,20-20-192,-20 20 160,21 0-127,-21 0-129,20-20 192,0 19-128,-20 2 0,19-2 0,1 1-64,0 1 64,-20-2 32,20 1 0,-20 0 32,20-1-32,-1 2 32,1-1-31,0 19-1,0-20 0,0 2-96,-1-1 128,1 0-32,-20-1-32,20 1 32,0 0 32,-20 0 64,21 0-31,-21 0-33,18 0-32,-18-1 0,20 1-96,1 0 96,-21 0-96,20 1 96,0-2 0,0 1-64,-20 19 64,19-18-64,-19-1 64,20-1-32,0 1-96,-20-1 64,20 2 32,0-21-31,-20 20 31,19-1 0,1 1-96,-20 0 96,20 0 64,-20-20-96,20 20-32,-20 0 64,20-1 0,-20 1-96,19 0 0,-19 0 128,20 0-192,-20 0 96,0 0 96,20-1 0,-20 2-96,20-2 96,-20 22-128,0-22 64,21 1-32,-21 19 0,18-18 32,-18 18-64,20-19 128,-20 0-160,21 20 128,-21-20-32,0-1-32,0 1 0,20 0 0,-20 0 0,0 0-64,20 1 96,-20-2-64,18-19 64,-18 19-96,21 2 0,-21-21 0,20 19 64,-20-19-32,20 21 32,-20-21-64,20 0 32,-20 0 64,19 0-128,-19 0-192,20 0 192,-20 0 96,20-21 0,0 21-33,-20-19 33,20 19-96,-1-21-64,-19 2 0,20 19 192,0-19-192,-20-2-32,0 1-32,20 0 416,-20 0-160,0 0-32,0-19 0,0 19 32,21 0-32,-21-20 0,0 1-32,0 18 96,0-18-128,18 0 96,-18-2-96,0 22 128,0-21-128,0 20 256,20-20-384,-20 0 224,0 20 32,0-19-96,20-1 64,-20 0-96,0 1 256,0-1-320,0 20 256,0-19 0,0-2-32,0 22-64,0-20 96,0 18-64,0-19-32,0 20-32,0-19 32,0-1-64,0 0 96,0 20-128,0-19 96,0-2 0,0 2 1,0 0 31,0 18 0,0-18 160,0 19-192,0 1 128,0-2-192,0-18 128,0 18-128,0-18 64,0 19-64,0-20 96,0 20 0,0-19 0,0 19-352,0-20 704,0 20-352,0 0-96,0-19 64,0 18-32,0 2 64,0-2 1,0-18 63,0 18-128,0-18 32,0 0 0,0-1 0,0 0-32,21-20-32,-21 21 64,0-1-96,0-19 128,0 19-160,20-20 128,-20 20 0,0 0 0,0 0-96,0 1 128,0 0 32,0-21-160,0 20 32,0 0-128,0-20 224,20 21-64,-20-1-64,0 0 32,0 1-32,19-21-65,-19 20 65,0-20-32,20 1 32,-20 19 32,20 1 0,-20 19-32,0-20 160,0 20-96,20-20-32,-20 21 0,0-21 0,20 20-32,-20-1 96,19-18-128,-19-1 64,20 20 32,-20 0-32,20 1 32,-20-1-32,20-20 64,-20 20 64,0 0-224,20 20 128,-20-19 32,0-1-32,19 0-160,-19 20 0,20-20-1,-20 0-31,20-1 160,-20 21 0,0 0 0,20-19 32,-20 19 32,0 0 0,0 0-32,0 0-96,0 0 32,0 0 32,21 0-352,-21 0 512,0 0-256,0 0 160,0 0-64,18 0-128,-18 0 160,0 0 0,0 0 0,0 0 0,0 0 96,0 0-192,0 0 192,0 0-289,20 0 290,-20 0-97,0 0 0,0 0 0,0 0 96,0 0-192,0 0 128,0 0-32,0 0 32,20 0 0,-20 0-128,0 0 96,0 0 0,0 0 32,0 0-97,0 0 1,0 0 64,0 0 97,0 0-97,21 0-33,-21 0 33,0 0 0,0 0 97,0 0-161,0 0-1,20 0 65,-20 0-32,0 0-32,0 19 64,0-19-32,18 0 128,-18 0-192,0 0 96,21 0 0,-21 0 0,0 0 0,0 21 0,20-21 96,-20 0-160,0 0 96,20 0-32,-20 0 0,0 0-32,0 20 32,20-20 0,-20 0 32,0 0 0,0 0-96,0 0 32,0 0 32,0 20 0,19-20 32,-19 0-64,0 0 32,0 0-64,0 20 64,0-20 32,20 0-64,-20 20 160,0-20-288,0 0 256,20 19-160,-20-19 128,0 20-32,0-20-64,0 20 0,20-20 64,-20 20-64,0-20 32,0 0 0,0 20 64,0-20-128,20 0 96,-20 0-32,0 20 32,0-20-64,19 19 32,-19-19 0,0 0 0,0 20 96,0-20-224,20 20 160,-20-20-32,0 0 32,0 21-32,20-21 32,-20 0-96,0 19 96,0-19-64,20 20 64,-20-20 0,0 19-96,0-19 96,20 0-32,-20 0 32,0 21-32,0-21 0,19 0 32,-19 20 0,0-20-96,20 0 128,-20 20-128,0-20 64,20 0 0,-20 0 32,21 20-64,-21-20 0,0 0 64,20 0 97,-20 19-226,0-19 129,20 0-64,-20 0 32,0 20 0,18-20-32,-18 0 64,21 20-32,-1-20 32,-20 0 0,20 0 97,-20 0-225,20 0 160,-20 0-96,19 0 96,1 20-64,-20-20 0,20 0 0,0 0 0,19-20 0,-19 20 0,0 0 32,0-20 0,0 20 32,-1 0-64,1-20-32,0 20 64,21-19 0,-23 19-64,2 0 64,1-20-32,19 20-32,-21-20 96,21 20-64,-20-20-64,0 20 128,-1-21 0,1 21-64,20 0-64,-40-19 0,39 19 128,-19-20-96,0 20 192,0-19-224,1 19 64,17-21 0,-17 1 0,-1 20 0,0-20-64,0 20 192,-1-19-192,1 19 160,0-20-128,0 20 128,0-20-64,-1 20 0,1-20 64,0 20-128,-20-20 128,20 0 32,0 1-128,-20 19 0,19-20 32,-19 0-64,20 0 96,0 20-96,-20-20 64,20-1-64,1 2 64,-3 0-64,-18 19 0,20-20 128,1 0-192,-21 20 192,20-21-160,0 2 96,-2-1-32,3 0 0,-21 1 0,20 19 32,0-21 65,0 1-65,-1 1 32,1 19-64,0-20 128,0 0-64,0 0-64,-1 0 32,1 0-32,0 1 96,0-1-64,1 0 32,-21 20 64,20-20-192,-2 1 256,2-2-288,1 2 192,-1-2-96,0 2 64,-1 0 128,1-2 1,0 1-129,0 0 416,0 0-480,-1 0 64,1 1 32,-20-1-160,20 0 64,0 0-96,0 0 256,-1 20-288,1-20 160,0 1 0,0-1-32,1 20 32,17-20-128,-18 0 128,1 0-64,-1 20 32,-2-20 64,3 20-32,-1-19-64,0 19 32,0-20-32,-1 20 32,21-21 32,-20 2-32,19-2 0,-19 2 0,20 0 0,-20-2 0,1 21 0,17-20 32,-17 20-128,-1-20 32,0 20 0,-2-20 0,-18 20 64,21-20 64,-1 20-96,20 0-128,-21-19 192,1 19-64,0 0-32,0 0 64,-20 0-128,20 0 64,-20 0 0,19 0 0,1 0 128,-20 19-96,20-19 64,20 20-96,-21-20 96,1 20-129,0-20 97,1 20-96,-21-20 128,20 20-64,-20-20 32,18 0 0,2 21 0,-20-21 0,21 0-32,-21 19-32,20-19 128,-20 19-192,20-19 128,-20 21-32,0-2 32,19-19 32,-19 21-32,20-1 0,-20-20 0,20 19-32,0 1-32,0 0 64,-20 0 32,19 0-32,-19 0 64,20-20-192,-20 19 96,20 1 0,-20 0 128,20-20-192,0 20 96,-20 0-32,21 0-32,-21-20 96,18 19-64,-18 1-64,0-20 96,20 20-64,-20-20 64,20 20 0,-20-20-32,21 20 128,-1-20-448,-2 21 640,3-2-544,-1 0 224,0-19 32,0 21 32,-20-21-64,19 19 32,1-19-65,0 21 98,-20-21-33,20 19 160,0-19-256,-1 20 96,1 0 0,0-20 0,20 20 32,-21-1-64,1-19 64,0 20-64,0 0 64,-20-20-257,21 20 418,17 0-97,-17-20-128,-1 20 64,-20-20-32,20 19 32,-2-19 64,3 20-160,19-20 64,-20 21 0,19-2 64,1 1-128,0 0 128,-1-1-64,2 2 0,17-1 32,-17 19-32,-2-20 0,1 22 0,0-21 32,-1 20-32,1-1 0,-1 1-32,-19 0 96,20-1-64,-1 2 0,-19-2 32,21-20-32,-3 22 0,-17-21 32,19 19 0,-1-19-64,-19 20 64,20-20 0,-20 20-32,19-1-32,-19-19-96,0 0-481,0 20-480,-20-21-961,21 1-1313,-21-20-7111</inkml:trace>
  <inkml:trace contextRef="#ctx0" brushRef="#br0" timeOffset="1747.0998">17389 5087 4228,'-21'0'2562,"21"0"-288,0 0-768,21 0-417,-21 0-705,0 0-384,20 0-192,-20 0-417,0 0 1,0 0 415,0 0 193,0 0 96,0 0 97,0 0 383,-20 0 257,20 0 224,0 0 32,0 0-224,0 0-64,0 0-1,0 0-63,-21 0-96,21-20-97,-20 20-95,2-20 159,-2-20-63,-21 20 63,21-19-255,-19-1-449,-1 0 384,1 1-352,19 18 32,-20-19-160,1 21-673,19-1-96,0 20-609,20 0-1697,-20-21-9481</inkml:trace>
  <inkml:trace contextRef="#ctx0" brushRef="#br0" timeOffset="2662.1523">24436 3577 3363,'0'0'2562,"0"0"417,-20 0 32,20 0-1057,0 0-385,0 0-416,0 0-224,20 0-192,-20 0-97,0 0-287,0 0-97,0 0 288,21 0-63,-21 19-1,38 1-159,-17 19-257,19 2 32,19-2-32,-19 1-288,19 0-737,0-1-160,-19 1-961,1-20-2883</inkml:trace>
  <inkml:trace contextRef="#ctx0" brushRef="#br0" timeOffset="45336.5929">2003 2662 8263,'0'-19'897,"0"19"64,-20 0-256,20 0-129,-19 0 481,-1 0-320,-20 0-321,20-21-255,1 21-65,-21 0-32,-1 0-64,3-20 0,-3 20-32,3 0 64,-3 0-64,21 0 0,-19 0 32,19 0 0,0 20 160,0-20-64,0 0-32,1 0-64,19 0 0,-20 21 0,20-21 64,0 19-32,0 1 0,0 0-32,0 20 64,0-20-64,0 19 0,0 1 32,0 0 0,0 0-32,0 19 32,0 1-64,-20-21 32,20 21 32,0 0-32,0 0 32,0-1 0,-20 21 513,20-1-1,0 0-191,-20 20 95,20 1-128,-19-1 1,19 21-193,-20-1-32,20 0-32,0 0-32,0 21 32,-20-21 32,20 20-32,-21 0 160,1 20-192,2-20 225,-2 1-65,-1 18 64,21 1-32,-20 1 33,0-2-129,0-19-32,1 20 64,19 0-192,0-20 256,0 20-224,0-19-32,19-2 160,-19 2-64,0 18 0,0-19-32,0 1-32,0-1 128,0 0-96,0 0 1,0 0-1,0 0 0,0 1 0,0-2 96,0 1-192,0 1 160,-19-2 64,19 2 64,-20-1-128,20 0 32,0 0 0,0 1-63,-20-21 31,20 19-32,0-18 32,0-1-192,0 0 128,20 0 160,-20-19 64,0 20-288,0-21 96,20 0-32,-20 0-64,0 0 96,19-18 32,-19-22 64,0 1 33,0-21-65,0 1-64,0-20-160,0-1 224,0 1-128,0 0 0,20-20 32,-20 0 32,20 20-64,0-20 32,21 0-192,-3 0-321,3 0-608,18 0-128,1 0-961,-1 0-5285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6:31.72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2679 5326 4099,'-20'0'8873,"20"0"-8681,-20 0 417,20 0 512,0 0 64,0 0-32,0 0-801,0 0-352,20 0 256,0 0 193,19 0-161,1 0-288,-1 0 288,21-20-63,-1 20-225,2 0 32,18-21 0,-20 21-128,1-19 160,-1 19-128,-19 0-161,-1 0 33,-19-20-320,0 20-129,1 0-160,-21 0-160,0 0-384,0-20-1986,-21 20-4484</inkml:trace>
  <inkml:trace contextRef="#ctx0" brushRef="#br0" timeOffset="310.0178">3076 5107 10089,'-20'0'2530,"20"0"-2209,0 0 1024,0 0-96,0 0-384,20 0-577,0 0 33,-1 0-65,41 19-32,-21-19 96,1 21 449,19-21-769,-19 19 224,19 1-192,-18-20-64,18 21 128,-19-2 65,-20 1-290,0 0 65,-1-1-32,-19 2 160,-19-1-160,-1-1 256,0 20-96,-20 2 1,-19-21 159,0 19-128,-2 1-32,22-20-384,-1 20-2019,0-21-9960</inkml:trace>
  <inkml:trace contextRef="#ctx0" brushRef="#br0" timeOffset="13516.7732">2758 6319 12587,'0'19'865,"0"-19"-833,0 0 353,0 0 191,0 0 449,20 0 288,-1 21-608,21-21-353,0 0-127,-1 0-129,22 0 0,-2 0-64,1 0 0,-1 0-32,0 0-32,1 0-32,-40 0-160,19 0-257,-19 0-352,1-21-448,-21 21-993,0-19-4997</inkml:trace>
  <inkml:trace contextRef="#ctx0" brushRef="#br0" timeOffset="13869.7933">3135 6140 15438,'0'20'673,"20"-20"-1250,0 0 737,19 0 65,1 0 447,0 19-95,19 2-385,0-21-192,2 19 0,-22 1 32,1 1-64,19-2 96,-39-19-128,20 20 0,-1 0-32,-19-20 64,0 0-64,-20 19 0,20-19 64,-20 21 64,0-1 128,-20-1 160,0 1 32,0 0 65,-19 0 63,-1 0 65,-19 19-65,19-19-416,-19 20-128,18 1-1057,3-3-2498,-3 2-10827</inkml:trace>
  <inkml:trace contextRef="#ctx0" brushRef="#br0" timeOffset="62734.5883">2997 8345 10505,'-20'0'545,"20"0"-97,0 0 1634,0 0-544,0 0-673,0 0-545,20 0-288,-2-19 192,3 19 161,-1 0-161,20 0-64,-1 0-96,1 0 0,-1 0 0,1 0-32,0 0-32,-21-20-64,21 20-256,-19 0-257,-1-20-224,-20 20-352,18 0-961,-18 0-1473,0-20-4997</inkml:trace>
  <inkml:trace contextRef="#ctx0" brushRef="#br0" timeOffset="63000.6033">3274 8167 8968,'-20'0'3651,"0"0"-3234,20 0 416,0 0 256,20 0-417,0 0 33,0 0-321,19 0-320,2 0 32,-3 0-96,3 19 0,-1-19 33,-1 21-66,-19-2 33,0 1 0,0 0 0,-1 0 65,-19 0 31,0 0 96,-19-20 128,19 19-128,-40 1-96,20 1 0,-19-2-96,-1 1-192,-1 19-1153,3-18-4420</inkml:trace>
  <inkml:trace contextRef="#ctx0" brushRef="#br0" timeOffset="65875.7677">9071 9955 4548,'0'0'1729,"0"0"321,0 0 96,0 0-672,0 0-513,0 0-353,0 0-223,0 0 127,0 0 97,0 0-33,0 0-63,0 0-33,20 0-31,-20 0 31,19 0-96,1 0-63,0 0-65,20-20 64,19 20-256,0 0-32,22 0 0,-22-19 65,1 19-162,19 0 162,-20 0-97,20 19-97,-18-19 162,-22 0-290,1 20-159,0-20-225,-21 0-512,1 0-704,-20 0-2467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0:50.53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5319 6498 6566,'0'0'544,"0"0"417,0 0 641,0 0 1088,0 0-672,0 0-897,0 0-480,0 0-33,0 0 1,0 0 64,0 0-321,0 0-64,0 0 129,0-20-225,0 20 0,0-20 64,0 0-128,0 0 32,0-19-128,0 19 97,0-20-97,0 20 128,0-19-96,19-2 32,-19 22-96,0-21 32,0 20-32,20-20 256,-20 20-128,0 0-32,0-19 1,20 19-97,-20 0 96,0 0 0,0-20-32,20 21 32,-20-1 0,0-20-64,20 20 0,-20-19 0,0 18 0,21-18 32,-21 19 0,18-20 0,-18 20 32,0-20-64,20 21 32,-20-21-32,0 20 33,21-20-98,-21 20 1,0-19 32,20 19-64,-20-20 128,20 1-32,-2-2-32,-18 2 33,21 19-1,-1-20-32,-20 1 32,20 18-64,-20-18 32,20 19 64,-20-20-64,19 20 128,-19-19-128,20 19-96,-20-20 480,20 20-256,-20-19-64,20-2-32,0 22 32,-1-21 64,1-1-96,-20 22 65,20-21-65,0 21 96,0-21-96,-1 20 0,1-20 0,0 20-32,-20 0 96,21 1-192,-1-21 192,-2 20-32,2 0 0,1-19 0,-1 18 0,0 2 32,-1-21 0,-19 20-96,20 0 64,-20 20-192,20-20-32,-20 0 32,0 20-32,20-20 96,-20 1 0,20 19 32,-1-21-32,1 2 0,0-1 96,0 0-64,21 1 64,-23-2-64,22 1 32,-19 1-33,17-1 66,-17 0-33,19 0 32,-20 0-129,19 0 162,1 1-130,-20-2 65,19 2 32,1-1-32,-20 0 0,19 0 0,-19 0 33,21 0-33,-3 0 0,3 1-33,-3-1 33,3-1 0,-1 2-32,-21-1 64,21 0-32,0 1 0,-1-2-64,-19 1 64,21 1-64,-3 19 128,-18-20-32,21 0-64,-21 20 32,19-20-64,1 0 128,-1 0-32,1 1-160,19 19 224,-19-20-96,1 0 0,-3 0 0,3 0 32,-3 0-64,3 20 32,-1-20 0,-1 1 0,21-1-32,-21 0 64,1 20-64,1-20 32,-3-1 96,3 2-192,-3-1 32,3 20 64,18-19 64,1-2-128,-1 1 96,-19 0-64,19 1 64,2-1-64,-23 0 128,23 0-192,-22 20 96,21-20-32,-21 0 32,21 1-64,-1 19 96,2-20-64,-2 0 32,20 20-32,0-20 128,1 0-160,20 20 256,-1-21-288,0 2 481,-20 0-577,0-1 288,0 20 0,2-20-32,-22 20-64,20-21 32,-19 21-64,-1-19 64,0 19-32,2-20-128,-23 20-385,-17 0-352,-21 0-1217,20 0-1953,-40 0-10155</inkml:trace>
  <inkml:trace contextRef="#ctx0" brushRef="#br0" timeOffset="33241.9012">14410 4252 512,'-20'-20'609,"20"20"-225,0 0 32,0 0 417,-18 0-160,18 0-129,0-20-512,0 20-32,0 0 160,0 0 609,0 0 384,0 0 96,0 0 129,0 0-129,0 0-480,0 0-353,0 0 65,0 0 287,0 0 161,0 20-160,0-20-129,0 0-223,0 20-129,0-20-96,0 20-64,18-1-31,-18 2-33,0-2-32,20 2 96,-20-2 64,0 1 0,21 20 96,-21-20-63,20 0 31,-20 19-64,20-19-96,-20 20 64,20-20-32,-1 20 0,-19-21-31,20 21 63,0 0-32,-20-20-32,20-1 0,0 21 96,-20-19-32,19-1 65,-19 19-161,20-19 64,-20 0-32,20 20 160,-20-21-576,20 1 672,-20 0-480,20 0 192,-1 20 64,-19-20-192,20-1 32,-20 21 192,20-20-96,1 1 64,-21 18-64,20-19-64,-20 20 33,18-20-33,2 19 32,-20-20 0,21 22 128,-1-21-224,-20-1 96,0 1 32,20 0 0,-20 0 0,19 0 64,-19 0-64,20 0 0,0-1-32,0 1 32,0-20-64,-20 20-32,19 0 0,-19 1 192,20-2-128,-20 1 96,20-1 1,-20 1-33,20 1 0,-20-1 0,20-1-96,-1-19 0,-19 20 0,40-1 32,-40 2 0,20-21-32,1 20-32,-21-1 32,18-19 64,-18 20-64,20-20 32,-20 20 0,20-20 0,-20 20 0,21-20-64,-1 20 32,-20-20 96,20 20-192,-1-20 192,-19 0-128,20 19 0,0-19 64,-20 0-32,0 0 0,20 0 32,-20 0-64,20 0-32,-20 0 32,19 0-64,-19 0 160,20 0-160,-20-19 128,20 19-32,-20 0 128,20 0-192,-20 0 0,20-20 64,-20 20 32,0-20-64,19 20 64,-19-20-32,20 20-64,-20-20 32,0 0 64,0 20 0,0-19-32,0-1 32,0 20-32,0-21 0,0 2 64,0-1-32,0 1 64,0-1-192,0-1 160,0 21-32,0-20 0,20-19-160,-20 20 128,0-2 96,0 1 64,0 0-192,0-19 192,0 19 1,0 0-161,0-20 160,0 20-64,0 0-64,0 1 96,0-21-96,-20 19 0,20 2 0,0-20 32,0 19-64,0-20 0,-20 20 160,20 0 129,0 1-161,0-2 96,0 1-256,0 1 288,-19-2-96,19 2-96,0-1 0,0 0-64,0 0 128,0 0-96,-20 0-32,20 0 97,0 1-194,0-1 546,0 0-385,0 20 32,0-20-32,0 0-32,0 0 0,0 1-32,0-1-32,0-1 96,0 2-32,0-2 64,0 2-128,0-1 128,0-1 0,0 2 1,0-1-97,20 0 32,-20 1 64,0-2-128,0-18 96,19 19-64,-19-20 32,0 20 0,0-19 32,20 19-64,-20-20 0,0 1 0,0 18 96,0-19-96,20 21 64,-20-21-32,0 20 32,0 0-192,0-19 160,0 18-32,0 2 0,0-21-32,20 21-32,-20-22 160,0 22-128,0-21 32,0 20 32,0 0-32,0-19 0,0 18-32,21 2 0,-21-1 32,0-20-32,18 20 64,-18 0-64,0-19-32,20 19 64,-20-1 0,0 2-32,21-1 32,-21 0-32,0 1 0,20-2 0,-20 1 64,20 1-128,-20-1 64,18 20-64,-18-20 96,21 0-65,-21 20 65,20-20 0,-20 20-32,0 0 0,20-20-64,-20 20 128,20 0-32,-20-19-64,0 19 32,19 0-32,-19-20-32,20 20 32,-20 0 64,20 0 64,-20 0-160,20 0 64,-20 0-96,20 0 128,-20-20-96,19 20 96,1 0-96,-20 0 64,20 0-32,0 0-32,-20 20 31,21-20-63,-21 0 96,18 0 0,-18 20 192,20-20-256,0 0 96,1 0 0,-21 19 0,20-19 0,0 0 0,-20 0 96,18 0-128,-18 0 32,21 0 32,-21 0-32,0 0 0,20 20 64,-20-20-96,20 0 0,0 0 64,-20 0-64,19 0 32,1 0 32,-20 0 0,20 0 1,-20 0-33,0 0-33,20 0 33,0 0-32,-20 0 64,19 0-32,1 0 0,0 0-32,0 0 64,-20-20 1,21 20-33,-3 0 0,2 0-33,0 0 33,-20 0-32,21 0 32,-1 0 0,-2-19-128,-18 19 192,21 0-128,-1 0 96,0 0 32,0 0-160,-20-20 32,19 20 64,1 0 0,20 0-64,-20 0 96,-1 0-32,1-20 0,0 20 0,0 0 32,0-20-64,-20 20 96,19 0-64,1 0 0,-20-20 0,20 20-32,1 0 64,-1 0 0,0-20-32,-2 20 32,3-20-32,-1 20 0,0-19 32,0 19-64,-1 0 64,1-20 0,-20 20-32,20-20-32,0 20 64,0-20 65,-1 20-130,1-21 130,-20 21-65,20-19 0,0-1 0,0 20-32,-1-19-32,-19-2 96,20 21-128,0-20 32,1 0 96,-1 1-64,-2-1 32,-18 20 64,20-20-96,1 0 0,-21 20-96,20-20 224,-20 20-160,0-20 224,20 20-288,-20-19 64,19-1 32,1 0 32,-20 0 96,20 0 32,-20-1 0,20-17-160,-20 18 96,20-21 0,-20 22-63,19-21-1,-19 0-32,20 1-32,-20-1-1,20 0-31,-20 1 64,20 19-128,-20-20 160,20 21-160,-1-2 160,-19 21-64,20-19-32,-20 19 64,20-21-64,0 2 32,1 0 0,-3-2 32,2 1-96,1 20 512,-21-20-544,20 0 96,0 20-96,0-20 128,-1 20 0,1-19-64,0 19 128,0-20-128,0 20 64,19 0 0,-19-20-32,0 20 32,19 0 0,-19-20-32,0 20 0,0 0 64,1 0-128,-3 0-64,2 0 32,-20 20 64,21-20 96,-1 0-97,-20 20 1,20-20 32,-2 0 0,3 20 64,-1-20-32,0 0 32,0 19-128,-1-19 96,1 20-32,-20-20-32,20 20 160,0 0-256,0-20 128,-1 20-288,1 1 576,0-2-384,0-19 64,19 19 160,-19 2-192,0-21 32,1 19 64,-1-19 128,19 21-320,-19-21 224,-20 19 128,20-19-160,0 0-128,0 20 128,-1-20 0,1 20 0,0-20 0,0 20 96,0-20-288,-1 19 416,1 1-384,20 0 192,-19-20-96,-3 20 32,2 0 32,0 0 0,1-1 32,-1-19-64,-20 20 64,18 1-64,3-2 64,-1-19 160,0 20-384,0 0 256,-1-1-96,1-19 0,-20 21 160,20-1-192,0 0 64,0-1-96,-20-19 288,19 19-160,1 2 96,-20-1 0,20 0-32,20 0 96,-21 0-192,1-1-256,21 1 609,-21-20-353,0 20-32,-2 0-33,23 0 98,-21 0-33,0-1 32,19 1 0,-19 0-32,20 1 0,-1-2 0,1 1 0,-1-1 0,1 2 32,1-1 64,18 20-224,0-21 160,1 21 0,-1 0 0,1 0-64,-21-21 96,22 21-64,-2-20-32,-19 0-96,-20 0-321,-1-20-448,1 19-384,-20-19-801,0-19-3876,-20-1-5572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3:24.89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2898 11048 3459,'-21'0'5125,"1"0"-4869,0 0 0,20 0 1185,-20 0 161,20 0-673,0 0-641,0 0-96,0 0 577,0 0 64,0 0-449,0 0-96,20 21 1,0-21-97,21 0-128,-3 0 0,23 0 0,-2 0 32,20 0 0,20 0-64,-20-21-32,2 21-32,-22 0-160,0 0-320,-19-20-513,-20 20-577,0 0 193,-1 0-353,-19-19-1441,-19 19-2722</inkml:trace>
  <inkml:trace contextRef="#ctx0" brushRef="#br0" timeOffset="282.0159">3453 10909 6117,'40'0'993,"-1"0"-576,1 0 928,-1 20-64,-19-20-608,20 20-65,-1 0-191,-19-1-65,20 2-256,-19-2 128,-21 1-128,20 1 129,-20-2 31,-20-19 0,-1 20 64,1 0-159,-20 0-322,-19 0-575,0 19-1090,-21 1-7303</inkml:trace>
  <inkml:trace contextRef="#ctx0" brushRef="#br0" timeOffset="8908.5095">6034 12260 4035,'-20'0'2691,"20"0"-1826,0 0 160,0 0 1345,0 0-672,0 0-738,0 0-287,0 0 64,20 0-257,-20 0-127,19 20-97,-19-20-64,20 0-32,-20 0 32,20 0 65,0 0-129,0 0 64,19 0-96,-19 0-32,20 0-64,-1 0 32,-19-20-32,21 20 32,-3 0-32,-17 0 0,19 0-224,-20-20 480,19 20-288,-19 0 32,0 0 0,19 0 0,1 0 32,-20 0-96,19 0 96,1 0 0,-20 0-32,19 0-32,-19 0 0,21 0 0,-3 0 32,-17 0-64,19 0 64,-20 0-32,19 0-128,1 0 64,0 0 64,-1 0 64,22 0-32,-2 0-32,20-20 64,-19 20 0,19 0-32,0 0-32,0-20 32,0 20 32,-18 0-32,18 0-32,0-19 32,2 19 32,-2 0-32,0-20 0,20 20 32,-20 0-32,20-20 0,-20 20 32,21 0-64,-20 0 32,-1-20 0,0 20 32,0 0-32,21 0 0,-20 0-32,19 0 64,1 0-64,-1 0 0,0 0 0,0-20-161,21 20 97,-21 0 0,19 0 96,1 0 0,21 0 0,-21 0 0,19 0 0,2 20 0,-1-20 0,-21-20-64,21 20 96,1 0-64,-2 0 0,1-20 32,1 20 0,-2 0 0,1-19 0,20 19 0,-20-20 0,1 20 0,-22 0 0,21 0 64,-20 0-32,-19 0-32,19 20 0,0-20 0,-19 19 0,17-19 32,-17 0-32,-1 0 0,-18 0-32,-2 0-64,-21 0-705,-17 0-1216,-1 0-3076</inkml:trace>
  <inkml:trace contextRef="#ctx0" brushRef="#br0" timeOffset="11916.6815">14272 10929 896,'0'0'2851,"0"0"256,-20 0-481,20 0-736,0 0-256,0 0-1,0 0-191,0 0-353,20 0-417,-20 0-127,19 0-65,1 0-159,21 0-161,-21 0-32,18 0 32,3 0-96,18 0 32,-19 0-128,0 0 32,-1 0-64,-19 0 96,0 0-320,0-20-193,-20 20-127,0 0-289,0 0-1505,-20 0-1154,0 0-5572</inkml:trace>
  <inkml:trace contextRef="#ctx0" brushRef="#br0" timeOffset="12197.6975">14431 10730 9545,'-21'-19'1697,"21"19"-1248,0 0-65,0 0 449,0 19 448,0 1-128,21 20-256,-21 0-321,20-1-63,-20 1 224,0 0-417,20 20-224,0-21-64,-20 1 32,0-20-352,19 0-32,-19 0-481,0 0-448,0-20-545,0 0-897,0 0-6373</inkml:trace>
  <inkml:trace contextRef="#ctx0" brushRef="#br0" timeOffset="12817.7331">15026 10691 10730,'0'-21'1409,"0"21"-704,0 0 544,0 0-416,20 21 96,-20-1 128,20-1-129,-20 21-223,20 0-321,-20 19-223,19-19-97,-19 20-96,0-20-193,20-1-351,-20 1-641,20-20-801,0 0-1025,1-20-6630</inkml:trace>
  <inkml:trace contextRef="#ctx0" brushRef="#br0" timeOffset="13141.7515">15404 10869 14701,'-20'0'1602,"0"0"-1698,0 20 0,20 0 96,0 0 0,0 0 0,0 19 0,20 1-192,20-20-33,-21 1 65,21-2 32,0 1 128,-1-20 96,1 0 128,-19-20 193,-3 1 127,-18-2 33,0-18-33,0 18-127,0-18-97,-39 19-96,19-20 65,-20 20-33,1 20-288,19 0-224,0 0-641,0 0-833,20 0-896,0 20-898,40-20-5252</inkml:trace>
  <inkml:trace contextRef="#ctx0" brushRef="#br0" timeOffset="13452.7694">15840 10830 13196,'-39'0'641,"19"0"-257,20 0 545,-20 19-545,20 1-288,0 0 0,0 0-96,20 20 0,0-20-192,-1-1-128,21-19 224,0 21 192,-21-21 256,21-21 65,-20 21 191,1-19-31,-21-1-1,0-20 65,0 20-97,-21 0-95,1 0-193,-20 1-64,21-1-128,-21 20-64,20-20-224,0 20-769,1 20-993,19-20-1313,0 20-3844</inkml:trace>
  <inkml:trace contextRef="#ctx0" brushRef="#br0" timeOffset="13754.7867">16218 10830 14669,'0'-20'289,"-20"20"-385,0 0 1056,0 0 1,20 20-608,-21-1-321,21 21-32,0 0-64,21-20-161,-1 19-159,0-18-289,19-2 289,1 1 384,0-20 288,-21 0 321,21-20 32,-20 1 223,1-2-31,-3 2-160,-18-21-129,-18 20-63,-3 0 95,1 0-351,0 0-225,-19 20-32,-1-19-897,20 19-1570,-19 19-2465</inkml:trace>
  <inkml:trace contextRef="#ctx0" brushRef="#br0" timeOffset="14605.8352">17032 10631 8872,'-20'-20'2498,"20"20"-1729,-20-19 736,0 19-159,20-21-546,-21 21-511,3 0-289,-2 21-32,0-2 32,-1 1-64,1 19 128,20 2-128,-20 18 128,20-19-64,0 19 0,20-19 0,0 20 32,21-41-192,-3 21-97,23-20 129,-2-20 160,1 0 321,-1 0 191,-19-20-224,-1 1-31,2-21 95,-41 20 0,20-40 65,-20 20 63,-20 1-127,-1-21-289,1 1-96,-19 19-224,-21 0 63,1 0 65,-1 40 160,1 0 32,18 21-96,-17-2 129,37 21-161,21-21 128,0 22-64,21-2-64,-1 1 96,18 0-160,23-21-65,-2 1-31,-19-20 160,19 0-256,-19 20-32,-1-20-449,-19 0-1537,0-20-1922</inkml:trace>
  <inkml:trace contextRef="#ctx0" brushRef="#br0" timeOffset="15443.8832">17429 10988 7623,'0'0'2786,"0"0"-1280,0 0 960,0 0-544,0 0-609,0 0-576,19 0-417,1 0-192,0 0-96,0 21-96,0-21 0,-1 0 64,1 19-320,0 1 160,-20-20-32,0 21-129,0-2 225,-20-19 0,20 20 96,0-20-32,0 20 0,0 0 0,0-20-224,0 20 160,0-20-64,20 20-257,-20-20 97,0 19 64,20-19 127,-20 20 65,0-20 64,0 20 96,-20-20 193,20 20 95,-40-20-96,21 20-256,-21-20-96,20 0-288,0 0-128,-19 0-289,39 0-929,-20 0-1505,-1-20-4068</inkml:trace>
  <inkml:trace contextRef="#ctx0" brushRef="#br0" timeOffset="16005.9152">17389 10313 11402,'-21'-20'257,"21"20"-129,0-20 288,0 20 193,21 0-65,19 0-256,-1 0-256,-19 0-32,20 20 97,-21 0-129,1 0-1,-20 0 33,0-1 33,0 2-1,-20-2 64,1 1 160,-1-20 96,0 20 97,0-20 31,20 0 33,0 0-193,20 20 64,0-20-128,0 0-256,19 0-640,1 0-898,-1 20-1280,1-20-8169</inkml:trace>
  <inkml:trace contextRef="#ctx0" brushRef="#br0" timeOffset="16640.9518">18381 10810 13100,'-20'-20'1954,"20"20"-1570,0 0 513,20 0 480,0 0-320,0-20-448,19 20-193,1 0-352,1 0-32,-3 0-32,3 0-160,-21 0-480,0 0-514,-20 0-863,0 0-514,0 0-768,0 0-4741</inkml:trace>
  <inkml:trace contextRef="#ctx0" brushRef="#br0" timeOffset="16812.9616">18500 10592 12299,'0'19'256,"20"-19"353,-20 40 1473,0-21 128,0 22-1185,21-2-673,-21 1-95,0 0-642,18-1-704,2 1-1185,-20 0-1570,20-20-6918</inkml:trace>
  <inkml:trace contextRef="#ctx0" brushRef="#br0" timeOffset="17304.9898">19354 10631 10794,'-20'0'2306,"20"0"-1890,0 20 257,0-1 960,0 22-191,20-2-673,-20 21-577,0-21-128,19 21-417,-19-20-319,20-20-705,0 20-737,-20-21-545,21-19-2690</inkml:trace>
  <inkml:trace contextRef="#ctx0" brushRef="#br0" timeOffset="17614.0074">19711 10810 14701,'-20'0'-416,"1"0"160,19 0 352,-20 20 96,20-1-160,0 1-96,20 0-128,-20 20-257,39-20 97,-19 0 64,20-20 224,-1 19 96,2-38 288,-21 19 353,18-20 31,-17 0-63,-21-20 288,0 20 128,-21 0-192,-17 1-193,18-1-351,-21 0-289,2 20 96,-1 0-256,20 20-417,0-20-928,20 20-833,20-1-513,0-19-4036</inkml:trace>
  <inkml:trace contextRef="#ctx0" brushRef="#br0" timeOffset="17910.0244">20247 10770 13004,'-40'0'0,"20"0"-192,-19 0 576,19 20-32,0 0-127,0 0-65,20 19-32,0-19-32,40 0 32,-20 0 32,19-20-64,21 0 128,-19 0-31,-2 0 191,1-20 96,-20 0 161,-20 0 256,0 0-128,0 1 31,-20-21-95,0 20-353,-21 0-288,3 0 33,17 20-161,-19 0-609,20-19-608,1 38-1698,19-19-1826</inkml:trace>
  <inkml:trace contextRef="#ctx0" brushRef="#br0" timeOffset="18221.0421">20604 10750 11434,'20'0'1314,"-20"0"-1218,0 0 1089,-20 0-32,20 0-641,-19 20-287,19 0-97,-20 0-128,20 0 32,20 19-64,-1-19-160,21 0-33,-20 0 225,19-20 64,22 0 129,-23 0 31,3-20 64,-21 0 481,0 0 32,-1 0-97,-19 1-223,-19-21 95,-1 20-127,-20-20-289,1 21 0,-1 19-288,-19 0-609,38 0-1345,-19 0-2018</inkml:trace>
  <inkml:trace contextRef="#ctx0" brushRef="#br0" timeOffset="18957.0842">21379 10571 3715,'20'0'2915,"-20"-20"-257,0 20-704,0 0-192,0-19-321,-20 38-640,20-19 0,-40 41-449,20-2-128,1 0-64,-1 21-192,20 0 32,0-1-64,20-19-224,19 20-128,1-21-193,-1-18 321,21-2 320,-1-19 224,20 0 417,-38-19 224,-1-21 128,-1 20 64,-19-20 0,-20-20-64,0 21-289,0-21-287,-40 1-193,1-1-160,-1 21-64,-19-2-224,-2 22 128,-18 19-96,20 0-1,-1 19 97,1 1 0,39 20 32,0 0-160,40 0 64,0-1 64,39-19 64,1 20-64,-1-20 96,2 0-96,-3-20 32,1 0-449,2 0-736,-41 0-1313,-1 0-2115</inkml:trace>
  <inkml:trace contextRef="#ctx0" brushRef="#br0" timeOffset="19290.1031">21995 10830 10986,'0'0'1217,"0"0"-1345,-20 0 1313,20 19 224,-21-19-448,21 20-96,-20 0-160,20 0-321,0 0 33,0 0-129,20 0 32,21-1 97,-21 2-97,39-21 64,-19 19-320,-1-19-32,1 0-64,-20 0-128,19 0-416,-39-19-930,0 19-1921,0 0-6310</inkml:trace>
  <inkml:trace contextRef="#ctx0" brushRef="#br0" timeOffset="19483.1141">22173 10869 12748,'-20'20'2210,"20"0"-1986,0 20 1313,0-20 129,0 20-801,0-1-769,0-18-96,0 18-577,0-19-672,0 20-1313,0-20-2083</inkml:trace>
  <inkml:trace contextRef="#ctx0" brushRef="#br0" timeOffset="20261.1588">21875 10253 8007,'-20'-19'577,"20"19"-129,0 0 1218,20-20-161,-20 20-768,41 0-129,-23 0-63,23 20 160,-1-20-161,-22 0-352,3 19-160,-21-19-64,0 20 32,0 0-32,-21-20-32,3 20 64,-22 0 0,19 0 64,1-1 128,20-19 257,0 21 127,0-21 65,20 19-65,21-19-287,-3 0-161,3 20-96,-1-20-32,-1 0-801,1 0-2018,-40 20-4708</inkml:trace>
  <inkml:trace contextRef="#ctx0" brushRef="#br0" timeOffset="29744.7013">6093 12280 5637,'0'0'1826,"-20"0"-417,20 0 256,0-20-159,0 20-353,20 0-448,-20 0-321,20 0-128,-20 0 65,20 0-65,-1-20-128,21 20 0,-20 0-64,39 0 0,-19-20-64,19 20 32,2 0-32,-2-20 0,1 20 32,-1 0 96,0 0-64,-19-19 97,19 19-33,2 0-96,18 0 32,-20 0-32,1 0-32,19 0 32,0 0-32,-18 0 0,18 0-64,0 0 96,-19 0-32,-1 0 0,20 0 0,-18 0 32,-2 0-32,20 0 0,1 0 0,-1 0 0,1 0 0,-1-20 0,20 20 32,0-20-32,0 0 0,0 20 64,1 0-64,-20-20 0,-1 20 0,0 0 0,21 0 0,-21 0 0,20 0-32,0 0 0,0 0 64,1 0-32,-1 0 0,-19 0 0,20 0 32,-21 0-32,0 0 32,20 0 32,-20 0-64,20 20 32,1-20 0,-21 0-32,21 0-32,-21 0 64,1 0-32,-1 0 0,-19 20 0,19-20-32,0 0 96,0 0-64,0 0 0,2 0 0,-2 0 0,0 0 0,0 0 64,2 0-32,-22 20 32,20-20-32,0 0 64,1 0-96,-1 20 96,1-20-63,-1 0 31,1 0 32,19 0-32,-19 0 64,19 0-32,-20 0 0,0 0-32,20 0 96,-20 0-128,2 19-64,-2-19 192,20 0-192,-20 0 64,20 0-32,1 0 0,-1 0 96,0 0-63,-20-19 159,2 19-64,-2 19 64,0-19-128,20 0-32,-20 0-32,2 0 0,18 0-32,-20 0 128,20 0-128,-20 0 64,0 0-32,2 0 32,-2 0-64,20 0 64,-20 0 0,0 0 64,21 0-64,-1 0 0,0-19-32,0 19 0,1 0 0,-1 0 32,0 0-128,0 0 224,-18 0-96,18 0 65,0 0-194,19 0 97,-17 0 0,17 0 97,1 0-97,-20 0-97,21-20 194,-21 20-129,20 0 64,-19 0 0,19 0-32,-20 0 128,20 0-192,-1 0 320,2 0-320,-21 0 192,20 0-96,1 0-96,-1 0 64,19 0 96,-19 0-128,1-20 64,19 20-32,-21 0-32,2 0 128,-1 0 0,0-20 128,1 20-160,-1 0 65,-1 0-65,1 0-64,1-20 0,-1 20 32,0 0 32,1 0 0,-2-20-32,1 20 64,0 0-32,1-19-32,-1 19 128,0-20 64,-1 20-320,2 0 96,-1 0 64,21 0-64,-21 0 0,19-20 0,-19 20 32,21 0 128,-22 20-31,21-20 31,1 0 128,-2 0-32,1 0 65,1 0-1,-2 0-128,-19 0-128,-20 0-96,21 0 32,-21 0-384,-20-20-129,0 20-608,-39 0-1185,-20 0-2434</inkml:trace>
  <inkml:trace contextRef="#ctx0" brushRef="#br0" timeOffset="30985.7721">16893 11605 6854,'-41'0'865,"41"0"480,-20-20 1218,20 20-834,0 0-736,0 0-416,20 0 127,-20 0 65,41 0-128,-21 0-97,18 20-95,3-20-65,18 0-224,1 0 32,19 0 97,0-20-289,-18 20 0,-2 0 64,0 0-96,-19-20 0,0 20-353,-40 0-255,19 0-578,-19 0-1312,-19 0-2242</inkml:trace>
  <inkml:trace contextRef="#ctx0" brushRef="#br0" timeOffset="31742.8153">21300 11406 9737,'0'0'993,"-20"0"-673,20 0 1602,20 0-257,-20 0-159,39 0-225,1 0-576,19 0-65,20 0 33,2 0-129,37 0-63,-19 0-65,20 0-159,1 0-1,-21 0-288,-39 19-833,-1-19-384,-19 0-1538,-40 0-2049</inkml:trace>
  <inkml:trace contextRef="#ctx0" brushRef="#br0" timeOffset="36301.0763">16893 11625 3651,'-21'0'288,"1"0"-256,20 0 993,0 0 897,0 0-256,0 0-770,0 0-319,0 0-97,0 0 33,0 0-33,0 0 65,20 0 96,21-20-97,-3 20-31,3 0-353,18-20 0,21 20 128,-21-20 449,20 20 192,-18-20-32,-2 20-577,0 0-320,-19 0 64,-20 0-96,19 0-128,-39 0-449,0 0-480,0 20-576,0-20-578,-39 0-6853</inkml:trace>
  <inkml:trace contextRef="#ctx0" brushRef="#br0" timeOffset="38355.1936">5935 12081 160,'0'-19'768,"0"19"353,0 0 673,0-20 288,0 20-224,18 0-96,-18-20-1,0 20-63,0 0-833,20 20-641,-20-20-128,0 20 0,0-1-96,21 1 96,-21 0-96,0 20 0,0-20 32,0-1 0,0 1 32,20-20 96,-20 20-64,0-20 65,0 0 31,20 0 128,-20 0 64,19 0 97,1-20-193,20 20-256,-20-20-32,19 20-32,21 0-160,-1-19-1057,2 19-1089,-2 0-1346,0-20-4612</inkml:trace>
  <inkml:trace contextRef="#ctx0" brushRef="#br0" timeOffset="39312.2485">23305 11942 4644,'0'0'1954,"0"0"128,0 0 256,0 19-256,0-19-769,0 0 0,0 0-224,0 0 353,0 0-802,-20-19 385,20 19-480,-21 0 256,1-19-545,20-2-160,-18 2-32,18 19-352,0-20 256,18 0-481,2 0-31,1 0-161,-1-19 64,-20 39 1,0-20-737,-20 20-2403,-1 0-9352</inkml:trace>
  <inkml:trace contextRef="#ctx0" brushRef="#br0" timeOffset="39716.2714">23185 11823 5220,'0'0'929,"0"0"961,0 0 1313,0 0-1313,20 0-961,-20 20-32,0 0-417,0 0-384,21-1-96,-21 2 0,18-2 32,2 0-224,-20 2 320,0-21-192,0 20 64,0-20 64,0 0 256,-20 0 385,20 0-224,-18 0-129,-23 0 0,1 0-31,1 0-129,-1-20-224,-19 20-257,-1 20-671,1-20-1507,0 20-4355</inkml:trace>
  <inkml:trace contextRef="#ctx0" brushRef="#br0" timeOffset="42349.4222">9130 12817 10025,'-20'-41'801,"1"22"-321,-1-1 289,20 0 160,-20 0 96,20 0-160,-20 20-417,20-20 65,-20 20-65,20 0-384,-19 0-96,-1 0 0,0 20 0,-21 20-32,23 0 64,-2-1 0,-1 2 0,1 17 0,20 3 0,20-2-32,1 1-96,-1-20 0,39 19 96,0-39 64,1 0 32,-1 0 160,20-20 32,-19-20-96,-1-20-64,2 0-32,-22 1 32,-19-21-31,0 20 31,-20-19-64,-20 18-32,-21-17 0,3 17 96,-23 2 64,2 19-96,-20 0 0,19 0-96,1 40-32,0 0 0,19 0 32,20 19 32,20 2 0,0-22 0,40 20 32,-1-18 32,21 19-96,-1-40-64,1 20-481,-1-1-1024,0-19-1058,-18 0-6501</inkml:trace>
  <inkml:trace contextRef="#ctx0" brushRef="#br0" timeOffset="43042.4617">9725 13075 11755,'-38'0'1857,"38"-20"-704,-21 20-320,21 0-192,0 0-289,0 0-224,21 0-128,-1 0-32,-2 20-128,2 0-160,1 0-161,-1-1-127,0 1 223,-1 0 161,-19 0 192,0-20 32,0 20 0,-19 0-32,19-20 32,0 19-96,-20-19-224,20 20-97,20 1-415,-1-2-1,1 1 128,0 0 513,0-1 96,-20-19 96,20 21 480,-20-1 193,-20-1 32,-20 2-129,1-21-127,-1 19-193,-1-19-256,3 0-577,-3 0-352,2 0-928,39 0-3941</inkml:trace>
  <inkml:trace contextRef="#ctx0" brushRef="#br0" timeOffset="43525.4895">10183 13055 7783,'-21'20'993,"21"-20"-289,-20 20 738,20-20-513,0 0-161,0 0 129,20 0 32,1-20 0,-1-20 96,-2 20-160,23-19-289,-21 19-383,0-20-193,-1 19 0,1 2-97,-20-1-351,0 20 32,20 20 288,-20-20 96,0 40-1,0-20 33,0 20-96,20-21 128,-20 21 32,20-20 33,0-20 287,-1 0 481,1 0-129,0 0 33,-20-20-32,20 0-353,-20 0-288,0 1-384,21-1 96,-21 0-801,0 0-1025,0 20-1153,0 0-641,-21 20-6341</inkml:trace>
  <inkml:trace contextRef="#ctx0" brushRef="#br0" timeOffset="43864.5089">10341 13253 8808,'-59'41'4965,"39"-22"-4869,20 1 128,-20-20 705,20 0-161,20 0-575,0-20-129,0 1-128,-1-2 128,1 1-64,0 20-64,0-19-32,0 19-1,-20 0 97,0 0 129,0 19-1,20 1-64,-20 1 0,0 18-32,19-39 32,21 20 256,-20-20 481,1 0 64,17 0-161,-17-20-415,-1 0 31,0 1-224,-20-2-64,18 1-320,-18-19-801,0 19-1602,0 0-3202</inkml:trace>
  <inkml:trace contextRef="#ctx0" brushRef="#br0" timeOffset="44247.5308">11076 12995 15438,'20'-59'-32,"-20"39"-320,0-20 640,0 20 257,-20 1-33,-1 19-512,1 19-32,2 1 0,-23 20-160,41 0-289,-20-1-480,20 21 129,0-20 447,41 19-63,-21-39 128,18 20 288,23-20 480,-22-20 577,21 0 32,-1-20 320,-19-20 97,-1 20 63,-19-19-640,0-21-256,-20 20-321,-20-19-480,0 19 544,-19 0-256,-21 1-96,21-2-192,-21 21-1153,1 20-1218,18 0-2561</inkml:trace>
  <inkml:trace contextRef="#ctx0" brushRef="#br0" timeOffset="45256.5885">13677 12876 11723,'-40'-20'993,"20"1"-417,-1 19-224,1 0-127,-18 0 447,17 19-223,-19 1-321,22 20-64,-3 0-32,1-1 192,20 21 0,0-20-31,20 19-1,19-19-96,1 0 0,19-21-32,22-19 32,-22 0-32,20 0 64,-19-19-32,-1-1 96,2-20 97,-22 0 287,-19 1 161,-20-21-417,0 20 33,-20 1-257,-19-22-96,-2 42-64,-17-20 0,-3 39 32,-18 0 0,20 0-97,-1 19 65,1 1-96,18-1 32,1 22 0,22-21 128,18 19 0,0-19 0,18 0 128,22-20 96,1 20-64,-3-20-31,23 0 31,-2 0-128,1 20-224,-21-20-1026,1 0-1792,-1 0-3909</inkml:trace>
  <inkml:trace contextRef="#ctx0" brushRef="#br0" timeOffset="45720.6149">14232 13154 11723,'20'-20'1377,"0"20"-1185,-20 0 993,0 0-352,0 0-673,-20 0 32,20 20 65,0 0 127,-20 0 96,20 0-63,0 0 31,20-1 129,0 1-353,-1-20-128,21 21-96,1-21-32,-23 0-480,23 0-674,-1-21-992,-20 21-672,-1-20-3268</inkml:trace>
  <inkml:trace contextRef="#ctx0" brushRef="#br0" timeOffset="45848.6222">14431 13194 13869,'-21'20'1217,"1"-20"192,20 20-448,0 19-769,0-18-224,20 18-705,-20-19-1280,21-1-1122,-21 2-8104</inkml:trace>
  <inkml:trace contextRef="#ctx0" brushRef="#br0" timeOffset="46374.6523">14927 13055 14253,'-39'20'416,"19"-20"-416,20 0 513,-20 0 512,20 0-128,0 0-481,0-20 193,20 0-1,-20 0 1,20-19-417,-1 19-192,1-20-64,0 19-192,0-18 128,0 39-193,-20-19 193,19 19-96,-19 19 160,20 1 96,-20 20-128,0-20 128,0 20-32,0-21-160,0 1 480,20 0-32,0 0 353,-20-20-1,20 0-127,-1-20-33,1 0-223,0 0-225,-20 1-32,20-1-225,1 0-767,-3 20-450,-18-20-1120,20 20-1026,-20 0-6661</inkml:trace>
  <inkml:trace contextRef="#ctx0" brushRef="#br0" timeOffset="46714.6717">14967 13294 17264,'-60'19'448,"41"1"-416,19-40 193,0 20-1,0-19-160,19-2-32,1 1 0,0 1-96,0 19 32,19-20-32,-19 20 32,0 0-64,0 0 64,-20 20 64,20-1 64,-20-19-160,0 20 96,19 1 32,-19-21 192,20 19 192,0-19 321,0 0-128,19-19-225,-19-2-320,0 1-32,1 1-160,-1-1-480,0 0-802,-20 20-992,0-20-1538,0 20-6982</inkml:trace>
  <inkml:trace contextRef="#ctx0" brushRef="#br0" timeOffset="47052.691">15781 12956 16431,'0'-20'0,"0"0"352,-20 20-63,0 0-161,-1 0-128,-17 20-32,18 20 32,-1-1-32,1 21-32,20-20-321,0-1-159,41 1 127,-21-20 129,18 19 256,23-39 64,-22 0 128,21 0 449,-21-19 384,21-1-128,-39-20 352,-3 20-288,-18-19-289,-18-1-191,-3 0-161,-19-19-224,1 39-192,-21-20-737,21 19-1089,-21 21-2850</inkml:trace>
  <inkml:trace contextRef="#ctx0" brushRef="#br0" timeOffset="51307.9346">18282 7551 2434,'-21'0'1761,"21"-21"129,-18 21 769,18 0-577,-20 0-769,20 0-480,0-20-193,0 20-31,0 0 224,0 0-161,0 0-63,0 20 192,0-20-97,20 21-223,-20-21-129,18 19 33,3-19-65,19 21 192,-1-2-223,1 0 31,19 2-96,1 19-224,19 0 64,1-1-32,0 21 64,-1-21-160,20 21 64,1-1-64,-21 1 32,20 0-64,-20 0-32,-19-1 0,-1-19 224,2 0-64,-22-20-64,1-1 32,-20 1 0,-1-20-64,-19 0-321,0 0-31,0 0-160,0 0-353,-19 0-513,-1-20-1056,20 20-2467</inkml:trace>
  <inkml:trace contextRef="#ctx0" brushRef="#br0" timeOffset="51719.9582">19573 7352 12555,'0'0'385,"0"0"-257,-20 0 480,0 20 578,0 19 351,-19 21-832,-1-1-449,-21 21 0,-18 0 353,0 19 31,0-20-319,-20 21-193,20-1-32,-2-19 128,22-1-32,0-19-128,-1-20 32,1-1-96,18 1-32,21 0-256,0 0-320,2-20-1186,18-1-1794,0-19-4836</inkml:trace>
  <inkml:trace contextRef="#ctx0" brushRef="#br0" timeOffset="52431.9988">20664 7372 8520,'-40'-20'2434,"1"20"-544,19 0-577,0 0 352,0 0-223,20 20-770,0-1-351,20 1 576,20 0-257,19 20 129,20-1-289,21 21-63,-1-20-225,20 20-64,-20 19-32,21 1 32,19-1-96,-21 0 0,22 1-288,-21 0 96,0-20-96,-19-21-33,-21 1 97,-20 0 64,-19-21 160,-20-19 0,-20 0-96,20 0 224,-40 0-32,20 0-512,-20-19-513,-20-1-961,21 20-1761,-21-20-6663</inkml:trace>
  <inkml:trace contextRef="#ctx0" brushRef="#br0" timeOffset="52815.0206">21954 7332 13004,'41'-20'512,"-41"0"-512,0 20 0,0 0 737,0 0-321,-20 20-159,-21 20 223,2-1 321,-21 41 256,-19-21 0,0 40-288,-41 2-161,1-2 1,20 20 31,-20-20-287,39 1-65,-19-1-64,20-19-64,19-1-64,1 1-32,0-21-64,39-19-64,0-1-480,20 1-737,0-19-1218,0-21-3106</inkml:trace>
  <inkml:trace contextRef="#ctx0" brushRef="#br1" timeOffset="60368.4528">12564 8604 5893,'0'0'320,"0"0"513,0 0 865,-19 0 288,19 0-321,0 0-864,0 0-289,19 0 225,-19 0 0,20 0-193,-20 0-159,20 0-1,0 0-96,19 0-127,-19-20-97,0 20 0,1 0 32,-1 0 32,-2 0-64,23 0 96,-21 0 0,20 0 96,-1 0-159,1 0 63,-20 0-96,19 0-64,22 0 64,-23 0 32,3 0-128,-3 0 32,3 0 32,-21 20 64,19-20-96,1 0 32,-20 0 32,19 0-32,1 0-64,-20 0 64,19 0 0,-19 0-64,21 0 64,-3 0-32,23 0 0,-21 0 64,19 0-64,-19 0 0,19-20 64,-18 20-128,-3 0 0,23 0 64,-22 0 64,21 0-64,-1 0-64,-19 0 128,19 0-128,-19 0-64,-1 20-32,22-20 64,-2 0-32,1 0 64,-1-20 64,20 20 64,-19 0-64,-1 0-64,0-20 96,2 20-64,-2 0 0,1 0 0,-1 0-32,20 0-161,0 0 97,-18 0 64,-2 0 64,1 0 64,-1 0-96,1-20 0,-1 20 64,0 0-64,22 0 64,-2 0-32,0 0-32,0 0 64,20 0-64,0 0 96,21 0-64,-41 0 0,20 20 64,0-20 96,1 0 33,19 0 159,0 0-64,1 0 257,-1 20 95,0-20 225,-1 0-545,-37 0-256,-2 0-128,-20 0-704,-19 0-1186,-40 0-2755</inkml:trace>
  <inkml:trace contextRef="#ctx0" brushRef="#br1" timeOffset="61690.5285">15621 5861 768,'-18'41'0,"18"-41"32,0 19 0,0-19-96,-21 20-160,21-20 32,0 20-159</inkml:trace>
  <inkml:trace contextRef="#ctx0" brushRef="#br1" timeOffset="65563.75">14987 6458 4067,'-20'0'2018,"20"0"-737,0 0 1,0 0-225,0 0-32,0 0-225,0 0-127,0 0 192,0 0 160,0 0-64,0 0-193,0 0-319,0 0-129,0 0-128,0 0-63,0-20-33,0 20 32,20 0 0,-20-20 64,0 20 32,0 0 97,0-20-129,0 20 0,0-19-96,19 19-64,-19-20 32,0-1-64,0 2 0,20-1 0,-20 0 96,0 1-192,20-2 160,-20 1-96,0 20 96,0-19-64,0-2 96,0 2-96,20-1-96,-20 20 64,0-20 64,0 0-32,0 0 0,0 0 0,0 20 0,20-20 0,-20 1-32,0-1 0,0 0 0,0 0-64,0 20 0,19-20 64,-19 0 0,0 1 32,0-1-96,0-1 128,0 2-32,0-1 64,0 1-64,0-22-32,0 21-32,0 1-64,20-1 64,-20 1 32,0 19-33,0-21 33,0 1 64,0 20-96,20-20 161,-20 0-162,0 1 1,0-1 225,0 0-226,0 0 65,20 0-64,-20 0 32,21 0 0,-21 1-32,0-1 64,18 0 0,-18 20 64,0-21-32,0 2-32,0-1 0,20 1-32,-20-1 64,0-1-32,0 2 0,20 19-32,-20-20-64,0 0 192,0 20-192,0-19 96,21-2 128,-21 1-128,0 20-96,20-19 224,-20-2-160,0 2-64,20-1 192,-20 0-128,0 20 64,19-20 0,-19 0-32,0 0 32,0 0 0,20 20-32,-20-19-128,0-1 449,0 0-321,20 0 32,-20 0-64,0 0 32,20 1 128,-20-1-160,0 20-32,20-21 192,-20 2-128,0 19-64,0-21 64,0 2 0,19-1 64,-19-1-32,0 2-64,0-1 32,0 0 0,20-20-64,-20 21 64,0-1 0,0 0 0,0 0 0,20 0 32,-20 0-32,0 1 64,20-1-96,-20 0 32,0 0 0,20-20 32,-20 21-128,0-2 160,19 2-64,-19-21 64,20 20-128,-20 0 64,20 0 96,-20 0-128,20 0 64,-20 1-32,21-2 32,-21 2-64,18-1 32,-18 0 32,20 1-64,-20-2 64,21 21 32,-21-20-64,20 1 96,0-1-128,-20 0 64,18 0-96,3 0 64,-1 0-32,-20-20 96,20 21 0,0-1-32,-1 0 64,1 0-32,-20 0 0,20 0-32,-20 0-64,0 20 32,20-19 0,0-1-64,-20-1 96,19 2-96,1-1 64,-20 0 0,20 1-64,0-2 128,1-18-32,-21 19-32,18 0 32,2 0-64,-20 0 96,20 20-64,1-20-32,-21 1 32,20-1-32,0 0 0,-2 0 32,3 0-96,-1 0 192,0 0-96,19 1-32,-19-1 32,0 20 96,0-20-192,0 0 64,-1-1 0,-19 21-64,20-19 192,0 19-96,21-20-96,-23 1 96,2 19 0,21-21 0,-21 1 0,19 0-96,-19 20-96,0-19 128,0 19-32,-1 0 64,1 0-96,0 0 128,0 0 0,19 0 64,-19 0-64,0 0 0,0-20 64,19 20-32,-19 0-32,0 0 0,1 0 0,19-20-32,-22 20 96,23 0 0,-21 0-64,19 0 32,-19 0-64,0 0 32,20 0 0,-21 20 0,1-20 0,0 20-32,0-20 64,0 0-128,19 19 0,-19-19 96,1 0 0,-1 0 96,-20 0-128,38 0 64,-17 0 64,-1 0-192,0-19 160,-1 19-128,1 0 32,0-20 32,0 20-32,0 0-32,19 0 64,-19-20-32,0 20-65,0 0-63,19 0 96,-19 0 0,0-20 64,19 20 0,-19-20 0,1 20 0,-1 0 64,0 0-96,0 0-32,-1-20 64,1 20 0,0 0 0,0 0 0,19 0 0,-19-19 64,20 19-96,-1-20 64,-19 20-64,20-20 128,-19 20-160,17-20 64,3 20 0,-21-20 192,19 20-64,-19-21-192,20 21 96,-21 0-32,21-19 97,-20 19-162,0 0 162,-1 0-226,21-19 161,-20 19-32,19 0 65,-19 0-130,21-20 65,-1 20-288,-21 0 512,21-20-63,0 20-290,-1 0 65,1 0 96,-20 0-32,19-21-352,1 21 544,-1 0-160,1 0-64,1 0-160,-23 0 96,23 0 32,-1 0 64,-1 0 0,-19-19 0,20 19 96,-1 0-32,1-20 32,-1 20-32,1 0-32,1-20-32,-3 20 32,3 0-128,-1 0 128,-21 0-128,21 0 64,0 0 0,-1 0-96,1 20-32,-1-20-96,1 0-97,19 20 1,-18-20 160,18 0 96,-19 0 96,0 19 64,19-19-32,-19 0 64,-1 21 96,1-21 32,1 20-32,-2 0-192,21-20-32,-1 19 96,-19 0 0,19-19-31,0 21 31,-19-21-64,1 0 32,-3 0 32,3 0-96,-21 0 0,-2 0-481,3 20-2049,-21-20-8200</inkml:trace>
  <inkml:trace contextRef="#ctx0" brushRef="#br1" timeOffset="67193.843">19195 8584 14125,'-20'20'833,"20"-1"-865,20 2 416,-20 19 128,0-1 97,20 21-225,0-1-320,0-19-160,-20 19-256,19-19-321,1 0-416,-20-20-288,0-20-1089,0 0-2467</inkml:trace>
  <inkml:trace contextRef="#ctx0" brushRef="#br1" timeOffset="67466.8588">18996 8842 12940,'-38'-20'1025,"38"20"-1057,18 0 0,2-19 320,0-1 481,1-20-97,17 20-608,-17-19-64,-1-1 161,0 19 31,0-18 64,-20 19-224,19 0 224,1 0 257,-20 20-65,20 0-288,-20 0-32,20 20 33,0-20-129,19 20-129,1 0-543,19 0-193,-18-1-1089,-1-19-2978</inkml:trace>
  <inkml:trace contextRef="#ctx0" brushRef="#br1" timeOffset="68023.8907">21240 8604 12587,'20'19'417,"0"2"704,0-2 673,-20 2-257,19-2-512,1 21-448,0 0-481,0-20 0,19 19-96,-19 1 64,0-20-224,-20 0-129,20-1-415,-20-19-770,0 21-1472,0-21-2019</inkml:trace>
  <inkml:trace contextRef="#ctx0" brushRef="#br1" timeOffset="68311.907">21082 8862 10698,'-61'0'2498,"61"0"-2178,0 0-320,0-20 353,20 0 479,0 1-319,1-1-289,-1 0 417,18-20 384,-38 1-32,21 18-417,-1-19-63,-20 21 31,20-1-191,-1 0-193,-19 0-192,20 20-32,0 0 0,0 0-33,0 0 65,-1 20-32,1 0 64,20 0 0,-1-20-224,1 19-384,19-19-898,-39 21-2338</inkml:trace>
  <inkml:trace contextRef="#ctx0" brushRef="#br1" timeOffset="71660.0987">9806 13771 384,'-20'19'8392,"20"1"-8104,0-20-192,0 0 1025,0 0-32,0 0-544,20 0-417,-1 0-128,21 0 0,0 0 0,19-20 0,20 20 0,0-19 64,2 19-32,18-21 0,0 1 96,21 20 192,-21-19 65,19 19 63,1-20-63,-20 20-129,21-20-224,-21 20-64,-20 0 32,2 0-224,-43 0-257,3 0 65,-21 0-33,-2 0-447,-18 0-1827,0 0-5477</inkml:trace>
  <inkml:trace contextRef="#ctx0" brushRef="#br1" timeOffset="72323.1364">14232 13771 12780,'20'19'0,"19"-19"32,1 0 0,1 0 352,18-19 673,40 19-192,0 0-417,20-21-63,1 21 223,38 0-63,2 0-97,-2 0-224,20 0-128,-38-20 1,18 20-194,-39 0-1664,-20 0-1442,-38-19-7720</inkml:trace>
  <inkml:trace contextRef="#ctx0" brushRef="#br1" timeOffset="79775.5627">15006 6279 8071,'-19'20'1442,"19"0"-994,0-20-448,0 0 0,19 0-32,-19 0-160,0 0-193,0 0 1,0 0 480,0 0 1313,0 0-448,0 0-224,0 0-96,0 19 159,0-19-63,0 0-192,0 0-193,0 0 64,0 0-95,0 0-97,0-19 160,0-1 97,0 20-1,0-20 97,0 1 63,0 19-159,0-21-65,0 1-160,0 20-63,0-19 63,0-2-96,20-18-32,-20 19 160,20 0-95,-20-20-65,20 20 0,-20-19 64,20 19-96,-20-20 64,19 20-64,-19-19 96,0 18 1,20 2-65,-20-20 0,0 19 0,20-1-64,-20 1 128,0 1-32,20-1-96,-20-20 97,21 20-193,-21 0 64,18-19-32,2 19 96,-20-20-96,20 20 64,-20 0-64,21-19 64,-21 19-32,0 0 192,0-1-64,20 2-32,-20-1-64,0 1 0,20-22-96,-20 22 96,19-21-64,1 21 0,-20-22 0,20 22 65,-20-21-97,20 20 32,0 0 64,-20 0-64,0 0 96,19 0-96,-19-19 128,20 19-449,-20 0 898,20-20-641,-20 20 96,20-19 32,-20 18-64,20-19 64,-20 21-96,19-22 64,-19 22 96,20-21-160,0 21 64,0-21 32,-20 0-32,21 0 128,-3 1 1,-18 19-225,20-20 96,-20 0 32,21 21-64,-21-21 96,20 0-32,-20 20 64,20 0-64,-20-20 64,18 20-160,-18 1 32,21-2 64,-21-18-32,20 19 0,-20 1 0,20-2 0,-20-18-32,20 19 0,-20 0 0,19-20 0,1 20 64,-20 1-64,20-21-64,0 20 192,0 0-160,-20-20 0,19 20 128,1 0-160,-20 1 64,20-1 64,0-1-64,-20 2-32,21-1 0,-3 0-32,2 1 64,0-2 32,21 1 32,-21 1-64,19-1-32,-19 0 0,0-20 64,0 20-64,19 1 32,-19-1-32,0 0 64,19 0-32,-19 0 0,20 0 32,-19 0 0,17 1-32,3 19 64,-21-20-64,-2 0 65,23 0-65,-21 20 32,0-21-64,19 2 32,1-1 128,-1 20-192,1-19 32,0-2 0,-1 1 64,2 0-64,-21 20 32,18-19-33,3 19 1,-1-20 97,-1 20-162,1-20 97,-1 20-64,-19 0 64,20-20 0,-1 20 0,1-20 64,1 20-128,-23 0 32,23-20-96,-1 20 32,-1 0 0,1 0-64,-1-19 224,1 19-224,0 0 160,-1 0 64,1-20-96,-19 20 32,17 0 0,-17-20 0,19 20-32,-1 0 64,21-20 0,-21 20-320,1 0 480,0-20-160,-1 20-64,-19 0 32,21-21 0,-3 21 0,3 0 32,-3 0-96,3 0 96,-1-19-128,-1 19 128,1 0-32,-1 0-32,1-19 32,1 19-64,-3 0 0,3 0-193,-1 0 449,-1-20-224,1 20 0,-1 0 0,1 0 32,19 0 0,-19 0 0,1-20 96,-3 20-160,3 0 32,18 0 32,-19 0-32,-1 0 96,1 0-128,19 0 64,-19 0 0,19 0-32,-19 0 32,21 0-96,-22 20 32,21-20 128,-1 0-160,0 0 96,-19 0 0,39 0-96,-18 0 96,-2 20 96,20-20-224,-19 0 160,19 0-32,-20 0 0,22 0 32,-42 19-64,1-19 0,-1 0-224,1 0-225,-20 19-63,0-19-481,-1 0-865,-19 21-2338,0-21-7303</inkml:trace>
  <inkml:trace contextRef="#ctx0" brushRef="#br1" timeOffset="111942.4025">14987 12002 6342,'-20'0'736,"20"0"-768,0 0 769,0 0 288,20 0-256,-20 0-353,0 0-288,0 0-96,0 0-128,0 0 288,19 0-128,-19 0 193,0 0 127,0 0 64,0 0 161,0 0-225,0 0-192,0 0 417,0 0-64,0 0-161,0 0-32,20 0-31,-20 0-65,20 0-64,0 0-32,19-20-64,1 20 0,1 0-32,17 0 0,22 0-64,0-21 32,-1 21 0,20-19 65,21 19 127,18-19 32,-19 19-32,41-21 64,-22 2 97,1 19-97,-1 0-128,2 0 32,-1 0-63,-1 0-65,2 0-32,-21 0 160,1 0-128,-41 0 0,-20 0-96,1 0-256,-41 0-289,-19 0-384,0 0-480,0 0-417,-39 0-320,19 0-673,-20 0-5411</inkml:trace>
  <inkml:trace contextRef="#ctx0" brushRef="#br1" timeOffset="113048.4658">19373 11744 2274,'-39'0'1089,"39"0"-192,-20 0-97,20 0 353,0 0-64,0 0-512,0 0-353,0 0 96,0 0 641,0 0 64,0 0-128,0 0 32,0 0 64,0 0-128,0 0-193,0 0-31,20 0-160,-20 0-129,20 0-32,-1-20-128,1 20-64,21 0-31,-1 0-65,-1 0 32,21 0-32,19 0-32,-20 0 0,40 0 64,-20 20-64,21-20 0,19 0 0,0 0 0,1 0 0,-1 0 0,19 0 64,-19 0-32,21 0 64,-2 20 64,1-20 160,1 0-127,-2 0-65,1 0-96,1 0 0,-2 0 64,2 19 64,-1-19-64,-1 0-96,-19 0 64,-19-19 0,-1 19 64,-40-20-192,-39 20 96,0 0-736,-40-20-2019,-19 20-5925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5:31.400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16000 3259 4356,'0'0'1089,"0"0"544,0 0 65,0 0-289,0 0-128,0 0-256,0 0-256,0 0-64,18 0 192,-18 0-129,20 0-191,21 0-129,-21-20-127,18 20-33,23 0-160,-2 0-32,1-20-96,-1 20 64,0 0-96,2 0 32,-23-20-64,3 20 32,-21 0-128,0 0-96,-1 0-65,-19 0 161,0 0 128,0 0 0,-19 0-609,19 0-704,-20 0 256,0 0-1569,-21 0-5030</inkml:trace>
  <inkml:trace contextRef="#ctx0" brushRef="#br0" timeOffset="425.0242">16257 2980 10057,'0'0'416,"0"0"-287,20 0 896,-20 0-417,0 0 161,0 0-321,0 0-192,-20 20-95,0 0-65,1 0-96,-21-1 64,20 1-128,-19 21-32,-1-22 0,-1 1-1,21-1 129,2 2-64,18-1-32,0 0 0,0-20 64,0 20 64,18-1-32,2 1 0,21 0 0,-1 0 33,-22 0 127,23-20 128,-1 20-224,-1 0-96,1-1-512,-20 1-1730,19-20-8200</inkml:trace>
  <inkml:trace contextRef="#ctx0" brushRef="#br1" timeOffset="6643.38">11711 4232 4131,'-20'0'1538,"20"0"192,0 0-97,0 0 161,0 0 192,0 0-385,0 0-480,0 0-416,0 0-289,20 0 33,0 0-161,-1 0-224,21 0 32,1 0-96,18 0 32,-1-20 0,3 20-32,18 0-32,0-20 32,-18 20-160,-3 0-256,-17-20-321,-2 20-352,-19 0-256,0 0 127,0 0-127,-20 0 64,0 0 320,0-19-1729,-20 19-2563</inkml:trace>
  <inkml:trace contextRef="#ctx0" brushRef="#br1" timeOffset="7141.4083">11948 4033 6662,'0'0'801,"0"0"159,0 0-575,-18 0-321,-2 21 577,0-21-1,-1 19-544,1 1-64,2 0 32,-23-20 96,21 19-95,-19 2-65,-1-2 0,0 1-33,1-20 66,19 20-33,0 0 0,20-20 0,0 20 0,0 0 384,20-1 224,0-19-95,19 21-289,21-2-32,-21 2-128,21-2 0,-21 1-64,2 0-160,-1-20-672,-1 20-1315,-39 0-4835</inkml:trace>
  <inkml:trace contextRef="#ctx0" brushRef="#br1" timeOffset="11714.67">18559 4768 11787,'0'-19'640,"20"-22"-159,-20 22 896,0-1-32,-20 0 1,20 1-225,-18-2-449,18 21-319,-21-19-321,1-1-32,-20 20-96,1 0-65,-1 0 1,1 0 32,-21 20 64,21 20 64,-22-21-160,23 21 128,17 0 0,-19-1 32,40 22 0,0-22-32,20 1 128,21 0-256,18-1-32,-1-19 31,3 0-95,18 0 320,-20-20-64,22 0 64,-23-20-128,-17 0 0,18 0-96,-39-19 32,0 19-32,-20-20 544,0-19-384,-20 19-32,-20-20-32,1 20 64,-22 0 256,2 21 65,-1-2 63,-19 42-192,40-2-224,-1 1 0,-1 19-32,23-18-96,18 18-128,18-18-33,-18-2 129,41 22 128,-1-41 96,-1 19-64,1-19-96,-1 0-256,1 0-738,19-19-607,-39 19-930,21 0-3587</inkml:trace>
  <inkml:trace contextRef="#ctx0" brushRef="#br1" timeOffset="12153.6952">18917 4888 14061,'-40'0'1185,"40"0"-1057,0 0 1025,0 0 64,0 0-608,40 0-193,1 0-416,-3 0-32,3 20 0,-21-20-96,-2 20-160,-18-20-97,21 20 33,-21 0 288,-21-20-96,21 19 128,-18 1 0,18-20 64,0 20-64,0-20-64,0 20-193,18-20 33,3 20 128,-21 0 96,20-20 32,-20 0 64,20 20 96,-20-20 257,-20 0 31,0 19-288,-1-19-128,3 0-192,-23 0-352,21 21-609,0-21-1089,2 0-1058,-3 0-5956</inkml:trace>
  <inkml:trace contextRef="#ctx0" brushRef="#br1" timeOffset="12565.7187">19592 5027 15054,'40'0'704,"-40"0"-704,0 0 417,0 20 384,0 0 95,-20 20-607,0-21-225,1 21-577,-21-20-320,20 1-992,-1-21-2115</inkml:trace>
  <inkml:trace contextRef="#ctx0" brushRef="#br1" timeOffset="13048.7464">20268 4630 15438,'0'-40'-1601,"-21"40"704,1-20 224,0 20 385,-19 0 448,-1 0-160,20 20-96,-19-1-32,19 41 128,0-21 192,20 2-32,0 18 0,0-18 129,20 18-65,19-39-32,1 20 128,19-40 33,1 19-33,-1-19 288,2-19 97,-2 19 64,1-20-289,-21-20 353,-19 20-320,0 0-225,-20-19-160,0-22-256,-40 22-481,1-1-352,-1 0 641,-19 21 96,-22-2 160,22 21 256,19 0-128,-19 21 32,19-2 0,20 1 0,20 0-96,0-1 64,20 2-96,0 18-320,20-39-801,19 21-1121,-18-2-3716</inkml:trace>
  <inkml:trace contextRef="#ctx0" brushRef="#br1" timeOffset="13293.7604">20604 4829 6309,'40'0'8841,"-20"20"-8937,-20-20-193,21 19 161,-21-19 417,0 20 255,0 0-384,0 0-64,0 0 0,18 0 33,2-1 159,1-19-224,-1 0 96,18 0-64,3 0-96,-21 0-480,19 0-737,-19-19-705,-20 19-2402</inkml:trace>
  <inkml:trace contextRef="#ctx0" brushRef="#br1" timeOffset="13469.7704">20863 4868 12587,'-20'40'897,"20"0"801,-20-20 320,20-1-481,0 21-1024,0-20-385,0 0-192,20 0-961,-20 19-1890,0-18-5893</inkml:trace>
  <inkml:trace contextRef="#ctx0" brushRef="#br1" timeOffset="13964.7987">20207 4789 12139,'0'19'320,"20"-19"353,0 0 1057,1 0-481,17 21 160,23-21-608,-22 0-641,21 20-160,-21-20-545,1 0-1665,-20 19-2882</inkml:trace>
  <inkml:trace contextRef="#ctx0" brushRef="#br1" timeOffset="14713.8415">18401 5405 9961,'-40'0'1249,"40"0"-416,0 0-417,0 0-63,0 0 319,20 20 129,20-20-128,19 0-289,20 20-96,22-20 1,37 0-1,1 0 96,40 0 97,-1 0-1,20 0 225,41 0-65,-20-20-191,18 20-97,-37 0-160,-22 0-128,-58-20-64,-21 20-32,-40 0-288,-39 0-641,0 0-961,-20 0-1153,-40 20-608</inkml:trace>
  <inkml:trace contextRef="#ctx0" brushRef="#br1" timeOffset="15189.8686">19294 6001 10505,'0'0'2146,"0"0"-1793,0-20-161,20 20-128,20-40 192,-21 20 417,21 1-97,1-1-576,-21-1 65,-2 2 63,-18 19-64,0 0-224,0 0-33,0 19 257,21 2 33,-21-1-33,0 19-64,20-19-32,0 0 64,0-20 32,-1 20 128,1-20 160,0-20 353,0 20-33,19-20-191,-19 0-33,0 0-352,-20 1-160,20-1-512,-20 20-1090,0 0-1633,0 0-3075</inkml:trace>
  <inkml:trace contextRef="#ctx0" brushRef="#br1" timeOffset="15544.8889">19434 6219 14669,'-21'0'673,"1"0"-769,20 0 480,0 0 97,0 0 159,20-19-383,1 19-257,19-21-129,-22 2-31,23 19 96,-21-20 32,0 20 0,-1-20 64,-19 20 32,0 0 128,20 0 1,-20 0-1,20 20-96,-20-20 0,20 20-32,0-1-128,-1-19 128,-19 21-64,20-21-64,0 0 160,0 0-128,0 0 64,-20-21-416,19 21-801,1-19-737,-20-1-961,20 0-6886</inkml:trace>
  <inkml:trace contextRef="#ctx0" brushRef="#br1" timeOffset="15846.9062">20247 5981 13100,'0'-20'224,"0"20"-448,-20 0 512,0 20-160,0 0 321,1 0-33,19 19-352,0 1 0,0 0 64,19-20-96,1 20-32,20-21-32,1 1 96,-2 1 65,1-21 95,-1 0 256,21-21 449,-21 1 160,1-20 32,-40 21-736,0-21-257,-20-20-128,-39 21-225,-1-1-223,-19 0-64,-1 40-1506,1 0-3780</inkml:trace>
  <inkml:trace contextRef="#ctx0" brushRef="#br1" timeOffset="22519.288">11076 3875 6053,'0'0'192,"0"0"97,0 0 63,0 0 193,20 0 608,-20-21-833,0 21-288,20 0 64,-20 0 128,0 0 321,0 0 127,0 0 65,0 0-64,0 0-97,19 0-95,-19 0-65,20 0-96,-20 0-95,20 0-33,0 0-64,0 0-32,0-19 32,-1 19-32,1 0 64,0 0 1,0 0 63,1 0 64,-3 0-64,2 0-64,21-20 1,-21 20-33,19 0-64,1 0 32,-1 0-32,1-20-32,0 20 32,-1 0-32,1 0 0,19 0 0,-19 0 64,-1 0 96,22 0 33,-23 0 31,23 0-32,-21 0-128,19 0-32,0 0-32,2 0 32,-23-20-160,23 20 288,-22 0-192,21 0-64,-21 0 64,21 0 0,-21 0 0,21 0 64,-1 0-128,-18 0 32,18 0 32,1 0 32,-21 0-64,21 0 64,-21 0 32,21 0-160,-21 0 96,22 20-32,-23-20-96,3 0 128,18 0-160,1 0-64,-1 0 0,2 0 31,-3 0 129,1 0-64,2 0 64,18 0 96,0 0-32,2 0 64,-2-20-32,20 20 96,0 0-64,0 0-64,-20-20 64,0 20-64,21 0-64,-20 0 128,19-20-128,1 20 128,-21 0-64,0 0 33,20 20-33,0-20 32,-20 20 0,21-20 0,-20 0 32,19 0-64,-20 0 32,1 0-64,19 0 32,-40 0 0,1 0-257,-21 0-351,-19 0-1058,0-20-3010</inkml:trace>
  <inkml:trace contextRef="#ctx0" brushRef="#br1" timeOffset="24089.3778">11691 4272 640,'0'0'256,"0"0"-576,0 0-255</inkml:trace>
  <inkml:trace contextRef="#ctx0" brushRef="#br1" timeOffset="24399.3954">11632 4291 32,'-40'21'256,"0"-21"737,21 0 288,-1 0 385,0 0 896,0 0-544,20 0-481,0 0-352,0 0-576,0 0-321,20 0 33,0-21-65,19 21-160,1 0 0,19 0-96,1 0 0,-1 0 32,20 0-32,2-19 0,18 19-32,0-20 32,-20 0 0,21 20-32,-21-20-96,-19 20 96,-21 0-64,1-20-161,-20 20-31,-20 0-224,0 0 63,0 0 129,0 0-128,0 0-673,0 0-769,-20 20-2402</inkml:trace>
  <inkml:trace contextRef="#ctx0" brushRef="#br1" timeOffset="24976.4286">11930 4054 4452,'0'19'2082,"0"-19"-2082,0 0 32,0 0 640,0 0 1442,0 0-1057,-20 20-929,0-20-128,-1 20 65,-17-1-33,-3 2 0,-18-2 32,19 1-64,0 0 32,-19 0 0,19-20 0,21 20 32,-1-20-32,0 20-32,20-20 128,0 19 128,0-19 385,20 0-289,0 21 33,19-21 95,1 19 161,-1-19-1,21 21-352,-1-2-223,-19 1-33,19 0 0,-18 0-32,-3 0-161,3 0-255,-1-20-641,-20 19-448,-1 1-2435</inkml:trace>
  <inkml:trace contextRef="#ctx0" brushRef="#br1" timeOffset="29480.6862">18401 5464 256,'-20'0'-192,"20"0"129,-20 0 382,1 0 930,19 0 641,0 0-513,-20 0-704,20 0-289,0 0 65,-20 0 511,20 0 194,0 0 159,-20 0-64,20 0 32,-21 0-192,21 0-288,-18 0-225,-2 0-223,20 0-65,0 20-224,0-20-32,0 0 0,0 0 128,20 0-32,19 0-160,1 0-160,-1 0 32,21 0 128,-1 0 0,2-20 32,18 20-32,0 0-64,-19 0-128,39 0-33,-20 0 33,21 0 128,-1 0 128,20 0-64,-20-19 96,1 19-32,-21 0-32,0-20 0,0 20 0,1 0 0,0 0 0,-1 0 0,0 20 0,0-1-32,-19-19 64,19 20-32,-18-20-256,18 0-321,-20 20 385,1-20-192,19 0 0,-20 0 95,20-20 257,-18 20 128,-2 0 225,1-20 63,-21 20-352,1 0-96,-40 0 96,20 0-64,-20 0-96,0 0-128,0 0-129,-20 0 97,-20 0 224,20 0 32,1-19-32,-21 19-321,-1 0-159,3 0-321,-23 0-32,2 0-800,-20 0-1666</inkml:trace>
  <inkml:trace contextRef="#ctx0" brushRef="#br1" timeOffset="29943.7127">19970 5405 7911,'-259'0'1698,"121"0"-1058,19 0-480,-1 0-224,21 20 64,-20 0 64,19-20-64,-19 19-128,20 1 160,0 0 128,-1 0 641,21-20 0,19 20-192,1-20-1,0 20-288,39-20-191,-20 0-65,19 0 0,3 0-32,18-20 32,-20 20 0,20 0 0,0 0 96,0 0 32,0 0-96,0 0 32,20 0-32,19-20-31,-19 20-97,0 0-97,19-20 1,-19 20 128,20 0-32,-1 0 0,1 0 0,19 0 32,2 0 0,18 0 0,20 0-64,0-20 64,41 20 32,-2-20 256,21 20 225,-1-19 160,22 19-257,-1 0-192,-21 19-64,-19-19-96,1 20-128,-22-20-320,-38 0 128,19 20-1,-40-20-63,0 0-128,-18 0-193,-21 0-160,-20 0-480,0-20-2050</inkml:trace>
  <inkml:trace contextRef="#ctx0" brushRef="#br1" timeOffset="30908.7679">18322 5504 5669,'-20'0'3395,"0"0"-3235,20 0-192,0 0 513,0 0 480,20 0-449,0 0-288,0-20-160,-1 20-64,1 0 128,20 0 321,-20 0-33,19 0-127,22 0-97,-3 0-96,22-20-64,0 20 32,38-19-64,-19 19 32,41 0 32,-21-20 352,19 20 65,22 0-193,-2 0-160,22 0 128,-22 0 33,-19 0 191,20 20-192,-20-20-159,-20 0-97,-19 19 32,-21-19-160,-20 0-257,-19-19-383,-1 19-546,-19 0-191,-20-20-1666</inkml:trace>
  <inkml:trace contextRef="#ctx0" brushRef="#br1" timeOffset="35819.0486">11651 4312 832,'0'0'1442,"0"0"-129,-19 0-224,19 0-288,0 0-225,0 0-287,-20 0-1,20 0 96,20 19 609,-1-19-32,1 0-513,20 0-255,19 0-129,-19 0-32,19-19 0,20 19 0,-18-21 192,18 21-64,20-19-64,-38 19-96,18-20-32,-40 20 0,1 0-192,0 0-64,-21 0-1,-19 0 161,0 0-32,0 0-160,-19 0-673,-1 0-1441,-20 0-1570</inkml:trace>
  <inkml:trace contextRef="#ctx0" brushRef="#br1" timeOffset="36287.0753">11632 4212 480,'-60'20'1890,"21"-20"-193,39 0-832,-20 20-833,20-20 224,20 20 385,-20-1 96,39 2 96,1-2-385,-1 2-160,21-2-192,-1 1-32,20 0-128,-38 0-224,17 0-321,-17 0-928,-1-20-2947</inkml:trace>
  <inkml:trace contextRef="#ctx0" brushRef="#br1" timeOffset="46118.6376">12645 5266 11851,'-21'0'1217,"1"0"416,20 0-351,-20 0 223,20 0-288,20 0-512,0 0-225,1 0 97,37 0-289,1 0-96,22 0-32,-2 0-160,-20 0 65,40-20-1,-18 20-64,-22 0 32,20 0-64,-39-20-257,-1 20-95,1 0-129,-20-19-479,-20 19-386,0 0-544,-20 0-1088,0 0-3813</inkml:trace>
  <inkml:trace contextRef="#ctx0" brushRef="#br1" timeOffset="46543.662">12882 5047 9769,'0'0'1249,"0"0"-1121,0 0 0,0 0 321,0 0 544,-19 0-609,-1 20-384,-20 0 64,-1 0-32,3-1 32,-3 2 384,3-2 129,-3 1-161,21 1-63,-19-2 31,39 1-288,-20-20-64,20 20 128,20-1 193,-1 2 383,41-1-255,-21-1-289,22 20-128,-2-18-32,1-1-96,-1 0-641,-19-1-1601,-1 1-4292</inkml:trace>
  <inkml:trace contextRef="#ctx0" brushRef="#br1" timeOffset="65894.769">10936 2762 3267,'0'0'192,"0"0"160,0 0 705,0 0-32,0 0 801,0 0 32,0 0-1090,0 0-319,20 0 191,-20 20-159,0-1-225,20 0-64,-20 2-64,21-1-64,-21 20 0,0 19 1,0-19-33,0 39 64,0-19-64,-21 20 64,21-1-96,0-19 64,-20-1-32,20 1 0,0-1 0,0-18-32,0-2 32,0 0 0,0-18 0,0 18 0,0-19-32,0-20 32,0 20-32,20 0 32,-20-20 0,0 0 32,0 0 32,0 0-32,21 0-64,-21 20 96,0-20-32,0 0 1,0 0 95,20 20-32,-20-20-32,18 20 32,2-20 32,21 0 64,-2 0-160,1 0-32,0 0 1,-1 0-1,1 0 0,19 0-32,-19 0-32,19 0 0,2 0 32,18-20 0,-20 20-33,21 20-31,-1-20 32,1 0-96,-1 19 128,-19-19 0,19 0 0,0 21 32,0-21 32,2 0-64,18 0 32,0-21-32,1 21-96,-21 0-96,20 0 96,0-19-32,-20 19-64,20 0 32,1 0 128,-1 0 32,-20 0 32,20 0-32,-18 0 0,18 0 64,-20 0-32,20 0 32,-20 0-96,0 0-64,2 0 32,-2 19-1,0-19-31,0 0 64,0 0 32,22 21 32,-2-21 32,-20 19-128,0-19-448,0 0 96,1 20 223,0-20-511,19 0-417,1 20 64,-21-20 416,20 0 449,-20 0 288,20 0 320,-20-20-159,-18 20-2948,-2-20-96,-19 20 2563,-1 0-1249,1 0 864,0 0 673,-1 0-128,-19 0 96,21 20 224,-23-20 545,2 0 1281,0 0 160,-20 0-640,21 0 95,-21 0-511,0 0-322,20 0 1,-20 0 0,0 0-256,0 0-33,0-20 33,0 20-161,0 0-160,0-19 129,0-2-257,-20 2-128,-1-21 96,1 0-128,0-19 0,20 18 64,-18-18 0,-3-20 128,21 19-160,-20-39-160,20 19 0,0-20-160,0 21 32,0 0 160,0-1 384,0 41 0,0-21-480,0 39 672,0-17-159,0 18 95,20 0-128,-20 20-352,0-21 96,0 21 0,0 0-64,0 0 32,-20 0-352,20 0 320,-40 0-128,1 0 128,-40 0 64,-2 0-32,2 0-32,-40 0 0,1 0-64,-21-19 160,-21-1-353,2 20 225,-41-20 64,21 20 0,-20-19-32,-21 19 64,0 0-128,1 0 160,19 0-32,-39 0-32,21 19 0,18-19-96,-19 20 160,38 0-32,1-20 0,1 0 32,18 19-160,22-19 128,-21 21-32,41-21-64,-22 20 225,21-20-258,20 20 97,20-1 64,0 0-96,38-19 64,21 21-128,0-21-224,1 20-1281,19 0-866,0-20-3074</inkml:trace>
  <inkml:trace contextRef="#ctx0" brushRef="#br1" timeOffset="67048.835">13418 3934 8199,'0'0'1089,"0"0"-1217,0 0 352,0 20-31,20-20 287,-20 0 289,0 20-545,21-20-128,-21 20 128,0-1 33,0 22 63,18-2-160,-18-19 32,0 20-32,20-1-64,-20-19-64,20 20 0,-20-20 0,21-1 1,-21 2-1,0-2-32,20 2 32,-20-21 32,0 0 32,-20 0 128,20 19 0,-21-19-96,-19 0 0,1 0 97,-1 0 415,-19 0-63,-20-19-33,-2 19-191,2 0-33,-20 0 0,20 0 33,-20 0 191,20 0-96,-2-21-287,2 21-129,20 0 32,-20 0-32,19 0-32,1 0 96,-2 0 96,23 0-32,-3 0-64,2 0-160,19 0-160,0 0-1378,20 21-2561</inkml:trace>
  <inkml:trace contextRef="#ctx0" brushRef="#br1" timeOffset="78313.4793">16913 4948 14958,'-20'0'864,"-1"0"65,21 0-64,0 0-128,0 0 256,21 0-481,-1 0-159,0 0-193,19 0 32,21 0 0,-21 0-32,1 0-32,-1 0 97,21 0-1,-21 0 96,1 0-192,1-20-32,-3 20-64,3 0 32,-21-20-128,-1 20 32,1 0-32,-20 0-192,20 0-128,-20 0 31,0 0-31,0 0 32,0 0-289,-20-20-384,20 20-288,0 0-961,-20-20-961,20 20-6054</inkml:trace>
  <inkml:trace contextRef="#ctx0" brushRef="#br1" timeOffset="78594.4952">17348 4768 9128,'-18'0'1986,"18"0"-801,0 0 417,0 0-545,0 0-96,18 0-97,2 0-287,1 0-385,19 21-96,-1-21 64,1 19-32,19-19-31,1 0-1,-21 21-64,22-21 32,-23 0-160,-17 20 0,-1-20-1,-20 0 1,0 19 160,-20 1 129,-1 0 191,1 0 321,2 0-193,-23 0-31,21-1-610,0 1 33,1 20-608,-1-20-1442,0 20-2467</inkml:trace>
  <inkml:trace contextRef="#ctx0" brushRef="#br1" timeOffset="87479.0034">4267 4749 6662,'-21'0'96,"21"0"0,-20 0-224,20 0 128,0 0 576,-18 0 706,18 19-770,0-19-192,0 0 417,0 0 320,0 0-192,18 0-192,-18 0-161,20 0-224,1 0-95,-1 0 95,0 0 64,19 0-32,1 0-63,-1 0-65,1 0-96,0 0 32,-1 0-64,1 0-32,19-19 0,-18 19 0,17 0 32,3-20 0,18 20 193,0 0 95,0-21 0,2 21-96,-2 0-127,0-19-65,0 19-64,2 0 0,-2 0 32,0 0 0,0 0 0,0 0-32,20 0 0,-38 0 32,18 0-32,0 0 32,0 0-32,-19-20 32,19 20-32,0 0 0,2 0 0,-2 0 0,0 0 0,0 0 32,0 0 0,2 20 0,-2-20-32,0 0 0,20 0 0,0 0 0,1 0 32,-1 0 0,0 0-32,0 0 32,1 0-32,-1 0 32,0 0-32,0 0 64,21 0-64,-1 0 128,0 0 64,19 0 1,-18 19-129,-1-19 0,21 0-32,-21 21 0,19-21 32,1 20-64,-1-20 0,2 19 96,20-19-96,-2 0 0,20 21 64,-18-21-128,-2 19 320,-39-19 161,1 21-161,-1-1-64,-40-20-160,0 19-160,-20 1 32,-19 0-224,19 0-321,2 0-64,-22 0 97,21-20-417,-20 19 416,-21-19-384,1 20-1986</inkml:trace>
  <inkml:trace contextRef="#ctx0" brushRef="#br1" timeOffset="117415.7157">7642 8028 768,'-21'0'1922,"21"0"-801,0 0 0,-20 0 0,20 0 192,-20 0-320,20 0 321,-18 0 95,18 0-256,-21 0 96,21 19-256,0-19-32,0 0-128,0 0-353,0 0 1,21 0-1,-3 0-127,22 0-97,19 0-192,2 0-32,-2 0 0,-19 0-96,19 20-96,-19-20-545,1 0-993,-23 0-1665,-18 0-8616</inkml:trace>
  <inkml:trace contextRef="#ctx0" brushRef="#br1" timeOffset="119133.8141">8773 8087 8904,'-20'0'1121,"0"0"-801,20 0 641,0 0 352,0 0-63,20 0-450,0-20-287,1 20-65,17 0 65,3 20-65,-3-20-256,23 0-192,-22 0-32,1 0-768,19 0-770,-39 0-1056,0 0-3780</inkml:trace>
  <inkml:trace contextRef="#ctx0" brushRef="#br1" timeOffset="128484.3487">18004 4411 3235,'-20'-20'1473,"20"20"-32,0-20-31,0 20 319,20 0-415,-20 0-482,0-19-319,0 19-65,0 0 1,0 0 63,0 0-192,20 19 161,-20 1 31,0 0-31,20 20 31,-20 19-127,19 1-161,-19 19 0,20 1-32,-20 20 129,0-1-33,20 20-64,-20-19-352,0-21 96,20 21-384,-20-21-417,0-20 32,21-19-288,-21 0-320,-21-20-193,21-20-2402</inkml:trace>
  <inkml:trace contextRef="#ctx0" brushRef="#br1" timeOffset="129407.4017">18024 4352 2594,'-20'0'2274,"0"0"-192,20 0-673,0 0-352,-20 0 161,20 0-418,20 0-159,0 19-193,0-19-31,19 20-65,1-20-64,19 0-63,22 0 63,18 0-96,0-20-96,19 1-96,2 19 0,19-21 0,1 21-96,18-19 96,20 19 32,-18 0-32,-2-21 0,20 21 0,2 0 64,-22 0-64,2 0 0,-22 0-96,-19 0-1185,0 0 32,-39 0 736,-1 0 225,-19 0-64,-1 0 31,-19 0-287,19 0-1,-18 0 481,-21 0 128,18 0 96,-17 0 128,-1 0-128,-20 0-32,0 0 225,20 21 191,-20-21-95,19 0-129,-19 19 160,20-19-64,0 21-95,-20-21-225,20 19 32,-20 1-64,20 20 192,-20-20 288,0 19 97,0 1-161,0 20 33,-20-1-129,20 21 32,-20-20-95,0 19-97,20 1 32,-20-21 64,20 1-256,-19-1 32,19 1 96,0 0-64,19 0 1,-19-21-33,20 21 0,-20-40-32,0 19 0,0-19 0,0-20-96,0 0-1,0 0 194,0 0 95,0 0-256,-20 0 224,20-20 128,-19 20 160,-1 0-31,-21 20-257,3-20-128,-23 0 32,-18 20-64,-20-20-352,-20 20-2499,-1 0-10922</inkml:trace>
  <inkml:trace contextRef="#ctx0" brushRef="#br1" timeOffset="132408.5733">13418 7570 12139,'0'-19'1537,"-20"19"-31,20 0-481,20-21-64,-20 21-128,41-20-225,-3 1-159,41-1-417,2 0 32,18-20 0,0 20-32,39-19 32,2-1 96,-1 0-192,-21 1 128,2 19-160,-21-20-256,-19 21-385,-21-2 0,-38 21-832,-1 0-801,-20 0-449,-20 0-1121,-21 0-2306</inkml:trace>
  <inkml:trace contextRef="#ctx0" brushRef="#br1" timeOffset="132630.5859">13657 7173 9769,'0'0'-160,"0"0"-1186,-20 0-2369,0 40-161</inkml:trace>
  <inkml:trace contextRef="#ctx0" brushRef="#br1" timeOffset="132752.5929">13517 7272 992,'-119'100'1858,"60"-41"1409,19-19-416,-19-1-289,19 2-992,19-1-897,21-21-481,21 0 64,39 2-96,-1-1-96,0-20-288,40 20-641,-18-20-640,-2 20-6535</inkml:trace>
  <inkml:trace contextRef="#ctx0" brushRef="#br1" timeOffset="143636.2155">8376 9359 5349,'-20'0'2082,"20"0"-1474,0 0 321,-20 0 288,20 0 481,0 0-193,0 0-448,0 0-288,0 0-128,0 0-225,0 0-96,0 0 33,20 0-33,0 0 128,-1 0-159,1 0-1,21 0 32,-21 0-32,39-20-95,-19 20-65,-1-20 32,21 20-64,-21 0 32,21 0-192,-1-20 64,-18 20 0,18 0 0,1 0 0,-1 0 0,0-20-32,1 20 128,19 0-192,-20 0 96,22-19 128,-2 19-224,0 0 192,20-20-160,0 20-256,1 0 576,-1-20-320,0 20-32,20 0 64,-19 0 64,-1-20-64,20 20 32,-19 0-160,-1 0 32,20 0-129,-20 20 65,21-20-32,-2 0 128,1 0-128,0 0 127,21 0 65,-21 0-32,19 0 96,-18 0-32,39 0 0,-21 0 0,2 0-32,18 0 128,-19 0-192,-1-20 160,2 20-96,-1 0 0,20 0-96,-20 0 96,-1 20 160,2-20-256,-1 0 160,-1 0-128,-18 0 192,19 0-128,-1 0 64,-39-20-32,21 20 0,-21 0 128,-19-20-224,0 20 64,-42 0-128,3 0-2338,-41-20-6086</inkml:trace>
  <inkml:trace contextRef="#ctx0" brushRef="#br0" timeOffset="168411.6326">18182 6438 6886,'-20'60'1185,"2"-41"-64,18 1-256,-21 0 288,21-20 321,0 20 63,0-20-352,0 0-160,21 0-32,-3-20-192,23 0-225,-1-39-319,-1 19-161,1-19 32,-1-21 0,1 20 0,0 0-96,-1 1 32,1-1-224,-19 21 32,-3 19-160,2-20-481,-20 20-384,20 20-897,-20-20-801,-20 20-4003</inkml:trace>
  <inkml:trace contextRef="#ctx0" brushRef="#br0" timeOffset="168677.6478">18282 5941 12651,'-21'-20'577,"42"20"-353,-1-19-128,0-1 129,19-1 255,1-18 65,0 20-289,19-1-160,-18-1-96,-3 1 0,-18 20 32,-20 0 0,21 0 96,-21 20 224,0 1 193,0 18-1,0 0-159,20-18-225,-20 18-96,20 1-64,-20-20-192,19 20-801,-19-21-1602,20 21-5060</inkml:trace>
  <inkml:trace contextRef="#ctx0" brushRef="#br0" timeOffset="171256.7953">18123 10849 11210,'-20'0'1826,"20"0"320,0 0 576,0 0-768,0 0-672,0 0-546,20 0 161,19-19-192,2 19-129,-1 0-223,-1 0-129,1-20-64,-1 20-64,1 0-32,0 0-64,-1 0-32,-19 0-32,0 0-256,1 0 63,-21-20-223,0 20-64,0-20-193,0 20-640,0 0-802,-21 0-1056,1-20-2658</inkml:trace>
  <inkml:trace contextRef="#ctx0" brushRef="#br0" timeOffset="171530.8109">18322 10592 9577,'0'-21'1441,"0"1"-256,0 20 993,0 0-288,0 20-449,0 1-127,0 18-193,0 0-128,0 2-417,0 18-224,0-19-127,20 19-65,-20-19-96,19 0-64,-19-1-32,20-18-321,-20-2-127,20 1-225,-20-20-352,0 0-640,0 0-1538,-20 0-6759</inkml:trace>
  <inkml:trace contextRef="#ctx0" brushRef="#br0" timeOffset="172323.8562">19573 10611 12043,'0'-19'1633,"0"19"-1536,0 0 992,0 19 32,-20 1-225,0 0-63,0 20-128,-1-1-257,-17 1-223,18 0-65,-21-1-160,21 1 32,20-20-64,-19 20 64,-1-20 0,20-20-417,0 19-447,0-19-546,0 0-383,0 0-257,0-19-961,0 19-2082</inkml:trace>
  <inkml:trace contextRef="#ctx0" brushRef="#br0" timeOffset="172676.8764">19373 10273 10473,'-19'-80'1986,"-1"41"-672,20 0 319,-20 18 129,20 1-97,0 20-608,0-19-288,20 19-385,-20 0-127,20 19 31,-1 1-128,1 40 96,21-21-31,-21 41-65,0-20 64,19 19 0,-19 1 64,20 20 161,-1-22-225,-19-18-64,20 20-64,-1-21 32,1-19-96,-1 0 0,-19-20-96,0-1-160,1 2-352,-1-2-481,-20-19-609,0 0-1057,0-19-2113</inkml:trace>
  <inkml:trace contextRef="#ctx0" brushRef="#br0" timeOffset="174371.9733">21319 10074 13388,'20'-19'1153,"0"19"-160,-20-20 1313,-20 20-1185,0 0-928,1 0-193,-41 0 32,1 0-64,-20 20 64,-2-1 32,-18 1 64,0 1 0,20-21 96,20 19-96,-2 1 97,22 0-129,19-20-96,0 19 0,40-19 128,0 21-128,39-1 160,0-1-64,22 1-128,-2-20 32,0 20 0,-20 0 0,1 0 32,-19-20-384,-23 20-129,-18-1 257,-38 2 96,-3 18-64,-38-19 128,0 20 128,-2 0-96,2-21 352,20 22 32,19-22 225,20 1-257,20 0-128,0-1 65,40-19-129,19 21 160,2-21-256,38 20 32,-20-20 0,0 0-64,-18 0 32,-3 0-448,-17 19-705,-21-19-641,-20 0-1954,0 0-7782</inkml:trace>
  <inkml:trace contextRef="#ctx0" brushRef="#br0" timeOffset="174878.0025">20565 11227 1729,'0'0'9353,"20"0"-8584,-20 0 768,0 20 577,0-20-384,19 20-673,-19 0-513,20-1-319,-20 21-65,0-20-32,20 20-192,-20-21 32,0 2-128,0-2-545,0-19-929,0 0-992,0 0-1154</inkml:trace>
  <inkml:trace contextRef="#ctx0" brushRef="#br0" timeOffset="175058.0128">20585 11088 17552,'0'-19'1281,"0"19"-1024,0-21 191,0 21 289,19-20-193,1 20-512,0-19-352,0 19-577,-20 0-704,21 0-1987,-3 0-6886</inkml:trace>
  <inkml:trace contextRef="#ctx0" brushRef="#br0" timeOffset="175353.0294">20823 11207 17680,'-21'0'1217,"21"0"-1249,21 0 609,-1 0 192,0 0-449,19-19-320,21 19-224,-40 0-641,19 0-737,-19 0-1473,0 19-3907</inkml:trace>
  <inkml:trace contextRef="#ctx0" brushRef="#br0" timeOffset="175490.0375">20863 11287 12587,'-20'0'353,"20"19"-321,0-19 1537,20 0 1,19 0-609,1 0-705,0 0-288,19 0-641,-18 0-1857,-3 0-7015</inkml:trace>
  <inkml:trace contextRef="#ctx0" brushRef="#br0" timeOffset="175677.0482">21359 11168 18385,'0'20'544,"0"-20"-415,0 19 1792,0 1-671,0 0-962,0 20-320,20-21-353,-20 21-159,20-20-897,-20-20-1218,0 20-2242</inkml:trace>
  <inkml:trace contextRef="#ctx0" brushRef="#br0" timeOffset="176233.0799">20764 9558 7751,'0'20'3171,"-20"-20"-2723,20 0 1154,0 20 416,0-20-609,0 19-320,0 2-480,0-2-417,0 1 0,20 0 96,-20 0 1,0-20-33,20 20 0,-2-20 32,-18 0-31,21 0-1,-1-20 64,-20 0 32,20-20-31,0 21-65,-1-2-128,1 2 96,-20 19 129,20-20-193,-20 20 64,0 20-64,0-20-192,20 19 160,-20 21-544,0-20-65,20 0-1120,-1 0-2275,-19 0-6662</inkml:trace>
  <inkml:trace contextRef="#ctx0" brushRef="#br0" timeOffset="176882.1171">22173 10452 13004,'40'-59'1089,"-40"19"-96,19 0 833,-19 20-225,0-20-224,0 21-800,0-1-641,-19 20-64,-21 0-32,0 20-33,1-1 65,-1 21-32,1 20-32,-1-1 192,19 21 0,1-21-32,40 1 64,1-1-96,19-18 128,19-22-64,0 1 96,21-20 64,-21 0 32,0-20 97,2-19 31,-23-1 0,-18-19-96,1 18 65,-42-18-161,1-1-128,-18 0-224,-3 21 31,-18-1 129,-1 20 128,1 20 161,0 0-193,-1 20 64,39 0 32,3 0-64,36 19 160,23 1-96,-1-20 0,39 20-160,-20-20-160,20-1-512,2 2-610,-22-21-1344,-19 19-2723</inkml:trace>
  <inkml:trace contextRef="#ctx0" brushRef="#br0" timeOffset="177134.1313">22669 10631 13741,'40'80'1089,"-19"-41"-64,-21 21 1601,18-1-928,-18 1-962,-18-1-544,18 1-63,0-20 31,-21 0 128,1-20-32,20 0-32,-20 0 1,0-20-193,0 0-321,1-20-95,-1-20-481,0 0-768,0 0-1538,-19-39-2915</inkml:trace>
  <inkml:trace contextRef="#ctx0" brushRef="#br0" timeOffset="177257.1385">22530 10492 6470,'40'-20'9865,"-20"20"-9545,0 0 385,-20 0 384,19 0-961,1 0-576,-20 20-2147,20-20-2946</inkml:trace>
  <inkml:trace contextRef="#ctx0" brushRef="#br0" timeOffset="177655.1613">22709 9816 16495,'0'-20'1025,"0"0"-833,21 20 417,-3 0 512,22 0-32,1 0-769,-2 0-320,1 20-64,-20 0 0,-1 0 64,-19 0-128,0 19 64,-19-18 64,-21-2 0,20-19 128,-1 20 0,21-20 128,0 0 33,21 0-161,-1 0 0,20 0-128,-1 0-320,1 0-833,-20 20-1698,-1-20-4676</inkml:trace>
  <inkml:trace contextRef="#ctx0" brushRef="#br0" timeOffset="178604.2156">23463 9339 10409,'-20'-20'673,"1"0"288,19 0 0,0 20 576,-20-19 129,20 19-449,0-20-640,0 20-257,0 0 96,0 0 1,0 0 223,20 0-287,-1 20 223,1-20-224,40 0 1,-21 0-97,22 19 32,-3-19-128,-17 0-63,18 0-1,-39 0-64,20 0-64,-40 0 32,19 0 0,-19 20-64,0-20 64,0 20-32,0-20-65,0 20 97,0 20 0,0-21 0,0 22 32,-19-2-32,19 0 33,0 22-1,0-1-32,-20-1 0,20 1-97,0 19 97,-20 1 0,20-1 0,0 0 32,-20 21 33,0-1-33,20 0 32,-19 1 32,19 20 32,0-1 96,0-20 0,0 20 65,0 0-97,19 1 32,-19-1-128,0 0-128,20-20 96,0 1-96,-20-1 32,20 0-32,0-19 96,-20-2 128,19-17 0,-19-21-31,0-1 127,0 1-96,0-20-32,0 0 0,-19-20 0,-1 0-63,0 0-97,-20-20 0,1 20-32,-2-20-33,-17 0-159,17 20-416,-18-20 95,-1 0-480,-19 1-929,-20-1-2210,-21 0-7655</inkml:trace>
  <inkml:trace contextRef="#ctx0" brushRef="#br0" timeOffset="179831.2858">7680 9458 6790,'21'0'1409,"-21"0"-448,20-19 577,-20 19 127,0 0 353,0 0-609,-20 0-672,20 19-288,-21-19-33,-17 0-192,17 20-256,-37-20 0,17 20 0,1-20 0,-19 19 0,0-19 32,19 21 0,-1-21 0,3 0 0,18 0 0,-1 20-64,1-20 0,20 20-64,0-20 64,20 20 32,-20-20 64,21 19 0,-1 2 0,-20-2 96,20 1-64,-20 20 0,0 19 0,0-19-32,0 39-64,0 1 32,0 39 0,-20-20 0,0 21 0,-1-1 32,1 20 0,2-19 0,18 19 449,-20-20 480,20 1-225,0-1 1,0-20-225,0 20-319,0-20-193,0-19-64,0 19-65,0-19-63,20-1 0,-20 1 96,0-21 0,0 21 64,0-21 64,-20-19 32,20 19-64,0-19 0,-21-20 0,21 19 32,0-39-192,0 20 576,0-20-192,21 0 65,-21 21-225,20-21 224,-2 19-224,2-19-32,1 20-32,19 0-64,-1-20 0,1 0-288,-1 19-449,1-19-737,0-19-2561,-1 19-10059</inkml:trace>
  <inkml:trace contextRef="#ctx0" brushRef="#br0" timeOffset="181876.4027">19057 11744 2210,'0'0'4932,"-20"-20"-2658,20 20-448,-21 20-320,21-20-481,0 0-353,-20 20 1,20-1 160,0 1 160,0 0-289,0 0-95,0 0-129,0 0-63,0-1 127,20 2-224,-20-2-63,21 0-129,-1 2 192,-2-1-512,23 0 704,-1-20-512,-1 0 161,21 20-129,-1-20 96,0 0-160,22 0 32,18 0-32,0 0 96,20 0-64,19 0 32,2 0-64,-2 0 0,-19 0-96,21 20 31,-21-20-31,1 0 96,-3 0-224,3-20 160,-1 20 64,1 0-128,-21 0 128,0-20-321,0 20-127,0 0 160,1 20-129,-1-20-31,0 0 480,-20 0 0,41 0 160,-21 0 32,20 0 225,-20 0 159,1-20-288,-21 20-224,-19 0-64,-21 0 0,1 0-96,-20 0 64,19 0-96,-19 0 64,-20 0 32,20 0 32,-20 0 32,0 0 0,0 0 0,0 0 32,0 0-64,0 0 32,0 20-32,21-20 0,-1 0-32,-20 0 64,0 20 0,0-20 0,18 0 32,-18 0 129,0 0 31,0 0-32,0 0 0,0 0-96,0 0 0,0 0 0,0 0-32,0 0 65,0 0-33,0-20 96,0 20-32,0 0 192,0 0-127,-18 0-65,18 0 0,0-20 0,0 20-96,0 0 64,0 0-64,0-20-64,0 20-32,0 0 64,0 0-64,0 0-32,0 0 32,0 0 32,0 0-32,0 0 0,0 0 32,0 0 0,0 0-32,0 0 32,0 0 32,0 0-32,0 0 0,0 0 0,0 0-32,0 0 64,0 0 192,0 0-128,0 0-64,0-20 0,0 20-32,0-21-96,0-17 353,0 17-289,0-18 96,0 19-449,0-20 97,0 20-769,-20 20-1826,-1-19-3363</inkml:trace>
  <inkml:trace contextRef="#ctx0" brushRef="#br0" timeOffset="188698.793">11116 12717 11242,'0'-40'961,"0"20"-64,-20 1-289,20 19-415,-20-20-193,-1 20-32,-17 0 0,18 20 32,-21-1 0,21 21 32,-19-20 0,-1 20 128,20 20 32,-19-1 32,19-19-160,20 20-64,0-1 32,20 1 32,0-21-32,19 1 97,21-20 223,-1-20 385,20 0-129,1-20-191,-20 0-257,19-19-32,-39-1-64,-1 0 32,1 0 0,-40-19 0,0 18-64,-20 2 128,0 0 161,-19-2-97,-21 2-128,-19 19-64,20 0-32,-22 20-32,22 0 0,0 20-32,19 0 96,20 19-32,0-19 192,20 21-96,20-2 32,20 1 32,-1-20-160,1 0 161,1 0-193,18-20-33,-19 0-703,19 0-738,-19 0-992,-20 0-2211</inkml:trace>
  <inkml:trace contextRef="#ctx0" brushRef="#br0" timeOffset="189001.8103">11552 13095 14926,'20'0'448,"-20"0"0,20 20 802,-20-1-482,0 21-704,0-20-128,0 20-448,0-21-609,0 22-1378,0-22-3650</inkml:trace>
  <inkml:trace contextRef="#ctx0" brushRef="#br0" timeOffset="189542.841">12148 13154 3363,'-20'0'9641,"20"0"-8969,-20 20-63,20-20 64,-20 20-385,0 0-192,1 0-96,19-1-320,-20 22-225,0-22-416,20 1-1185,-20 0-3555</inkml:trace>
  <inkml:trace contextRef="#ctx0" brushRef="#br0" timeOffset="189974.8659">12584 12796 14862,'40'-79'576,"-60"59"-416,20 20-96,-40 0 0,21 20 32,-21 0-31,0 19-97,21 22 96,-21-3 64,20 3-64,0 18-64,20-19-32,20-1-96,0-19-1,20 0 65,-1-21 32,21-19 64,-1 0-64,20-19 64,-18-1 32,-22-20 33,1 0 31,0 21-64,-40-21-32,0 0-32,-20-19 64,-20 39 224,-1-20 353,-18 19-225,1 2-160,-3 19-224,22 19-64,-21 2 96,40-1 0,1 0 161,19 0-193,0-1 96,19 1-128,21 0 0,19-20-513,1 20-1152,-21 0-2307</inkml:trace>
  <inkml:trace contextRef="#ctx0" brushRef="#br0" timeOffset="190235.8807">13001 13075 16751,'0'20'64,"20"-20"0,0 20 289,-20-20-225,21 0-128,-3 0-32,-18 19-192,20 1 192,-20 0 32,0 20 64,-20-20-32,20-1 32,0 1-32,0 1 64,0-2-32,20-19-32,-20 0-128,21 0-513,19 0-896,-22-19-801,23 19-3235</inkml:trace>
  <inkml:trace contextRef="#ctx0" brushRef="#br0" timeOffset="190415.891">13459 13214 16751,'0'20'769,"18"-20"-673,-18 19 673,0 1 416,-18 1-1025,-3-2-768,1 1-1058,0 0-1825,0-1-7015</inkml:trace>
  <inkml:trace contextRef="#ctx0" brushRef="#br0" timeOffset="191063.928">14093 12776 3363,'0'-59'7271,"0"19"-5830,-19 20 96,-1-19-832,0 39-481,-21 0-32,3 20-127,-3 19-1,21 1-64,-19 19 0,19 2 0,0 18 0,20-19-32,20-1 64,0-19-64,19 0 64,1-21 128,1-19 352,18 20 97,0-40-161,1 1 33,-1-1-1,-19-20 65,-1 0-225,-19 1-96,-20-1-224,0-20 0,-20 21-224,-19-2-160,-21 2 63,21-1 225,-40 20 32,39 20 32,-19 0 128,18 0-96,1 20 96,22 20 128,-3-21 65,42 22-97,-3-21-32,22-1-128,1 1 64,18-20-64,20 0-384,-19 0-929,-21 0-1890,21 0-7015</inkml:trace>
  <inkml:trace contextRef="#ctx0" brushRef="#br0" timeOffset="191417.9483">14431 12936 15406,'40'20'224,"-20"-20"-160,-1 0 353,1-20 159,20 20-223,-20 0-353,-1 20-385,1-20-159,-20 39-33,20-19-31,-20 0 255,0 0 321,0 0 160,0 0 289,-20 0 384,20-20-33,0 19-479,0-19-257,20 20-32,-20-20 32,20 20-64,-20-20-129,20 20 129,-1-20-32,-19 20 96,0-20 96,-19 20 1,-1-20 255,0 19-224,0-19-256,-19 20-416,19-20-1058,0 21-1024,0-21-4677</inkml:trace>
  <inkml:trace contextRef="#ctx0" brushRef="#br0" timeOffset="191562.9566">14848 13194 15118,'40'0'2402,"-40"20"-1857,0-20 928,0 0-736,-20 0-929,0 20-1410,-1-20-2690,1 19-8136</inkml:trace>
  <inkml:trace contextRef="#ctx0" brushRef="#br0" timeOffset="191966.9799">15443 13095 18097,'-20'20'192,"20"-1"-993,-19-19-288,19 0-448,-20 20 159,20-20 1,0 20-673,0-20 1281,0 20 545,0-20-1025,0 20-6342</inkml:trace>
  <inkml:trace contextRef="#ctx0" brushRef="#br0" timeOffset="192320.0001">15562 13095 17360,'0'20'384,"0"-20"-2145,20 0 191,-20 0-2209</inkml:trace>
  <inkml:trace contextRef="#ctx0" brushRef="#br0" timeOffset="192464.0083">15820 13095 4356,'0'20'9801,"-19"-20"-9577,19 0-512,0 0-1025,0 0-4677</inkml:trace>
  <inkml:trace contextRef="#ctx0" brushRef="#br0" timeOffset="192594.0158">15979 13115 12780,'0'0'544,"0"0"-1569,-20 0 160,20 0-768,0 0-4549</inkml:trace>
  <inkml:trace contextRef="#ctx0" brushRef="#br0" timeOffset="192695.0213">16158 13095 12075,'20'0'224,"-20"0"-672,-20 0-2531</inkml:trace>
  <inkml:trace contextRef="#ctx0" brushRef="#br0" timeOffset="193330.0579">16575 13055 13965,'-20'20'384,"20"0"-544,-21-20 160,3 20 0,18-1-64,-20 1-673,-1 20-1024,1-20-1026,20 0-2498</inkml:trace>
  <inkml:trace contextRef="#ctx0" brushRef="#br0" timeOffset="193726.0803">17012 12697 14830,'20'-99'192,"-1"79"-96,-19 0-160,-19 20 0,-21 20 32,-1 20 32,3-1 0,-3 21 0,21-1 0,0 2 0,20-3-32,0-17 0,20-1 96,21-21 32,-1 1 256,19-20-32,20-20-95,-19-19 127,-1 19 32,0-40 1,-39 21-193,21-2-128,-41-18-32,0 19-32,-21-19 160,-19 39 481,-19-20-65,0 40-223,-1 0-417,1 20 128,19 20-96,19-21 32,3 21 32,36 0-449,3-1-416,39-19-960,-1 1-1474,0 18-5798</inkml:trace>
  <inkml:trace contextRef="#ctx0" brushRef="#br0" timeOffset="193871.0886">17488 12837 14317,'0'19'3299,"0"1"-3299,-20-20 481,20 19 191,-20 2-480,20 19-480,0-20-993,0-1-1249,20 1-1538</inkml:trace>
  <inkml:trace contextRef="#ctx0" brushRef="#br0" timeOffset="194130.1036">17706 12936 14061,'0'0'769,"0"0"-834,-20 0 802,20 0-192,0 20-513,0 0-289,0-1-319,0 1 192,20 0-33,1 0 353,-3-20 64,2 0 481,1 0 287,-1 0 97,-20-20 64,0 0-32,0 20-257,-20-20-543,-1 1-129,1-1-705,2 20-833,-3 0-1537,1 0-3939</inkml:trace>
  <inkml:trace contextRef="#ctx0" brushRef="#br0" timeOffset="194375.1176">17905 12976 12684,'20'0'512,"-20"19"-416,0-19 1057,-20 20-160,0 0-801,20 0-160,0 0 64,20 0 65,0-20 127,0 20 192,19-20 97,-19 0 95,20-20 161,-21 0-192,1 0 32,-20 0-673,0 0 96,0 0 96,-39 1-705,19 19-928,-20-20-1858,1 20-8264</inkml:trace>
  <inkml:trace contextRef="#ctx0" brushRef="#br0" timeOffset="195119.1602">15224 13174 15118,'0'20'1025,"0"-20"288,0 20-32,0 0-960,-20-1-225,2 22-353,-3-22-1344,1 21-1858,-20-21-6919</inkml:trace>
  <inkml:trace contextRef="#ctx0" brushRef="#br2" timeOffset="199255.3966">20029 12856 9993,'0'39'801,"0"-39"896,0 0 930,-20 0-289,20 0-1313,0 0-448,0 21-65,0-21-192,0 0-31,0 0 63,0-21-224,0 21-32,0-19 0,20 19 0,-20-20 0,0-19-64,0-2 33,0 2-1,0-21 32,-20-19-128,0-40 32,1-21-32,-1 1-32,0 20 32,-1-1-65,-17 42-95,18 18 513,-1 1-225,1-1-128,0 20 32,1 1-64,-1 19 96,20 0 0,-20 0-32,20 0-64,0 20 96,0-19-32,20 19 32,-20 0 32,20-21-64,-20 21 96,0 0 0,19 0-64,-19 0-32,20 0 0,0 0-64,1 0 128,17 0-64,3 0 0,-1 0-32,-1 0 128,1 0-288,-1-19 64,-19 19 32,0 0-65,0-21-191,0 21 32,-1 0-33,-19 0-95,0-19 0,0 19 31,0 0-223,0 0-610,0-21-319,0 21-865,-19 0-2563</inkml:trace>
  <inkml:trace contextRef="#ctx0" brushRef="#br2" timeOffset="199515.4114">20108 11306 10762,'-20'0'1537,"1"0"-544,19-19 256,0 19 161,0 0-161,19 0-545,1 0-287,20 0-225,-1 0-32,1 0-64,1 0-128,-3 19-32,3 1 0,-21 0 64,-20 0-64,0 0 96,0 0 0,-20-1 96,0 21-96,-1-19 64,-17 19-192,17-21 128,21 21-576,-20 0-1314,20-1-1473,0-19-8969</inkml:trace>
  <inkml:trace contextRef="#ctx0" brushRef="#br2" timeOffset="201374.518">21161 12776 13036,'0'-19'672,"-21"-1"-607,1 20 95,2-20-128,-2 20 32,-1 0-128,-19 20 0,20 0 32,-19-1 32,-1 22 64,1-2 96,19 21 96,-20 0 64,40 19-63,-21-19-1,42-1-32,-1 1-96,20-21 64,-1 1 65,21-20 191,-1 0 0,2-20-127,18 0-97,-20 0-96,1-20 32,-21-19 64,1 18 33,-20-18 95,-1-1 161,1 0-321,-20 1 0,-20-21-192,1 0-352,-21 21 416,0-1-96,-19 0-129,0 20-95,-2 1 480,3 19-352,-3 19 128,22 20-32,-1-18 32,20 19 0,20-20 96,20 19 0,20-19 33,-1 0-129,1 0 64,1 0-64,18-20 64,-19 20-385,-1-20-255,1 0-833,-1 0-1442,-19 0-3171</inkml:trace>
  <inkml:trace contextRef="#ctx0" brushRef="#br2" timeOffset="202341.5733">21657 13353 6662,'0'0'4484,"-20"0"-3555,20 0 704,0 0 97,0-20-545,0 20-736,-21 0-449,21 0 32,0 20 0,0-20 0,-18 19 32,18 22-32,0-22 0,0 21 32,0 0 0,0-20 96,18 0 257,3-20 223,19 0 65,-20 0-257,19 0 161,-19-20-129,0-20-127,0 20-257,-20-20-96,-20 21-385,0-22-255,0 22-513,-19 19-865,19 0-2370</inkml:trace>
  <inkml:trace contextRef="#ctx0" brushRef="#br2" timeOffset="204641.7048">20604 12558 2626,'-19'0'1441,"-1"0"1,0 0 191,0 0-127,20-19-193,-20 19-384,20 0-577,0 0 289,20 19 31,-20-19-223,40 20-225,-1 20-128,21-1 64,-1 1 225,20 0-1,2 40-192,18-21 96,21 21-256,-21-1 65,0 1-33,0-1 32,19 0 256,2-19-288,-21 0-32,20 0 32,-20-1-64,-20-19 32,2-20-32,-2 19-192,-40-19-128,1 0-97,0 0-415,-40-20 31,19 0 224,-19 0-1248,-19 0-4998</inkml:trace>
  <inkml:trace contextRef="#ctx0" brushRef="#br2" timeOffset="205030.7271">21954 12618 10602,'41'-40'352,"-21"20"-288,-2 20-32,-18 0 1025,0 0-352,-18 0-353,-2 40-224,-21-20 96,-18 39 193,-1 21 191,-19 0 1,-20 19-225,-1 40-96,-19-20 33,-19 0 223,19-19-352,-1-1-127,21-19-33,20-41-32,19 21-449,21-21-960,19-19-801,0 1-3139</inkml:trace>
  <inkml:trace contextRef="#ctx0" brushRef="#br2" timeOffset="206703.8226">20624 11684 1601,'0'0'1986,"0"0"-128,-20 0 256,20 20-449,0-20-287,-19 0-289,19 0-161,0 0-159,0 0-128,19 0 256,-19 0-65,20 0-287,20-20-161,-1 20-95,22 0 63,18-20-128,0 1 64,0 19 161,22-20-33,-22 20-63,0-20-321,0 20 32,-19 0-128,-21 20-385,1-20-320,-19 0-512,-3 0-641,-18 0-1088,0 0-6535</inkml:trace>
  <inkml:trace contextRef="#ctx0" brushRef="#br2" timeOffset="207741.882">21300 8962 3427,'0'-21'1281,"19"2"-256,-19 19 1185,20-20-192,-20 20-320,0 0-289,0-20-512,0 20-97,20 0-159,-20 0-192,0 20 95,0 0-160,-20-1-223,20 2-65,-20 18-64,1 1-32,-1 0 32,0 0-64,0-1 0,20-19-225,0 0-191,0 0-449,0-20-576,-20 20-994,20-20-4099</inkml:trace>
  <inkml:trace contextRef="#ctx0" brushRef="#br2" timeOffset="208009.8973">21102 9121 10313,'0'0'929,"0"0"-929,0 19 1025,0 1 224,0 0-416,18 0-384,-18 0-289,20 20-64,-20-21 0,21 1 0,-1-20 0,0 20 96,19-20 129,-19 0-97,20 0-64,-1-20-64,1 20 0,-20-20-32,19 20-448,-19 0-1474,-20 0-3619</inkml:trace>
  <inkml:trace contextRef="#ctx0" brushRef="#br2" timeOffset="214593.274">9407 12757 8167,'0'-20'1249,"0"0"-576,-18 0 32,18 20 128,-20-20-65,0 20 129,-21 0-224,23 0-161,-23 0-224,21 0-159,-19 20-97,19 20-32,0-1-32,20 2 32,0 18-32,0 21 32,20-21-32,19 1-65,1-20 65,19-1 64,2-19 65,-2 0 191,21-40 224,-21 0 33,0 0-321,-19-19-160,19-21 0,-39 20 0,1 1 0,-1-22-32,-40 22-64,-1-21-32,-17 21 64,-3 19 0,-18-20 0,-1 40-32,-19 0-64,18 0 64,23 20 128,-3 20-32,3-21 0,38 22-32,18-2 32,2 0-96,21 2-192,18-21-545,1 0-672,-1-1-1121,-19 1-5894</inkml:trace>
  <inkml:trace contextRef="#ctx0" brushRef="#br2" timeOffset="214874.2901">9984 13174 13612,'20'20'449,"-40"0"-449,20-20 32,0 20 64,-20-1-96,20 1 0,0 1-96,20-2 64,-20 1 32,20-20 64,19 0 0,-19 20 32,0-40 96,1 20 64,-3-20 65,-18 1 95,0-2 193,0 1-65,-39 1-448,19-1-160,-20 20-544,1-20-1923,-1 20-9032</inkml:trace>
  <inkml:trace contextRef="#ctx0" brushRef="#br2" timeOffset="219310.5439">8952 13453 10057,'-41'39'1153,"23"-39"-320,18 0-32,0 0-97,0 0 65,18-20-128,23-20-193,18 21 1,1-22 95,19-18 97,20 19-129,1-39-224,19 19-127,0 1-1,1-1-288,-21 1 544,19-2-352,-38 3 64,-1 17-800,-20 2-1,-18 19 32,-41 20-1281,0-20-1056,-21 20-2403</inkml:trace>
  <inkml:trace contextRef="#ctx0" brushRef="#br2" timeOffset="219613.561">9051 12558 13004,'-40'20'480,"40"-20"-416,0 20 353,20 0 287,20 19-191,19 1-65,1 0-223,40 19-33,-1 1-64,0-21 0,20 22-32,-1-2-64,2 1-96,-21-1-384,0-19-545,-20 20-1217,2-21-2979</inkml:trace>
  <inkml:trace contextRef="#ctx0" brushRef="#br2" timeOffset="221429.6651">10897 13711 12363,'-20'19'1730,"20"-19"-673,-20 0-320,20 0 544,20 0-160,-20 0-352,40 20-225,-1-20-192,22 21-63,18-21-193,0 0-64,0 0 32,2 0-384,-2 0-673,-20 0-1538,-19-21-2145</inkml:trace>
  <inkml:trace contextRef="#ctx0" brushRef="#br2" timeOffset="222150.7063">16992 13572 13228,'0'20'993,"0"-1"-833,0-19 577,20 0 352,19-19-96,21 19-577,19 0-320,0 0 32,20-20-96,1 20 0,-1 0-32,0 0-832,-20 0-1827,-18 20-1473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9:38.17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1766 3298 12043,'-40'20'961,"19"-20"224,1 0 256,2 0 1,18 0 63,0 0-608,-21 0-577,21 0-96,21 0 193,-3 0-65,2 0-96,21 0-63,-3 0-97,23 0 0,-2 0-128,1 0 32,19 0 0,0 0 0,0 0-64,-38 20 32,18-20-96,-19 0-1,-20 0 33,0 0-96,-1 0 0,-19 0-128,0 0 127,0-20-607,-19 20-962,-1-20-1025,0 20-1569</inkml:trace>
  <inkml:trace contextRef="#ctx0" brushRef="#br0" timeOffset="411.0233">2201 3139 13708,'-18'0'65,"-2"0"63,20-19 672,0 19 225,0 0 32,20 19-576,-2-19-129,3 20-32,19-1-95,-1-19-1,-19 21 128,40-1-128,-21 0-127,22-20-1,-3 20 0,-17-1 0,18 1-192,-19-20 32,19 20 128,-39-20-160,19 20 192,-19-20-32,-20 20 256,20-20-192,-20 20-64,0-20 0,0 0 64,0 20 321,-20-1-257,-19-19 128,19 20 97,-20 0 31,20 0-256,-19 0-96,19 19-96,0-19 32,-19 20-32,-2-20-160,1 19-544,1 2-930,19-2-2306,-20 1-9576</inkml:trace>
  <inkml:trace contextRef="#ctx0" brushRef="#br0" timeOffset="4609.2636">14827 2225 7559,'-20'20'1473,"20"-20"609,0 0-384,0 0-33,-18 0-384,18 0-224,0-20-256,0 20-128,0-20-289,0 20-96,0-20-223,0 1-258,0-1 514,0-20-289,0 40 0,0-40-64,0 21 32,18-1-128,-18 0 128,20-20 0,1 20 0,-21 20-32,20-19 32,0-22-129,-1 22 161,21-21-96,-20 0 96,19 20-96,1-20 160,-20 20-64,19-19-64,-19 19 129,0 0-162,0 0 33,1 0 0,-3 1-128,2-1 224,0-1-288,1 21 128,-1 0-32,-20 0 96,20 0 0,-1 0 96,1 21-160,0-21 160,0 39-96,0-19 32,19 20 0,-19-20 0,0 19 32,0-19-32,-1 0 0,21 0 32,-20 0 0,19-20 32,-19 21-64,1-21 0,19 0 0,-22 0 0,3 0-32,-1 0-64,0 0 96,19 0-96,-19-21 32,0 21 128,0-20-128,-20 0-32,20-20 160,-1 21-96,-19-21 160,20 20-96,-20-20 64,0 21-64,0-1 0,0-1-32,0 2-96,0-1 192,0 0-128,0 1 64,0-2 32,0 1 224,0 1-128,0 19-192,0-20-224,0 40 128,0-20 96,0 19 128,0 1-192,0 20 96,0-20 0,0 19 32,0-18 0,0 18-32,0 1 0,0 0 32,20-1-32,-20-19-64,0 20 128,0-20-128,20 20 32,1-21-96,-3 2 96,22-2 0,-19-19 0,19 21-64,-22-21-32,23 0-193,-1 20 289,-21-20 0,21 0 0,0 0-32,-1 0 64,1 0 0,-19 0-32,17 0 64,3-20-32,-3 20-32,-17 0 64,19-21-32,-1 21-32,-19 0 32,20 0 64,-1 0-32,-19 0-32,20 0 192,-20 0-160,-1 0 97,1-19-33,21 19 64,-21 0-96,0 0-64,19 0 32,-19 0-64,0 0 32,0 0 0,19-21 96,-19 21-96,0 0 32,0 0 160,-20 0-64,19 0-192,-19 0 160,20 0 0,-20-19-96,20 19 64,-20 0-64,20 0-64,-20 0 64,0 0 0,20 0 0,-20 0 32,0 0 32,0 0-96,0 0 32,0 0-64,0 0 289,19 0-386,-19 0 322,0 0-161,0 0 0,0 0 32,0 0 192,0 0-128,0 0 64,0 0-32,20 0-32,-20 0 0,0 19-64,0-19 0,20 0 32,-20 0-31,0 0 31,21 0-32,-21 21 32,0-21 160,20 0-32,-20 19 96,0-19-128,18 21 33,-18 18-97,20 1-32,-20-20-32,0 20-32,21-21 0,-21 1-352,20 0-1026,-20 0-2209,0-20-8360</inkml:trace>
  <inkml:trace contextRef="#ctx0" brushRef="#br0" timeOffset="7153.4092">14629 3835 10826,'-20'0'1281,"20"0"673,0 0-673,0 0-128,0 0 0,20 0-672,0 0-97,20-20-224,-1 20-64,2 0 193,17-20-225,3 20 32,-2 0-64,0-20 0,-19 20 32,0 0-64,-1 0 0,-19 0 0,0 0 64,1 0-64,-21 0-96,0 0-192,0 0-802,0 0-1312,-21 0-3459</inkml:trace>
  <inkml:trace contextRef="#ctx0" brushRef="#br0" timeOffset="8767.5015">14927 3934 8968,'-20'0'1025,"20"0"-929,-19 20 865,19-20 0,0 20 224,0-20-128,-20 20-352,20-1-321,0 1 0,-20 1 65,20-2-33,-21 21-31,21-21-65,-20 21-64,20 0 128,-18 20 33,18-20-33,0 19-63,0 1-129,0-20 0,0 19 32,18-19-64,-18-1 0,20 21 1,1-21-33,-1 2 0,19-22-64,-19 21 32,20 1-128,-1-22 256,21 1 321,-1 20-353,20-20-192,2 0 256,-2 19-480,0-19 32,20 0 544,0 0-320,21 0 0,-1 0 32,1-1 0,17 2-64,3-2-32,18 1 160,-18-20-96,18 0-64,22 21 32,-22-21 96,20 0-128,-18-21 32,-2 21 32,-19 0-32,1-20 32,-2 20 0,-19-19 65,-19 19-194,-21-21 1,0 2 128,-39 19-128,0-20-96,-21 20 160,1 0-32,-20-20 192,0 20-160,-20 0-256,1 0-97,-1 0-383,-20 0-1474,1 0-2915</inkml:trace>
  <inkml:trace contextRef="#ctx0" brushRef="#br0" timeOffset="9215.527">19116 4749 704,'20'119'1057</inkml:trace>
  <inkml:trace contextRef="#ctx0" brushRef="#br0" timeOffset="9387.5367">19175 5007 2978,'20'0'4164,"-20"-20"-3011,-20-19-32,20-1 161,-19-19 864,-1 18-449,20 1-672,0-20-64,0 41 0,0-21-224,20 21-161,-20-2-287,19 21-321,21 0-161,-20 0-351,0 0-673,-1 21-801,21-2-1025,-20 1-6886</inkml:trace>
  <inkml:trace contextRef="#ctx0" brushRef="#br0" timeOffset="9697.5547">19434 4849 14765,'0'19'0,"0"1"-192,20-20 769,18 0 576,-17-20 480,19 1-1184,19-1-257,-39-1-32,0-19 32,0 21-63,-20-22-129,-20 22-97,0 19-127,-20 0-128,1 0 160,-1 19 96,1 2 32,19-1 0,0 20 160,20 0-96,0-20 64,20-1-64,39 21-321,-19-20-191,19-20-353,20 0-608,-19 0-545,-1 0-1442,2 0-4387</inkml:trace>
  <inkml:trace contextRef="#ctx0" brushRef="#br0" timeOffset="10087.5768">20049 4749 11210,'-60'0'1345,"41"0"-608,-21 0 448,19 19-512,-17 2-65,18 19-223,20-20-321,0 19-545,20 1-383,-2-20-33,23-20 320,-1 20 225,-1-40 576,1 20-384,-1-20 672,-19-20-319,0 20 287,-20 1 0,0-1-383,0-1-97,0 2-129,-20 38-223,20 2 160,-20-1 160,20 39 32,0 1 288,20-1 0,-20 1-288,20 0 32,0-21 65,0 21-1,-1-21 192,-19 2 577,0-22 128,0 1 64,-19-1 0,-21-19-385,20 0-287,-39 0-257,19-19-64,-19-20-416,18 19-609,3-20-1025,18 0-1441,20-20-2435</inkml:trace>
  <inkml:trace contextRef="#ctx0" brushRef="#br0" timeOffset="10433.5967">20327 4768 13196,'0'-19'1569,"0"38"-1440,0-19 351,0 21 193,0 19-321,-21-20-224,21 19-96,21 1-128,-21-20-256,20-20 63,20 0 65,-21 0-128,1-20 608,0 0-160,0 0 32,0 0-32,-20-19 1,0 18 287,0 21 64,0-19 65,0 19-385,0 19-192,0 2 288,19-1-64,-19-1 32,20 21-127,0-20-98,0 0-95,19 0-256,-19-1-577,0-19-320,-20 0-449,0 0-640,0 0-2595</inkml:trace>
  <inkml:trace contextRef="#ctx0" brushRef="#br0" timeOffset="10629.608">20585 4352 15214,'0'19'352,"0"1"-288,19 20 801,-19 19 320,20 1-64,0 20-704,-20-2-257,20 3-705,1-21-672,-21-1-705,18 1-864,2-41-2916</inkml:trace>
  <inkml:trace contextRef="#ctx0" brushRef="#br0" timeOffset="11053.6322">20883 4789 11178,'0'-21'2338,"0"2"-2178,-20 19 545,20 0-417,-20 19-63,0 2 63,20 19-224,-21-1-160,21 1-192,0-20-97,21 0-736,19 0 609,-20-20 191,19 0 321,-19 0 64,0-20-96,0 0 417,-1 0-321,-19 0-128,0-19-769,0 19-1153,0-1-256,0 21 512,-19 0 1506,19 0 1633,0 0 417,0 21-737,0 18-544,19-19-321,1 0-192,0 0-32,21-20-64,-21 20 480,-20-20 801,18 0 321,-18 0-1,0-20-608,0 20-416,0-20-289,0 0-224,0 0-128,0 1 64,0-1-353,0 20 65,0-21-737,20 21-1153,1 0-2787</inkml:trace>
  <inkml:trace contextRef="#ctx0" brushRef="#br0" timeOffset="11207.641">21319 4808 8680,'0'21'1922,"0"-1"-994,0-1 354,0 1-802,0 0-448,20 20-576,-20-40-930,20 20-1441,-20-20-1793</inkml:trace>
  <inkml:trace contextRef="#ctx0" brushRef="#br0" timeOffset="11343.6488">21300 4570 17328,'0'0'-96,"0"0"-1281,19 0 1312,1 0-1856,0 20-4069</inkml:trace>
  <inkml:trace contextRef="#ctx0" brushRef="#br0" timeOffset="11631.6651">21499 4689 18929,'18'0'417,"22"-20"-673,-19 20 768,38-20 257,-19 20 192,-1 0-449,1 0-576,-20 20-352,-20 0 256,0-1 31,-20 2-255,0 18 256,0-18 128,20 19 0,-19-20 96,19-1 0,19 1-96,-19 0 64,20-20 96,0 20-256,0-20-480,0 0-609,-1 0-1186,-19 0-447,0 0-578</inkml:trace>
  <inkml:trace contextRef="#ctx0" brushRef="#br0" timeOffset="11747.6718">21537 4849 11915,'-20'0'-32,"40"0"-353,21 0 1410,-3 0-448,23 0-417,-2 0-736,-19 0-3172</inkml:trace>
  <inkml:trace contextRef="#ctx0" brushRef="#br0" timeOffset="12092.6917">22074 4729 13901,'0'0'384,"-20"0"961,20 0 577,-39 0-673,19 20-288,0-1-544,-1 2-417,21-2 128,0 22-160,21-22-385,-1-19-31,0 20 160,19-20 63,-19 0 65,0-20-96,0 20 224,-20-19 128,19-1-128,-19-20-64,0 19-288,0 2 63,0-1 449,0 20-64,0-21 129,0 21-161,0 21-128,0-21 288,20 20 0,0 20-32,0-21-128,0 2-160,19-1-417,-19-20-512,0 19-1024,0-19 671,-1-19-255,-19 19-2211,0-41-1121</inkml:trace>
  <inkml:trace contextRef="#ctx0" brushRef="#br0" timeOffset="12272.702">22312 4172 17200,'19'20'-321,"-19"20"642,20 19 1152,-20 2-448,20 18-320,1 20-577,-1-20-480,-2 1-673,2-20 160,-20-1-448,21-18-1602,-21-22-1025</inkml:trace>
  <inkml:trace contextRef="#ctx0" brushRef="#br0" timeOffset="12503.7152">22292 4689 12619,'0'-40'1314,"20"40"-1058,-1-19 1121,21 19-320,1-21-736,-3 21-225,3 0-96,-2 0 0,1 0 64,-20 0 96,0 21-128,-20-2-64,0 1-96,0 19-96,0 2-257,0-22-576,0 2-448,19-2 320,-19-19 128,0 0 320,0 0-2722,0-19-3268</inkml:trace>
  <inkml:trace contextRef="#ctx0" brushRef="#br0" timeOffset="12619.7218">22610 4490 14413,'0'0'1666,"0"0"-3236,0 20 994,19 0-417,1 0-1217,0 20-2595</inkml:trace>
  <inkml:trace contextRef="#ctx0" brushRef="#br0" timeOffset="12837.7343">22829 4669 12972,'-20'20'256,"20"-20"769,0 19 1377,0 2-1121,20 18-672,-2-18-353,3-2-352,19 2 64,-1-21 160,1 0 129,0 0-1,-1-21 192,-19 2-95,0-2-193,-20-18-128,0 18-481,-20-18-319,-20 19-353,21 20-2211,-21-19-5156</inkml:trace>
  <inkml:trace contextRef="#ctx0" brushRef="#br0" timeOffset="13095.749">23126 4789 13388,'19'19'2499,"-19"2"-834,20-21-31,-20 0-225,0 0-768,0 0-385,0 0-224,0 0 32,20-21-160,0 21-96,1-19-97,-3-21-191,2 20 256,21-1 128,-21 21 256,-2 0 416,3 0-159,-21 21-65,20-1-32,0-1-256,0 21-96,-20-19-1057,0 18-2210,0-19-8776</inkml:trace>
  <inkml:trace contextRef="#ctx0" brushRef="#br0" timeOffset="13699.7836">20069 5783 13837,'39'138'-64,"-19"-58"-193,20-1-63,-21 1 160,1-1 224,0-39 801,0 0 32,-20-40-161,0 0 1538,0 0-736,-20-40-1026,0-20 33,-19 1 95,19-21-415,0 21-225,0-41-545,20 21-1184,0-1-65,40 21 1409,19 19 193,2 0 96,-2 40 384,-19 0 65,-1 20-33,1 0 641,-40 20-416,0-20-97,-20 19-64,0-18-63,1-1-353,-21-1-417,-1 1-1024,23-1-1986,-2-19-8873</inkml:trace>
  <inkml:trace contextRef="#ctx0" brushRef="#br0" timeOffset="14184.8112">20764 5684 14958,'59'0'-193,"-39"0"-607,-20 19 63,-20 1 705,-1 19 224,3 2 32,-2-2-224,0-20-96,20 22-160,0-22 0,20-19 0,18 0 288,-17 0 96,19-19 64,-1-1 224,-19-1 161,0-18-385,-20 20-128,20-22-352,-20 21-65,-20 1 257,0 19-384,20 0-513,-20 19-64,20 1 737,0 1 352,20-1 96,0-1-32,20 1-32,-1-1 256,22-19 417,-23 0 224,3 0 0,-21-19-257,0-1-127,-20 1 32,0-22-257,0 21-416,0 1-224,-20-1-97,20 1-127,0 19 127,-20-21 289,20 21 192,0 0 193,0 0-161,20 0-96,0-20 32,-1 20 96,21-20-64,0 20-96,-1-20 0,-19 20-96,20 0-769,-1 0-2882</inkml:trace>
  <inkml:trace contextRef="#ctx0" brushRef="#br0" timeOffset="14552.8324">21598 5703 14381,'-20'0'0,"-1"0"96,-19 0 641,22 20-161,-3-1-383,21 22-65,0-21-128,0 19-449,21-20-191,17 2 127,-18-21 449,21 0 128,-23 0 192,3-21 193,-1-18 320,-20 20 31,0-22 65,0 2-256,-20 19 95,-1-20-511,3 40-257,-23 0-129,21 0 33,20 0 64,-20 21-64,20-2 96,20 20 0,0-19-737,21 1-224,-2-1-32,21-1 256,-21-19-95,-19 20-161,20-20-1089,-21-20-4196</inkml:trace>
  <inkml:trace contextRef="#ctx0" brushRef="#br0" timeOffset="14970.8561">21815 5762 9160,'0'41'353,"0"-22"1632,0 1 290,20-1-994,-20-19-224,0 0-224,0 0 576,0 0-576,0-19-673,0-1-160,0-19-160,0 18-257,20-18-127,-20 19-385,0 1-448,20-2 768,-20 21 353,20 0 320,1 0 512,-21 40 225,0-20-224,0-1-385,18 22-192,-18-21-256,20-1-257,1-19 1,-21 0 319,20 0 258,-20 0-1,0-19 0,0-1 96,0-1 64,20 21 32,-20-20-64,0 20 65,18-19-257,3 19-96,-21 0 32,20 19-33,0-19 65,0 20 193,-20 1-129,0-1-64,19-1-321,-19 1-704,20-1-1185,-20-19-3427</inkml:trace>
  <inkml:trace contextRef="#ctx0" brushRef="#br0" timeOffset="15460.8842">22292 5803 12844,'0'0'544,"0"0"-1120,0 0 1344,20 0 129,-20 0-512,39-20-193,-19 20-96,1-21 64,-1 1 417,-2 1 223,-18 19-319,-18-20-1,-2 1-192,-1 19-63,-19-21-65,21 42 96,-21-21-256,40 19 32,-20 20-32,20-19 128,20 21 32,0-22 1,19 20-161,1-18-193,1-1 97,-3-20-288,3 0-449,-2 0-736,-19 0-770,0-20-735,-20-1-2372,0 2 1218</inkml:trace>
  <inkml:trace contextRef="#ctx0" brushRef="#br0" timeOffset="15605.8924">22550 5723 1249,'-20'-60'9737,"1"40"-7015,19 0-1216,19 20-1,1 0-31,0 0-385,0 0-609,19 0-159,1 0-129,-20 0-96,0 0-64,1 0-352,-21 0-577,0-20-769,0 20-1409,-21-19-1313</inkml:trace>
  <inkml:trace contextRef="#ctx0" brushRef="#br0" timeOffset="15771.902">22629 5445 9288,'20'39'3716,"-20"-19"-3044,20 20 2211,-20 19-96,0-19-1378,20 20-1089,-20-21-159,0 22-129,0-22-225,20 1-832,-20-1-1121,0-19-1953,0 0-6600</inkml:trace>
  <inkml:trace contextRef="#ctx0" brushRef="#br0" timeOffset="16153.924">22829 5822 11306,'18'-19'1602,"3"19"-1570,-21 0 2082,20 0-353,20 0-1024,-21 0-705,1 0 481,0 0-577,0 0 128,-20-20-225,0 20-607,-20-21 319,0 1 97,0 20 224,-19 0 96,19 0-256,20 0-737,-20 0 320,20 20 481,0 1 192,20 18 64,-20-19 224,20-1 288,0 2 225,-1-1 0,1-20-321,0 0 289,20 0 256,-21-20-128,1 20-289,0-40-191,20 20-289,19-19-96,0 18 32,2-18 96,-2 19-192,1 1 96,-21 19-32,1-21-673,0 1-2754,-1 20-10282</inkml:trace>
  <inkml:trace contextRef="#ctx0" brushRef="#br0" timeOffset="22452.2842">7184 4352 672,'-18'0'1345,"18"0"161,0 0-353,0-21 0,0 21 192,18 0 257,-18-19-289,0 19-128,0 0-96,0-21 32,20 21-32,-20-19 0,0 19-288,21 0-449,-21 0-159,0 0-161,0 19-64,0-19 64,20 21 0,-20-2 96,0 2 64,0-21-64,0 39 0,0-19 32,0 0-64,0 0 1,0-20-65,0 20-32,0-1 192,0-19-192,0 0 160,0 20 96,20-20-192,-20 0 128,18 20 33,-18-20-161,21 0 32,-1 0 32,0 20 96,0-20-64,19 0-128,-19 0 64,20 0 0,-1-20-128,1 20 0,19 0 64,-18 0-96,-3 0 128,23 0-64,-22 0 32,21 0 33,-1 0-33,1 0 0,-21 0-32,22 0-32,-2 0 96,-19 0-64,19 0 32,1 0 0,-1-20-32,0 20 32,2 0-32,-3 0 32,3-20 64,-2 20-160,1 0 32,-21 0 32,22-19 32,-3 19 0,1 0-64,2 0 64,-2-20-128,1 20 96,-1 0-64,0 0 96,22-20-32,-22 20 32,20 0-128,-19 0 64,-1 0 32,20 0-193,2 0 129,-22 0 0,20 0 32,-19 0-32,19-20 32,-20 20-32,20 0 64,2 0-64,-2-20 96,0 20-32,0 0 32,2 0-192,-22-20 256,20 20-96,-19 0-96,19 0-32,0 0 128,0 0 64,0 0-32,2-19 0,-2 19-160,0 0 160,20 0 160,-20-21-96,2 21 32,-2 0-160,0 0 64,0 0-96,-18 0-32,18 0-32,-20 0 32,21 0-128,-1 0 224,0 0-96,21 0 64,-21 0 96,20 0 64,-20 0 32,2 0-160,-2 0 96,-20 0-64,1 0-32,19 0 0,-20 21 96,1-21-96,-1 0 96,2 0-32,-22 0 128,21 0 1,-21 19-161,1-19 32,-20 0-96,19 0 96,-19 0-32,0 0-64,-20 0 96,21 0 0,-21 0 32,0 0-96,0 0 128,18 20-64,-18-20-32,0 0 64,0 0 96,0 0-63,0-20 127,0 20 96,0 0-64,0 0-159,0 0 95,0 0-96,0 0 32,0 0-64,0 0-32,0 0 0,0 0-32,0 0 0,0 0-32,0 0 0,0 0 0,0 0 32,0 0-32,0 0-32,0 0 0,0 0 32,0 0 32,0 0-32,0 0-32,0 0 64,0 0-64,0 0 96,0 0-128,0 0 96,0 0-96,0 0 96,0 0-64,0 0 128,0 0-160,0 0 128,0 0-128,0 0 160,0 0-96,0 0 96,0 0-192,0 0 224,0 0-63,0 0 127,0 0-192,0 0 128,0 0-128,0-19 192,0 19-96,20-21-64,-20 21 0,0-19-96,0-2-32,0 2-320,0-1-449,0 0-1634,-20 0-5028</inkml:trace>
  <inkml:trace contextRef="#ctx0" brushRef="#br1" timeOffset="33449.9132">15305 4192 5220,'0'0'609,"0"0"96,0 0-33,0 0 385,0 0 481,0 0-577,0 20-417,0-20 65,0 20-33,0 0 1,0 0 63,0-1 1,0 2 0,0-2 31,0 2 33,0-21-128,0 19-129,0 1-128,0-20 1,0 20-33,0-20 32,0 0-64,0 20 97,19-20 63,1 20-256,0-20 0,0 20 1,0-20-33,19 0 32,-19 0-64,20 0 96,-1 0-192,1 0 32,-1 0 192,22-20-256,-23 20 128,3 0 1,18 0-162,1 0 226,-21 20-161,42-20 96,-23 0-32,3 0-96,-2-20 128,-19 20-96,19 0 32,-19 0 32,-1 0-96,1 0-32,19 0 96,-18 0-32,-3 0 64,23 0-96,-2-20 32,-19 20 64,19 0-96,-19 0 32,19 0-32,-18-20 0,-1 20 32,-1 0-96,1 0 192,-1 0-96,1 0 0,0 0 0,-1-20-64,1 20 64,-20 0-192,-1 0 96,21 20-33,-19-20 97,-1 0 0,-2 0 96,2 0-64,1 0 32,-1 0 65,-20 0-258,20 0 257,-20 0-31,0 0-65,0 0 32,0 0-64,0 0 96,0 0-96,0 0 32,0 0-32,0 0 32,0 0 64,0 0-32,0 0 32,0 0 32,0 0 224,0 0 64,0 0-63,0 0 95,0 0-128,0 0-31,0-20 31,0 20 0,0-20-128,0 1 33,0-2-65,0 2 32,0-2 0,0-18-128,0-1-32,0 0-64,0 0-288,-20 21-353,0-1-544,20 0-1602,-21 20-4964</inkml:trace>
  <inkml:trace contextRef="#ctx0" brushRef="#br0" timeOffset="48124.7525">10203 4768 640,'0'-19'1826,"0"-1"0,0 20 31,0-21-287,0 2-321,0 19-192,0-20-352,18 0-65,-18 20-159,21-19 63,-21 19-31,0 0-129,0 0-384,0 19 481,20 21 511,-20 20-223,0-1 32,0 21-257,0-20 33,0-1-161,0 1-352,0-20 129,0 19-161,0-39 128,0 20-192,0-20-224,0-20-417,0 0-1121,20 0-1056,-20-20-8137</inkml:trace>
  <inkml:trace contextRef="#ctx0" brushRef="#br0" timeOffset="48485.773">9964 4948 8231,'-40'20'1185,"40"-20"-256,0 0-160,0 0 96,0 0 640,0 0-159,0 0-930,20-20-192,0 0-256,0 0 513,0-20-353,-1 21-96,21-22 0,-20 1-32,1 1 0,17-1 32,-18 0 0,1 21 0,-1-2-32,-2 2-32,3 19-32,-21 0 64,20 0 192,0 19 192,-20 2-31,39 18-97,-19-19-96,20 20-96,0-20-128,-1-1-1249,1 2-2531</inkml:trace>
  <inkml:trace contextRef="#ctx0" brushRef="#br1" timeOffset="50482.8875">16793 4768 9673,'-20'-19'2946,"20"-1"-1664,0 20 543,0 0-768,0 0-480,0 0-193,20 0 161,-20 0-161,20 20 33,-1-1 31,1 21-96,0-19 33,21 18-193,-21 21-96,-2-20-128,23-1 352,-21-19-512,19 20 96,-19-40-256,0 20 576,-20-20-769,20 20-191,-20-20-962,0 0-800,0-20-1987</inkml:trace>
  <inkml:trace contextRef="#ctx0" brushRef="#br1" timeOffset="50879.9102">16674 4987 4356,'-20'20'5381,"0"-20"-5349,1 0 736,19-20 386,-20 20 671,20 0 1,0-19-641,0-1-256,0 0-416,20 0 447,-20 0-671,19 0-161,1 1 64,0-22-32,0 1 0,0 21 65,-1-22-65,1 2-96,-20 19-96,20 1 32,0-2-32,-20 21-96,20 0-97,-1 0 161,1 21-32,21-2 64,-21 1 64,39 0-288,-19-1-833,19 2-961,-19-21-2242</inkml:trace>
  <inkml:trace contextRef="#ctx0" brushRef="#br0" timeOffset="98726.6466">11869 9200 2978,'0'0'705,"0"0"192,0 0 352,0 0 353,0 0 159,0 0-672,0 0-640,0 0 191,0 0 97,0 20 64,0-20-193,0 0-31,0 0-129,0 0-31,0 0-65,0 20-32,21-20-31,-21 0-65,0 20 0,0-20-64,20 19 0,-20-19 97,20 20-65,-20 0 128,18-20-192,-18 20 32,21 0 129,-1 0-97,-20-1-96,20 1 32,-20 1 0,20-2 0,-20 1 32,20 0-64,-20 20 1,19-20-33,-19 0 32,20 0 0,-20 20 0,20-21 0,0 21-256,-20-20 448,20 20-288,-1-1-32,-19-19 96,20 20 64,0-20-128,1-1 96,-1 21-96,-2 0 96,-18-20 1,20 20-130,1-1 66,-21 2-66,20-22 66,0 21 31,-20 0-64,19-20 32,-19-1 64,20 21-96,0-20 0,-20 0 96,20 19-128,0-18 32,-1-2 0,1 21-64,0-20 64,0 19 0,0-18-64,-20 18 128,19-18 32,-19 18-192,20-19 256,-20-1-224,20 2 96,-20-1-64,20-1 64,-20 1 32,21 0-160,-21 0 160,18 0-32,2 0-32,-20-1 0,0 1 96,0 0-96,20 20-32,-20-20 64,21 0-32,-21-1 96,0 2 32,20-21-64,-20 19-64,18 1 128,-18 1-128,0-2 64,0 21-32,21-20-32,-21 0 0,0 0 65,0-1-65,20 1-97,-20 20 194,0-20-97,20-1 192,0 1-224,-20 0 64,20 0 96,-20 0-96,19 0 64,-19-1-96,20 2 32,-20-2 32,20 2-64,-20-2 32,0 2-32,20-2 64,-20 1 0,0 0 64,20 0-160,-20 0 64,19 0 64,-19-20-96,20 19-32,0 1 0,0-20 32,1 20-96,-3 0 128,2-20-64,-20 20 0,21 0 32,-1-20 0,0 0 0,-20 19 96,18-19-448,3 0 544,-21 0-256,20 0 96,0 0-32,-20-19-128,20 19 160,-1-20 0,-19 20 32,0-20 32,20 0-160,-20 0 128,20 20-64,-20-20 96,20-19-128,0 19 0,-20 0 0,19-20 64,-19 21-64,20-2 32,-20 2 96,0-21-32,20 19-192,-20 2 192,0-21 32,0 20-128,20-20 32,-20 21 32,0-21-32,0 0 0,0 21 96,0-21-63,0 20 95,0-20-128,-20 21 32,20-2 32,0-18-64,0 18 64,0-18-96,0 19 96,0-20-128,0 0 160,-20 21-128,20-21 96,0 0-64,0 20 32,0 1-96,0-1 160,0-20-128,0 20 64,0-19-96,0 18 96,0-18-32,20 18-32,-20-18 0,0 19 0,0-20 64,0 21 32,0-21-32,0 20 32,0 0 0,0 0 32,0 0-192,20-19 160,-20 19-32,0-1 32,0 2-128,0-21 64,0 21 0,0-22 0,0 22 32,0-1 32,21 0-32,-21-20 128,0 20-256,0-19 96,0-1 32,0 20 0,0-20 64,0 0-224,0 1 160,0-1-32,0 20 0,18-19 129,-18 18 31,0 2-128,0-1 64,0 0 32,0 0 32,0-20-96,20 20-128,-20 0 96,0-20 32,20 1 0,-20 19-128,0-20 64,0 20 32,21-19 32,-21 19-64,0-20 0,0 20 0,0 0 0,20-19 0,-20 18 0,18-18 0,-18 19 0,0-20 0,20 20 0,-20-20 0,21 21 32,-21-1-32,20 0-32,-20-20 32,20 20 32,0 1-32,-20-1 0,0 0 0,19 0 0,-19-20 64,0 21-64,20-2-32,-20 2 96,20-2-256,-20 2 320,20-1-192,-20 0 64,20 0 32,-20 0-320,0 1 544,19 19-224,-19-20 0,0-1 0,20 2-128,-20-1 128,0 0 0,0 20-192,0-19 96,0-2-64,20 21 64,-20-20-32,0 20 64,20-19 0,-20 19 32,0-20 32,21 20-64,-21-20 64,18 0-64,-18 0 32,0 20 0,20-20 32,-20 20-64,0 0 32,20-19-64,-20 19 96,0 0 0,21 0-128,-21-21 128,0 21-32,20 0 0,-20-19-257,18 19 514,3 0-289,-21 0 64,20-20-32,-20 20 0,20 0 96,-20 0-128,0-20 32,20 20 32,-20 0-224,19 0 448,-19-20-192,0 20-128,20 0 64,-20 0 64,0-20-192,20 20 256,-20 0-224,20-20 128,0 20 32,-20 0-128,19-20 64,-19 20 0,20-19 0,-20 19 128,20-20-128,-20-1 96,0 21-96,0-19 0,0-1 96,20 0-224,-20 0 160,0 0-32,0 0 0,20 1-64,-1-1 128,-19-20-64,20 20 0,-20 0 0,20-19 0,1 19 32,-1-20-32,-20 19-32,18-17 64,2-2 64,-20-1-192,21 2 64,-1-1 128,-20 0-192,20 21 32,0-21 128,-1 0-64,1 20 0,0-19-64,20-1 96,-21 1-64,21-1 96,-20 0-64,0 0 0,-1 0-96,-19 1 96,20-1-32,0 0-64,1 20 96,-1-19-32,-2 19 0,2 0 0,1 0 64,-1 0-128,19-20 96,-19 21-32,0-2 32,0 2-32,0 19 0,-1-19-32,21-2-1,-20 21-31,0 0 32,-1 0-32,1-20-64,0 20 160,0 20-96,1-20 0,-3 0 32,2 0 160,-20 0-192,20 21 64,1-21 32,-1 0 0,0 19 0,-1-19-32,1 19 32,0 2-64,-20-21 64,20 19 32,0 2-96,-1-2 64,-19 1 64,20 0-64,0-20 64,-20 20-64,20 0 128,0 0-192,-20-1 96,19 1 160,1 0-288,0 0 256,-20 0-256,20 0 192,-20-1-64,21 1 32,-21 0-64,18 0 160,-18 20-128,20-21 65,1 2-33,-21-2-32,20 2-32,-20-2 64,20 21 0,-20-20 0,18 0-96,-18-1 192,21 21-32,-21-20-32,20 0-32,-20 0 0,20-1 0,-20 21 128,20-20-256,-20 0 128,19 19-31,1-19-33,-20 20-33,20-19 66,0-2 31,0 0-64,-20 2 0,19 19 64,-19-20-32,20 0 0,0-1-64,-20 21 64,20-20-32,1 0 192,-3 19-288,2-19 192,-20 0-160,20 0 96,1 0 64,-1 0-160,-20-1 128,20-19-96,-2 21 32,3-1 64,-1-1-64,0 1 32,0-20-32,-1 20 32,-19-20-64,20 20 32,0-20 0,-20 20 32,20-20-64,-20 20 32,20-20 0,-1 20-64,-19-1-96,20-19 96,0 21 32,-20-21 0,20 0 0,1 19 32,-3-19-64,-18 20 64,20-20-64,0 0 31,1 20 66,-1-20-130,-20 0 33,18 0 96,3 20-160,-21-20 160,20 0-32,0 0 0,0 0 0,-1 0-64,1 0 96,-20 0-64,20 0-32,-20 0 0,0 0 64,20 0-128,-20 0 128,20 0-96,-1 0 96,-19-20 0,20 20-64,0 0 64,0 0-64,-20-20 64,20 20-32,-20 0 64,19 0-32,1-20 0,-20 20 0,20-19 64,1 19-64,-1-21 0,-20 21 0,20-19 64,-2-1-160,3 0 192,-1 20-160,0-20 128,0 0-128,-1 0 128,-19 0-32,20 1 64,0-1-64,0-1 0,-20 2 0,20-1-32,-1 0-32,1-20 0,-20 20 64,20 1 0,0-1-64,0 0 96,-1 0 64,1 0 96,-20 0-224,20 1 97,1-1-33,-1 0 32,-2 0-32,2 0-64,1-20 64,-1 21 0,0-2-64,-1-19 0,1 20-32,0 1 128,-20-1-96,20 0 96,0 20-96,-1-20 96,21 0-192,-20 0 192,0 1-96,19-1 64,-19 0-32,0-20 32,1 40 0,-3-20-32,2 1-64,-20-1 64,21 20-64,-1 0 64,-20-20-64,20 20 96,-20 0-160,20 0 128,-20 0 0,19-20-32,-19 20 96,20 0-96,-20 0-32,20-20 64,-20 20-32,20 0 65,-20-19-130,0 19 65,20 0 33,-20 0-66,0 0 66,19 0-66,-19-21 98,0 21-65,20 0 64,-20 0 32,0 0-32,0 0-64,0-19 0,20 19-32,-20 0 96,0 0 0,0 0-96,0 0 0,0 0 0,0-21-192,0 21-321,0 0-64,0 0-287,0 0-674,-20 0-960,0 21-2051,1-21-5636</inkml:trace>
  <inkml:trace contextRef="#ctx0" brushRef="#br0" timeOffset="99735.7044">17706 7292 6758,'0'-20'1345,"21"20"705,-21 0 160,18-19-768,-18 19-193,20-20 0,1 20-352,-1-20-257,0 20 257,0-20-192,-1 20-129,21-20-95,-20 1 256,19 19-289,1-21 129,0 2-33,-1-2-31,1 2-33,-1-21-64,22 20 65,-23 0-129,3-19-96,18 19 1,1-20-65,-21 20-32,21-19 32,-1 19-32,2 0-64,-22-20 129,21 20-97,-1 1-32,-19-2-32,19 2-32,2-2 64,-3 2-128,1 0 96,2-2 0,-22 1 64,21 0-224,-21 0 64,1 20 32,0-20 0,-1 20-64,2 0 32,-21 0 32,18 0 0,-17 0-64,-1 0 64,0 0 32,0 0-64,-1 0 64,1 0-96,0 0 64,20 0 32,-21 0-96,1 20 128,0-20-96,0 0 0,0 0 32,-1 0-128,1 0-64,0 20 128,1-20-65,-1 0-63,-20 0 64,18 0-32,-18 0-128,0 0-161,0 0-383,0 0-129,0 0-225,0 0-95,0 20 577,0-20-161,0 0 192,0 20 545,0-20 96,0 0 160,0 21-32,20-21 128,-20 0 289,0 0-225,21 0-32,-21 0 65,20 0-97,-20 0 0,20 0-320,-20 0 609,19 0-225,1 19 0,0-19-160,0 19 160,19-19-127,1 21-1,0-2 64,-1 21-128,22-20 64,-2 0-64,1 0 0,19 20-96,0-21 0,20 21 97,1 0 95,-1-1-256,0 21 224,0-20-288,-20 0 288,2 0-224,-2-1 64,-20 1-32,-19-1-128,19 1-385,-19 0-640,-1-1-897,1-19-1730,1 0-7206</inkml:trace>
  <inkml:trace contextRef="#ctx0" brushRef="#br1" timeOffset="110096.297">18282 3178 15726,'0'0'385,"0"0"255,0-19 129,0 19-192,0 0 480,20 0-321,20-20-255,-1 20-97,40-19-256,20-22 96,21 2-256,39-1 161,-1-20-1,41 21-160,-1-42 192,1 23-128,19-2-32,1 1 0,-21-1 32,-38 20 0,-22 0-352,-59 20 384,-19 1-673,-39-1-160,-42 20-672,-19 0-1346,-19 0-1953</inkml:trace>
  <inkml:trace contextRef="#ctx0" brushRef="#br1" timeOffset="110515.3211">18877 2602 9352,'81'-39'5478,"-63"19"-5478,22 0 64,-19 20-193,-21 0-767,-21 20 800,-19 0 96,1 19-97,-40 21 129,-1-1 1,1 2 511,-21-2 417,1 1 544,20-21-223,19 1-354,1 20-383,18-41-225,41 21-192,0 0 161,21-20 287,39 20 97,39 0-193,19-20-352,2 19 1,19-19 63,1 0-160,-23 20-128,-17-20-769,-20-20-673,-21 19-704,-39 1-2498</inkml:trace>
  <inkml:trace contextRef="#ctx0" brushRef="#br1" timeOffset="117315.7099">11948 12360 4228,'-18'0'2530,"18"0"-1217,0 0-480,0 0-257,0 0 161,0 0 160,0 19 128,0-19-32,0 0-160,0 0-33,0-19-255,18 19-225,3 0-160,-21-21-31,20 1 31,-20 1 0,20-1 96,-20 0 0,20-20 129,-20 20-1,20 1-64,-1-1-31,-19 0-129,0-20-64,20 20-64,0-19 0,-20 19 64,20-20 0,0 19-64,-1-17 64,1-2 0,0 20-160,1-20 224,-1 0-256,-20 21 96,18-21 0,2 20 32,1-20 32,-21 1 33,20 19-33,0 0 64,-1-20-128,-19 21 64,20-21-64,0 19 0,0-19 0,0 21-32,-1-21 96,1 20-64,0 0-64,-20-19 160,20 19-128,0 0 96,-1 0 32,-19 0-160,20-19 64,0 19-32,-20 0 64,20 0-32,1 0 0,-3 1 0,-18-2 0,20 1 0,0 1-64,1-2 224,-1 2-192,-2-1 32,-18 0-32,21 0 32,-1 0 64,0 0-96,0 0 64,0 1-64,-1-1 32,1 0 0,-20 0 32,20 0 32,-20 0-32,20 1 64,-20-1 64,20-1-64,-1 2 1,-19-1-97,20 0 0,0 1 0,0-22 64,1 22-96,-3-2 160,-18 2-96,20-1 32,-20 0-32,21 0 32,-1 0-128,-20 1 160,20-21 0,-2 20 64,-18-20-96,21 20-32,-21-19 0,20 19 0,-20-20-32,0 0-64,20 0 96,-20 20-32,0-19 96,0-1-192,0 0 96,0 20-256,0-20 576,20 21-416,-20-21 96,0 0 0,0 20 0,0-19-32,0 19 0,19 0-192,-19 0 480,0-19-288,20 18 32,-20 2 0,20-1-32,-20-20 32,20 19 128,0 2-192,-1-21 32,-19 21-32,20-22 96,-20 22 0,20-21-32,-20 20-64,20 0 128,-20-19 64,21 19 32,-21 0-256,18 0 96,2-20 64,-20 20-32,20 1-32,21-21 0,-23 20 64,2-20 65,1 20-225,-1 0 96,0 1 0,0-21 160,19 20-160,-19 0 32,20 0-64,-21-20 128,1 21-32,20-1-32,-19-20 0,-3 20 32,22-19 0,-19 18 32,-1 2-64,-2-2 96,3 2-160,-1-1 192,20 0-288,-21-20 256,21 21-32,0-22-31,-1 22 31,-19-21-32,0 21-32,19-22-96,-19 22 160,0-1-192,1-20 96,17 20 64,-18 0-224,21-20 288,-21 21-128,19-21 0,1 0 96,0 20-96,-1-19 64,-19-2-64,20 22 32,-21-21-64,1 20 64,0 0-64,1-19 32,-1 19-32,-2 0 32,2 0 32,21-20-32,-21 21-32,19-1 128,-19-20-192,20 20 96,-21-1 32,1 2-96,20-21 32,-20 21 32,-1-2 0,21 1-289,-20 1 482,19-1-193,-19 0 0,21 0 0,-21 0 0,19 0 0,-19 1 0,0-1 64,0 0-128,0 20 0,19-20 64,-19 20-32,0 0 32,19-20-32,-19 20 32,20-20 0,-19 20 0,17 0 64,3-19-161,-3-1 162,-17 20-65,-1-20 0,20 20 0,-21-20 64,21 20-64,-20 0 0,0-20-32,-1 20 0,21 0 64,-20 0 0,19-19-96,1 19 96,-19 0-32,19-21 0,-1 21 64,-19 0-64,20 0-96,-21 0 96,21 0 0,-20 0 0,19 0 0,1 0 0,-20 0 0,1 0 0,17 0 0,-18 0 0,21 0 0,-2-19 0,1 19 0,-1 0 0,1 0 96,-20 0-160,39 0 64,-39-21 32,20 21-32,-1 0-32,2 0 32,-1 0-32,-1 0 0,1 0 96,-1 0-64,1 0-32,0 0 32,-1 0 0,1 0-32,-1 0 96,-19 0-96,0 0 32,1 0 0,-1 21 32,-2-21-64,2 0 32,1 0 0,-21 0 0,20 0-32,0 0-1,-20 0 1,19 19-32,1-19-64,0 21 64,0-21-32,0 19 0,19-19 96,-19 20 0,0-20-64,0 20 64,19-20 0,-19 0-32,0 20 128,19-20-96,-19 0 96,1 0-224,-1 20 224,20-20-192,-1 0 128,1 19-32,-1-19 32,1 0-32,0 0 0,-1 0 0,1 0 0,-1 0 64,2 0-64,-1 0-64,19 0 128,-19 0-96,-1 0 64,-19 0-64,20 20 32,-1-20 96,1 0-224,-1 0 160,1 0-64,-19 0 96,19 0-160,-1 0 96,-19 0 96,20 0-96,-21-20-96,1 20 128,20 0-64,-20 0 32,-1 0 0,21 0 32,-20 0 0,19 0-96,1 0 96,1 0 0,-2 0-96,1 0 64,-1 0 32,21 0-64,-21 0 64,1 0-64,0 0 128,-1 0 0,2 0-32,-1 0-32,-1 0-32,1 0 64,-1 0-96,21 0 0,-21 0 128,1 0-128,0 0 64,-21 0-64,1 0-224,0 0-673,-40 20-1793,0-20-2467</inkml:trace>
  <inkml:trace contextRef="#ctx0" brushRef="#br1" timeOffset="119964.8616">13319 9558 128,'0'20'0,"0"0"320,-20-20 705,20 19 128,0 2 384,0-2-576,0 1-32,-20 0 865,20 0-32,0 0-866,0 0-639,-19 19-33,19 1 32,0-20-96,0 19 0,0 1 321,-20 0 31,20 0 65,-20-20 64,0 19 63,20 2-480,-21-2-160,3-19 1,-2 20-33,20-1 0,-20-19-32,-1 20 32,1-20 0,20 19 32,-18-18 64,-23 18-32,21-19 288,0 20 97,1-21-161,-21 21-128,20-20-128,0 20 0,1-20 161,-1 0-129,0-1 0,0 22 0,0-22 0,20 1 0,-21 0-32,3 0-32,-2 0 0,-1 19 0,-19 1 0,22-20 32,-3 20-192,1-1 256,0-18-128,0 18 0,1 1 96,-1-20-160,0 20 128,20-20 64,-20 19-63,0-19-65,20 20 64,-19-1 0,19-19-64,-20 20-32,0-20 64,0 19 64,20 1 320,-20 0-288,1-19 32,-1 18 65,0-19-1,20 20 0,-21-20 0,1-1-160,20 21-64,-18-20 160,18 20-160,-20-21 65,-1 21 63,1 0-128,0 20 96,1-22-64,-1 23 64,0-21-96,20-1 32,-20 21 0,0-21 32,1 21 64,19-20 32,-20 20-32,0-21 129,20 0-129,-20 2 32,20-21-64,0-1-64,0 2-32,-20 18 32,20-19-160,0 0 64,0 0 0,-21-1-96,21-19-65,0 0-255,0 20-321,0-40-1089,0 20-2273,0-19-8618</inkml:trace>
  <inkml:trace contextRef="#ctx0" brushRef="#br1" timeOffset="123257.0497">12108 12319 6566,'-20'20'768,"0"1"-575,20-21-161,0 0 64,0 0 512,0 0 385,0 0-384,0-21 448,0 21 256,0 0 64,0 0-224,0-20-128,0 20-32,0-19-128,0-21-192,20 20-257,-20-20-288,20-19-128,0 19 96,19-19-96,-19 19-32,0-20 513,1 20-257,-1 1 0,-2-1 1,2 0 63,1 1-96,-1-1 256,0-19-63,-1 19-1,1 0-288,0-20 513,0 20-225,0 0 65,-1-19-97,1 19-96,0 1-32,0-1-256,0 0 64,-1 1-64,21-1 128,-20-19-32,1 18 33,-3 1-65,2 1 224,0-1-128,1 0-64,-1-19 0,-2 19 96,23 0-96,-21 1 64,0-1-64,19 0-64,-19-20 97,0 41-97,20-21 64,-21 0 64,1 0-128,0 21 96,0-21 0,1 20-64,-3-20 32,2 0 0,1 1-64,-1 18 0,0-18 128,-2 0 128,3-2-191,-1 22 31,0-1 0,-20-20-96,20 20 128,-20 0-96,0 0 0,19-20-32,-19 21 0,20-21-64,-20 20 128,20-20-96,-20 1 0,20 19 64,-20-20-32,20 20-32,-20-20 64,19 21 0,1-21-128,-20 20 96,20-20-32,-20 20 64,20-19-96,-20 18 96,21-18-64,-3 19 64,2-20 0,-20 20-128,20-19 192,1 19-64,-1-20-64,-2 20 96,-18-20-96,20 21 160,1-21-128,-1 20 32,0 0-32,-20 0 32,20-20 0,-1 21-96,1-2 160,0-18-96,0 19-32,0 0 64,-1-20 0,1 21 32,0-1 32,0 0-96,-20 0-32,21 0 64,-3 0-32,2 1 0,0-2 64,1 2-192,-1-2 192,-2 21-32,3-19-64,-1-1 0,0 0 64,0 0-32,-1 20 96,21-20-96,-20 1-96,0-1 96,-1-1 32,1 2 0,0-21-96,20 21 64,-21-2 32,1 1-96,0 1 128,1-1-64,-1 0 32,-2 0-64,2-20 64,1 21-32,-1-2 0,0 2 0,0-1-32,-1 0 0,1 0 32,0 0 0,0 20 0,0-20 0,-1 0 0,1 1 0,0-1 0,0-1 0,0 2 0,-1-1 64,1 0-128,0 0 64,1 0 0,-1 0 0,-2 20 0,23-19 32,-21-1-64,0 0 32,-1 0 64,1 0-64,20 0-32,-20 1 0,-1-1 32,21 0 0,0 20 32,-21-20-32,21 0 0,-20-1 0,19 2 64,-19 0-64,21-2 64,-21 2-96,0-2 0,-1 21 96,1-20-160,20 1 96,-20-1 32,19 0-64,1 0 128,-20 0-96,19 0 0,1 1 0,-19-1 32,-3 20-64,23-20 32,-21 0-32,0 20-32,-2 0 96,3-20-32,-1 20-256,20 0 480,-21-20-224,21 20 0,0-19 32,-21 19-64,21-20 32,-20 20 0,1 0 32,17-20-96,-18 20 128,21 0-160,-3 0 64,3 0-96,-1-20 32,-1 20 64,1 0-32,-1 0 64,1 0 0,1-20-32,-3 20 32,3 0 0,-3-19 0,3 19 0,-1 0-64,-1-21 96,1 21-96,19 0 160,-19 0-192,-1 0-96,1 0 416,21 0-256,-2 0 0,-19 0-32,19 0 32,0 0 0,-19 21 32,19-21-193,-19 19 1,19-19 64,-18 20 0,-1 0 64,-1-20 0,21 20 64,-21-20-32,1 20 64,-1-20-96,21 19 128,-21-19-128,2 20 128,-1 0-96,-1-20 0,1 20-32,-20-20-32,19 20 32,1-20 96,-20 20-96,19-20 0,1 0 32,1 19-1,-3-19 33,3 0 0,18 0-64,-19 20 32,19-20 32,-19 0 32,19 0-64,2 0 32,-3 0 64,3 0-96,-2 0 32,20 0 64,-19 0-160,19 0 96,0 0 32,-20-20 0,22 20-32,-2-19 32,-20 19-32,20 0 0,2-20 0,-22 20 33,20 0-1,1-20 0,-21 20-32,20 0 0,-38 0 0,17-20 0,-17 20-97,-2 0 97,-19 0-160,0 0-224,-20 0-96,0 0-385,0 0-1057,-20 0-1409,0 0-4581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3:02:33.96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16634 3815 7559,'-39'0'1954,"39"0"-641,0 0 384,0 0 33,0 0-128,20 0-33,19 0-384,1 0-448,19 0-257,20 0-288,2 0 1,-2 0-193,-20 0-64,1-20-609,-21 20-1057,1 0-2081,-40-20-10026</inkml:trace>
  <inkml:trace contextRef="#ctx0" brushRef="#br0" timeOffset="7767.444">16158 6796 10121,'0'-20'384,"0"0"65,0 20 127,-21 0 257,3-20-192,-2 40-353,0-20-256,-21 20 0,3 20 96,-3-1 193,1 1 159,21 20-64,-1-1-127,20 20-65,0-18-32,39-2-32,1-19 0,1-1 33,38 1-33,-21-20 160,23-20 257,-2-20-1,0 0-95,0-20-129,-18 1-256,-2-21 64,-39 20-96,0-19 0,-20-1-32,-20 1-64,-20-1 0,-19 20-224,-2 1-32,-18-1 256,0 20 160,0 40 64,0-20 0,18 40-160,3-1 64,37 1-32,21 0 0,0 19 97,39-19-129,22 0 0,-3-21 64,23 2 0,-22-2-64,20-19-128,-18 0-128,-3 0-609,-17 0-1345,-2 0-2114</inkml:trace>
  <inkml:trace contextRef="#ctx0" brushRef="#br0" timeOffset="7984.4566">16852 7193 12972,'41'20'640,"-41"0"225,0 19 96,20-19-448,-20 20 63,0 0-352,0-1-192,0-19-288,0 20-384,0-20-866,0-1-1441,20-19-7142</inkml:trace>
  <inkml:trace contextRef="#ctx0" brushRef="#br0" timeOffset="8756.5007">17348 7253 14541,'0'0'1281,"0"0"-832,20 0 672,-20 19-64,0 1-160,0 0-705,0 0-160,0 20-160,0-1-256,-20-19-481,20 20-1121,-18-20-513,18-1-639,0 1-4390</inkml:trace>
  <inkml:trace contextRef="#ctx0" brushRef="#br0" timeOffset="9194.5257">18083 6935 2786,'0'-60'8264,"-20"60"-8136,-19-20 481,19 20 608,-20 20 32,21-20-512,-21 40-545,20 0-32,0-1 64,20 21 32,0-21-31,20 22-129,0-22 96,39-19-32,1 0-64,-1 0-96,2-20 96,-2-20 0,-1 0 97,3 0 95,-22-19-32,-19-1-96,-20 0 0,0 0-288,-20 0-128,-19-19-417,-22 39 1,3-20 383,-22 40 354,20 0 255,-19 20-64,40 0-128,19 20-64,0-1 257,20 1 127,40-20-192,-1 19-64,40 1-95,-19-19-130,20-21-191,-1 19-256,-19-19-1090,-1 0-1505,-19 0-8520</inkml:trace>
  <inkml:trace contextRef="#ctx0" brushRef="#br0" timeOffset="9628.5505">18660 7213 16399,'0'20'32,"0"-20"128,0 0 1218,0 0-289,0 0-673,0 20-288,0-1-128,0-19-64,19 20-32,-19-20 64,20 20-128,0-20-193,0 0 610,-20 0-289,20 0 32,-20 0-225,-20 0 578,20 20-129,-20-20 128,0 20-192,20-20-31,0 20-65,-20-20 0,20 19-96,0-19-32,0 20 32,0-20 0,20 0-161,-20 20 289,20-20-128,0 20-96,0-20 64,19 0-64,1 0-192,-20 0-353,-1 0-32,1 0-352,0 0-384,0 0-609,-20 0-2050</inkml:trace>
  <inkml:trace contextRef="#ctx0" brushRef="#br0" timeOffset="10039.5742">19334 7372 17072,'20'0'1185,"-20"0"-1121,0 19 1025,-20 1 160,0 0-833,20 0-416,-20 0-608,0 0-417,1-1-448,-1-19-1827,0 20-7590</inkml:trace>
  <inkml:trace contextRef="#ctx0" brushRef="#br0" timeOffset="10487.5997">19790 6875 16207,'-19'0'769,"19"0"-1090,-20 0 97,0 0 224,0 20 64,-19 0-64,19 20-32,0 19 0,0 20 32,20-18-96,0-2-256,20 0 320,20-19 128,-1-20 64,1-20 545,19 0-193,20 0 609,-18-20-224,-2-20 0,-19 1-32,-1-1-353,-19 1-224,0-1-160,-20-20-224,-20 20-64,-19-19-128,-21 19-64,1 20-161,-20 0 353,38 0 96,1 40 64,1 0-32,19 0-64,0 0 96,20 19-32,0-19 64,20 0-224,20 20-321,-1-20-320,2-1-480,-3 2-897,-18-21-1794</inkml:trace>
  <inkml:trace contextRef="#ctx0" brushRef="#br0" timeOffset="10824.619">20108 7173 15951,'60'0'160,"-21"0"0,1 20 1794,1-20-96,-2 0-673,1 20-929,-20-20-256,-20 20-128,0-20 64,-20 20-225,20-1-287,-20 1 31,0 0 321,20-20 96,0 20-320,0 0 63,20 0 193,-20-1 192,20 1-64,0 0 96,-1 0-32,1-20 64,-20 20 128,-20 0 65,1-1-65,-1-19-64,-20 20-32,19-20-224,-17 0-225,-3 0-223,1 0-545,21 0-2851</inkml:trace>
  <inkml:trace contextRef="#ctx0" brushRef="#br0" timeOffset="11006.6295">20604 7530 20179,'40'21'1185,"-40"-2"-128,0-19 736,0 21-383,-20-2-962,-19 0-640,-1 2-1474,0-1-1152,1 0-4165</inkml:trace>
  <inkml:trace contextRef="#ctx0" brushRef="#br0" timeOffset="11755.6723">21339 6974 12459,'-20'-59'801,"1"39"-513,-1 0 33,0 0 95,0 20-160,-19 20 193,-22 0-225,23 20 32,-3 19 193,1 1 351,20 0-159,20 19-321,0-39 33,40 19-97,21-19 0,18-20 257,0 0-225,20-20-64,-20-20-160,0-20 0,2 20-128,-42-39-32,1 19 0,-40-20-128,0 1-97,-20 19-95,-39-20 0,-2 41 384,2-1 224,-20 0-32,-1 20-64,21 20 0,0 0 96,19-1 129,19 21-193,21-20-96,0 20 160,41-21-96,-2 21 32,21-19-64,-1-2-192,20 1-641,2-20-1088,-2 0-2115</inkml:trace>
  <inkml:trace contextRef="#ctx0" brushRef="#br0" timeOffset="11972.6847">21855 7193 16719,'-20'20'160,"0"-20"225,20 20 832,0 0-96,20 19-544,0-19-289,0 0-160,39 0 64,2 0-128,-2-1 32,1 1-96,-21-20-352,1 0-257,-1-20-768,-19 20-1281,-20-19-2948</inkml:trace>
  <inkml:trace contextRef="#ctx0" brushRef="#br0" timeOffset="12109.6926">22133 7292 14990,'-19'80'2242,"19"-41"-737,0 1-352,0 0-384,19-1-865,-19 1-2338,0 0-8617</inkml:trace>
  <inkml:trace contextRef="#ctx0" brushRef="#br0" timeOffset="24974.4284">2619 11961 6213,'0'0'833,"-21"0"192,21 0-673,0 21-191,0-21 447,0 20 161,0-20-289,0 20-191,0 20 127,0-21 65,21 21 95,-1 20 129,0-1-33,0-19-287,-1-1-65,1 2-64,0-2-32,20 21-31,-1-1-193,1 21 192,1-21-128,17 1 96,-17-1-96,18 2-32,-19-3-32,19-17 0,-19-1 64,-1-1-96,-19 1-128,20 0-256,-1-20-481,-19-1-320,1 1-225,-1-20-1537,-20 20-3683</inkml:trace>
  <inkml:trace contextRef="#ctx0" brushRef="#br0" timeOffset="25378.4514">3115 13055 12491,'0'20'-352,"0"-20"416,0 20 320,20 19 129,0-19 224,20 20-193,-1 0-192,1-21 1,-1 22 63,1-22 289,19 1 352,-18-20-96,-21 0 32,19 0-225,-19-39-95,0 18-353,0-38-256,-20 19-96,20-19-192,-20 19-416,0 0-866,0 0-1441,0 21-2177</inkml:trace>
  <inkml:trace contextRef="#ctx0" brushRef="#br0" timeOffset="26093.4924">971 11088 7975,'-19'-40'1409,"-1"40"-736,20 0 0,0 40 704,0 0-384,20 0 0,-1 39-417,1-20-447,0 21 31,0-1-96,-20-18 96,20-2 32,-1-19-32,-19-1 32,0-39 481,20 20 512,-20-20-672,0-20-449,0 1-96,0-1-96,0 0-161,0-20-127,20 20 192,-20 1 31,20-2 65,0 21 128,-1 0 64,-19 21 0,20-2-64,0 21 0,0 0-160,21-1-672,-23 21-994,2-20-801,1-1-3010</inkml:trace>
  <inkml:trace contextRef="#ctx0" brushRef="#br0" timeOffset="26482.5145">1527 11585 13516,'-20'0'-416,"20"20"-97,-20-20 161,1 20 320,19 0 64,0-1 0,0 1 0,19 20-32,1-20 192,0 0 1,20-1 127,-1 1 32,1-20 33,-19 0 287,17-20 1,-17 20-161,-1-19-159,-20-1-97,0 0-128,-20-20-96,-1 20-160,1-19-192,-19 19-225,-1 0 257,1 20 160,-1 0-65,20 0 193,0 0 97,20 20 63,0 0-96,0 0 64,20-1-96,20 1 64,-1-20-224,1 20-513,1-20-1313,-3 0-3331</inkml:trace>
  <inkml:trace contextRef="#ctx0" brushRef="#br0" timeOffset="26757.5302">1845 10969 12235,'-20'0'2082,"0"0"-2114,-1 19 0,21-19 192,-18 40 289,-2-20-65,20 40-224,0-20-32,0 19-64,20 1 64,19-21-96,-19 1-128,20 0-801,-21-1-352,21-18 288,0-2 33,-1 2-162,-19-21-2016,0 0-4197</inkml:trace>
  <inkml:trace contextRef="#ctx0" brushRef="#br0" timeOffset="26915.5392">2023 11247 12299,'-20'0'1057,"20"20"-1089,0-20 577,0 20-193,20-1-128,-20 21-224,41-20-1057,-3 0 32,23 0 32,-23-20-640,3 0-2980</inkml:trace>
  <inkml:trace contextRef="#ctx0" brushRef="#br0" timeOffset="27073.5485">2201 11207 1217,'-38'20'12908,"18"20"-13004,-1-20 32,1 19 352,2 1 128,18 0-320,0-21-384,-20 2-801,20-2-32,0 2-1345,20-2-4549</inkml:trace>
  <inkml:trace contextRef="#ctx0" brushRef="#br0" timeOffset="27304.5617">2201 10909 15694,'21'0'1858,"-21"-20"-2434,20 40 928,20 0 801,-21 0 449,21 19-642,19 1-511,-19 1-257,19 18-224,-19 1 224,1 19-64,-23-20 32,3 1-256,-21 0-288,-21-1-897,3 1-1538,-23 0-5156</inkml:trace>
  <inkml:trace contextRef="#ctx0" brushRef="#br0" timeOffset="30101.7217">16119 7769 8744,'0'0'640,"0"0"225,0 0 320,18 0 577,3 0-385,19 0-736,-1 0-449,21-20-160,-21 20-256,1 0-929,19 0-1538,-19 0-5220</inkml:trace>
  <inkml:trace contextRef="#ctx0" brushRef="#br0" timeOffset="30642.7524">18162 7670 7623,'-18'0'1601,"18"0"-800,-21 0 128,21 0 320,0 0 513,21 0-769,-21 20-513,18-20-96,2 0-159,21 0-65,-3 0-96,3 0-192,-1 0-961,-1 0-1442,-19 0-3234</inkml:trace>
  <inkml:trace contextRef="#ctx0" brushRef="#br0" timeOffset="31270.7885">19810 7809 11498,'0'0'481,"20"0"-1,1 0 513,-1-20 0,18 20-128,3 0-577,18 0-224,-19 0-352,19 0-1538,-19 0-3459</inkml:trace>
  <inkml:trace contextRef="#ctx0" brushRef="#br0" timeOffset="31645.8098">21418 7789 12011,'0'0'705,"20"0"-321,20 0 609,-1 0-128,1 0-385,19 0-448,22 0-256,-22 0-192,0 0-641,1 0-3396</inkml:trace>
  <inkml:trace contextRef="#ctx0" brushRef="#br0" timeOffset="33630.9233">16435 8505 9961,'0'-20'769,"0"-1"95,0 2 354,-18 19-161,18-20-449,-21 20-352,1 0-256,0 20-32,0-1 64,-19 22 0,19-2 65,0 1-33,0 20-32,1-1-32,19 1 32,19-20 0,1-1 0,20 1-32,19-20-192,2 0 128,-3-20 64,22 0 64,-20-20-32,-1 0 0,0-20-32,-19 1-96,-20-1 31,-20 0 130,0 1 31,-20-1 96,-20-20-64,-19 20 32,0 20 160,-1-19 193,-20 39-129,1 0-128,39 0-63,-19 20-129,39-1-32,20 21-32,0-20 0,20 19 96,39-18-64,2-2-32,18 2-64,-20-21 0,1 19-192,-1-19-673,0 0-1089,-19 20-2178</inkml:trace>
  <inkml:trace contextRef="#ctx0" brushRef="#br0" timeOffset="33811.9337">17051 8822 13676,'40'40'705,"-40"-20"-224,20 0-1,-20 19 97,0-18-1,0-2-416,0-19-320,20 20-897,-20-20-640,0 20-1314</inkml:trace>
  <inkml:trace contextRef="#ctx0" brushRef="#br0" timeOffset="34619.9801">17429 8723 12203,'-20'-20'577,"20"20"255,0 0 674,0 0-33,0 0-480,0 0-737,0 0-256,0-19 161,20 19 63,-20-21-64,19 2-64,1-2 192,0 2 1,0-21-257,0 20 32,-1 0-64,1 1 0,-20 19-96,20-20 160,-20 20-321,0 20 161,0-1-96,20 1 192,-20 20-288,20-20-257,-1-1-191,1 2 127,0-2 481,0-19 160,-20 21 160,21-21 192,-3-21 225,-18 2 64,0-2 31,20 2-127,-20-1 31,21 0-351,-21 0-193,0 0-288,0 20-289,0 0-736,0 0-961,0 0-385,0 0-1408</inkml:trace>
  <inkml:trace contextRef="#ctx0" brushRef="#br0" timeOffset="35009.0023">17627 8862 8263,'-40'20'1025,"40"-20"833,0 0 160,-20 0-545,20 0-544,0 0-544,0-20-193,0 20-64,0 0-64,0-20-32,20 20-96,-20-20 0,20 20 32,-20-19 0,20 19 0,-20 0 64,19 19 128,-19 1-64,0 0-64,20 0 0,0 0 0,0-20-128,19 20 0,-19-20 96,1 0 128,-1 0 0,-20-20 160,20 0 129,-20 0 127,20 0-127,-20 0-257,0 1-128,0-1-192,0 0-705,0 20-737,0 0-1216,0 0-3909</inkml:trace>
  <inkml:trace contextRef="#ctx0" brushRef="#br0" timeOffset="35341.0211">18223 8644 11498,'59'-60'1089,"-39"40"-928,-20-20 447,0 40 65,0 0 192,-20 0-673,-19 20-160,19 0 64,0 20 128,-1 0-32,21 19-160,21-19 32,-1 0 0,0-20 33,19-1-1,21-19 224,-1 0 449,0-19-129,-19-1 129,19-20 64,-39 0-193,0 0-63,-20 0-257,-20-19-96,-18 19-159,-3 21-33,-18-22 0,-21 41-96,21-19-545,18 19-1057,-17 19-1793,17 2-6438</inkml:trace>
  <inkml:trace contextRef="#ctx0" brushRef="#br0" timeOffset="36127.0662">19294 8862 11659,'0'0'2530,"0"-20"-1569,0 20-385,0 20 33,0 0-161,-20 0-223,20 19-161,-19-18-96,-1 18-32,20 1-545,-20-20-608,20 0-321,0-1-1312,0-19-5863</inkml:trace>
  <inkml:trace contextRef="#ctx0" brushRef="#br0" timeOffset="36589.0925">19970 8485 13644,'-20'-21'833,"0"2"-352,-1 19 63,-17 0-256,18 0-159,-21 40-1,21-1-192,1 1 64,-1 0 0,20 19 0,0 1-32,20-20-97,-1 0-63,21-21 128,19-19 96,2 0 32,-2 0 96,1-19-31,-21-21 159,1 0 64,-20 1 33,-1-1-193,-19 0-192,-19 0 64,-21 0 160,0 21 385,-19-1-97,19-1-160,1 21-191,-2 0-33,21 21-64,20-1 32,0-1-32,41 1 192,-1 0-224,-1 0 0,21 0 96,-1-20-352,0 19-545,-19 2-1056,1-21-2339</inkml:trace>
  <inkml:trace contextRef="#ctx0" brushRef="#br0" timeOffset="37000.1162">20387 8763 13228,'-20'0'2338,"40"0"-1665,-20 0 352,19 0-192,21 0-321,-20 0-256,19 0-224,-19 20-96,-20-20 0,0 20 64,-20-1-64,1 21 160,-1-20-128,0 0 160,0 0 33,20-20 31,0 19 96,20-19-32,0 0-224,19 0-544,-19 0-962,20 0-1472,-20 0-4710</inkml:trace>
  <inkml:trace contextRef="#ctx0" brushRef="#br0" timeOffset="37577.149">21061 8684 928,'0'0'8713,"0"0"-8009,0 0 994,0-21 96,0 21-513,21-19-64,-21-2-224,20 2-417,-2-1-95,2 0-385,-20 0 0,21 0-64,-1 1-160,-20 19-96,0 0-193,20 0 97,-20 19-96,0 1-97,19 20 225,-19-20 224,0 20 64,20-21 0,-20 2 0,20-2 64,-20-19 0,20 0 224,0 0 225,-1 0-97,1-19-31,0 19-33,0-40-64,0 19-96,-1 2-160,1-1-384,0 20-545,-20-20-897,0 20-1216,0 0-5671</inkml:trace>
  <inkml:trace contextRef="#ctx0" brushRef="#br0" timeOffset="37887.1668">21161 8862 12203,'-21'20'993,"21"-20"96,0 0 1602,0 0-1378,21-20-833,-1 20-352,0-20-64,19 0-160,-19 20 96,0-19-64,0 19-96,-1-20 32,-19 20 64,0 0-96,0 20 128,0-20 160,0 19 96,0 1-64,0 0 97,20-20-161,-20 20 0,20-20 64,0 0 32,0 20-160,-1-20-96,1-20-384,0 20-706,0 0-1024,1-20-576,-3 0-3396</inkml:trace>
  <inkml:trace contextRef="#ctx0" brushRef="#br0" timeOffset="38184.184">21895 8544 14541,'0'20'-32,"-20"-20"96,0 40 801,0-21-160,0 21-97,1 0-415,19 0-129,0 0-32,0-1 0,19-19-128,21 0 32,21 0 224,-2-20 64,-1 0 128,3-20 225,-2-20 159,-19 1 129,-1-1-128,1-19-353,-40 19-191,-20-20-193,0 20 0,-39 1 32,0 19-129,-1-1-31,-19 21-1025,-1 21-2402,20-1-9161</inkml:trace>
  <inkml:trace contextRef="#ctx0" brushRef="#br0" timeOffset="38991.2299">16773 9598 14093,'20'-40'1313,"0"20"-993,-20 20 225,-20 0-385,20 0-352,-40 0 64,20 20 64,1 20 64,-21 0 0,20 19 0,20 1 0,-20-1-64,20 1 64,40-20-64,-20-1 64,39-19 64,1-20 32,20 0 32,-1 0 224,0-40 65,-19 21 63,-1-21-192,-19 0-352,-40 0 545,0 1-321,0-21-96,-40 20-64,-19 0 0,-1 1-64,-19 19-32,0 0 192,18 20 32,2 0 96,19 0 32,21 20-31,-1 20-65,20-21 64,39 2-192,1 18 96,19-19-64,2 0 0,18 0-256,0-20-705,-19 20-1121,-1-20-2146</inkml:trace>
  <inkml:trace contextRef="#ctx0" brushRef="#br0" timeOffset="39359.251">17389 9796 14285,'40'0'577,"-21"0"-577,21 0 288,-20 0 0,0 0-96,-20 0-224,19 20-897,-19 0-224,0 0 641,-19 0 224,19-1 191,0 2 194,0-2 479,0-19 449,0 20-224,19 0-289,1 0-320,0 0-31,0-20-33,0 20-32,-1 0-32,-19-20-96,0 19 32,-19-19 32,-21 20 0,0-20-32,-19 21-96,19-2-32,-19-19-32,18 20-193,3-20-448,38 0-896,-21 0-3652</inkml:trace>
  <inkml:trace contextRef="#ctx0" brushRef="#br0" timeOffset="39741.2728">17905 9776 13388,'-20'0'-769,"20"0"449,0 20 416,0-20 353,0 0 351,0 0-63,20 0-224,-20-20 63,20 1 65,0-1-161,-1-20-159,1 20-257,0-19-64,0 18-32,19-18 32,-19 39 0,0-20-161,-20 20 97,0 0-32,20 20-32,-20 0 96,0 20 0,0-21 64,21 21-32,-3-20-160,2 0-32,1-20 160,-1 0 160,0 0 352,-2 0 1,3-20-193,-1 0 545,0 0-321,-20-19-480,0 18-288,0 21-1249,-20-19-2851</inkml:trace>
  <inkml:trace contextRef="#ctx0" brushRef="#br0" timeOffset="40037.2898">18144 9916 15342,'-21'0'1890,"1"0"-1634,20 0 577,0 0 320,20-21-737,-20 21-416,21-19-160,-3 19-320,2 0-97,-20 0 225,0 0-225,21 0 321,-21 19 480,0 2 33,0-2-97,0 1-160,20 0 0,0 0-289,-2-20-159,3 20-193,-1-20 1,20-20-33,-1 0-96,-19 0-704,20 0-289,-21 1-608,1-21-2531</inkml:trace>
  <inkml:trace contextRef="#ctx0" brushRef="#br0" timeOffset="40312.3055">18679 9617 15598,'-19'21'192,"-1"-2"-256,20 21 225,0-20 639,0 0 33,20 19-801,-20 1 32,19-20-128,21 20-32,-20-21-32,19 2-224,1-21 191,0 0 225,19-21 33,-18 2 159,-3-1 64,-18-20 225,-20 0-129,0 1-224,-20-21-128,-18 21 96,-23-1 289,2 20-1,-20 0-288,19 20-96,-19 0-960,18 20-2500,2 0-8519</inkml:trace>
  <inkml:trace contextRef="#ctx0" brushRef="#br0" timeOffset="41104.351">20406 9578 12075,'0'-40'1441,"0"40"-1056,-19-21 127,-1 21-256,0 21-160,0-1 289,-19 20-193,19 19-192,-1 1 64,21-1-32,0 1-32,21-20 0,17 0-96,3-1 96,18-19 32,1 0 160,19-20 481,-20-20 256,1-20 64,-1 21-385,-18-21 353,-21-20-128,-2 1-256,-18 19-289,-38-39-256,-3 19-96,3 20-64,-23 0-33,2 20 33,-20 20 96,-1 0-64,21 20 0,18-1-128,3 2 0,17 19-97,21-20 193,21 20 160,-1-21-32,39 1 0,-19 0 160,19 0 129,0-20-161,1 0 160,-1 0-32,2-20-192,-23 20 97,-17 0-514,-1 0-544,0 0-1153,-20 0-1793,0 0-2275</inkml:trace>
  <inkml:trace contextRef="#ctx0" brushRef="#br0" timeOffset="41445.3705">21102 9816 15566,'-20'0'481,"-1"0"-1,21 20 417,-20 0-449,0-20 1,0 39-449,20-18 64,0-2 0,0 1 0,40-20-96,1 20 0,-3-20-128,3 0-577,-1 0-768,-21 0-1058,21-20-3490</inkml:trace>
  <inkml:trace contextRef="#ctx0" brushRef="#br0" timeOffset="41594.379">21201 9856 13773,'0'39'640,"0"1"1090,0-20-161,0 20-1056,0 0-513,19-1-993,1-19-801,-20 1-352,20-2-1633</inkml:trace>
  <inkml:trace contextRef="#ctx0" brushRef="#br0" timeOffset="42005.4025">21537 9697 12043,'20'40'480,"-20"-20"-512,0-1 64,0-19 577,0 20 1345,21-20-641,-21-20-480,20 20-353,-2-39 129,-18 19-193,21-20 65,-1 20-161,0-20-160,19 21-224,-19-21-224,0 40 64,-20-20-65,20 20-63,-20 20 160,0 0 64,20 0 160,-20-1-64,0 2 32,0-2-32,0 1 128,19 0 96,-19-20 449,0 0-1,20 0-63,0-20-65,0 20-127,0-20-161,1 1-128,-3-2-32,-18 2-320,20-1-705,-20 20-961,0 0-1473,-20 0-1890</inkml:trace>
  <inkml:trace contextRef="#ctx0" brushRef="#br0" timeOffset="42293.419">21736 9876 8584,'-20'40'1729,"20"-21"-31,0-19 928,0 0-191,0 0-834,0 0-960,20-19-289,0-2-96,0 2 1,0-1-225,-1 0-32,1 0-32,0 0 32,-20 20-32,20 0-129,-20 0 33,0 0 32,20 20-32,-20 20 128,0-20-128,0-1-32,21 2-257,-3-2-191,23-19-1,-21 20 193,18-20 32,-17-20-1314,19 20-1729,-20-19-5798</inkml:trace>
  <inkml:trace contextRef="#ctx0" brushRef="#br0" timeOffset="42603.4366">22312 9657 14862,'0'0'384,"0"20"-416,-20 0 352,0 20 33,20-1-193,0 21-128,0-20-128,0 0-193,20-1 1,19 1 192,1-40 128,1 20 448,18-20 577,-19-20-192,19 0 352,-19-20-224,-21 21 160,1-21-640,0-20-65,-40 20-287,0 1-161,-19-1-193,-21 0-127,1 21-160,-20-2-257,-1 21-1729,0 0-3364</inkml:trace>
  <inkml:trace contextRef="#ctx0" brushRef="#br0" timeOffset="43037.4614">19632 9955 14445,'0'0'3203,"0"20"-2658,0 0-385,0 0-96,-20 20-192,0 20-897,1-21-1089,-1 21-2531</inkml:trace>
  <inkml:trace contextRef="#ctx0" brushRef="#br0" timeOffset="45179.5841">5518 12876 10057,'-41'0'1249,"41"0"-320,-20 0-64,2 19-96,18-19-417,0 0-256,0 0 577,18 21 159,2 19-255,21-1 64,-3 21-129,23 0-31,-2 19-193,20 0-128,1-19-64,0 20-96,-1-1 0,0-19 0,0-1-352,-19-19-321,-1 0-288,2-1-320,-23-19-1378,3 1-6597</inkml:trace>
  <inkml:trace contextRef="#ctx0" brushRef="#br0" timeOffset="45396.5963">5755 13750 19154,'-79'80'1121,"59"-61"-1410,20-19 418,0 0-33,40-19 64,0-21 0,-1 0 64,40-19-64,-18-1 417,38-19-225,-20-1-224,0 1-224,2-1-673,-23 20-672,1 1-1410,-18 19-3330</inkml:trace>
  <inkml:trace contextRef="#ctx0" brushRef="#br0" timeOffset="45894.6248">7542 12817 13004,'-60'-60'512,"41"60"-287,19-20 159,19 40 256,1 19-31,20 2 448,19 17-64,2 23-224,-2-2-257,40-19-159,-20 19-193,20 0-96,-18 1 32,18-20-64,-20-1-96,0 1-160,-20-20-321,2-1-192,-23 1-928,-18-20-1923</inkml:trace>
  <inkml:trace contextRef="#ctx0" brushRef="#br0" timeOffset="46103.6368">7820 13691 19250,'-99'80'865,"58"-61"-385,23 1-288,36-40-128,3-20 64,19 1 193,39-21-65,0-19-160,20-1 32,21-19-192,-1 0-384,0-1-1570,-19 21-545,-1 19-960,0 20-8040</inkml:trace>
  <inkml:trace contextRef="#ctx0" brushRef="#br0" timeOffset="46527.661">10242 12876 13965,'-80'-59'256,"40"38"321,22 1-289,-3 1-160,21 19 480,0 19 514,21 1-322,-3 40 97,22-21-96,19 42-257,2-2-127,18 0-289,-19-19-96,19 19 96,1-19-160,-22 0-160,23 0-128,-22-1-353,-19 1-512,-1-21-1538,1 1-1793</inkml:trace>
  <inkml:trace contextRef="#ctx0" brushRef="#br0" timeOffset="46730.6728">10203 13691 8199,'-99'99'11787,"78"-79"-11787,21 0 161,39-40-33,22 0 32,18-20 64,20 1 160,0-21-416,21 1-544,-21-21-930,0 40-800,20-19-801,-19-1-672,19 20-5030</inkml:trace>
  <inkml:trace contextRef="#ctx0" brushRef="#br0" timeOffset="47126.6952">12584 12936 15342,'-59'-60'705,"39"40"-65,0 1-576,20 38 353,0-19 512,20 39-449,20 2-256,-1 18-160,1 1 129,19 19 127,2 1 481,-2 0-545,1-2-128,-1 22-32,0-40-256,22 19-256,-22-19-33,-1-20-224,-17 20-63,-1-41-353,-21 1-865,1 0-1922</inkml:trace>
  <inkml:trace contextRef="#ctx0" brushRef="#br0" timeOffset="47350.7082">12645 13790 704,'-100'59'20403,"60"-38"-20210,40-21-225,0-21 96,40-38 160,-1-1 417,40-19-129,20 0-64,41-40 1,-1-1-161,20-19-256,-20 20-288,-1 20-609,-39-1-128,-18 41-1633,-22-1-2852</inkml:trace>
  <inkml:trace contextRef="#ctx0" brushRef="#br0" timeOffset="48580.7785">17269 11048 14477,'0'0'-32,"-20"21"-64,20 18 256,20 21 321,-20 19-33,0 20 97,0-20-129,0 1-64,0 20-31,0-21-161,0-19-32,0-21 224,20-19 161,-20 0-97,21-20 289,-21-20-257,0-19-288,0-1-96,20 0 129,-20 1-129,0-1-192,18 0-161,2 20 1,1 1 64,-1 19 128,0 0 96,19 19 128,-19 21 128,0 0-128,0 19-64,-20 1 96,19-21-160,1 21-384,0-20-545,0 19-865,0-19-416,-1 0-448,1-20-5158</inkml:trace>
  <inkml:trace contextRef="#ctx0" brushRef="#br0" timeOffset="48970.8009">17925 11704 14061,'-40'40'32,"40"-20"416,-20 19 705,20 1 32,0 0-576,20 0-385,0-21 0,20 21-127,19-20 159,-19-20-416,39 0 416,-20 0-256,2-20 512,-22-20-191,1 21 223,-40-21 1,0 0-449,0 0-32,-40 1-448,1-1-353,-22 20 352,2 0 129,-1 20 288,1 0 128,0 20 161,19 0 191,20 20-63,0-21-129,40 21 32,20-20-288,-1 0 193,41-20-225,-1 0 96,-20 0-288,2 0-353,-22 0-992,1 0-1506,-40 0-2530</inkml:trace>
  <inkml:trace contextRef="#ctx0" brushRef="#br0" timeOffset="49381.8243">18719 10949 6245,'0'-40'9706,"-20"40"-8874,20 20-864,-20 0 609,1 40 448,-1 19-224,0-19-193,-21 19-255,21 0 95,2 1 129,18-1-289,0 1-256,18-20-192,22-1-321,21-19 33,-22 0 31,21-20-191,-1-1-609,0-19-961,-19 0-1282,1-19-9030</inkml:trace>
  <inkml:trace contextRef="#ctx0" brushRef="#br0" timeOffset="49541.8335">18917 11465 14701,'-20'21'929,"40"-21"-1121,0 19 288,1 2 673,17 18 64,23-19-705,-2 0-641,0 0-640,-19 0-96,19-1-897,-19-19-3876</inkml:trace>
  <inkml:trace contextRef="#ctx0" brushRef="#br0" timeOffset="49721.8438">19334 11446 12972,'-40'19'256,"40"2"-32,-39-2 1089,19 21 193,0 0-513,-20 0-545,1-1-288,19 21-160,0-40-352,-1 19-641,21-19-672,0-20-1282,21 20-5765</inkml:trace>
  <inkml:trace contextRef="#ctx0" brushRef="#br0" timeOffset="49980.8587">19354 11028 15598,'39'0'192,"-19"20"417,21 20 1217,18 0-257,-19 20-480,-1-1-672,1 20-289,0-19 96,-1 19-96,-19-18-64,-20 18-32,0-20 32,-20 1 0,-19-20 0,19-1 0,-20-19 1,20 0-290,1-20-704,-1 20-1825,0-40-3236</inkml:trace>
  <inkml:trace contextRef="#ctx0" brushRef="#br0" timeOffset="50377.8813">20148 11287 14445,'-40'0'1377,"40"-20"-512,0 20 833,0 0-417,20 0-192,0 0 32,19 0-320,1-20-321,21 20-191,-2 0-289,-19 0-96,19 0-353,-19 0-864,-1 0-961,-19 0-2082,-20 20-8072</inkml:trace>
  <inkml:trace contextRef="#ctx0" brushRef="#br0" timeOffset="50506.8888">20288 11386 16399,'-41'39'865,"41"-39"-513,21 21 801,17-21-96,3 0-544,18 0-513,1-21-961,-21 21-1858,1-19-3042</inkml:trace>
  <inkml:trace contextRef="#ctx0" brushRef="#br0" timeOffset="51155.9257">21140 11247 2850,'61'-59'256,"-42"19"-95,1 20 3426,20 0 193,-40 0-1442,20 1-673,-20 19-383,0 0-257,-20 0-737,0 19-160,-20 21 32,1 0 0,19 19 64,-1 1-192,1-1 97,2 1-161,18-1 64,18 2 0,23-22-64,18 1 128,1-20 32,-1 0 0,20-20 64,2-20 128,-2 0 97,-20-20 352,-19 1-161,-1-1 1,-19 0-129,-20-20-320,0-20 0,-39 21-224,-1 0-128,-19-1-96,-22 20 0,22 0 192,-40 20-65,20 20 65,19 20 0,1 20 0,18 0 96,23 0 0,18-1 160,18 21 32,43-21-63,-2 1-65,20-20 64,1 20-96,20-21 32,-42-19-224,22 21-481,-40-21-1729,-1 0-3332</inkml:trace>
  <inkml:trace contextRef="#ctx0" brushRef="#br0" timeOffset="51480.9445">22252 11505 12844,'-20'40'768,"1"-40"-1088,-1 40 256,0-20 577,20 20-129,0-21-320,0 21-320,20 0 96,19-20 63,-19-1 162,20-19 319,-1 0 481,-19 0 352,0-19-64,1-1-384,-21 0-33,0-20-351,-21 20-161,-19-19 64,1-1-224,-21 20-320,1 0-641,-20 1-2274,0 19-11146</inkml:trace>
  <inkml:trace contextRef="#ctx0" brushRef="#br0" timeOffset="52799.0198">17607 12438 7110,'-20'21'2531,"20"-21"-706,0 0-287,0 0-641,0 0 96,0 0-225,20 0-127,19 0-161,42 0-159,18-21 31,39 21 32,1-19-159,40-1-161,-20 0-32,20 1 64,19-2 32,41 1 64,-2 1 96,22-1 65,18 0-97,1 0 64,20 0 97,19 20-257,21 0-64,-20 0-64,0 0 0,-40 20-224,-21-20-609,-59 0 160,-18 0-31,-22 0-577,-38 0-1762,-61 0-4420</inkml:trace>
  <inkml:trace contextRef="#ctx0" brushRef="#br0" timeOffset="60172.4415">4684 9021 4484,'-21'0'2018,"21"0"192,0 0 32,0 0-160,0 0-288,0 0-641,0 0-160,21-20-353,-21 20-95,0 0-97,0 0-31,0 0-257,0 0-32,0 0 0,20 0 64,-20 0 0,20 0 65,-20 0-65,18 0 32,-18-20-64,21 20 0,-1 0-96,0 0 32,-20 0-32,20 0 33,-20 0 63,19 0-160,1 0 192,0 0-192,0 0 96,0 0-64,-1 0 0,21-19 96,-20 19-128,19 0 32,-19 0 32,21-21-64,-21 21 0,19 0 32,-19 0-32,0 0 32,19 0 0,-19 0-96,0-19 128,20 19 0,-1 0-128,-19 0 160,20 0-96,-19 0 32,-3 0-64,2 0 0,1 0 32,-1 0 32,0 0-128,19 0 128,-19 0-32,20 0 0,-21 0 0,21 0 32,0 0-32,-21 19-64,21-19 64,-20 0 32,19 0-96,-19 21 96,21-21-32,-3 0-32,3 0 64,-1 0-32,-1 19-32,1-19 0,19 0 0,1 0 128,-1 0-160,2 0 32,18 0 32,-20 0 0,20 0 32,1 0-32,-21-19 0,20 19 64,0 0-160,2 0 160,-2 0-64,20 0 0,-20 0-64,0 0 64,21 0 32,-20 0 0,-1 0-64,21 0 32,-21 0-64,20 0 96,-20 0-32,2 0 96,18 0-96,-20 0 0,20 0 0,0 0 0,1 0 64,-21 0-128,20-21 96,0 21-32,0 0 32,1 0-32,-1-19 32,0 19-64,0 0 64,0-20 32,1 20-64,19 0 97,-20 0-33,0 0-128,1-20 160,-1 20-96,0 0 0,0 0 64,-20-20-32,21 20 128,-20 0 64,-1 0-160,-20 0 0,2 0-32,-2 0-32,1 0 96,-21 0-256,1 0 128,-1 0-128,-19 0 64,0 0-353,-20 0-511,-20 0-866,0 0-2114,-59 20-10121</inkml:trace>
  <inkml:trace contextRef="#ctx0" brushRef="#br0" timeOffset="62905.5977">8932 9697 18705,'0'20'321,"0"0"-418,0 0 33,0-1-320,20 21-289,-20-20-608,20 0-1602,19 0-2177</inkml:trace>
  <inkml:trace contextRef="#ctx0" brushRef="#br0" timeOffset="63034.6051">9091 9697 16687,'0'0'801,"-20"20"-929,20 0 128,0 0-416,0 19-802,0 1-1760</inkml:trace>
  <inkml:trace contextRef="#ctx0" brushRef="#br0" timeOffset="63445.6286">9369 9816 12395,'-20'0'321,"-1"0"95,21 20 769,-20 20 417,20 0-353,0 19-1025,0 21 224,41-20-319,-21-1-162,18-19 33,23-20 33,-21-1 31,19-19 128,-19-19-32,19-1-32,-18-20-32,-3 0 0,-17 0-192,-1-19-192,-20 19 384,0 0-192,-20 1 160,-1 18 32,1 21 160,2 0 129,-2 40 127,-1 0-63,21 20-161,0-1 0,0-19-192,21 19-128,17-18-576,3-2-289,-21-19-96,19 0-288,-19 0-898,0-20-1056,0-20-6534</inkml:trace>
  <inkml:trace contextRef="#ctx0" brushRef="#br0" timeOffset="63712.644">9924 10115 12299,'20'39'288,"-20"0"-224,0-18 897,0-1 289,0-1-546,20 1-544,-20 0-64,0-20 129,20 0 479,-20-20 1,0 20-609,0-39-96,20 19 0,-20-20 32,0 20-64,19 0 0,1 1 64,-20 19 417,20 0 191,-20 19-223,20 1-161,-20 19-224,0 2-96,21-22-865,-3 21-1569,-18-20-1378,20 0-6950</inkml:trace>
  <inkml:trace contextRef="#ctx0" brushRef="#br0" timeOffset="64087.6654">10401 10174 11530,'-20'-20'2787,"0"20"-2787,-20 20 416,21-1 1154,-1 2-33,0 18-640,20-19-673,0 20-95,20-20-65,0 0-32,19-1-96,1-19 32,0-19 96,-1-1-64,-19 0 96,0-20 0,1 1-96,-3-2 32,-18-18 0,-18 19-96,-3-39-513,1 19 353,0 0-128,-19 21 95,19 19 129,0 20 128,0 0 257,0 40 159,20 0 257,0 19 63,0 21-31,20-20-513,20-1-96,-20 1-224,19-21-673,1 1-448,-1-20-1089,-19 0-929,1-20-6118</inkml:trace>
  <inkml:trace contextRef="#ctx0" brushRef="#br0" timeOffset="64455.6866">10600 10273 12908,'20'20'1505,"-20"-20"-1377,18 20 32,3-20 65,19 0-1,-20-20-128,-1 20-96,-19-20 0,20 0-64,-20 20-320,-20-19-738,1-1-127,-21 20 128,20 0 769,-1 20 192,21-20 32,0 19 288,0 21 608,0-20 225,41 0-288,-21 0-289,19-1-31,-19-19-193,20 21 192,-1-42 577,-19 21 417,0-19-289,0-1-257,0 0-127,-20 0-160,0 0-161,0 20-192,19-20-384,-19 1-96,0 19-449,20 0-448,-20 0-801,20 0-737,1 0-1601</inkml:trace>
  <inkml:trace contextRef="#ctx0" brushRef="#br0" timeOffset="64881.7108">11096 9776 12940,'-61'20'288,"43"0"-256,-2 20 577,20-1 1088,0 21-480,0 0-448,20-20-385,-2 20-255,2-1 31,1-19-160,-1-1-224,0 1-545,-20-20 288,0-20 321,0 20 192,-20-20-64,0-20-32,-1 20 64,1-20 32,20 0 0,-18 0 96,18 1 161,0 19 95,0-20-128,18 20-192,2 0-64,1 0 128,19-21-256,-1 21 32,-19 0-192,0 21 64,0-21 192,0 20 64,-1-1 128,-19 1 64,0 0-128,0 0-128,20 0-64,-20-20-1025,0 0-481,0 0-1024,0 0-4357</inkml:trace>
  <inkml:trace contextRef="#ctx0" brushRef="#br0" timeOffset="64983.7168">11294 10174 5445,'0'-80'864,"0"41"-127,-20 19 2883,20 0-834,0 20-928,0-20-1313,0 20-1282,0 20-2915</inkml:trace>
  <inkml:trace contextRef="#ctx0" brushRef="#br0" timeOffset="65155.7264">11393 10094 14637,'21'0'2595,"-1"21"-1410,-2-21 737,23 0-385,-21 0-736,19 0-128,1 0-673,0-21-129,-21 21-831,1 0-1026,-20 0-1602,0-20-4035</inkml:trace>
  <inkml:trace contextRef="#ctx0" brushRef="#br0" timeOffset="65321.7359">11533 9916 14029,'0'79'1057,"-20"-19"640,20 0 930,0-1-994,20-19-1216,-1-1-417,1-19-192,0 0-417,20 0-736,-21-20-2307,21 0-8359</inkml:trace>
  <inkml:trace contextRef="#ctx0" brushRef="#br0" timeOffset="65488.7455">11890 9737 17456,'0'79'256,"0"-39"-1153,0-20-672,0-1 1056,0 2-2177</inkml:trace>
  <inkml:trace contextRef="#ctx0" brushRef="#br0" timeOffset="65631.7537">12068 9717 20307,'0'59'993,"0"-19"-705,-19 0 449,19 20-449,-20-21-865,20 1-2401,0 0-3172</inkml:trace>
  <inkml:trace contextRef="#ctx0" brushRef="#br0" timeOffset="75993.3463">4605 9121 928,'0'0'481,"0"0"-161,0 0 257,20 0 896,-20 0 353,0 0-833,0 0-449,0 0 577,0 0-128,18 0-256,-18-21-96,20 21-161,-20 0-224,0 0 1,21 0-1,-1 0 0,-20-19 0,20 19 0,-2 0-95,3 0-33,-1 0-160,0-20 128,0 20 96,-1 0 192,1 0 129,0 20-129,0-20-128,0 0-63,-1 19 95,21-19 32,-20 0-32,1 0-159,-3 0 31,22 0 32,-19 0-32,17 0-32,-17 0 64,19 0 1,-1-19-65,1 19-64,0 0-64,-1 0 0,1 0 0,1 0 32,-3 0 128,3 0 32,-3 0 64,3 0-63,-1 19-193,-1-19 96,21 0-64,-21 0 96,1 0-192,19 0 224,2 0-192,-2 0 96,0 0 0,1 0 64,-1 0-64,1 0 0,-1 0-64,-18 0 32,18 0 0,1 0 0,-1 0-64,0 0 64,-19 0-32,39 0 96,-18 0-192,-2 0 96,-1 0-96,3-19 160,18 19-32,-19 0-64,-1 0 128,0-20-128,2 20 32,18 0 32,0 0-96,-19-20 32,19 20-32,0-20-32,-20 20 64,22-20-32,-2 20 32,0-20 128,-18 20-128,18 0 64,-20-19-64,20 19 64,1 0-128,-1-21 160,0 21-32,21 0-288,-21 0 512,1-19-256,-1 19-32,-20 0 64,20-20-96,2 20 160,-22 0 0,20 0-96,0 0 32,2 0-32,-2-20-32,0 20 96,0 0-64,1-20 0,0 20 64,-1 0-224,0-20 256,20 20-96,-20 0 64,20-20 0,-18 20-96,18 0 32,-20 0-64,20 0 128,-20-19-64,0 19 0,2 0 64,-22-20-96,20 20 0,0 0 96,-18-20 33,-3 20-97,3 0 32,-2 0-32,-19 0 96,19 0-192,-39 0 128,21-20-64,-41 20 32,18 0-97,-18 0 33,20 0-256,-20 20-449,-20-20-544,20 0 128,-18 20-160,-23-20 160,21 20-449,-19-20-6534</inkml:trace>
  <inkml:trace contextRef="#ctx0" brushRef="#br0" timeOffset="88914.0855">22908 12121 5349,'20'20'2114,"-20"-20"-609,19 0-160,-19 20-416,0-20-192,0 20-161,-19-20 97,19 0 288,19 0-160,-19 0-33,0 0-127,0 0-353,0 0-160,0 0 33,0 0-65,0-20 0,0 0 64,0 0 64,0-20 225,0 1-65,0-1-160,0-1-64,0 3-288,-19-22 448,19-20-384,0 21 128,-20-20-128,20 19 128,-20-20 33,0 21-129,-1-1 64,3 20-32,-2-19 0,20-1 0,-21 1-193,21 19-63,-20-19 0,20-1-161,-20 0 1,20 0 224,-18 1 160,-3 19 128,1-20 32,0 21 256,20-1-255,-20 20-258,0 0-63,20 1-64,-19-2-96,-1 1 31,0 1 225,20 19 32,-40-21 32,21 21-32,-1 0-32,-41 0-32,23 0-192,-23 0-33,-18 0 97,20 0 128,-40 0 0,20 0 64,-20 0 64,-2 0-32,-17 0 32,-1 0-64,-1 0-193,1-19-63,-39 19 224,-2 0 64,2 0 64,-20-20-32,-2 20-32,2 0 64,-1 0-32,1 0 0,-21 20-64,20-20 64,-20 0 0,21 0 0,-21 0 32,1 19 128,0-19 192,19 0-63,-1 21-129,22-21-160,0 0 32,-1 19-128,0-19 0,20 0-96,19 0 63,-18 0 97,19 0 64,20 0 33,0 0 127,18 0-64,22 0-96,0 0-32,19 0 0,20 0 0,20 0 64,-20 0 32,20 0 0,0 0 0,20 20-64,-20-20-32,20 0 32,-20 21-32,0-21 0,20 19 0,-20 21 0,0-21 32,20 22-64,-20-2 32,0 21 0,0-1 0,0 21-32,0-1 32,0 1-96,0 19 96,0 0 0,0 1 0,0-20 0,0 19 0,0 0 0,-20 0 0,20 1 0,-20-22 0,20 23-32,0-22 64,-20 0-32,20 1 96,0-20 0,0 18-64,0-37-64,0-21 32,20-1 32,-20 2 32,0-2 32,0 1 161,0-20 31,0 20-64,20-20-128,-20 0-32,0 20-32,0-20-64,20 0 32,-1 0 0,21-20 32,0 0-64,-1 0 353,22 1 95,18-2-288,0 21-128,0-19 64,20 19-128,-18-20 32,37 20-352,-19 0-321,20 0-192,1 0-1633,-1 0-7656</inkml:trace>
  <inkml:trace contextRef="#ctx0" brushRef="#br0" timeOffset="92163.2714">21716 11942 7655,'0'0'1890,"-19"0"-898,19 0-31,0 0 513,0 0 127,0 0-416,19 0 33,-19 19-225,20 22-481,-20 19-128,0-1-288,0 20 1,-20 21-1,1-21-96,19-20-32,-20-18-129,20-2-31,0 1-96,0 0-32,0 0-385,0-21-416,0 1-481,0-20-287,0 0-2083,0 0-3331</inkml:trace>
  <inkml:trace contextRef="#ctx0" brushRef="#br0" timeOffset="92495.2902">21399 12220 6374,'-20'20'4324,"20"0"-3716,0-20 129,0 0 832,0-20-95,20 20-513,-1-20-545,1 0-192,0 1-128,0-1 193,1-20-65,17 0-64,-18 21 64,21-21 161,-23 0-65,3 0-128,-1 21 385,0-2-353,0 2-96,-1 19-96,1 0 0,0 0 32,20 19-96,-1 21 0,-19-21-352,20 22-641,-1-1-609,2-1-1024,-1-19-3556</inkml:trace>
  <inkml:trace contextRef="#ctx0" brushRef="#br0" timeOffset="97278.5638">4823 9041 4035,'-20'0'2531,"0"0"-2403,20 0 32,0 0-288,0 0 192,20 0 1025,0 0-384,-1-20-353,21 20 64,-20 0 225,19 0 0,-19 0-129,0 0-128,21 0-255,-23 0-65,22 0 0,1 0 0,-2 0 0,1 0 32,39 0 0,-20-20 0,21 20-64,0 0 0,19 0 0,-20-20 32,0 20-32,1 0-32,0 20 0,-1-20 32,0 20-32,20-20 0,-18 20 32,-2-20 32,20 0 0,-20 0-32,20 20 0,-20-20-64,0 0 64,20 0 1,-18 20 63,-2-20 160,0 0-64,-18 19-32,18-19-32,0 21-96,0-21 0,0 0-32,2 0 0,-2 0-96,0 0-96,20 0 128,-20 0 96,2 0 0,18 0 32,0 0 32,-20 0-32,20-21-64,1 21 0,-1 0-32,20 0-64,-20 0-96,21-19 0,-21 19 128,0-20 64,19 20 64,-19-20 224,0 20 32,2 0-224,-22-20-63,21 20-33,-1-20-33,0 20-191,0-20-64,0 1 96,1 19 160,-21-21 32,20 2 32,-20 19 256,2-20 96,-2 20-255,-20-20-65,1 20-64,19 0-32,-20-20-97,1 20-255,-1 0 64,0 0 224,2-20 128,-2 20-32,-19 0 256,0 0 160,-1 0-95,1 0 31,-19 0-160,-3 0-128,-18 0-64,20 0 0,-20 0-32,0 0-32,0 0 0,0 0-64,-20 0 96,20 0 96,-18 0 32,-3 0-32,-19 0-32,20 0-32,-39 0 0,-1 0-32,21 0 32,-40 0 32,18 20-64,-18-20 0,0 0 32,0 20-32,-20-20 32,0 20 32,-1-20-32,0 20 0,0-20 0,-17 19 0,17-19 0,1 0-32,-20 21 32,20-21 0,-21 0 0,21 0 0,-20 19 0,19-19-32,-19 20-64,20-20-64,0 0 0,-1 0 96,1 20 32,0-20 32,0 0 0,-1 20 32,21-20 0,-40 0 160,20 0 0,20 20-96,-21-20-96,1 0 0,0 0 32,18 0-64,2 20 32,-20-20 0,20 0 0,0 0-32,0 0 64,-2 0-32,2 0 32,0 0 0,0 0 64,-2 0 32,23 0-128,-22 0 0,1 0 0,-1 0 0,1 0 0,0 0 0,0 0 0,-21 0 0,20 0 0,1 0 0,-21 0 0,21 0 32,-20 0 97,20 0 95,0 0 32,-20 0 0,18 0-64,-18 0-128,0 0-31,0 19-33,19-19 32,-19 0-32,20 21-65,-20-21-319,0 19-385,20 1-288,-22 0-928,-17 20-4133</inkml:trace>
  <inkml:trace contextRef="#ctx0" brushRef="#br0" timeOffset="110552.3231">17032 2523 4836,'0'20'6791,"0"-20"-6279,-20 0-416,20 0 128,0 0-160,0 20 129,0-20 127,20 0-96,-20 0 64,0 0 353,0 0 320,0 0-513,0-20-288,0-20-31,0 1-97,0-1 96,0 1 128,-20-1-32,20-19 0,-20-2-63,0 21 447,20-19 161,-21 19 64,21 40-481,-18-20-32,18 1-256,0 19-64,0 0 128,18 0-384,3-20 192,39 20 32,-1-20 32,20 0 0,0 20-64,20-20 192,21 0 0,19 20 64,19 0 97,-18 0-129,-1 0-160,20-19-32,19 19 192,40 0-192,41-20 32,-1 20 32,-1 0 192,2 0 32,-2 20-191,2-1-33,-60 1-32,-41-20-193,-78 20-287,-21 0-1,-18 0 1,-23-20-545,-18 0-929,-18-20-2082</inkml:trace>
  <inkml:trace contextRef="#ctx0" brushRef="#br0" timeOffset="111107.3549">16634 2404 12043,'20'-19'865,"-20"19"-481,20 0 0,-20 0-127,20 0-97,0 0 448,19 19 289,-19 1-256,20 20-257,-21-1 161,21 1-161,-19-20 161,19 0 255,-1-1 129,1-19 320,19 0-256,1-39-448,19-1 31,-20-19-479,20 19-97,-18 1-193,-2-1-832,-19 0-1313,-1 21-2627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6180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5290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2054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0631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slideLayout" Target="../slideLayouts/slideLayout47.xml"/><Relationship Id="rId7" Type="http://schemas.openxmlformats.org/officeDocument/2006/relationships/customXml" Target="../ink/ink8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chart" Target="../charts/char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33.xml"/><Relationship Id="rId7" Type="http://schemas.openxmlformats.org/officeDocument/2006/relationships/image" Target="../media/image38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47.xml"/><Relationship Id="rId5" Type="http://schemas.openxmlformats.org/officeDocument/2006/relationships/tags" Target="../tags/tag35.xml"/><Relationship Id="rId10" Type="http://schemas.openxmlformats.org/officeDocument/2006/relationships/image" Target="../media/image36.png"/><Relationship Id="rId4" Type="http://schemas.openxmlformats.org/officeDocument/2006/relationships/tags" Target="../tags/tag34.xml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9.xml"/><Relationship Id="rId3" Type="http://schemas.openxmlformats.org/officeDocument/2006/relationships/tags" Target="../tags/tag38.xml"/><Relationship Id="rId7" Type="http://schemas.openxmlformats.org/officeDocument/2006/relationships/image" Target="../media/image38.png"/><Relationship Id="rId12" Type="http://schemas.openxmlformats.org/officeDocument/2006/relationships/image" Target="../media/image6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47.xml"/><Relationship Id="rId11" Type="http://schemas.openxmlformats.org/officeDocument/2006/relationships/chart" Target="../charts/chart8.xml"/><Relationship Id="rId5" Type="http://schemas.openxmlformats.org/officeDocument/2006/relationships/tags" Target="../tags/tag40.xml"/><Relationship Id="rId10" Type="http://schemas.openxmlformats.org/officeDocument/2006/relationships/image" Target="../media/image40.png"/><Relationship Id="rId4" Type="http://schemas.openxmlformats.org/officeDocument/2006/relationships/tags" Target="../tags/tag39.xml"/><Relationship Id="rId9" Type="http://schemas.openxmlformats.org/officeDocument/2006/relationships/image" Target="../media/image39.png"/><Relationship Id="rId14" Type="http://schemas.openxmlformats.org/officeDocument/2006/relationships/image" Target="../media/image4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42.emf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customXml" Target="../ink/ink10.xml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47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46.png"/><Relationship Id="rId17" Type="http://schemas.openxmlformats.org/officeDocument/2006/relationships/image" Target="../media/image50.emf"/><Relationship Id="rId2" Type="http://schemas.openxmlformats.org/officeDocument/2006/relationships/tags" Target="../tags/tag44.xml"/><Relationship Id="rId16" Type="http://schemas.openxmlformats.org/officeDocument/2006/relationships/customXml" Target="../ink/ink11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45.png"/><Relationship Id="rId5" Type="http://schemas.openxmlformats.org/officeDocument/2006/relationships/tags" Target="../tags/tag47.xml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tags" Target="../tags/tag46.xml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tags" Target="../tags/tag52.xml"/><Relationship Id="rId7" Type="http://schemas.openxmlformats.org/officeDocument/2006/relationships/image" Target="../media/image35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5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55.xml"/><Relationship Id="rId7" Type="http://schemas.openxmlformats.org/officeDocument/2006/relationships/image" Target="../media/image55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54.png"/><Relationship Id="rId11" Type="http://schemas.openxmlformats.org/officeDocument/2006/relationships/image" Target="../media/image58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3.xml"/><Relationship Id="rId4" Type="http://schemas.openxmlformats.org/officeDocument/2006/relationships/tags" Target="../tags/tag56.xml"/><Relationship Id="rId9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1.xml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11" Type="http://schemas.openxmlformats.org/officeDocument/2006/relationships/chart" Target="../charts/chart3.xml"/><Relationship Id="rId5" Type="http://schemas.openxmlformats.org/officeDocument/2006/relationships/slideLayout" Target="../slideLayouts/slideLayout47.xml"/><Relationship Id="rId10" Type="http://schemas.openxmlformats.org/officeDocument/2006/relationships/chart" Target="../charts/chart2.xml"/><Relationship Id="rId4" Type="http://schemas.openxmlformats.org/officeDocument/2006/relationships/tags" Target="../tags/tag5.xml"/><Relationship Id="rId9" Type="http://schemas.openxmlformats.org/officeDocument/2006/relationships/chart" Target="../charts/chart1.xml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61.emf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customXml" Target="../ink/ink1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tags" Target="../tags/tag61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47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46.png"/><Relationship Id="rId5" Type="http://schemas.openxmlformats.org/officeDocument/2006/relationships/tags" Target="../tags/tag63.xml"/><Relationship Id="rId15" Type="http://schemas.openxmlformats.org/officeDocument/2006/relationships/image" Target="../media/image63.emf"/><Relationship Id="rId10" Type="http://schemas.openxmlformats.org/officeDocument/2006/relationships/image" Target="../media/image45.png"/><Relationship Id="rId4" Type="http://schemas.openxmlformats.org/officeDocument/2006/relationships/tags" Target="../tags/tag62.xml"/><Relationship Id="rId9" Type="http://schemas.openxmlformats.org/officeDocument/2006/relationships/image" Target="../media/image44.png"/><Relationship Id="rId14" Type="http://schemas.openxmlformats.org/officeDocument/2006/relationships/customXml" Target="../ink/ink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tags" Target="../tags/tag67.xml"/><Relationship Id="rId21" Type="http://schemas.openxmlformats.org/officeDocument/2006/relationships/image" Target="../media/image73.png"/><Relationship Id="rId7" Type="http://schemas.openxmlformats.org/officeDocument/2006/relationships/tags" Target="../tags/tag71.xml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tags" Target="../tags/tag66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69.xml"/><Relationship Id="rId15" Type="http://schemas.openxmlformats.org/officeDocument/2006/relationships/image" Target="../media/image67.png"/><Relationship Id="rId23" Type="http://schemas.openxmlformats.org/officeDocument/2006/relationships/image" Target="../media/image74.emf"/><Relationship Id="rId10" Type="http://schemas.openxmlformats.org/officeDocument/2006/relationships/tags" Target="../tags/tag74.xml"/><Relationship Id="rId19" Type="http://schemas.openxmlformats.org/officeDocument/2006/relationships/image" Target="../media/image71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66.png"/><Relationship Id="rId22" Type="http://schemas.openxmlformats.org/officeDocument/2006/relationships/customXml" Target="../ink/ink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8.xml"/><Relationship Id="rId7" Type="http://schemas.openxmlformats.org/officeDocument/2006/relationships/image" Target="../media/image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11" Type="http://schemas.openxmlformats.org/officeDocument/2006/relationships/image" Target="../media/image12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2.xml"/><Relationship Id="rId4" Type="http://schemas.openxmlformats.org/officeDocument/2006/relationships/tags" Target="../tags/tag9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16.png"/><Relationship Id="rId18" Type="http://schemas.openxmlformats.org/officeDocument/2006/relationships/image" Target="../media/image20.emf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5.png"/><Relationship Id="rId17" Type="http://schemas.openxmlformats.org/officeDocument/2006/relationships/customXml" Target="../ink/ink3.xml"/><Relationship Id="rId2" Type="http://schemas.openxmlformats.org/officeDocument/2006/relationships/tags" Target="../tags/tag11.xml"/><Relationship Id="rId16" Type="http://schemas.openxmlformats.org/officeDocument/2006/relationships/image" Target="../media/image19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4.png"/><Relationship Id="rId5" Type="http://schemas.openxmlformats.org/officeDocument/2006/relationships/tags" Target="../tags/tag14.xml"/><Relationship Id="rId15" Type="http://schemas.openxmlformats.org/officeDocument/2006/relationships/image" Target="../media/image18.png"/><Relationship Id="rId10" Type="http://schemas.openxmlformats.org/officeDocument/2006/relationships/chart" Target="../charts/chart4.xml"/><Relationship Id="rId4" Type="http://schemas.openxmlformats.org/officeDocument/2006/relationships/tags" Target="../tags/tag13.xml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23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customXml" Target="../ink/ink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6.png"/><Relationship Id="rId3" Type="http://schemas.openxmlformats.org/officeDocument/2006/relationships/tags" Target="../tags/tag21.xml"/><Relationship Id="rId7" Type="http://schemas.openxmlformats.org/officeDocument/2006/relationships/image" Target="../media/image5.png"/><Relationship Id="rId12" Type="http://schemas.openxmlformats.org/officeDocument/2006/relationships/image" Target="../media/image25.png"/><Relationship Id="rId17" Type="http://schemas.openxmlformats.org/officeDocument/2006/relationships/image" Target="../media/image28.emf"/><Relationship Id="rId2" Type="http://schemas.openxmlformats.org/officeDocument/2006/relationships/tags" Target="../tags/tag20.xml"/><Relationship Id="rId16" Type="http://schemas.openxmlformats.org/officeDocument/2006/relationships/customXml" Target="../ink/ink6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24.png"/><Relationship Id="rId5" Type="http://schemas.openxmlformats.org/officeDocument/2006/relationships/tags" Target="../tags/tag23.xml"/><Relationship Id="rId15" Type="http://schemas.openxmlformats.org/officeDocument/2006/relationships/image" Target="../media/image27.emf"/><Relationship Id="rId10" Type="http://schemas.openxmlformats.org/officeDocument/2006/relationships/chart" Target="../charts/chart6.xml"/><Relationship Id="rId4" Type="http://schemas.openxmlformats.org/officeDocument/2006/relationships/tags" Target="../tags/tag22.xml"/><Relationship Id="rId9" Type="http://schemas.openxmlformats.org/officeDocument/2006/relationships/chart" Target="../charts/chart5.xml"/><Relationship Id="rId1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emf"/><Relationship Id="rId3" Type="http://schemas.openxmlformats.org/officeDocument/2006/relationships/tags" Target="../tags/tag26.xml"/><Relationship Id="rId7" Type="http://schemas.openxmlformats.org/officeDocument/2006/relationships/image" Target="../media/image29.png"/><Relationship Id="rId12" Type="http://schemas.openxmlformats.org/officeDocument/2006/relationships/customXml" Target="../ink/ink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33.png"/><Relationship Id="rId5" Type="http://schemas.openxmlformats.org/officeDocument/2006/relationships/tags" Target="../tags/tag28.xml"/><Relationship Id="rId10" Type="http://schemas.openxmlformats.org/officeDocument/2006/relationships/image" Target="../media/image32.png"/><Relationship Id="rId4" Type="http://schemas.openxmlformats.org/officeDocument/2006/relationships/tags" Target="../tags/tag27.xml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21145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 of</a:t>
            </a:r>
            <a:b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5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  <a:endParaRPr lang="en-US" sz="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371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1927284"/>
            <a:ext cx="1066799" cy="417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1" y="770226"/>
            <a:ext cx="5188458" cy="836104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31267908"/>
              </p:ext>
            </p:extLst>
          </p:nvPr>
        </p:nvGraphicFramePr>
        <p:xfrm>
          <a:off x="4217094" y="2114551"/>
          <a:ext cx="2731067" cy="2397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/>
          <p:cNvSpPr txBox="1"/>
          <p:nvPr/>
        </p:nvSpPr>
        <p:spPr>
          <a:xfrm rot="16200000">
            <a:off x="3470509" y="3086283"/>
            <a:ext cx="134774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16" name="TextBox 20"/>
          <p:cNvSpPr txBox="1"/>
          <p:nvPr/>
        </p:nvSpPr>
        <p:spPr>
          <a:xfrm>
            <a:off x="4660902" y="4400550"/>
            <a:ext cx="218578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355550" y="2114550"/>
            <a:ext cx="0" cy="24328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02318" y="4368651"/>
            <a:ext cx="274458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xmlns=""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592560" y="493560"/>
              <a:ext cx="7897320" cy="40705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81400" y="483120"/>
                <a:ext cx="7912080" cy="40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2736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2900" y="241935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/>
              <a:t>Algorithm works fine; setting     to be very large can’t hurt it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Algorithm </a:t>
            </a:r>
            <a:r>
              <a:rPr lang="en-US" sz="2400" dirty="0" smtClean="0"/>
              <a:t>fails to eliminate overfitting.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Algorithm results in </a:t>
            </a:r>
            <a:r>
              <a:rPr lang="en-US" sz="2400" dirty="0" err="1" smtClean="0"/>
              <a:t>underfitting</a:t>
            </a:r>
            <a:r>
              <a:rPr lang="en-US" sz="2400" dirty="0" smtClean="0"/>
              <a:t>. (Fails to fit even training data well).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Gradient descent will fail to converge.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59224" y="2550484"/>
            <a:ext cx="150876" cy="214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9512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regularized linear regression, we choose      to minimize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if      is set to an extremely large value (perhaps for too large for our problem, say                  )?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96343090"/>
              </p:ext>
            </p:extLst>
          </p:nvPr>
        </p:nvGraphicFramePr>
        <p:xfrm>
          <a:off x="1576683" y="23431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04908" y="3209033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785379" y="4139708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4654495"/>
            <a:ext cx="3603721" cy="2794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335520" y="686880"/>
              <a:ext cx="7925760" cy="43066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27240" y="675000"/>
                <a:ext cx="7944480" cy="433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5911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8186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linear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98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Regularized linear </a:t>
            </a:r>
            <a:r>
              <a:rPr lang="en-US" sz="2400" b="1" dirty="0"/>
              <a:t>r</a:t>
            </a:r>
            <a:r>
              <a:rPr lang="en-US" sz="2400" b="1" dirty="0" smtClean="0"/>
              <a:t>egression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1165528"/>
            <a:ext cx="5660136" cy="912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32344" y="2407383"/>
            <a:ext cx="1012126" cy="3960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1971720" y="1430640"/>
              <a:ext cx="5396400" cy="168840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2720" y="1421640"/>
                <a:ext cx="5417640" cy="170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5729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3562350"/>
            <a:ext cx="6062472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363960" y="285840"/>
              <a:ext cx="8311680" cy="46288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353160" y="275760"/>
                <a:ext cx="8335440" cy="46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87206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Normal equation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889365"/>
            <a:ext cx="1905000" cy="1241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8700" y="859684"/>
            <a:ext cx="1409464" cy="12714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2591628"/>
            <a:ext cx="1219200" cy="4770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320760" y="1022760"/>
              <a:ext cx="7083000" cy="3942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09600" y="1015200"/>
                <a:ext cx="7106760" cy="39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1956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738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                ,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Non-</a:t>
            </a:r>
            <a:r>
              <a:rPr lang="en-US" sz="2400" b="1" dirty="0" err="1" smtClean="0"/>
              <a:t>invertibility</a:t>
            </a:r>
            <a:r>
              <a:rPr lang="en-US" sz="2400" b="1" dirty="0" smtClean="0"/>
              <a:t>  (optional/advanced).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1" y="1591814"/>
            <a:ext cx="2133599" cy="2847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8800" y="861591"/>
            <a:ext cx="838200" cy="237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364" y="1099119"/>
            <a:ext cx="259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(#examples</a:t>
            </a:r>
            <a:r>
              <a:rPr lang="en-US" sz="1600" dirty="0"/>
              <a:t>)</a:t>
            </a:r>
            <a:r>
              <a:rPr lang="en-US" sz="1600" dirty="0" smtClean="0"/>
              <a:t>  (#features)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4193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            ,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4100" y="2537972"/>
            <a:ext cx="709900" cy="224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82996" y="2791189"/>
            <a:ext cx="5541334" cy="13722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778680" y="872640"/>
              <a:ext cx="6539400" cy="37490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71480" y="864720"/>
                <a:ext cx="6553440" cy="37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40919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824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Linear regression (housing prices)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73362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Overfitting:</a:t>
            </a:r>
            <a:r>
              <a:rPr lang="en-US" sz="2400" dirty="0" smtClean="0"/>
              <a:t> If we have too many features, the learned hypothesis may fit the training set very well (                                             ), but fail to generalize to new examples (predict prices on new examples).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00575" y="4124842"/>
            <a:ext cx="3052572" cy="434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3764" y="2588389"/>
            <a:ext cx="952837" cy="236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42638" y="2588389"/>
            <a:ext cx="1697355" cy="255083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98241646"/>
              </p:ext>
            </p:extLst>
          </p:nvPr>
        </p:nvGraphicFramePr>
        <p:xfrm>
          <a:off x="830627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285541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375189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67893221"/>
              </p:ext>
            </p:extLst>
          </p:nvPr>
        </p:nvGraphicFramePr>
        <p:xfrm>
          <a:off x="3487003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2941917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5" name="TextBox 20"/>
          <p:cNvSpPr txBox="1"/>
          <p:nvPr/>
        </p:nvSpPr>
        <p:spPr>
          <a:xfrm>
            <a:off x="4031565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49133981"/>
              </p:ext>
            </p:extLst>
          </p:nvPr>
        </p:nvGraphicFramePr>
        <p:xfrm>
          <a:off x="6306403" y="695325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761317" y="137532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6850965" y="226745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20059" y="2566108"/>
            <a:ext cx="3033949" cy="2352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13">
            <p14:nvContentPartPr>
              <p14:cNvPr id="19" name="Ink 18"/>
              <p14:cNvContentPartPr/>
              <p14:nvPr/>
            </p14:nvContentPartPr>
            <p14:xfrm>
              <a:off x="664200" y="822960"/>
              <a:ext cx="8383320" cy="407052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54480" y="812880"/>
                <a:ext cx="8400960" cy="40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40511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95800" cy="16764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Regularized logistic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00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Regularized logistic regression.</a:t>
            </a:r>
            <a:endParaRPr lang="en-US" sz="28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3730752" y="1384656"/>
            <a:ext cx="4041648" cy="1263294"/>
            <a:chOff x="3730752" y="1589532"/>
            <a:chExt cx="3584448" cy="1058418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81000" y="3028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Cost function: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33400" y="796115"/>
            <a:ext cx="2542757" cy="2287424"/>
            <a:chOff x="306551" y="789242"/>
            <a:chExt cx="2542757" cy="2287424"/>
          </a:xfrm>
        </p:grpSpPr>
        <p:grpSp>
          <p:nvGrpSpPr>
            <p:cNvPr id="44" name="Group 43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ross 59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ross 60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ross 61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ross 62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ross 44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ross 45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ross 46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38" name="Ink 37"/>
              <p14:cNvContentPartPr/>
              <p14:nvPr/>
            </p14:nvContentPartPr>
            <p14:xfrm>
              <a:off x="313560" y="715320"/>
              <a:ext cx="8033400" cy="429228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03480" y="705960"/>
                <a:ext cx="8052840" cy="431316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2276" y="3410186"/>
            <a:ext cx="8229600" cy="9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36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Gradient descent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4331" y="2265426"/>
            <a:ext cx="1572768" cy="3063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08498" y="2092833"/>
            <a:ext cx="3195828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14">
            <p14:nvContentPartPr>
              <p14:cNvPr id="9" name="Ink 8"/>
              <p14:cNvContentPartPr/>
              <p14:nvPr/>
            </p14:nvContentPartPr>
            <p14:xfrm>
              <a:off x="420840" y="1559160"/>
              <a:ext cx="8440920" cy="28332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11480" y="1550160"/>
                <a:ext cx="8456400" cy="28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392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1866086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698" y="666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unction [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60054" y="1883147"/>
            <a:ext cx="778598" cy="3287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9101" y="1070715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2736" y="2710125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498" y="44512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49421" y="2701369"/>
            <a:ext cx="778598" cy="328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25094" y="4452850"/>
            <a:ext cx="804306" cy="328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1060" y="1113247"/>
            <a:ext cx="429698" cy="246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1047750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80256" y="1854051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58990" y="269048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4804" y="44358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4510" y="4123944"/>
            <a:ext cx="34290" cy="2766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Advanced optimization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10497" y="35451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gradient(3) = [                   ];</a:t>
            </a:r>
            <a:endParaRPr lang="en-US" sz="19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7182" y="3536442"/>
            <a:ext cx="778598" cy="32686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66751" y="35255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</a:t>
            </a:r>
            <a:r>
              <a:rPr lang="en-US" sz="2000" dirty="0" smtClean="0">
                <a:latin typeface="+mj-lt"/>
                <a:cs typeface="Courier New" pitchFamily="49" charset="0"/>
              </a:rPr>
              <a:t>ode to compute</a:t>
            </a:r>
            <a:endParaRPr lang="en-US" sz="2000" dirty="0">
              <a:latin typeface="+mj-lt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4600" y="1402077"/>
            <a:ext cx="6371844" cy="501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79929" y="2246283"/>
            <a:ext cx="2396871" cy="488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7427" y="3075020"/>
            <a:ext cx="3101531" cy="4886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37269" y="3911918"/>
            <a:ext cx="3106674" cy="4886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22">
            <p14:nvContentPartPr>
              <p14:cNvPr id="2" name="Ink 1"/>
              <p14:cNvContentPartPr/>
              <p14:nvPr/>
            </p14:nvContentPartPr>
            <p14:xfrm>
              <a:off x="307080" y="0"/>
              <a:ext cx="8783280" cy="4485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295920" y="-11520"/>
                <a:ext cx="8800920" cy="45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7632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3139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Logistic regression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6997" y="3145040"/>
            <a:ext cx="3018978" cy="2517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8600" y="3442046"/>
            <a:ext cx="27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    = sigmoid function)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1476" y="3632575"/>
            <a:ext cx="106880" cy="148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8916" y="3139684"/>
            <a:ext cx="2126168" cy="901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9896" y="3094306"/>
            <a:ext cx="2785350" cy="90183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06551" y="789242"/>
            <a:ext cx="2542757" cy="2287424"/>
            <a:chOff x="306551" y="789242"/>
            <a:chExt cx="2542757" cy="2287424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96043" y="796460"/>
            <a:ext cx="2542757" cy="2287424"/>
            <a:chOff x="306551" y="789242"/>
            <a:chExt cx="2542757" cy="2287424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15443" y="796115"/>
            <a:ext cx="2542757" cy="2287424"/>
            <a:chOff x="306551" y="789242"/>
            <a:chExt cx="2542757" cy="2287424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xmlns=""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28080" y="608040"/>
              <a:ext cx="8883720" cy="39132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8360" y="600480"/>
                <a:ext cx="8899560" cy="39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006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051262"/>
            <a:ext cx="608076" cy="180594"/>
          </a:xfrm>
          <a:prstGeom prst="rect">
            <a:avLst/>
          </a:prstGeom>
        </p:spPr>
      </p:pic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42830384"/>
              </p:ext>
            </p:extLst>
          </p:nvPr>
        </p:nvGraphicFramePr>
        <p:xfrm>
          <a:off x="6085375" y="354125"/>
          <a:ext cx="2601425" cy="2284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442714" y="1182667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8" name="TextBox 20"/>
          <p:cNvSpPr txBox="1"/>
          <p:nvPr/>
        </p:nvSpPr>
        <p:spPr>
          <a:xfrm>
            <a:off x="7010400" y="2444308"/>
            <a:ext cx="128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401023"/>
            <a:ext cx="608076" cy="180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745664"/>
            <a:ext cx="608076" cy="185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2078658"/>
            <a:ext cx="608076" cy="1805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2428419"/>
            <a:ext cx="608076" cy="1851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2773060"/>
            <a:ext cx="608076" cy="18516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3181350"/>
            <a:ext cx="518922" cy="69265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71600" y="87990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ize of house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71600" y="1195685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bedrooms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71600" y="156641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no. of floors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8449" y="191504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age of house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71600" y="22624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verage income in neighborhood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71600" y="261266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dirty="0" smtClean="0"/>
              <a:t>itchen size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17">
            <p14:nvContentPartPr>
              <p14:cNvPr id="9" name="Ink 8"/>
              <p14:cNvContentPartPr/>
              <p14:nvPr/>
            </p14:nvContentPartPr>
            <p14:xfrm>
              <a:off x="399600" y="608040"/>
              <a:ext cx="8548200" cy="34840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387720" y="594360"/>
                <a:ext cx="8567640" cy="35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2701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Addressing overfitting: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916725"/>
            <a:ext cx="8305800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Options: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Reduce number of features.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Manually </a:t>
            </a:r>
            <a:r>
              <a:rPr lang="en-US" sz="2400" dirty="0"/>
              <a:t>select which features to </a:t>
            </a:r>
            <a:r>
              <a:rPr lang="en-US" sz="2400" dirty="0" smtClean="0"/>
              <a:t>keep.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Model </a:t>
            </a:r>
            <a:r>
              <a:rPr lang="en-US" sz="2400" dirty="0"/>
              <a:t>selection </a:t>
            </a:r>
            <a:r>
              <a:rPr lang="en-US" sz="2400" dirty="0" smtClean="0"/>
              <a:t>algorithm </a:t>
            </a:r>
            <a:r>
              <a:rPr lang="en-US" sz="2400" dirty="0"/>
              <a:t>(later in course</a:t>
            </a:r>
            <a:r>
              <a:rPr lang="en-US" sz="2400" dirty="0" smtClean="0"/>
              <a:t>).</a:t>
            </a:r>
          </a:p>
          <a:p>
            <a:pPr marL="914400" lvl="1" indent="-457200">
              <a:buAutoNum type="arabicPeriod"/>
            </a:pPr>
            <a:r>
              <a:rPr lang="en-US" sz="2400" dirty="0" smtClean="0"/>
              <a:t>Regularization.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Keep all the features, but reduce magnitude/values of parameters    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 smtClean="0"/>
              <a:t>Works well when we have a lot of features, each of which contributes a bit to predicting    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28732" y="3237002"/>
            <a:ext cx="224028" cy="30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1896" y="4025542"/>
            <a:ext cx="144018" cy="1965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950040" y="1838520"/>
              <a:ext cx="2630160" cy="1745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39960" y="1828440"/>
                <a:ext cx="2649240" cy="17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66341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296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7200" y="1809750"/>
            <a:ext cx="4876800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9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Intuition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310515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we penalize and make     ,      really small.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2808" y="2724191"/>
            <a:ext cx="1697355" cy="2550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9353" y="2724150"/>
            <a:ext cx="3382897" cy="262331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683585001"/>
              </p:ext>
            </p:extLst>
          </p:nvPr>
        </p:nvGraphicFramePr>
        <p:xfrm>
          <a:off x="1638626" y="5905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66851" y="1456435"/>
            <a:ext cx="107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2" name="TextBox 20"/>
          <p:cNvSpPr txBox="1"/>
          <p:nvPr/>
        </p:nvSpPr>
        <p:spPr>
          <a:xfrm>
            <a:off x="1874798" y="2383437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39886603"/>
              </p:ext>
            </p:extLst>
          </p:nvPr>
        </p:nvGraphicFramePr>
        <p:xfrm>
          <a:off x="5087204" y="546592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4515429" y="1412475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Price</a:t>
            </a:r>
            <a:endParaRPr lang="en-US" sz="1600" dirty="0"/>
          </a:p>
        </p:txBody>
      </p:sp>
      <p:sp>
        <p:nvSpPr>
          <p:cNvPr id="29" name="TextBox 20"/>
          <p:cNvSpPr txBox="1"/>
          <p:nvPr/>
        </p:nvSpPr>
        <p:spPr>
          <a:xfrm>
            <a:off x="5295900" y="2343150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Size of house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8170" y="3202251"/>
            <a:ext cx="240030" cy="267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9444" y="3202251"/>
            <a:ext cx="244602" cy="262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7078" y="3566815"/>
            <a:ext cx="3398901" cy="7627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1914840" y="758160"/>
              <a:ext cx="5438880" cy="15814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903680" y="744840"/>
                <a:ext cx="5461920" cy="16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1014120" y="958320"/>
              <a:ext cx="7376040" cy="40136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04760" y="948240"/>
                <a:ext cx="7396200" cy="40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9379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1000" y="91672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Small values for parameters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“Simpler” hypothesis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Less prone to overfitting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Regularization.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4299" y="1042956"/>
            <a:ext cx="1639062" cy="2766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000" y="21334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Housing: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Features: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 dirty="0" smtClean="0"/>
              <a:t>Parameters: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93066" y="3008569"/>
            <a:ext cx="2265426" cy="276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7000" y="2680346"/>
            <a:ext cx="1949958" cy="1943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5597" y="3673602"/>
            <a:ext cx="1792224" cy="4937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0840" y="3486150"/>
            <a:ext cx="3419856" cy="8686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12">
            <p14:nvContentPartPr>
              <p14:cNvPr id="3" name="Ink 2"/>
              <p14:cNvContentPartPr/>
              <p14:nvPr/>
            </p14:nvContentPartPr>
            <p14:xfrm>
              <a:off x="1514880" y="951480"/>
              <a:ext cx="7075080" cy="4006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507320" y="941400"/>
                <a:ext cx="7095960" cy="40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86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j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3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4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 \displaystyle&#10;\min_\theta \frac{1}{2m} \sum_{i=1}^m (h_\theta (x^{(i)}) - y^{(i)})^2 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dots, \theta_n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theta_2, \dots, \theta_{100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, \dots, x_{100}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&#10;$&#10;&#10;\end{document}"/>
  <p:tag name="IGUANATEXSIZE" val="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sum\limits^{m}_{i=1} (h_\theta(x^{(i)})-y^{(i)})^2 &#10;$&#10;&#10;\end{document}"/>
  <p:tag name="IGUANATEXSIZE" val="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+ \theta_1 x + \theta_2 x^2 + \theta_3 x^3 + \theta_4 x^4&#10;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 (x^{(1)})^T \\&#10;\vdots\\&#10;(x^{(m)})^T&#10;\end{bmatrix}&#10;$&#10;&#10;\end{document}"/>
  <p:tag name="IGUANATEXSIZE" val="3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 y^{(1)} \\&#10;\vdots\\&#10;y^{(m)}&#10;\end{bmatrix}&#10;$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(X^TX)^{-1}X^Ty&#10;$&#10;&#10;\end{document}"/>
  <p:tag name="IGUANATEXSIZE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m \leq n&#10;$&#10;&#10;\end{document}"/>
  <p:tag name="IGUANATEXSIZE" val="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ambda &gt; 0&#10;$&#10;&#10;\end{document}"/>
  <p:tag name="IGUANATEXSIZE" val="3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\left(X^TX + \lambda \left[\begin{smallmatrix}&#10;0 &amp; &amp; &amp; &amp;\\&#10;&amp; 1 &amp; &amp;  &amp;\\&#10;&amp; &amp; 1 &amp; &amp;\\&#10;&amp; &amp; &amp; \ddots &amp;\\&#10;&amp; &amp; &amp; &amp; 1&#10;\end{smallmatrix}\right]&#10;\right)^{-1} X^T y&#10;$&#10;&#10;\end{document}"/>
  <p:tag name="IGUANATEXSIZE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$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left[ -\frac{1}{m} \sum\limits^m_{i=1} y^{(i)} \log{(h_\theta(x^{(i)})} + (1-y^{(i)})\log{1 - h_\theta (x^{(i)})}\right]&#10;+ \frac{\lambda}{2m} \sum\limits^n_{j=1} \theta_j^2 $&#10;&#10;&#10;&#10;\end{document}"/>
  <p:tag name="IGUANATEXSIZE" val="1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0^{(i)}&#10;$&#10;&#10;\end{document}"/>
  <p:tag name="IGUANATEXSIZE" val="1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1^{(i)} - \frac{\lambda}{m}\theta_1&#10;$&#10;&#10;\end{document}"/>
  <p:tag name="IGUANATEXSIZE" val="1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2^{(i)} - \frac{\lambda}{m}\theta_2&#10;$&#10;&#10;\end{document}"/>
  <p:tag name="IGUANATEXSIZE" val="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2453</TotalTime>
  <Words>403</Words>
  <Application>Microsoft Office PowerPoint</Application>
  <PresentationFormat>全屏显示(16:9)</PresentationFormat>
  <Paragraphs>101</Paragraphs>
  <Slides>24</Slides>
  <Notes>4</Notes>
  <HiddenSlides>1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1_Lecture</vt:lpstr>
      <vt:lpstr>2_Office Theme</vt:lpstr>
      <vt:lpstr>3_Office Theme</vt:lpstr>
      <vt:lpstr>2_Lecture</vt:lpstr>
      <vt:lpstr>The problem of overfitting</vt:lpstr>
      <vt:lpstr>幻灯片 2</vt:lpstr>
      <vt:lpstr>幻灯片 3</vt:lpstr>
      <vt:lpstr>幻灯片 4</vt:lpstr>
      <vt:lpstr>幻灯片 5</vt:lpstr>
      <vt:lpstr>幻灯片 6</vt:lpstr>
      <vt:lpstr>Cost function</vt:lpstr>
      <vt:lpstr>幻灯片 8</vt:lpstr>
      <vt:lpstr>幻灯片 9</vt:lpstr>
      <vt:lpstr>幻灯片 10</vt:lpstr>
      <vt:lpstr>幻灯片 11</vt:lpstr>
      <vt:lpstr>幻灯片 12</vt:lpstr>
      <vt:lpstr>幻灯片 13</vt:lpstr>
      <vt:lpstr>Regularized linear regression</vt:lpstr>
      <vt:lpstr>幻灯片 15</vt:lpstr>
      <vt:lpstr>幻灯片 16</vt:lpstr>
      <vt:lpstr>幻灯片 17</vt:lpstr>
      <vt:lpstr>幻灯片 18</vt:lpstr>
      <vt:lpstr>幻灯片 19</vt:lpstr>
      <vt:lpstr>Regularized logistic regression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Ryan Chen</cp:lastModifiedBy>
  <cp:revision>261</cp:revision>
  <dcterms:created xsi:type="dcterms:W3CDTF">2010-07-08T21:59:02Z</dcterms:created>
  <dcterms:modified xsi:type="dcterms:W3CDTF">2014-07-20T13:06:39Z</dcterms:modified>
</cp:coreProperties>
</file>