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4"/>
  </p:normalViewPr>
  <p:slideViewPr>
    <p:cSldViewPr snapToGrid="0" snapToObjects="1">
      <p:cViewPr varScale="1">
        <p:scale>
          <a:sx n="111" d="100"/>
          <a:sy n="111" d="100"/>
        </p:scale>
        <p:origin x="24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87A0-9A5C-CA45-B323-1A2B7B7E3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05C46-1B55-864C-BA2F-EF0CC221A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D2ADE-7025-E948-88A9-D2F639C9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0A8-F78C-D04D-A57B-CC7AEE0D4C0C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DF15-9E89-9E4B-903B-E6625AC0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3569A-009B-7D41-8329-6D5B3323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18F-5C5F-AB47-99AB-AE9C23F8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2DA7-95CC-C746-984B-C61B191C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37153-A9DD-4C44-9C70-CB01D6491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CF8A0-9870-D549-B47E-246DE5CE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0A8-F78C-D04D-A57B-CC7AEE0D4C0C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5FED9-650B-3F40-94D3-BB47825A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DC72E-8CCB-CA48-B72D-D3B95ECB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18F-5C5F-AB47-99AB-AE9C23F8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9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7DD8C-F9D6-6D46-A116-86D229B97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E4EBE-8EE0-5745-8B56-B6C99EA92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0EC40-AF10-E64E-8EAF-ABCCBE07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0A8-F78C-D04D-A57B-CC7AEE0D4C0C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34918-334E-D940-832A-EC666AC5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2D4E4-25EB-A947-A576-8E26E8EB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18F-5C5F-AB47-99AB-AE9C23F8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0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00CA-BB36-F247-B379-1F1D3E7B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D483-444E-2841-9FB6-BF173994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5BC13-7197-914A-BAAE-B0BB037C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0A8-F78C-D04D-A57B-CC7AEE0D4C0C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705B0-B5E0-9C46-8E75-58858F67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2B4A-9904-054D-A920-17818B4F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18F-5C5F-AB47-99AB-AE9C23F8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2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5D53-F069-A84D-B6A2-210731A7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3198B-BE90-2F46-9C41-B5AFC71ED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36E9C-C3DF-5C43-A0BD-D773D357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0A8-F78C-D04D-A57B-CC7AEE0D4C0C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B2D93-7DA4-3C48-8A82-DF99777F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C563B-AB00-D04E-B1A8-E3B008CE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18F-5C5F-AB47-99AB-AE9C23F8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6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E875-7D4E-C747-AA9F-0DDE5DA8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CB18-3898-6049-AE04-06BE0C29A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4C460-C85F-2A4E-889E-79D52DB01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594C0-E26F-6947-B619-73333D6C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0A8-F78C-D04D-A57B-CC7AEE0D4C0C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90361-013E-6D42-AB89-52DA5607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E6598-0A33-A24E-B19F-203D640D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18F-5C5F-AB47-99AB-AE9C23F8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5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FFE7-D9C7-6445-9793-603918D3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9AFF8-4651-4342-A14E-320791791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80CA9-6564-C042-A06C-54755BC7C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B4E8F-6F89-CC45-93DB-AFC5FF9DD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47730-CB93-D844-8E5E-AB468B9B8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FBC95-C8A5-3748-8FE1-B2C6E2FB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0A8-F78C-D04D-A57B-CC7AEE0D4C0C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97A5F-363A-6F43-B0A7-785CE879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D33DB-CE81-0E48-825E-C23513FB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18F-5C5F-AB47-99AB-AE9C23F8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3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70FF-3BE0-E043-892F-E51607AE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78BB6-DEEC-A448-B0FB-C295A3D9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0A8-F78C-D04D-A57B-CC7AEE0D4C0C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5A5A8-02A9-6F4D-A436-66DE7E9A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268FE-4399-AC4A-9702-562F0A58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18F-5C5F-AB47-99AB-AE9C23F8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8B36B-5DF9-0845-B19B-6432E042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0A8-F78C-D04D-A57B-CC7AEE0D4C0C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68073-C30A-1440-AA64-F6DB00A5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6CD41-C233-EA4C-A06C-AD622E7B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18F-5C5F-AB47-99AB-AE9C23F8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7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2344-761B-8E45-8853-2FBD3979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8CCB-4DD8-5948-BF6D-FD861D987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95802-99B0-3943-8950-44FBE6373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A100D-700E-664F-928F-0495A2E0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0A8-F78C-D04D-A57B-CC7AEE0D4C0C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9DB9E-7879-A741-BF9E-B0B28CD0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2B957-B2E5-AC45-AE29-3D76ACB9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18F-5C5F-AB47-99AB-AE9C23F8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2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0277-285E-4A4C-B3D4-6583FC7B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36029-AC14-FC47-9062-D9919B631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FF2DE-A109-014C-82B3-243032B13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DCF57-25A3-C443-B191-D7B87458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0A8-F78C-D04D-A57B-CC7AEE0D4C0C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B3757-A391-F943-84F5-2C3D4E14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1E1C0-A3EC-134A-A544-DBC287D5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18F-5C5F-AB47-99AB-AE9C23F8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8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B58AD-B6C3-2043-A706-6340E966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F40F1-A3D9-F643-830C-0E9F6AAF8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D3FE5-F975-BE49-8B6D-E039B5990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000A8-F78C-D04D-A57B-CC7AEE0D4C0C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8E8BC-2A20-3F4B-975E-510C5317E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2336-089D-4A47-BA0D-1DDFB058E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5918F-5C5F-AB47-99AB-AE9C23F8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8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4E0649-731A-E447-9306-F31ED3556A6D}"/>
              </a:ext>
            </a:extLst>
          </p:cNvPr>
          <p:cNvSpPr txBox="1"/>
          <p:nvPr/>
        </p:nvSpPr>
        <p:spPr>
          <a:xfrm>
            <a:off x="4831801" y="2685415"/>
            <a:ext cx="273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Klee Medium" panose="02020600000000000000" pitchFamily="18" charset="-128"/>
                <a:ea typeface="Klee Medium" panose="02020600000000000000" pitchFamily="18" charset="-128"/>
                <a:cs typeface="Arial" panose="020B0604020202020204" pitchFamily="34" charset="0"/>
              </a:rPr>
              <a:t>Car Accident Severity </a:t>
            </a:r>
          </a:p>
          <a:p>
            <a:r>
              <a:rPr lang="en-US" b="1" dirty="0">
                <a:latin typeface="Klee Medium" panose="02020600000000000000" pitchFamily="18" charset="-128"/>
                <a:ea typeface="Klee Medium" panose="02020600000000000000" pitchFamily="18" charset="-128"/>
                <a:cs typeface="Arial" panose="020B0604020202020204" pitchFamily="34" charset="0"/>
              </a:rPr>
              <a:t>Prediction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9C339-785B-1A49-AA25-91B0CBC3A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69" y="2010580"/>
            <a:ext cx="40132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8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Klee Medium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Ruiqiang (Ray)</dc:creator>
  <cp:lastModifiedBy>Chen, Ruiqiang (Ray)</cp:lastModifiedBy>
  <cp:revision>2</cp:revision>
  <dcterms:created xsi:type="dcterms:W3CDTF">2020-10-10T15:05:18Z</dcterms:created>
  <dcterms:modified xsi:type="dcterms:W3CDTF">2020-10-10T15:12:47Z</dcterms:modified>
</cp:coreProperties>
</file>