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554" autoAdjust="0"/>
  </p:normalViewPr>
  <p:slideViewPr>
    <p:cSldViewPr snapToGrid="0">
      <p:cViewPr varScale="1">
        <p:scale>
          <a:sx n="57" d="100"/>
          <a:sy n="57" d="100"/>
        </p:scale>
        <p:origin x="10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FA545-C880-49F2-A91E-9D5790642BFC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3E626-EBD7-4C08-83B1-E5A38F972D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217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b="1" dirty="0"/>
              <a:t>6 different </a:t>
            </a:r>
            <a:r>
              <a:rPr lang="de-CH" dirty="0" err="1"/>
              <a:t>sensors</a:t>
            </a:r>
            <a:r>
              <a:rPr lang="de-CH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Temperature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Humidity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Pressure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Air</a:t>
            </a:r>
            <a:r>
              <a:rPr lang="de-CH" baseline="0" dirty="0"/>
              <a:t> Quality (</a:t>
            </a:r>
            <a:r>
              <a:rPr lang="de-CH" baseline="0" dirty="0" err="1"/>
              <a:t>Could</a:t>
            </a:r>
            <a:r>
              <a:rPr lang="de-CH" baseline="0" dirty="0"/>
              <a:t> </a:t>
            </a:r>
            <a:r>
              <a:rPr lang="de-CH" baseline="0" dirty="0" err="1"/>
              <a:t>be</a:t>
            </a:r>
            <a:r>
              <a:rPr lang="de-CH" baseline="0" dirty="0"/>
              <a:t> </a:t>
            </a:r>
            <a:r>
              <a:rPr lang="de-CH" baseline="0" dirty="0" err="1"/>
              <a:t>used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control</a:t>
            </a:r>
            <a:r>
              <a:rPr lang="de-CH" baseline="0" dirty="0"/>
              <a:t> </a:t>
            </a:r>
            <a:r>
              <a:rPr lang="de-CH" baseline="0" dirty="0" err="1"/>
              <a:t>windows</a:t>
            </a:r>
            <a:r>
              <a:rPr lang="de-CH" baseline="0" dirty="0"/>
              <a:t> </a:t>
            </a:r>
            <a:r>
              <a:rPr lang="de-CH" baseline="0" dirty="0" err="1"/>
              <a:t>automatically</a:t>
            </a:r>
            <a:r>
              <a:rPr lang="de-CH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Smoke Sensor</a:t>
            </a:r>
            <a:r>
              <a:rPr lang="de-CH" baseline="0" dirty="0"/>
              <a:t> (</a:t>
            </a:r>
            <a:r>
              <a:rPr lang="de-CH" baseline="0" dirty="0" err="1"/>
              <a:t>Particle</a:t>
            </a:r>
            <a:r>
              <a:rPr lang="de-CH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/>
              <a:t>LPG, Methan, </a:t>
            </a:r>
            <a:r>
              <a:rPr lang="de-CH" baseline="0" dirty="0" err="1"/>
              <a:t>Alcohol</a:t>
            </a:r>
            <a:endParaRPr lang="de-CH" baseline="0" dirty="0"/>
          </a:p>
          <a:p>
            <a:endParaRPr lang="de-CH" baseline="0" dirty="0"/>
          </a:p>
          <a:p>
            <a:r>
              <a:rPr lang="de-CH" dirty="0"/>
              <a:t>All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connected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microcontroller</a:t>
            </a:r>
            <a:r>
              <a:rPr lang="de-CH" baseline="0" dirty="0"/>
              <a:t> / </a:t>
            </a:r>
            <a:r>
              <a:rPr lang="de-CH" baseline="0" dirty="0" err="1"/>
              <a:t>arduino</a:t>
            </a:r>
            <a:r>
              <a:rPr lang="de-CH" baseline="0" dirty="0"/>
              <a:t>. </a:t>
            </a:r>
            <a:r>
              <a:rPr lang="de-CH" baseline="0" dirty="0" err="1"/>
              <a:t>They</a:t>
            </a:r>
            <a:r>
              <a:rPr lang="de-CH" baseline="0" dirty="0"/>
              <a:t> </a:t>
            </a:r>
            <a:r>
              <a:rPr lang="de-CH" baseline="0" dirty="0" err="1"/>
              <a:t>are</a:t>
            </a:r>
            <a:r>
              <a:rPr lang="de-CH" baseline="0" dirty="0"/>
              <a:t> also </a:t>
            </a:r>
            <a:r>
              <a:rPr lang="de-CH" baseline="0" dirty="0" err="1"/>
              <a:t>powered</a:t>
            </a:r>
            <a:r>
              <a:rPr lang="de-CH" baseline="0" dirty="0"/>
              <a:t> </a:t>
            </a:r>
            <a:r>
              <a:rPr lang="de-CH" baseline="0" dirty="0" err="1"/>
              <a:t>from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arduino</a:t>
            </a:r>
            <a:r>
              <a:rPr lang="de-CH" baseline="0" dirty="0"/>
              <a:t>. </a:t>
            </a:r>
          </a:p>
          <a:p>
            <a:endParaRPr lang="de-CH" baseline="0" dirty="0"/>
          </a:p>
          <a:p>
            <a:r>
              <a:rPr lang="de-CH" baseline="0" dirty="0" err="1"/>
              <a:t>They</a:t>
            </a:r>
            <a:r>
              <a:rPr lang="de-CH" baseline="0" dirty="0"/>
              <a:t> </a:t>
            </a:r>
            <a:r>
              <a:rPr lang="de-CH" baseline="0" dirty="0" err="1"/>
              <a:t>are</a:t>
            </a:r>
            <a:r>
              <a:rPr lang="de-CH" baseline="0" dirty="0"/>
              <a:t> </a:t>
            </a:r>
            <a:r>
              <a:rPr lang="de-CH" baseline="0" dirty="0" err="1"/>
              <a:t>using</a:t>
            </a:r>
            <a:r>
              <a:rPr lang="de-CH" baseline="0" dirty="0"/>
              <a:t> different </a:t>
            </a:r>
            <a:r>
              <a:rPr lang="de-CH" baseline="0" dirty="0" err="1"/>
              <a:t>communication</a:t>
            </a:r>
            <a:r>
              <a:rPr lang="de-CH" baseline="0" dirty="0"/>
              <a:t> </a:t>
            </a:r>
            <a:r>
              <a:rPr lang="de-CH" baseline="0" dirty="0" err="1"/>
              <a:t>methods</a:t>
            </a:r>
            <a:r>
              <a:rPr lang="de-CH" baseline="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/>
              <a:t>I2C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/>
              <a:t>Analog</a:t>
            </a:r>
          </a:p>
          <a:p>
            <a:endParaRPr lang="de-CH" baseline="0" dirty="0"/>
          </a:p>
          <a:p>
            <a:r>
              <a:rPr lang="de-CH" baseline="0" dirty="0" err="1"/>
              <a:t>Programmed</a:t>
            </a:r>
            <a:r>
              <a:rPr lang="de-CH" baseline="0" dirty="0"/>
              <a:t> </a:t>
            </a:r>
            <a:r>
              <a:rPr lang="de-CH" baseline="0" dirty="0" err="1"/>
              <a:t>with</a:t>
            </a:r>
            <a:r>
              <a:rPr lang="de-CH" baseline="0" dirty="0"/>
              <a:t> C++</a:t>
            </a:r>
          </a:p>
          <a:p>
            <a:endParaRPr lang="de-CH" baseline="0" dirty="0"/>
          </a:p>
          <a:p>
            <a:r>
              <a:rPr lang="de-CH" baseline="0" dirty="0" err="1"/>
              <a:t>We</a:t>
            </a:r>
            <a:r>
              <a:rPr lang="de-CH" baseline="0" dirty="0"/>
              <a:t> </a:t>
            </a:r>
            <a:r>
              <a:rPr lang="de-CH" baseline="0" dirty="0" err="1"/>
              <a:t>can’t</a:t>
            </a:r>
            <a:r>
              <a:rPr lang="de-CH" baseline="0" dirty="0"/>
              <a:t> </a:t>
            </a:r>
            <a:r>
              <a:rPr lang="de-CH" baseline="0" dirty="0" err="1"/>
              <a:t>use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GAS Sensor </a:t>
            </a:r>
            <a:r>
              <a:rPr lang="de-CH" baseline="0" dirty="0" err="1"/>
              <a:t>values</a:t>
            </a:r>
            <a:r>
              <a:rPr lang="de-CH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err="1"/>
              <a:t>Would</a:t>
            </a:r>
            <a:r>
              <a:rPr lang="de-CH" baseline="0" dirty="0"/>
              <a:t> </a:t>
            </a:r>
            <a:r>
              <a:rPr lang="de-CH" baseline="0" dirty="0" err="1"/>
              <a:t>need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do a </a:t>
            </a:r>
            <a:r>
              <a:rPr lang="de-CH" baseline="0" dirty="0" err="1"/>
              <a:t>calibration</a:t>
            </a:r>
            <a:endParaRPr lang="de-CH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err="1"/>
              <a:t>Define</a:t>
            </a:r>
            <a:r>
              <a:rPr lang="de-CH" baseline="0" dirty="0"/>
              <a:t> a </a:t>
            </a:r>
            <a:r>
              <a:rPr lang="de-CH" baseline="0" dirty="0" err="1"/>
              <a:t>Threshold</a:t>
            </a:r>
            <a:endParaRPr lang="de-CH" baseline="0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3E626-EBD7-4C08-83B1-E5A38F972D7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95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2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6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01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09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70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07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90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7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6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0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4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8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5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5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5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5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Indoor Monitoring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Rasjaad</a:t>
            </a:r>
            <a:r>
              <a:rPr lang="en-GB" dirty="0"/>
              <a:t>, Marcel, Diego, </a:t>
            </a:r>
            <a:r>
              <a:rPr lang="en-GB" dirty="0" err="1"/>
              <a:t>Sebastiaan</a:t>
            </a:r>
            <a:r>
              <a:rPr lang="en-GB" dirty="0"/>
              <a:t>, Faustino and Ryan</a:t>
            </a:r>
          </a:p>
        </p:txBody>
      </p:sp>
    </p:spTree>
    <p:extLst>
      <p:ext uri="{BB962C8B-B14F-4D97-AF65-F5344CB8AC3E}">
        <p14:creationId xmlns:p14="http://schemas.microsoft.com/office/powerpoint/2010/main" val="360868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92577"/>
          </a:xfrm>
        </p:spPr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3" y="1885361"/>
            <a:ext cx="9905998" cy="390583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GB" dirty="0"/>
              <a:t>Setup Project</a:t>
            </a:r>
          </a:p>
          <a:p>
            <a:pPr>
              <a:lnSpc>
                <a:spcPct val="150000"/>
              </a:lnSpc>
            </a:pPr>
            <a:r>
              <a:rPr lang="en-GB" dirty="0"/>
              <a:t>Hardware and sensor setup/explanation</a:t>
            </a:r>
          </a:p>
          <a:p>
            <a:pPr>
              <a:lnSpc>
                <a:spcPct val="150000"/>
              </a:lnSpc>
            </a:pPr>
            <a:r>
              <a:rPr lang="en-GB" dirty="0"/>
              <a:t>Bluetooth low-energy setup/explanation</a:t>
            </a:r>
          </a:p>
          <a:p>
            <a:pPr>
              <a:lnSpc>
                <a:spcPct val="150000"/>
              </a:lnSpc>
            </a:pPr>
            <a:r>
              <a:rPr lang="en-GB" dirty="0"/>
              <a:t>Android Application</a:t>
            </a:r>
          </a:p>
          <a:p>
            <a:pPr>
              <a:lnSpc>
                <a:spcPct val="150000"/>
              </a:lnSpc>
            </a:pPr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6053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47860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3" y="1357461"/>
            <a:ext cx="9905998" cy="4433740"/>
          </a:xfrm>
        </p:spPr>
        <p:txBody>
          <a:bodyPr/>
          <a:lstStyle/>
          <a:p>
            <a:r>
              <a:rPr lang="en-GB" dirty="0"/>
              <a:t>Problem: Sensor to measure conditions in room</a:t>
            </a:r>
          </a:p>
          <a:p>
            <a:r>
              <a:rPr lang="en-GB" dirty="0"/>
              <a:t>Fitted into small box</a:t>
            </a:r>
          </a:p>
          <a:p>
            <a:r>
              <a:rPr lang="en-GB" dirty="0"/>
              <a:t>Meant to be kept in a plug</a:t>
            </a:r>
          </a:p>
          <a:p>
            <a:r>
              <a:rPr lang="en-GB" dirty="0"/>
              <a:t>Data sent to an app made for Android</a:t>
            </a:r>
          </a:p>
          <a:p>
            <a:r>
              <a:rPr lang="en-GB" dirty="0"/>
              <a:t>Completely independent</a:t>
            </a:r>
          </a:p>
        </p:txBody>
      </p:sp>
    </p:spTree>
    <p:extLst>
      <p:ext uri="{BB962C8B-B14F-4D97-AF65-F5344CB8AC3E}">
        <p14:creationId xmlns:p14="http://schemas.microsoft.com/office/powerpoint/2010/main" val="367324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project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Agile development</a:t>
            </a:r>
          </a:p>
          <a:p>
            <a:r>
              <a:rPr lang="en-GB" dirty="0"/>
              <a:t>Physical sprint board</a:t>
            </a:r>
          </a:p>
          <a:p>
            <a:r>
              <a:rPr lang="en-GB" dirty="0"/>
              <a:t>Team split in 3 groups</a:t>
            </a:r>
          </a:p>
        </p:txBody>
      </p:sp>
    </p:spTree>
    <p:extLst>
      <p:ext uri="{BB962C8B-B14F-4D97-AF65-F5344CB8AC3E}">
        <p14:creationId xmlns:p14="http://schemas.microsoft.com/office/powerpoint/2010/main" val="170977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6 sensors</a:t>
            </a:r>
          </a:p>
          <a:p>
            <a:r>
              <a:rPr lang="en-GB" dirty="0"/>
              <a:t>Connected with microcontroller</a:t>
            </a:r>
          </a:p>
          <a:p>
            <a:r>
              <a:rPr lang="en-GB" dirty="0"/>
              <a:t>I2C &amp; </a:t>
            </a:r>
            <a:r>
              <a:rPr lang="en-GB" dirty="0" err="1"/>
              <a:t>analog</a:t>
            </a:r>
            <a:endParaRPr lang="en-GB" dirty="0"/>
          </a:p>
          <a:p>
            <a:r>
              <a:rPr lang="en-GB" dirty="0"/>
              <a:t>Board programmed with C++</a:t>
            </a:r>
          </a:p>
          <a:p>
            <a:r>
              <a:rPr lang="en-GB" dirty="0"/>
              <a:t>Gas-sensors don’t give useful values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520" y="3017520"/>
            <a:ext cx="455168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0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Bluetooth connection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1" y="2666999"/>
            <a:ext cx="6979522" cy="3017363"/>
          </a:xfrm>
        </p:spPr>
        <p:txBody>
          <a:bodyPr/>
          <a:lstStyle/>
          <a:p>
            <a:r>
              <a:rPr lang="en-GB" dirty="0"/>
              <a:t>Board has Bluetooth adapter on-board</a:t>
            </a:r>
          </a:p>
          <a:p>
            <a:r>
              <a:rPr lang="en-GB" dirty="0"/>
              <a:t>Sends data using pairing</a:t>
            </a:r>
          </a:p>
          <a:p>
            <a:r>
              <a:rPr lang="en-GB" dirty="0"/>
              <a:t>Can only send to one device at a time</a:t>
            </a:r>
          </a:p>
          <a:p>
            <a:r>
              <a:rPr lang="en-GB"/>
              <a:t>64 </a:t>
            </a:r>
            <a:r>
              <a:rPr lang="en-GB" dirty="0"/>
              <a:t>bytes per transmission</a:t>
            </a:r>
          </a:p>
          <a:p>
            <a:endParaRPr lang="en-GB" dirty="0"/>
          </a:p>
        </p:txBody>
      </p:sp>
      <p:pic>
        <p:nvPicPr>
          <p:cNvPr id="2050" name="Picture 2" descr="http://cdn2.phunware.com/wp-content/uploads/2015/03/BlueDot-Bluetoo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426" y="4134710"/>
            <a:ext cx="3137853" cy="22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26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Android application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 bytes sent from Bluetooth to JSON</a:t>
            </a:r>
          </a:p>
          <a:p>
            <a:r>
              <a:rPr lang="en-GB" dirty="0"/>
              <a:t>Decodes the JSON string back to an object with values</a:t>
            </a:r>
          </a:p>
          <a:p>
            <a:r>
              <a:rPr lang="en-GB" dirty="0"/>
              <a:t>Shows the values in a simple UI</a:t>
            </a:r>
          </a:p>
          <a:p>
            <a:r>
              <a:rPr lang="en-GB" dirty="0"/>
              <a:t>Graph is for future development</a:t>
            </a:r>
          </a:p>
          <a:p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620" y="2209798"/>
            <a:ext cx="2265403" cy="40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4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3015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92380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543</TotalTime>
  <Words>225</Words>
  <Application>Microsoft Office PowerPoint</Application>
  <PresentationFormat>Breedbeeld</PresentationFormat>
  <Paragraphs>57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Indoor Monitoring</vt:lpstr>
      <vt:lpstr>Contents</vt:lpstr>
      <vt:lpstr>Introduction</vt:lpstr>
      <vt:lpstr>Setup project</vt:lpstr>
      <vt:lpstr>Hardware</vt:lpstr>
      <vt:lpstr>Bluetooth connection</vt:lpstr>
      <vt:lpstr>Android application</vt:lpstr>
      <vt:lpstr>Demo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Monitoring</dc:title>
  <dc:creator>Ryan Zammit</dc:creator>
  <cp:lastModifiedBy>Ryan Zammit</cp:lastModifiedBy>
  <cp:revision>21</cp:revision>
  <dcterms:created xsi:type="dcterms:W3CDTF">2016-08-15T09:38:51Z</dcterms:created>
  <dcterms:modified xsi:type="dcterms:W3CDTF">2016-08-18T09:26:19Z</dcterms:modified>
</cp:coreProperties>
</file>