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7564" autoAdjust="0"/>
  </p:normalViewPr>
  <p:slideViewPr>
    <p:cSldViewPr snapToGrid="0">
      <p:cViewPr varScale="1">
        <p:scale>
          <a:sx n="77" d="100"/>
          <a:sy n="77" d="100"/>
        </p:scale>
        <p:origin x="19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556B3-9698-4EAF-9514-DBA81CBF7C12}" type="datetimeFigureOut">
              <a:rPr lang="de-CH" smtClean="0"/>
              <a:t>17.08.2016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A76B2-301D-4D97-AF1B-4DD7C1A0959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43020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have</a:t>
            </a:r>
            <a:r>
              <a:rPr lang="de-CH" dirty="0"/>
              <a:t> </a:t>
            </a:r>
            <a:r>
              <a:rPr lang="de-CH" b="1" dirty="0"/>
              <a:t>6 different </a:t>
            </a:r>
            <a:r>
              <a:rPr lang="de-CH" dirty="0" err="1"/>
              <a:t>sensors</a:t>
            </a:r>
            <a:r>
              <a:rPr lang="de-CH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/>
              <a:t>Temperature</a:t>
            </a:r>
            <a:endParaRPr lang="de-CH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/>
              <a:t>Humidity</a:t>
            </a:r>
            <a:endParaRPr lang="de-CH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/>
              <a:t>Pressure</a:t>
            </a:r>
            <a:endParaRPr lang="de-CH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Air</a:t>
            </a:r>
            <a:r>
              <a:rPr lang="de-CH" baseline="0" dirty="0"/>
              <a:t> Quality (</a:t>
            </a:r>
            <a:r>
              <a:rPr lang="de-CH" baseline="0" dirty="0" err="1"/>
              <a:t>Could</a:t>
            </a:r>
            <a:r>
              <a:rPr lang="de-CH" baseline="0" dirty="0"/>
              <a:t> </a:t>
            </a:r>
            <a:r>
              <a:rPr lang="de-CH" baseline="0" dirty="0" err="1"/>
              <a:t>be</a:t>
            </a:r>
            <a:r>
              <a:rPr lang="de-CH" baseline="0" dirty="0"/>
              <a:t> </a:t>
            </a:r>
            <a:r>
              <a:rPr lang="de-CH" baseline="0" dirty="0" err="1"/>
              <a:t>used</a:t>
            </a:r>
            <a:r>
              <a:rPr lang="de-CH" baseline="0" dirty="0"/>
              <a:t> </a:t>
            </a:r>
            <a:r>
              <a:rPr lang="de-CH" baseline="0" dirty="0" err="1"/>
              <a:t>to</a:t>
            </a:r>
            <a:r>
              <a:rPr lang="de-CH" baseline="0" dirty="0"/>
              <a:t> </a:t>
            </a:r>
            <a:r>
              <a:rPr lang="de-CH" baseline="0" dirty="0" err="1"/>
              <a:t>control</a:t>
            </a:r>
            <a:r>
              <a:rPr lang="de-CH" baseline="0" dirty="0"/>
              <a:t> </a:t>
            </a:r>
            <a:r>
              <a:rPr lang="de-CH" baseline="0" dirty="0" err="1"/>
              <a:t>windows</a:t>
            </a:r>
            <a:r>
              <a:rPr lang="de-CH" baseline="0" dirty="0"/>
              <a:t> </a:t>
            </a:r>
            <a:r>
              <a:rPr lang="de-CH" baseline="0" dirty="0" err="1"/>
              <a:t>automatically</a:t>
            </a:r>
            <a:r>
              <a:rPr lang="de-CH" baseline="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Smoke Sensor</a:t>
            </a:r>
            <a:r>
              <a:rPr lang="de-CH" baseline="0" dirty="0"/>
              <a:t> (</a:t>
            </a:r>
            <a:r>
              <a:rPr lang="de-CH" baseline="0" dirty="0" err="1"/>
              <a:t>Particle</a:t>
            </a:r>
            <a:r>
              <a:rPr lang="de-CH" baseline="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aseline="0" dirty="0"/>
              <a:t>LPG, Methan, </a:t>
            </a:r>
            <a:r>
              <a:rPr lang="de-CH" baseline="0" dirty="0" err="1"/>
              <a:t>Alcohol</a:t>
            </a:r>
            <a:endParaRPr lang="de-CH" baseline="0" dirty="0"/>
          </a:p>
          <a:p>
            <a:endParaRPr lang="de-CH" baseline="0" dirty="0"/>
          </a:p>
          <a:p>
            <a:r>
              <a:rPr lang="de-CH" dirty="0"/>
              <a:t>All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connected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baseline="0" dirty="0"/>
              <a:t> </a:t>
            </a:r>
            <a:r>
              <a:rPr lang="de-CH" baseline="0" dirty="0" err="1"/>
              <a:t>microcontroller</a:t>
            </a:r>
            <a:r>
              <a:rPr lang="de-CH" baseline="0" dirty="0"/>
              <a:t> / </a:t>
            </a:r>
            <a:r>
              <a:rPr lang="de-CH" baseline="0" dirty="0" err="1"/>
              <a:t>arduino</a:t>
            </a:r>
            <a:r>
              <a:rPr lang="de-CH" baseline="0" dirty="0"/>
              <a:t>. </a:t>
            </a:r>
            <a:r>
              <a:rPr lang="de-CH" baseline="0" dirty="0" err="1"/>
              <a:t>They</a:t>
            </a:r>
            <a:r>
              <a:rPr lang="de-CH" baseline="0" dirty="0"/>
              <a:t> </a:t>
            </a:r>
            <a:r>
              <a:rPr lang="de-CH" baseline="0" dirty="0" err="1"/>
              <a:t>are</a:t>
            </a:r>
            <a:r>
              <a:rPr lang="de-CH" baseline="0" dirty="0"/>
              <a:t> also </a:t>
            </a:r>
            <a:r>
              <a:rPr lang="de-CH" baseline="0" dirty="0" err="1"/>
              <a:t>powered</a:t>
            </a:r>
            <a:r>
              <a:rPr lang="de-CH" baseline="0" dirty="0"/>
              <a:t> </a:t>
            </a:r>
            <a:r>
              <a:rPr lang="de-CH" baseline="0" dirty="0" err="1"/>
              <a:t>from</a:t>
            </a:r>
            <a:r>
              <a:rPr lang="de-CH" baseline="0" dirty="0"/>
              <a:t> </a:t>
            </a:r>
            <a:r>
              <a:rPr lang="de-CH" baseline="0" dirty="0" err="1"/>
              <a:t>the</a:t>
            </a:r>
            <a:r>
              <a:rPr lang="de-CH" baseline="0" dirty="0"/>
              <a:t> </a:t>
            </a:r>
            <a:r>
              <a:rPr lang="de-CH" baseline="0" dirty="0" err="1"/>
              <a:t>arduino</a:t>
            </a:r>
            <a:r>
              <a:rPr lang="de-CH" baseline="0" dirty="0"/>
              <a:t>. </a:t>
            </a:r>
          </a:p>
          <a:p>
            <a:endParaRPr lang="de-CH" baseline="0" dirty="0"/>
          </a:p>
          <a:p>
            <a:r>
              <a:rPr lang="de-CH" baseline="0" dirty="0" err="1"/>
              <a:t>They</a:t>
            </a:r>
            <a:r>
              <a:rPr lang="de-CH" baseline="0" dirty="0"/>
              <a:t> </a:t>
            </a:r>
            <a:r>
              <a:rPr lang="de-CH" baseline="0" dirty="0" err="1"/>
              <a:t>are</a:t>
            </a:r>
            <a:r>
              <a:rPr lang="de-CH" baseline="0" dirty="0"/>
              <a:t> </a:t>
            </a:r>
            <a:r>
              <a:rPr lang="de-CH" baseline="0" dirty="0" err="1"/>
              <a:t>using</a:t>
            </a:r>
            <a:r>
              <a:rPr lang="de-CH" baseline="0" dirty="0"/>
              <a:t> different </a:t>
            </a:r>
            <a:r>
              <a:rPr lang="de-CH" baseline="0" dirty="0" err="1"/>
              <a:t>communication</a:t>
            </a:r>
            <a:r>
              <a:rPr lang="de-CH" baseline="0" dirty="0"/>
              <a:t> </a:t>
            </a:r>
            <a:r>
              <a:rPr lang="de-CH" baseline="0" dirty="0" err="1"/>
              <a:t>methods</a:t>
            </a:r>
            <a:r>
              <a:rPr lang="de-CH" baseline="0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aseline="0" dirty="0"/>
              <a:t>I2C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aseline="0" dirty="0"/>
              <a:t>Analog</a:t>
            </a:r>
          </a:p>
          <a:p>
            <a:endParaRPr lang="de-CH" baseline="0" dirty="0"/>
          </a:p>
          <a:p>
            <a:r>
              <a:rPr lang="de-CH" baseline="0" dirty="0" err="1"/>
              <a:t>Programmed</a:t>
            </a:r>
            <a:r>
              <a:rPr lang="de-CH" baseline="0" dirty="0"/>
              <a:t> </a:t>
            </a:r>
            <a:r>
              <a:rPr lang="de-CH" baseline="0" dirty="0" err="1"/>
              <a:t>with</a:t>
            </a:r>
            <a:r>
              <a:rPr lang="de-CH" baseline="0" dirty="0"/>
              <a:t> C++</a:t>
            </a:r>
          </a:p>
          <a:p>
            <a:endParaRPr lang="de-CH" baseline="0" dirty="0"/>
          </a:p>
          <a:p>
            <a:r>
              <a:rPr lang="de-CH" baseline="0" dirty="0" err="1"/>
              <a:t>We</a:t>
            </a:r>
            <a:r>
              <a:rPr lang="de-CH" baseline="0" dirty="0"/>
              <a:t> </a:t>
            </a:r>
            <a:r>
              <a:rPr lang="de-CH" baseline="0" dirty="0" err="1"/>
              <a:t>can’t</a:t>
            </a:r>
            <a:r>
              <a:rPr lang="de-CH" baseline="0" dirty="0"/>
              <a:t> </a:t>
            </a:r>
            <a:r>
              <a:rPr lang="de-CH" baseline="0" dirty="0" err="1"/>
              <a:t>use</a:t>
            </a:r>
            <a:r>
              <a:rPr lang="de-CH" baseline="0" dirty="0"/>
              <a:t> </a:t>
            </a:r>
            <a:r>
              <a:rPr lang="de-CH" baseline="0" dirty="0" err="1"/>
              <a:t>the</a:t>
            </a:r>
            <a:r>
              <a:rPr lang="de-CH" baseline="0" dirty="0"/>
              <a:t> GAS Sensor </a:t>
            </a:r>
            <a:r>
              <a:rPr lang="de-CH" baseline="0" dirty="0" err="1"/>
              <a:t>values</a:t>
            </a:r>
            <a:r>
              <a:rPr lang="de-CH" baseline="0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aseline="0" dirty="0" err="1"/>
              <a:t>Would</a:t>
            </a:r>
            <a:r>
              <a:rPr lang="de-CH" baseline="0" dirty="0"/>
              <a:t> </a:t>
            </a:r>
            <a:r>
              <a:rPr lang="de-CH" baseline="0" dirty="0" err="1"/>
              <a:t>need</a:t>
            </a:r>
            <a:r>
              <a:rPr lang="de-CH" baseline="0" dirty="0"/>
              <a:t> </a:t>
            </a:r>
            <a:r>
              <a:rPr lang="de-CH" baseline="0" dirty="0" err="1"/>
              <a:t>to</a:t>
            </a:r>
            <a:r>
              <a:rPr lang="de-CH" baseline="0" dirty="0"/>
              <a:t> do a </a:t>
            </a:r>
            <a:r>
              <a:rPr lang="de-CH" baseline="0" dirty="0" err="1"/>
              <a:t>calibration</a:t>
            </a:r>
            <a:endParaRPr lang="de-CH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aseline="0" dirty="0" err="1"/>
              <a:t>Define</a:t>
            </a:r>
            <a:r>
              <a:rPr lang="de-CH" baseline="0" dirty="0"/>
              <a:t> a </a:t>
            </a:r>
            <a:r>
              <a:rPr lang="de-CH" baseline="0" dirty="0" err="1"/>
              <a:t>Threshold</a:t>
            </a:r>
            <a:endParaRPr lang="de-CH" baseline="0" dirty="0"/>
          </a:p>
          <a:p>
            <a:endParaRPr lang="de-CH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A76B2-301D-4D97-AF1B-4DD7C1A0959E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15058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04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12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265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201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809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270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607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690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275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17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162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105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547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785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157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451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15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35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Indoor Monitoring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Rasjaad</a:t>
            </a:r>
            <a:r>
              <a:rPr lang="en-GB" dirty="0"/>
              <a:t>, Marcel, Diego, </a:t>
            </a:r>
            <a:r>
              <a:rPr lang="en-GB" dirty="0" err="1"/>
              <a:t>Sebastiaan</a:t>
            </a:r>
            <a:r>
              <a:rPr lang="en-GB" dirty="0"/>
              <a:t>, Faustino and Ryan</a:t>
            </a:r>
          </a:p>
        </p:txBody>
      </p:sp>
    </p:spTree>
    <p:extLst>
      <p:ext uri="{BB962C8B-B14F-4D97-AF65-F5344CB8AC3E}">
        <p14:creationId xmlns:p14="http://schemas.microsoft.com/office/powerpoint/2010/main" val="3608689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92577"/>
          </a:xfrm>
        </p:spPr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41413" y="1885361"/>
            <a:ext cx="9905998" cy="3905839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GB" dirty="0"/>
              <a:t>Introduction</a:t>
            </a:r>
          </a:p>
          <a:p>
            <a:pPr>
              <a:lnSpc>
                <a:spcPct val="150000"/>
              </a:lnSpc>
            </a:pPr>
            <a:r>
              <a:rPr lang="en-GB" dirty="0"/>
              <a:t>Setup Project</a:t>
            </a:r>
          </a:p>
          <a:p>
            <a:pPr>
              <a:lnSpc>
                <a:spcPct val="150000"/>
              </a:lnSpc>
            </a:pPr>
            <a:r>
              <a:rPr lang="en-GB" dirty="0"/>
              <a:t>Hardware and sensor setup/explanation</a:t>
            </a:r>
          </a:p>
          <a:p>
            <a:pPr>
              <a:lnSpc>
                <a:spcPct val="150000"/>
              </a:lnSpc>
            </a:pPr>
            <a:r>
              <a:rPr lang="en-GB" dirty="0"/>
              <a:t>Bluetooth low-energy setup/explanation</a:t>
            </a:r>
          </a:p>
          <a:p>
            <a:pPr>
              <a:lnSpc>
                <a:spcPct val="150000"/>
              </a:lnSpc>
            </a:pPr>
            <a:r>
              <a:rPr lang="en-GB" dirty="0"/>
              <a:t>Android Application</a:t>
            </a:r>
          </a:p>
          <a:p>
            <a:pPr>
              <a:lnSpc>
                <a:spcPct val="150000"/>
              </a:lnSpc>
            </a:pPr>
            <a:r>
              <a:rPr lang="en-GB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60530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47860"/>
          </a:xfrm>
        </p:spPr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41413" y="1357461"/>
            <a:ext cx="9905998" cy="4433740"/>
          </a:xfrm>
        </p:spPr>
        <p:txBody>
          <a:bodyPr/>
          <a:lstStyle/>
          <a:p>
            <a:r>
              <a:rPr lang="en-GB" dirty="0"/>
              <a:t>Problem: Sensor to measure conditions in room</a:t>
            </a:r>
          </a:p>
          <a:p>
            <a:r>
              <a:rPr lang="en-GB" dirty="0"/>
              <a:t>Fitted into small box</a:t>
            </a:r>
          </a:p>
          <a:p>
            <a:r>
              <a:rPr lang="en-GB" dirty="0"/>
              <a:t>Meant to be kept in a plug</a:t>
            </a:r>
          </a:p>
          <a:p>
            <a:r>
              <a:rPr lang="en-GB" dirty="0"/>
              <a:t>Data sent to an app made for Android</a:t>
            </a:r>
          </a:p>
          <a:p>
            <a:r>
              <a:rPr lang="en-GB" dirty="0"/>
              <a:t>Completely independent</a:t>
            </a:r>
          </a:p>
        </p:txBody>
      </p:sp>
    </p:spTree>
    <p:extLst>
      <p:ext uri="{BB962C8B-B14F-4D97-AF65-F5344CB8AC3E}">
        <p14:creationId xmlns:p14="http://schemas.microsoft.com/office/powerpoint/2010/main" val="3673246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Setup project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Agile development</a:t>
            </a:r>
          </a:p>
          <a:p>
            <a:r>
              <a:rPr lang="en-GB" dirty="0"/>
              <a:t>Physical sprint board</a:t>
            </a:r>
          </a:p>
          <a:p>
            <a:r>
              <a:rPr lang="en-GB" dirty="0"/>
              <a:t>Team split in 3 groups</a:t>
            </a:r>
          </a:p>
        </p:txBody>
      </p:sp>
    </p:spTree>
    <p:extLst>
      <p:ext uri="{BB962C8B-B14F-4D97-AF65-F5344CB8AC3E}">
        <p14:creationId xmlns:p14="http://schemas.microsoft.com/office/powerpoint/2010/main" val="1709770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Hardware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6 sensors</a:t>
            </a:r>
          </a:p>
          <a:p>
            <a:r>
              <a:rPr lang="en-GB" dirty="0"/>
              <a:t>Connected with microcontroller</a:t>
            </a:r>
          </a:p>
          <a:p>
            <a:r>
              <a:rPr lang="en-GB" dirty="0"/>
              <a:t>I2C &amp; </a:t>
            </a:r>
            <a:r>
              <a:rPr lang="en-GB" dirty="0" err="1"/>
              <a:t>analog</a:t>
            </a:r>
            <a:endParaRPr lang="en-GB" dirty="0"/>
          </a:p>
          <a:p>
            <a:r>
              <a:rPr lang="en-GB" dirty="0"/>
              <a:t>Board programmed with C++</a:t>
            </a:r>
          </a:p>
          <a:p>
            <a:r>
              <a:rPr lang="en-GB" dirty="0"/>
              <a:t>Gas-sensors don’t give useful values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520" y="3017520"/>
            <a:ext cx="4551680" cy="341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506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Bluetooth connection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84311" y="2666999"/>
            <a:ext cx="6979522" cy="3017363"/>
          </a:xfrm>
        </p:spPr>
        <p:txBody>
          <a:bodyPr/>
          <a:lstStyle/>
          <a:p>
            <a:r>
              <a:rPr lang="en-GB" dirty="0"/>
              <a:t>Board has Bluetooth adapter on-board</a:t>
            </a:r>
          </a:p>
          <a:p>
            <a:r>
              <a:rPr lang="en-GB" dirty="0"/>
              <a:t>Acts as beacon</a:t>
            </a:r>
          </a:p>
          <a:p>
            <a:r>
              <a:rPr lang="en-GB" dirty="0"/>
              <a:t>Capable of transmitting JSON to several devices</a:t>
            </a:r>
          </a:p>
          <a:p>
            <a:r>
              <a:rPr lang="en-GB" dirty="0"/>
              <a:t>19 bytes per transmission</a:t>
            </a:r>
          </a:p>
          <a:p>
            <a:endParaRPr lang="en-GB" dirty="0"/>
          </a:p>
        </p:txBody>
      </p:sp>
      <p:pic>
        <p:nvPicPr>
          <p:cNvPr id="2050" name="Picture 2" descr="http://cdn2.phunware.com/wp-content/uploads/2015/03/BlueDot-Bluetoot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9426" y="4134710"/>
            <a:ext cx="3137853" cy="221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269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Android application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Collect bytes sent from Bluetooth to JSON</a:t>
            </a:r>
          </a:p>
          <a:p>
            <a:r>
              <a:rPr lang="en-GB" dirty="0"/>
              <a:t>Decodes the JSON string back to an object with values</a:t>
            </a:r>
          </a:p>
          <a:p>
            <a:r>
              <a:rPr lang="en-GB" dirty="0"/>
              <a:t>Shows the values in a simple UI</a:t>
            </a:r>
          </a:p>
          <a:p>
            <a:r>
              <a:rPr lang="en-GB" dirty="0"/>
              <a:t>Graph is for future development</a:t>
            </a:r>
          </a:p>
          <a:p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7620" y="2209798"/>
            <a:ext cx="2265403" cy="403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945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GOOGLE PLAY STORE LINK</a:t>
            </a:r>
          </a:p>
        </p:txBody>
      </p:sp>
    </p:spTree>
    <p:extLst>
      <p:ext uri="{BB962C8B-B14F-4D97-AF65-F5344CB8AC3E}">
        <p14:creationId xmlns:p14="http://schemas.microsoft.com/office/powerpoint/2010/main" val="33301594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223</Words>
  <Application>Microsoft Office PowerPoint</Application>
  <PresentationFormat>Breitbild</PresentationFormat>
  <Paragraphs>56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Corbel</vt:lpstr>
      <vt:lpstr>Parallax</vt:lpstr>
      <vt:lpstr>Indoor Monitoring</vt:lpstr>
      <vt:lpstr>Contents</vt:lpstr>
      <vt:lpstr>Introduction</vt:lpstr>
      <vt:lpstr>Setup project</vt:lpstr>
      <vt:lpstr>Hardware</vt:lpstr>
      <vt:lpstr>Bluetooth connection</vt:lpstr>
      <vt:lpstr>Android application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Indoor Monitoring</dc:title>
  <dc:creator>Ryan Zammit</dc:creator>
  <cp:lastModifiedBy>Diego Bienz</cp:lastModifiedBy>
  <cp:revision>19</cp:revision>
  <dcterms:created xsi:type="dcterms:W3CDTF">2016-08-15T09:38:51Z</dcterms:created>
  <dcterms:modified xsi:type="dcterms:W3CDTF">2016-08-17T08:58:16Z</dcterms:modified>
</cp:coreProperties>
</file>