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73" r:id="rId13"/>
    <p:sldId id="274" r:id="rId14"/>
    <p:sldId id="290" r:id="rId15"/>
    <p:sldId id="291" r:id="rId16"/>
    <p:sldId id="270" r:id="rId17"/>
    <p:sldId id="292" r:id="rId18"/>
    <p:sldId id="286" r:id="rId19"/>
    <p:sldId id="278" r:id="rId20"/>
    <p:sldId id="279" r:id="rId21"/>
    <p:sldId id="276" r:id="rId22"/>
    <p:sldId id="280" r:id="rId23"/>
    <p:sldId id="277" r:id="rId24"/>
    <p:sldId id="264" r:id="rId25"/>
    <p:sldId id="266" r:id="rId26"/>
    <p:sldId id="285" r:id="rId27"/>
    <p:sldId id="267" r:id="rId28"/>
    <p:sldId id="268" r:id="rId29"/>
    <p:sldId id="27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87757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smtClean="0"/>
              <a:t>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9942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24106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-66328" r="21792" b="67737"/>
          <a:stretch/>
        </p:blipFill>
        <p:spPr>
          <a:xfrm>
            <a:off x="787079" y="-6414535"/>
            <a:ext cx="10636642" cy="1229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Architecture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r="46"/>
          <a:stretch/>
        </p:blipFill>
        <p:spPr>
          <a:xfrm>
            <a:off x="646111" y="1152983"/>
            <a:ext cx="11037000" cy="5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Bind queue to exchange</a:t>
            </a:r>
          </a:p>
          <a:p>
            <a:pPr lvl="1"/>
            <a:r>
              <a:rPr lang="en-US" sz="2400" dirty="0" smtClean="0"/>
              <a:t>Follows exchange type</a:t>
            </a:r>
            <a:endParaRPr lang="en-US" sz="2400" dirty="0" smtClean="0"/>
          </a:p>
          <a:p>
            <a:pPr lvl="1"/>
            <a:r>
              <a:rPr lang="en-US" sz="2400" dirty="0" smtClean="0"/>
              <a:t>Often Consumer-side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 smtClean="0"/>
              <a:t>Consumer per queue </a:t>
            </a:r>
            <a:endParaRPr lang="en-US" sz="2400" dirty="0" smtClean="0"/>
          </a:p>
          <a:p>
            <a:pPr lvl="1"/>
            <a:r>
              <a:rPr lang="en-US" sz="2400" dirty="0" smtClean="0"/>
              <a:t>FIFO</a:t>
            </a:r>
            <a:endParaRPr lang="en-US" sz="2400" dirty="0" smtClean="0"/>
          </a:p>
          <a:p>
            <a:pPr lvl="1"/>
            <a:r>
              <a:rPr lang="en-US" sz="2400" dirty="0" smtClean="0"/>
              <a:t>Auto-load balancing</a:t>
            </a:r>
          </a:p>
          <a:p>
            <a:r>
              <a:rPr lang="en-US" sz="2400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 </a:t>
            </a:r>
          </a:p>
          <a:p>
            <a:endParaRPr lang="en-US" dirty="0" smtClean="0"/>
          </a:p>
          <a:p>
            <a:r>
              <a:rPr lang="en-US" sz="2800" dirty="0" smtClean="0"/>
              <a:t>Producer Pre-Queueing</a:t>
            </a:r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start</a:t>
            </a:r>
          </a:p>
          <a:p>
            <a:r>
              <a:rPr lang="en-US" dirty="0"/>
              <a:t>Flexibility in apps making queues / exchanges, not centralized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General overview, some things may be obvious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exchanges with limited scope</a:t>
            </a:r>
          </a:p>
          <a:p>
            <a:r>
              <a:rPr lang="en-US" dirty="0" smtClean="0"/>
              <a:t>Use more exchanges instead of complex </a:t>
            </a:r>
            <a:r>
              <a:rPr lang="en-US" dirty="0"/>
              <a:t>topics / direct </a:t>
            </a:r>
            <a:r>
              <a:rPr lang="en-US" dirty="0" smtClean="0"/>
              <a:t>messages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is a lot easier to configure</a:t>
            </a:r>
          </a:p>
          <a:p>
            <a:r>
              <a:rPr lang="en-US" dirty="0" smtClean="0"/>
              <a:t>Boot order can matter without pre-queueing</a:t>
            </a:r>
          </a:p>
          <a:p>
            <a:r>
              <a:rPr lang="en-US" dirty="0" smtClean="0"/>
              <a:t>Architecture matters, but </a:t>
            </a:r>
            <a:r>
              <a:rPr lang="en-US" dirty="0" err="1" smtClean="0"/>
              <a:t>RabbitMQ</a:t>
            </a:r>
            <a:r>
              <a:rPr lang="en-US" dirty="0" smtClean="0"/>
              <a:t> can only do so much</a:t>
            </a:r>
          </a:p>
          <a:p>
            <a:pPr lvl="1"/>
            <a:r>
              <a:rPr lang="en-US" sz="2000" dirty="0" smtClean="0"/>
              <a:t>What it does, it does well.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288" y="2617184"/>
            <a:ext cx="9404723" cy="140053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endParaRPr lang="en-US" dirty="0" smtClean="0"/>
          </a:p>
          <a:p>
            <a:pPr lvl="1"/>
            <a:r>
              <a:rPr lang="en-US" dirty="0" smtClean="0"/>
              <a:t>Combined service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 exchanges and queues</a:t>
            </a:r>
          </a:p>
          <a:p>
            <a:r>
              <a:rPr lang="en-US" dirty="0" smtClean="0"/>
              <a:t>Reliability / failure</a:t>
            </a:r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messages consumer can take at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/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fail</a:t>
            </a:r>
          </a:p>
          <a:p>
            <a:r>
              <a:rPr lang="en-US" dirty="0" smtClean="0"/>
              <a:t>Durability</a:t>
            </a:r>
          </a:p>
          <a:p>
            <a:r>
              <a:rPr lang="en-US" dirty="0" err="1" smtClean="0"/>
              <a:t>Ack</a:t>
            </a:r>
            <a:r>
              <a:rPr lang="en-US" dirty="0" smtClean="0"/>
              <a:t> / Confirmations</a:t>
            </a:r>
          </a:p>
          <a:p>
            <a:r>
              <a:rPr lang="en-US" dirty="0" smtClean="0"/>
              <a:t>Clustering and high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03" y="1416473"/>
            <a:ext cx="10091548" cy="1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03" y="1416473"/>
            <a:ext cx="10091548" cy="12119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16023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</a:t>
                      </a:r>
                      <a:r>
                        <a:rPr lang="en-US" dirty="0" err="1" smtClean="0"/>
                        <a:t>brent</a:t>
                      </a:r>
                      <a:r>
                        <a:rPr lang="en-US" dirty="0" smtClean="0"/>
                        <a:t>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</a:t>
                      </a:r>
                      <a:r>
                        <a:rPr lang="en-US" baseline="0" dirty="0" err="1" smtClean="0"/>
                        <a:t>brent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876</Words>
  <Application>Microsoft Office PowerPoint</Application>
  <PresentationFormat>Widescreen</PresentationFormat>
  <Paragraphs>221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Example Architecture 1</vt:lpstr>
      <vt:lpstr>Example Architecture 2</vt:lpstr>
      <vt:lpstr>When to Use Which?</vt:lpstr>
      <vt:lpstr>Any Questions So Far?</vt:lpstr>
      <vt:lpstr>Queue</vt:lpstr>
      <vt:lpstr>One Consumer Per Queue?</vt:lpstr>
      <vt:lpstr>No Message Replay? </vt:lpstr>
      <vt:lpstr>RabbitMQ vs. Kafka</vt:lpstr>
      <vt:lpstr>Lessons Learned</vt:lpstr>
      <vt:lpstr>Further Learning</vt:lpstr>
      <vt:lpstr>Questions?</vt:lpstr>
      <vt:lpstr>PowerPoint Presentation</vt:lpstr>
      <vt:lpstr>Docker and RabbitMQ Setup</vt:lpstr>
      <vt:lpstr>Coding Example 1</vt:lpstr>
      <vt:lpstr>Management Console</vt:lpstr>
      <vt:lpstr>Coding Example 2</vt:lpstr>
      <vt:lpstr>Coding Example 3</vt:lpstr>
      <vt:lpstr>Configuring Rabbitmq</vt:lpstr>
      <vt:lpstr>Reliability / Failure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162</cp:revision>
  <dcterms:created xsi:type="dcterms:W3CDTF">2019-01-29T23:04:37Z</dcterms:created>
  <dcterms:modified xsi:type="dcterms:W3CDTF">2019-02-05T00:57:03Z</dcterms:modified>
</cp:coreProperties>
</file>