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４０過ぎてからの初めてのAIパワポ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65760">
                <a:tc>
                  <a:txBody>
                    <a:bodyPr wrap="square"/>
                    <a:lstStyle/>
                    <a:p>
                      <a:r>
                        <a:rPr sz="1200" b="1"/>
                        <a:t>顧客ID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 b="1"/>
                        <a:t>居住地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 b="1"/>
                        <a:t>延滞実績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 wrap="square"/>
                    <a:lstStyle/>
                    <a:p>
                      <a:r>
                        <a:rPr sz="1000"/>
                        <a:t>4c94eaa3-a627-4648-aabc-00797276a4fc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徳島県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なし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 wrap="square"/>
                    <a:lstStyle/>
                    <a:p>
                      <a:r>
                        <a:rPr sz="1000"/>
                        <a:t>f6cb8846-2385-4358-b131-2d628475a2a4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埼玉県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なし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 wrap="square"/>
                    <a:lstStyle/>
                    <a:p>
                      <a:r>
                        <a:rPr sz="1000"/>
                        <a:t>dab4e08d-c79d-4c60-8715-ffadf9f06183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山形県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なし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 wrap="square"/>
                    <a:lstStyle/>
                    <a:p>
                      <a:r>
                        <a:rPr sz="1000"/>
                        <a:t>7670744a-72e0-4e10-aa2b-3b0cbe257744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香川県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なし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 wrap="square"/>
                    <a:lstStyle/>
                    <a:p>
                      <a:r>
                        <a:rPr sz="1000"/>
                        <a:t>26576f0c-a886-4b44-be37-d0fa581b901c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神奈川県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なし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 wrap="square"/>
                    <a:lstStyle/>
                    <a:p>
                      <a:r>
                        <a:rPr sz="1000"/>
                        <a:t>6025b38b-2426-4e68-a572-bc98ae1eb477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新潟県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あり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 wrap="square"/>
                    <a:lstStyle/>
                    <a:p>
                      <a:r>
                        <a:rPr sz="1000"/>
                        <a:t>0e7ec4e5-ca22-421a-920f-5eb93151174f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山形県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なし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 wrap="square"/>
                    <a:lstStyle/>
                    <a:p>
                      <a:r>
                        <a:rPr sz="1000"/>
                        <a:t>ea3a7aaa-9ec9-46ac-a97c-7628063a335a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和歌山県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なし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 wrap="square"/>
                    <a:lstStyle/>
                    <a:p>
                      <a:r>
                        <a:rPr sz="1000"/>
                        <a:t>30a7d705-87d0-445a-ae6c-600205590d10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山口県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なし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