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3" r:id="rId1"/>
  </p:sldMasterIdLst>
  <p:notesMasterIdLst>
    <p:notesMasterId r:id="rId36"/>
  </p:notesMasterIdLst>
  <p:sldIdLst>
    <p:sldId id="256" r:id="rId2"/>
    <p:sldId id="302" r:id="rId3"/>
    <p:sldId id="300" r:id="rId4"/>
    <p:sldId id="319" r:id="rId5"/>
    <p:sldId id="272" r:id="rId6"/>
    <p:sldId id="271" r:id="rId7"/>
    <p:sldId id="274" r:id="rId8"/>
    <p:sldId id="273" r:id="rId9"/>
    <p:sldId id="301" r:id="rId10"/>
    <p:sldId id="315" r:id="rId11"/>
    <p:sldId id="275" r:id="rId12"/>
    <p:sldId id="288" r:id="rId13"/>
    <p:sldId id="290" r:id="rId14"/>
    <p:sldId id="292" r:id="rId15"/>
    <p:sldId id="295" r:id="rId16"/>
    <p:sldId id="316" r:id="rId17"/>
    <p:sldId id="289" r:id="rId18"/>
    <p:sldId id="297" r:id="rId19"/>
    <p:sldId id="296" r:id="rId20"/>
    <p:sldId id="299" r:id="rId21"/>
    <p:sldId id="285" r:id="rId22"/>
    <p:sldId id="318" r:id="rId23"/>
    <p:sldId id="287" r:id="rId24"/>
    <p:sldId id="276" r:id="rId25"/>
    <p:sldId id="265" r:id="rId26"/>
    <p:sldId id="277" r:id="rId27"/>
    <p:sldId id="278" r:id="rId28"/>
    <p:sldId id="279" r:id="rId29"/>
    <p:sldId id="308" r:id="rId30"/>
    <p:sldId id="263" r:id="rId31"/>
    <p:sldId id="282" r:id="rId32"/>
    <p:sldId id="283" r:id="rId33"/>
    <p:sldId id="284" r:id="rId34"/>
    <p:sldId id="306" r:id="rId3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F3FCC-8CD7-4B3C-9960-4EEDD5550F7C}" v="107" dt="2023-01-01T11:54:25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רועי יצקן" userId="339c691b88e2553b" providerId="LiveId" clId="{CFDF3FCC-8CD7-4B3C-9960-4EEDD5550F7C}"/>
    <pc:docChg chg="undo custSel addSld delSld modSld sldOrd">
      <pc:chgData name="רועי יצקן" userId="339c691b88e2553b" providerId="LiveId" clId="{CFDF3FCC-8CD7-4B3C-9960-4EEDD5550F7C}" dt="2023-01-01T15:56:48.106" v="16921" actId="1076"/>
      <pc:docMkLst>
        <pc:docMk/>
      </pc:docMkLst>
      <pc:sldChg chg="modSp new mod">
        <pc:chgData name="רועי יצקן" userId="339c691b88e2553b" providerId="LiveId" clId="{CFDF3FCC-8CD7-4B3C-9960-4EEDD5550F7C}" dt="2022-12-24T15:28:30.568" v="9963" actId="1076"/>
        <pc:sldMkLst>
          <pc:docMk/>
          <pc:sldMk cId="4026434164" sldId="256"/>
        </pc:sldMkLst>
        <pc:spChg chg="mod">
          <ac:chgData name="רועי יצקן" userId="339c691b88e2553b" providerId="LiveId" clId="{CFDF3FCC-8CD7-4B3C-9960-4EEDD5550F7C}" dt="2022-12-24T11:54:34.149" v="8686" actId="403"/>
          <ac:spMkLst>
            <pc:docMk/>
            <pc:sldMk cId="4026434164" sldId="256"/>
            <ac:spMk id="2" creationId="{56D1F79C-8D91-54B0-44FD-FE51AE164034}"/>
          </ac:spMkLst>
        </pc:spChg>
        <pc:spChg chg="mod">
          <ac:chgData name="רועי יצקן" userId="339c691b88e2553b" providerId="LiveId" clId="{CFDF3FCC-8CD7-4B3C-9960-4EEDD5550F7C}" dt="2022-12-24T15:28:30.568" v="9963" actId="1076"/>
          <ac:spMkLst>
            <pc:docMk/>
            <pc:sldMk cId="4026434164" sldId="256"/>
            <ac:spMk id="3" creationId="{8B474CE1-02B7-ECB9-7835-17A7CF5AAC54}"/>
          </ac:spMkLst>
        </pc:spChg>
      </pc:sldChg>
      <pc:sldChg chg="addSp delSp modSp new del mod">
        <pc:chgData name="רועי יצקן" userId="339c691b88e2553b" providerId="LiveId" clId="{CFDF3FCC-8CD7-4B3C-9960-4EEDD5550F7C}" dt="2022-12-24T12:15:14.660" v="9014" actId="47"/>
        <pc:sldMkLst>
          <pc:docMk/>
          <pc:sldMk cId="1984437019" sldId="257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1984437019" sldId="257"/>
            <ac:spMk id="2" creationId="{5B432E0D-4648-0380-FEB4-2A873732BF08}"/>
          </ac:spMkLst>
        </pc:spChg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1984437019" sldId="257"/>
            <ac:spMk id="3" creationId="{9F784587-E8F7-BB63-5900-18EFD8C2367A}"/>
          </ac:spMkLst>
        </pc:spChg>
        <pc:spChg chg="add del mod">
          <ac:chgData name="רועי יצקן" userId="339c691b88e2553b" providerId="LiveId" clId="{CFDF3FCC-8CD7-4B3C-9960-4EEDD5550F7C}" dt="2022-12-20T11:01:21.743" v="8446" actId="478"/>
          <ac:spMkLst>
            <pc:docMk/>
            <pc:sldMk cId="1984437019" sldId="257"/>
            <ac:spMk id="4" creationId="{FD39F37A-C48B-9E1A-2322-697E2EBD7BB1}"/>
          </ac:spMkLst>
        </pc:spChg>
      </pc:sldChg>
      <pc:sldChg chg="modSp new del mod">
        <pc:chgData name="רועי יצקן" userId="339c691b88e2553b" providerId="LiveId" clId="{CFDF3FCC-8CD7-4B3C-9960-4EEDD5550F7C}" dt="2022-12-20T11:39:30.585" v="8639" actId="47"/>
        <pc:sldMkLst>
          <pc:docMk/>
          <pc:sldMk cId="1641345585" sldId="258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1641345585" sldId="258"/>
            <ac:spMk id="2" creationId="{259C3891-79A9-0945-986B-DEA6402C7F7F}"/>
          </ac:spMkLst>
        </pc:spChg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1641345585" sldId="258"/>
            <ac:spMk id="3" creationId="{0376D442-4618-54F7-7C3D-E285BA74D016}"/>
          </ac:spMkLst>
        </pc:spChg>
      </pc:sldChg>
      <pc:sldChg chg="modSp new del mod">
        <pc:chgData name="רועי יצקן" userId="339c691b88e2553b" providerId="LiveId" clId="{CFDF3FCC-8CD7-4B3C-9960-4EEDD5550F7C}" dt="2022-12-20T11:44:36.777" v="8662" actId="47"/>
        <pc:sldMkLst>
          <pc:docMk/>
          <pc:sldMk cId="4229225734" sldId="259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4229225734" sldId="259"/>
            <ac:spMk id="2" creationId="{D794FB12-5569-295E-4B21-AC8A550B6F40}"/>
          </ac:spMkLst>
        </pc:spChg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4229225734" sldId="259"/>
            <ac:spMk id="3" creationId="{E7E07397-DFFC-B37E-FD98-5A453C74B2D0}"/>
          </ac:spMkLst>
        </pc:spChg>
      </pc:sldChg>
      <pc:sldChg chg="modSp new del mod ord">
        <pc:chgData name="רועי יצקן" userId="339c691b88e2553b" providerId="LiveId" clId="{CFDF3FCC-8CD7-4B3C-9960-4EEDD5550F7C}" dt="2022-12-31T15:11:00.551" v="13134" actId="47"/>
        <pc:sldMkLst>
          <pc:docMk/>
          <pc:sldMk cId="637562597" sldId="260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637562597" sldId="260"/>
            <ac:spMk id="2" creationId="{FCE6EBEB-0FAC-1B24-7AE5-CD0B60ACB74D}"/>
          </ac:spMkLst>
        </pc:spChg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637562597" sldId="260"/>
            <ac:spMk id="3" creationId="{00A03D15-CD05-86E1-036C-746182ACDB51}"/>
          </ac:spMkLst>
        </pc:spChg>
      </pc:sldChg>
      <pc:sldChg chg="modSp new del mod">
        <pc:chgData name="רועי יצקן" userId="339c691b88e2553b" providerId="LiveId" clId="{CFDF3FCC-8CD7-4B3C-9960-4EEDD5550F7C}" dt="2022-12-24T14:24:49.510" v="9068" actId="47"/>
        <pc:sldMkLst>
          <pc:docMk/>
          <pc:sldMk cId="1694832342" sldId="261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1694832342" sldId="261"/>
            <ac:spMk id="2" creationId="{D7CE19FE-FB67-A81C-220D-95F8E582589A}"/>
          </ac:spMkLst>
        </pc:spChg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1694832342" sldId="261"/>
            <ac:spMk id="3" creationId="{A38D1DB6-FC63-BF79-FB4E-ACC3C8988DF1}"/>
          </ac:spMkLst>
        </pc:spChg>
      </pc:sldChg>
      <pc:sldChg chg="modSp new del mod">
        <pc:chgData name="רועי יצקן" userId="339c691b88e2553b" providerId="LiveId" clId="{CFDF3FCC-8CD7-4B3C-9960-4EEDD5550F7C}" dt="2022-12-24T12:21:28.141" v="9015" actId="47"/>
        <pc:sldMkLst>
          <pc:docMk/>
          <pc:sldMk cId="1717906998" sldId="262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1717906998" sldId="262"/>
            <ac:spMk id="2" creationId="{0CF479AA-F9B0-8010-771F-D0A8DBCE0F3A}"/>
          </ac:spMkLst>
        </pc:spChg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1717906998" sldId="262"/>
            <ac:spMk id="3" creationId="{1D384400-9F1D-A521-5512-164A4031BE0A}"/>
          </ac:spMkLst>
        </pc:spChg>
      </pc:sldChg>
      <pc:sldChg chg="modSp new mod ord">
        <pc:chgData name="רועי יצקן" userId="339c691b88e2553b" providerId="LiveId" clId="{CFDF3FCC-8CD7-4B3C-9960-4EEDD5550F7C}" dt="2022-12-31T22:08:32.192" v="15724" actId="20577"/>
        <pc:sldMkLst>
          <pc:docMk/>
          <pc:sldMk cId="997216032" sldId="263"/>
        </pc:sldMkLst>
        <pc:spChg chg="mod">
          <ac:chgData name="רועי יצקן" userId="339c691b88e2553b" providerId="LiveId" clId="{CFDF3FCC-8CD7-4B3C-9960-4EEDD5550F7C}" dt="2022-12-31T21:54:51.013" v="15505" actId="113"/>
          <ac:spMkLst>
            <pc:docMk/>
            <pc:sldMk cId="997216032" sldId="263"/>
            <ac:spMk id="2" creationId="{868EE841-F025-6DA5-1F1B-F389A0550C83}"/>
          </ac:spMkLst>
        </pc:spChg>
        <pc:spChg chg="mod">
          <ac:chgData name="רועי יצקן" userId="339c691b88e2553b" providerId="LiveId" clId="{CFDF3FCC-8CD7-4B3C-9960-4EEDD5550F7C}" dt="2022-12-31T22:08:32.192" v="15724" actId="20577"/>
          <ac:spMkLst>
            <pc:docMk/>
            <pc:sldMk cId="997216032" sldId="263"/>
            <ac:spMk id="3" creationId="{784683E6-7C2E-A6EF-FD46-DC3B982A7E4D}"/>
          </ac:spMkLst>
        </pc:spChg>
      </pc:sldChg>
      <pc:sldChg chg="modSp new del mod">
        <pc:chgData name="רועי יצקן" userId="339c691b88e2553b" providerId="LiveId" clId="{CFDF3FCC-8CD7-4B3C-9960-4EEDD5550F7C}" dt="2022-12-05T20:53:40.452" v="4865" actId="47"/>
        <pc:sldMkLst>
          <pc:docMk/>
          <pc:sldMk cId="2669137379" sldId="264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2669137379" sldId="264"/>
            <ac:spMk id="2" creationId="{A250B453-8877-BE7E-C318-81AAECD4F36B}"/>
          </ac:spMkLst>
        </pc:spChg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2669137379" sldId="264"/>
            <ac:spMk id="3" creationId="{ED92256D-3ECF-D328-9F25-4A517EBD9CC2}"/>
          </ac:spMkLst>
        </pc:spChg>
      </pc:sldChg>
      <pc:sldChg chg="addSp delSp modSp new mod ord">
        <pc:chgData name="רועי יצקן" userId="339c691b88e2553b" providerId="LiveId" clId="{CFDF3FCC-8CD7-4B3C-9960-4EEDD5550F7C}" dt="2022-12-31T22:13:29.193" v="16012" actId="478"/>
        <pc:sldMkLst>
          <pc:docMk/>
          <pc:sldMk cId="1754730217" sldId="265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1754730217" sldId="265"/>
            <ac:spMk id="2" creationId="{F4873774-CC9B-5580-A29C-E1858F4D7004}"/>
          </ac:spMkLst>
        </pc:spChg>
        <pc:spChg chg="mod">
          <ac:chgData name="רועי יצקן" userId="339c691b88e2553b" providerId="LiveId" clId="{CFDF3FCC-8CD7-4B3C-9960-4EEDD5550F7C}" dt="2022-12-31T22:13:19.522" v="16009"/>
          <ac:spMkLst>
            <pc:docMk/>
            <pc:sldMk cId="1754730217" sldId="265"/>
            <ac:spMk id="3" creationId="{DAB1F9F2-07EC-BE67-BFE2-8E8D69E56DF5}"/>
          </ac:spMkLst>
        </pc:spChg>
        <pc:spChg chg="add del">
          <ac:chgData name="רועי יצקן" userId="339c691b88e2553b" providerId="LiveId" clId="{CFDF3FCC-8CD7-4B3C-9960-4EEDD5550F7C}" dt="2022-12-05T15:09:39.444" v="3779"/>
          <ac:spMkLst>
            <pc:docMk/>
            <pc:sldMk cId="1754730217" sldId="265"/>
            <ac:spMk id="4" creationId="{0205B531-C0EC-95AF-0272-5E716418D8B0}"/>
          </ac:spMkLst>
        </pc:spChg>
        <pc:spChg chg="add del">
          <ac:chgData name="רועי יצקן" userId="339c691b88e2553b" providerId="LiveId" clId="{CFDF3FCC-8CD7-4B3C-9960-4EEDD5550F7C}" dt="2022-12-05T15:09:40.620" v="3781"/>
          <ac:spMkLst>
            <pc:docMk/>
            <pc:sldMk cId="1754730217" sldId="265"/>
            <ac:spMk id="5" creationId="{3507F71E-A228-C2A4-E8F4-788E7CD57298}"/>
          </ac:spMkLst>
        </pc:spChg>
        <pc:spChg chg="add del mod">
          <ac:chgData name="רועי יצקן" userId="339c691b88e2553b" providerId="LiveId" clId="{CFDF3FCC-8CD7-4B3C-9960-4EEDD5550F7C}" dt="2022-12-31T22:13:29.193" v="16012" actId="478"/>
          <ac:spMkLst>
            <pc:docMk/>
            <pc:sldMk cId="1754730217" sldId="265"/>
            <ac:spMk id="5" creationId="{8A2B0B5E-516A-E755-5FDB-7E1171DE5681}"/>
          </ac:spMkLst>
        </pc:spChg>
      </pc:sldChg>
      <pc:sldChg chg="modSp new del mod">
        <pc:chgData name="רועי יצקן" userId="339c691b88e2553b" providerId="LiveId" clId="{CFDF3FCC-8CD7-4B3C-9960-4EEDD5550F7C}" dt="2022-12-06T13:01:57.726" v="6396" actId="47"/>
        <pc:sldMkLst>
          <pc:docMk/>
          <pc:sldMk cId="214103509" sldId="266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214103509" sldId="266"/>
            <ac:spMk id="2" creationId="{44B17588-6211-2D20-37EA-BA2B974C8927}"/>
          </ac:spMkLst>
        </pc:spChg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214103509" sldId="266"/>
            <ac:spMk id="3" creationId="{F6638530-3BB5-5C27-2110-32633E842520}"/>
          </ac:spMkLst>
        </pc:spChg>
      </pc:sldChg>
      <pc:sldChg chg="addSp modSp new del mod ord">
        <pc:chgData name="רועי יצקן" userId="339c691b88e2553b" providerId="LiveId" clId="{CFDF3FCC-8CD7-4B3C-9960-4EEDD5550F7C}" dt="2022-12-25T18:22:05.224" v="11007" actId="47"/>
        <pc:sldMkLst>
          <pc:docMk/>
          <pc:sldMk cId="3291087811" sldId="267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3291087811" sldId="267"/>
            <ac:spMk id="2" creationId="{EC038A14-2E27-29BA-9D88-014B11BF65E0}"/>
          </ac:spMkLst>
        </pc:spChg>
        <pc:spChg chg="mod">
          <ac:chgData name="רועי יצקן" userId="339c691b88e2553b" providerId="LiveId" clId="{CFDF3FCC-8CD7-4B3C-9960-4EEDD5550F7C}" dt="2022-12-05T20:14:40.733" v="4173" actId="207"/>
          <ac:spMkLst>
            <pc:docMk/>
            <pc:sldMk cId="3291087811" sldId="267"/>
            <ac:spMk id="3" creationId="{866F6A82-11D4-60B0-B987-2F5160BD4650}"/>
          </ac:spMkLst>
        </pc:spChg>
        <pc:spChg chg="add mod">
          <ac:chgData name="רועי יצקן" userId="339c691b88e2553b" providerId="LiveId" clId="{CFDF3FCC-8CD7-4B3C-9960-4EEDD5550F7C}" dt="2022-12-05T20:14:42.908" v="4174" actId="207"/>
          <ac:spMkLst>
            <pc:docMk/>
            <pc:sldMk cId="3291087811" sldId="267"/>
            <ac:spMk id="4" creationId="{FF99F6B5-BE17-3896-C05A-211112EB37D7}"/>
          </ac:spMkLst>
        </pc:spChg>
      </pc:sldChg>
      <pc:sldChg chg="addSp delSp modSp new del mod ord modShow">
        <pc:chgData name="רועי יצקן" userId="339c691b88e2553b" providerId="LiveId" clId="{CFDF3FCC-8CD7-4B3C-9960-4EEDD5550F7C}" dt="2022-12-31T20:16:06.208" v="14439" actId="47"/>
        <pc:sldMkLst>
          <pc:docMk/>
          <pc:sldMk cId="3581981845" sldId="268"/>
        </pc:sldMkLst>
        <pc:spChg chg="mod">
          <ac:chgData name="רועי יצקן" userId="339c691b88e2553b" providerId="LiveId" clId="{CFDF3FCC-8CD7-4B3C-9960-4EEDD5550F7C}" dt="2022-12-24T15:20:37.251" v="9738"/>
          <ac:spMkLst>
            <pc:docMk/>
            <pc:sldMk cId="3581981845" sldId="268"/>
            <ac:spMk id="2" creationId="{F381CFA0-FDA1-E509-AE1D-43AD9B2F8FFE}"/>
          </ac:spMkLst>
        </pc:spChg>
        <pc:spChg chg="mod">
          <ac:chgData name="רועי יצקן" userId="339c691b88e2553b" providerId="LiveId" clId="{CFDF3FCC-8CD7-4B3C-9960-4EEDD5550F7C}" dt="2022-12-31T16:13:39.111" v="13285" actId="20577"/>
          <ac:spMkLst>
            <pc:docMk/>
            <pc:sldMk cId="3581981845" sldId="268"/>
            <ac:spMk id="3" creationId="{DAFC8E30-95AF-E724-2566-AE881BCB2A34}"/>
          </ac:spMkLst>
        </pc:spChg>
        <pc:picChg chg="add del mod modCrop">
          <ac:chgData name="רועי יצקן" userId="339c691b88e2553b" providerId="LiveId" clId="{CFDF3FCC-8CD7-4B3C-9960-4EEDD5550F7C}" dt="2022-12-24T15:04:49.309" v="9228" actId="478"/>
          <ac:picMkLst>
            <pc:docMk/>
            <pc:sldMk cId="3581981845" sldId="268"/>
            <ac:picMk id="5" creationId="{8A418DBF-7697-4997-7DF6-F564ACC6547A}"/>
          </ac:picMkLst>
        </pc:picChg>
        <pc:picChg chg="add del mod modCrop">
          <ac:chgData name="רועי יצקן" userId="339c691b88e2553b" providerId="LiveId" clId="{CFDF3FCC-8CD7-4B3C-9960-4EEDD5550F7C}" dt="2022-12-24T15:04:50.516" v="9230" actId="478"/>
          <ac:picMkLst>
            <pc:docMk/>
            <pc:sldMk cId="3581981845" sldId="268"/>
            <ac:picMk id="6" creationId="{693BB542-AE11-6512-175F-363F81336895}"/>
          </ac:picMkLst>
        </pc:picChg>
        <pc:picChg chg="add del mod">
          <ac:chgData name="רועי יצקן" userId="339c691b88e2553b" providerId="LiveId" clId="{CFDF3FCC-8CD7-4B3C-9960-4EEDD5550F7C}" dt="2022-12-24T15:04:54.563" v="9232" actId="21"/>
          <ac:picMkLst>
            <pc:docMk/>
            <pc:sldMk cId="3581981845" sldId="268"/>
            <ac:picMk id="8" creationId="{F66C5005-9DE8-03D5-0298-714DDB34B5C0}"/>
          </ac:picMkLst>
        </pc:picChg>
      </pc:sldChg>
      <pc:sldChg chg="addSp modSp new del mod">
        <pc:chgData name="רועי יצקן" userId="339c691b88e2553b" providerId="LiveId" clId="{CFDF3FCC-8CD7-4B3C-9960-4EEDD5550F7C}" dt="2022-12-20T11:44:36.777" v="8662" actId="47"/>
        <pc:sldMkLst>
          <pc:docMk/>
          <pc:sldMk cId="1380483679" sldId="269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1380483679" sldId="269"/>
            <ac:spMk id="2" creationId="{B51B0A21-FD7A-6321-C5A5-D0FADC75B771}"/>
          </ac:spMkLst>
        </pc:spChg>
        <pc:spChg chg="mod">
          <ac:chgData name="רועי יצקן" userId="339c691b88e2553b" providerId="LiveId" clId="{CFDF3FCC-8CD7-4B3C-9960-4EEDD5550F7C}" dt="2022-12-04T07:35:38.575" v="1134" actId="1076"/>
          <ac:spMkLst>
            <pc:docMk/>
            <pc:sldMk cId="1380483679" sldId="269"/>
            <ac:spMk id="3" creationId="{E82306F2-CEBC-DED7-4D63-935B9BD19961}"/>
          </ac:spMkLst>
        </pc:spChg>
        <pc:spChg chg="add mod">
          <ac:chgData name="רועי יצקן" userId="339c691b88e2553b" providerId="LiveId" clId="{CFDF3FCC-8CD7-4B3C-9960-4EEDD5550F7C}" dt="2022-12-04T07:35:23.183" v="1129" actId="571"/>
          <ac:spMkLst>
            <pc:docMk/>
            <pc:sldMk cId="1380483679" sldId="269"/>
            <ac:spMk id="4" creationId="{B9409C14-4F7E-ADB1-16E2-F1A24EB42B09}"/>
          </ac:spMkLst>
        </pc:spChg>
        <pc:spChg chg="add mod">
          <ac:chgData name="רועי יצקן" userId="339c691b88e2553b" providerId="LiveId" clId="{CFDF3FCC-8CD7-4B3C-9960-4EEDD5550F7C}" dt="2022-12-04T07:35:52.851" v="1136" actId="1076"/>
          <ac:spMkLst>
            <pc:docMk/>
            <pc:sldMk cId="1380483679" sldId="269"/>
            <ac:spMk id="5" creationId="{4CAEB994-57AA-9E74-94B1-839A51421C41}"/>
          </ac:spMkLst>
        </pc:spChg>
      </pc:sldChg>
      <pc:sldChg chg="modSp new del mod">
        <pc:chgData name="רועי יצקן" userId="339c691b88e2553b" providerId="LiveId" clId="{CFDF3FCC-8CD7-4B3C-9960-4EEDD5550F7C}" dt="2022-12-05T14:53:37.530" v="3445" actId="2696"/>
        <pc:sldMkLst>
          <pc:docMk/>
          <pc:sldMk cId="1400891533" sldId="270"/>
        </pc:sldMkLst>
        <pc:spChg chg="mod">
          <ac:chgData name="רועי יצקן" userId="339c691b88e2553b" providerId="LiveId" clId="{CFDF3FCC-8CD7-4B3C-9960-4EEDD5550F7C}" dt="2022-12-04T07:39:09.052" v="1193" actId="1076"/>
          <ac:spMkLst>
            <pc:docMk/>
            <pc:sldMk cId="1400891533" sldId="270"/>
            <ac:spMk id="3" creationId="{60EEF621-45BB-9AAA-7EC1-B66FA069FD88}"/>
          </ac:spMkLst>
        </pc:spChg>
      </pc:sldChg>
      <pc:sldChg chg="modSp new mod ord">
        <pc:chgData name="רועי יצקן" userId="339c691b88e2553b" providerId="LiveId" clId="{CFDF3FCC-8CD7-4B3C-9960-4EEDD5550F7C}" dt="2023-01-01T12:08:45.029" v="16835" actId="20577"/>
        <pc:sldMkLst>
          <pc:docMk/>
          <pc:sldMk cId="2938747277" sldId="271"/>
        </pc:sldMkLst>
        <pc:spChg chg="mod">
          <ac:chgData name="רועי יצקן" userId="339c691b88e2553b" providerId="LiveId" clId="{CFDF3FCC-8CD7-4B3C-9960-4EEDD5550F7C}" dt="2022-12-31T16:01:08.833" v="13199" actId="113"/>
          <ac:spMkLst>
            <pc:docMk/>
            <pc:sldMk cId="2938747277" sldId="271"/>
            <ac:spMk id="2" creationId="{8DF762AC-4C43-D0E4-478A-21BEEFB749E5}"/>
          </ac:spMkLst>
        </pc:spChg>
        <pc:spChg chg="mod">
          <ac:chgData name="רועי יצקן" userId="339c691b88e2553b" providerId="LiveId" clId="{CFDF3FCC-8CD7-4B3C-9960-4EEDD5550F7C}" dt="2023-01-01T12:08:45.029" v="16835" actId="20577"/>
          <ac:spMkLst>
            <pc:docMk/>
            <pc:sldMk cId="2938747277" sldId="271"/>
            <ac:spMk id="3" creationId="{01A6D01F-D0C9-A841-3179-72C03A8931D9}"/>
          </ac:spMkLst>
        </pc:spChg>
      </pc:sldChg>
      <pc:sldChg chg="modSp new mod ord">
        <pc:chgData name="רועי יצקן" userId="339c691b88e2553b" providerId="LiveId" clId="{CFDF3FCC-8CD7-4B3C-9960-4EEDD5550F7C}" dt="2022-12-31T19:45:57.802" v="13744"/>
        <pc:sldMkLst>
          <pc:docMk/>
          <pc:sldMk cId="3913811041" sldId="272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3913811041" sldId="272"/>
            <ac:spMk id="2" creationId="{AF297F33-6225-1201-7B96-61502D3DCEF7}"/>
          </ac:spMkLst>
        </pc:spChg>
        <pc:spChg chg="mod">
          <ac:chgData name="רועי יצקן" userId="339c691b88e2553b" providerId="LiveId" clId="{CFDF3FCC-8CD7-4B3C-9960-4EEDD5550F7C}" dt="2022-12-25T18:49:19.106" v="11043" actId="20577"/>
          <ac:spMkLst>
            <pc:docMk/>
            <pc:sldMk cId="3913811041" sldId="272"/>
            <ac:spMk id="3" creationId="{086B7BBD-2026-09DF-D858-8316292A8CDC}"/>
          </ac:spMkLst>
        </pc:spChg>
      </pc:sldChg>
      <pc:sldChg chg="modSp new del mod">
        <pc:chgData name="רועי יצקן" userId="339c691b88e2553b" providerId="LiveId" clId="{CFDF3FCC-8CD7-4B3C-9960-4EEDD5550F7C}" dt="2022-12-31T09:27:23.239" v="12144" actId="2696"/>
        <pc:sldMkLst>
          <pc:docMk/>
          <pc:sldMk cId="304784913" sldId="273"/>
        </pc:sldMkLst>
        <pc:spChg chg="mod">
          <ac:chgData name="רועי יצקן" userId="339c691b88e2553b" providerId="LiveId" clId="{CFDF3FCC-8CD7-4B3C-9960-4EEDD5550F7C}" dt="2022-12-24T15:22:39.518" v="9876" actId="20577"/>
          <ac:spMkLst>
            <pc:docMk/>
            <pc:sldMk cId="304784913" sldId="273"/>
            <ac:spMk id="2" creationId="{EE97AA3D-5B6A-885B-5CA5-A4A5C26B18B6}"/>
          </ac:spMkLst>
        </pc:spChg>
        <pc:spChg chg="mod">
          <ac:chgData name="רועי יצקן" userId="339c691b88e2553b" providerId="LiveId" clId="{CFDF3FCC-8CD7-4B3C-9960-4EEDD5550F7C}" dt="2022-12-05T20:14:31.048" v="4171" actId="27636"/>
          <ac:spMkLst>
            <pc:docMk/>
            <pc:sldMk cId="304784913" sldId="273"/>
            <ac:spMk id="3" creationId="{9E9E4ADA-33EE-152C-6244-C168C8C49C2F}"/>
          </ac:spMkLst>
        </pc:spChg>
      </pc:sldChg>
      <pc:sldChg chg="modSp add mod ord">
        <pc:chgData name="רועי יצקן" userId="339c691b88e2553b" providerId="LiveId" clId="{CFDF3FCC-8CD7-4B3C-9960-4EEDD5550F7C}" dt="2023-01-01T09:52:19.165" v="16443" actId="27636"/>
        <pc:sldMkLst>
          <pc:docMk/>
          <pc:sldMk cId="966983016" sldId="273"/>
        </pc:sldMkLst>
        <pc:spChg chg="mod">
          <ac:chgData name="רועי יצקן" userId="339c691b88e2553b" providerId="LiveId" clId="{CFDF3FCC-8CD7-4B3C-9960-4EEDD5550F7C}" dt="2022-12-31T16:00:01.500" v="13192" actId="255"/>
          <ac:spMkLst>
            <pc:docMk/>
            <pc:sldMk cId="966983016" sldId="273"/>
            <ac:spMk id="2" creationId="{EE97AA3D-5B6A-885B-5CA5-A4A5C26B18B6}"/>
          </ac:spMkLst>
        </pc:spChg>
        <pc:spChg chg="mod">
          <ac:chgData name="רועי יצקן" userId="339c691b88e2553b" providerId="LiveId" clId="{CFDF3FCC-8CD7-4B3C-9960-4EEDD5550F7C}" dt="2023-01-01T09:52:19.165" v="16443" actId="27636"/>
          <ac:spMkLst>
            <pc:docMk/>
            <pc:sldMk cId="966983016" sldId="273"/>
            <ac:spMk id="3" creationId="{9E9E4ADA-33EE-152C-6244-C168C8C49C2F}"/>
          </ac:spMkLst>
        </pc:spChg>
      </pc:sldChg>
      <pc:sldChg chg="modSp new mod ord">
        <pc:chgData name="רועי יצקן" userId="339c691b88e2553b" providerId="LiveId" clId="{CFDF3FCC-8CD7-4B3C-9960-4EEDD5550F7C}" dt="2023-01-01T09:32:20.425" v="16155" actId="400"/>
        <pc:sldMkLst>
          <pc:docMk/>
          <pc:sldMk cId="3096186745" sldId="274"/>
        </pc:sldMkLst>
        <pc:spChg chg="mod">
          <ac:chgData name="רועי יצקן" userId="339c691b88e2553b" providerId="LiveId" clId="{CFDF3FCC-8CD7-4B3C-9960-4EEDD5550F7C}" dt="2022-12-24T15:20:47.677" v="9741" actId="113"/>
          <ac:spMkLst>
            <pc:docMk/>
            <pc:sldMk cId="3096186745" sldId="274"/>
            <ac:spMk id="2" creationId="{AC85C149-C951-C734-A2BC-24E384AC5DD7}"/>
          </ac:spMkLst>
        </pc:spChg>
        <pc:spChg chg="mod">
          <ac:chgData name="רועי יצקן" userId="339c691b88e2553b" providerId="LiveId" clId="{CFDF3FCC-8CD7-4B3C-9960-4EEDD5550F7C}" dt="2023-01-01T09:32:20.425" v="16155" actId="400"/>
          <ac:spMkLst>
            <pc:docMk/>
            <pc:sldMk cId="3096186745" sldId="274"/>
            <ac:spMk id="3" creationId="{C381DFE2-6111-B9F3-7D6C-E0C21E748D78}"/>
          </ac:spMkLst>
        </pc:spChg>
      </pc:sldChg>
      <pc:sldChg chg="addSp delSp modSp new mod">
        <pc:chgData name="רועי יצקן" userId="339c691b88e2553b" providerId="LiveId" clId="{CFDF3FCC-8CD7-4B3C-9960-4EEDD5550F7C}" dt="2022-12-20T11:38:34.730" v="8638" actId="1440"/>
        <pc:sldMkLst>
          <pc:docMk/>
          <pc:sldMk cId="3905700050" sldId="275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3905700050" sldId="275"/>
            <ac:spMk id="2" creationId="{522820E0-D678-BBA0-BB25-118F8E9C8A2B}"/>
          </ac:spMkLst>
        </pc:spChg>
        <pc:spChg chg="del mod">
          <ac:chgData name="רועי יצקן" userId="339c691b88e2553b" providerId="LiveId" clId="{CFDF3FCC-8CD7-4B3C-9960-4EEDD5550F7C}" dt="2022-12-20T11:35:16.147" v="8502" actId="478"/>
          <ac:spMkLst>
            <pc:docMk/>
            <pc:sldMk cId="3905700050" sldId="275"/>
            <ac:spMk id="3" creationId="{701E7259-E624-BED5-40D3-D36F5BADAC80}"/>
          </ac:spMkLst>
        </pc:spChg>
        <pc:picChg chg="add del mod modCrop">
          <ac:chgData name="רועי יצקן" userId="339c691b88e2553b" providerId="LiveId" clId="{CFDF3FCC-8CD7-4B3C-9960-4EEDD5550F7C}" dt="2022-12-20T11:33:16.521" v="8481" actId="478"/>
          <ac:picMkLst>
            <pc:docMk/>
            <pc:sldMk cId="3905700050" sldId="275"/>
            <ac:picMk id="5" creationId="{05651A71-303B-CDA9-B1EA-36316D5C80FD}"/>
          </ac:picMkLst>
        </pc:picChg>
        <pc:picChg chg="add del mod">
          <ac:chgData name="רועי יצקן" userId="339c691b88e2553b" providerId="LiveId" clId="{CFDF3FCC-8CD7-4B3C-9960-4EEDD5550F7C}" dt="2022-12-20T11:37:10.519" v="8610" actId="478"/>
          <ac:picMkLst>
            <pc:docMk/>
            <pc:sldMk cId="3905700050" sldId="275"/>
            <ac:picMk id="7" creationId="{6FF93BA3-E7C7-0D63-FB1F-3A793A6A0B30}"/>
          </ac:picMkLst>
        </pc:picChg>
        <pc:picChg chg="add mod modCrop">
          <ac:chgData name="רועי יצקן" userId="339c691b88e2553b" providerId="LiveId" clId="{CFDF3FCC-8CD7-4B3C-9960-4EEDD5550F7C}" dt="2022-12-20T11:38:34.730" v="8638" actId="1440"/>
          <ac:picMkLst>
            <pc:docMk/>
            <pc:sldMk cId="3905700050" sldId="275"/>
            <ac:picMk id="9" creationId="{8A162BCA-F648-ECF1-B8F3-8B703476EF36}"/>
          </ac:picMkLst>
        </pc:picChg>
        <pc:picChg chg="add del mod">
          <ac:chgData name="רועי יצקן" userId="339c691b88e2553b" providerId="LiveId" clId="{CFDF3FCC-8CD7-4B3C-9960-4EEDD5550F7C}" dt="2022-12-20T11:37:15.587" v="8613" actId="478"/>
          <ac:picMkLst>
            <pc:docMk/>
            <pc:sldMk cId="3905700050" sldId="275"/>
            <ac:picMk id="11" creationId="{66213DA8-E48D-41E3-9832-45290245C221}"/>
          </ac:picMkLst>
        </pc:picChg>
        <pc:picChg chg="add del mod">
          <ac:chgData name="רועי יצקן" userId="339c691b88e2553b" providerId="LiveId" clId="{CFDF3FCC-8CD7-4B3C-9960-4EEDD5550F7C}" dt="2022-12-20T11:37:24.757" v="8617" actId="478"/>
          <ac:picMkLst>
            <pc:docMk/>
            <pc:sldMk cId="3905700050" sldId="275"/>
            <ac:picMk id="13" creationId="{01CA1D81-F17B-D713-B894-8ACBB93E56D9}"/>
          </ac:picMkLst>
        </pc:picChg>
        <pc:picChg chg="add mod">
          <ac:chgData name="רועי יצקן" userId="339c691b88e2553b" providerId="LiveId" clId="{CFDF3FCC-8CD7-4B3C-9960-4EEDD5550F7C}" dt="2022-12-20T11:38:21.183" v="8636" actId="1076"/>
          <ac:picMkLst>
            <pc:docMk/>
            <pc:sldMk cId="3905700050" sldId="275"/>
            <ac:picMk id="15" creationId="{D1934A69-2456-B2E0-14A5-06481276332C}"/>
          </ac:picMkLst>
        </pc:picChg>
      </pc:sldChg>
      <pc:sldChg chg="modSp new mod ord">
        <pc:chgData name="רועי יצקן" userId="339c691b88e2553b" providerId="LiveId" clId="{CFDF3FCC-8CD7-4B3C-9960-4EEDD5550F7C}" dt="2022-12-31T20:21:13.820" v="14466"/>
        <pc:sldMkLst>
          <pc:docMk/>
          <pc:sldMk cId="3274534070" sldId="276"/>
        </pc:sldMkLst>
        <pc:spChg chg="mod">
          <ac:chgData name="רועי יצקן" userId="339c691b88e2553b" providerId="LiveId" clId="{CFDF3FCC-8CD7-4B3C-9960-4EEDD5550F7C}" dt="2022-12-05T20:14:30.739" v="4169"/>
          <ac:spMkLst>
            <pc:docMk/>
            <pc:sldMk cId="3274534070" sldId="276"/>
            <ac:spMk id="2" creationId="{0A51C712-4234-0418-D7FB-821E74BCEDD7}"/>
          </ac:spMkLst>
        </pc:spChg>
        <pc:spChg chg="mod">
          <ac:chgData name="רועי יצקן" userId="339c691b88e2553b" providerId="LiveId" clId="{CFDF3FCC-8CD7-4B3C-9960-4EEDD5550F7C}" dt="2022-12-31T19:59:59.576" v="14335" actId="20577"/>
          <ac:spMkLst>
            <pc:docMk/>
            <pc:sldMk cId="3274534070" sldId="276"/>
            <ac:spMk id="3" creationId="{CCF88A5B-362E-94E9-DBB0-3F36FD745292}"/>
          </ac:spMkLst>
        </pc:spChg>
      </pc:sldChg>
      <pc:sldChg chg="modSp new mod ord">
        <pc:chgData name="רועי יצקן" userId="339c691b88e2553b" providerId="LiveId" clId="{CFDF3FCC-8CD7-4B3C-9960-4EEDD5550F7C}" dt="2022-12-31T21:54:41.160" v="15501" actId="113"/>
        <pc:sldMkLst>
          <pc:docMk/>
          <pc:sldMk cId="1182370118" sldId="277"/>
        </pc:sldMkLst>
        <pc:spChg chg="mod">
          <ac:chgData name="רועי יצקן" userId="339c691b88e2553b" providerId="LiveId" clId="{CFDF3FCC-8CD7-4B3C-9960-4EEDD5550F7C}" dt="2022-12-31T21:54:41.160" v="15501" actId="113"/>
          <ac:spMkLst>
            <pc:docMk/>
            <pc:sldMk cId="1182370118" sldId="277"/>
            <ac:spMk id="2" creationId="{7F78A5EA-1402-57FA-5933-17F35358CC54}"/>
          </ac:spMkLst>
        </pc:spChg>
        <pc:spChg chg="mod">
          <ac:chgData name="רועי יצקן" userId="339c691b88e2553b" providerId="LiveId" clId="{CFDF3FCC-8CD7-4B3C-9960-4EEDD5550F7C}" dt="2022-12-31T20:04:13.347" v="14377" actId="207"/>
          <ac:spMkLst>
            <pc:docMk/>
            <pc:sldMk cId="1182370118" sldId="277"/>
            <ac:spMk id="3" creationId="{56BD0C01-EB3C-519A-852B-9463FD9DCCC3}"/>
          </ac:spMkLst>
        </pc:spChg>
      </pc:sldChg>
      <pc:sldChg chg="modSp new mod ord">
        <pc:chgData name="רועי יצקן" userId="339c691b88e2553b" providerId="LiveId" clId="{CFDF3FCC-8CD7-4B3C-9960-4EEDD5550F7C}" dt="2023-01-01T13:15:30.601" v="16916" actId="20577"/>
        <pc:sldMkLst>
          <pc:docMk/>
          <pc:sldMk cId="195626562" sldId="278"/>
        </pc:sldMkLst>
        <pc:spChg chg="mod">
          <ac:chgData name="רועי יצקן" userId="339c691b88e2553b" providerId="LiveId" clId="{CFDF3FCC-8CD7-4B3C-9960-4EEDD5550F7C}" dt="2022-12-31T21:54:43.328" v="15502" actId="113"/>
          <ac:spMkLst>
            <pc:docMk/>
            <pc:sldMk cId="195626562" sldId="278"/>
            <ac:spMk id="2" creationId="{FE82B2EB-1290-73A3-F739-78C927CA0999}"/>
          </ac:spMkLst>
        </pc:spChg>
        <pc:spChg chg="mod">
          <ac:chgData name="רועי יצקן" userId="339c691b88e2553b" providerId="LiveId" clId="{CFDF3FCC-8CD7-4B3C-9960-4EEDD5550F7C}" dt="2023-01-01T13:15:30.601" v="16916" actId="20577"/>
          <ac:spMkLst>
            <pc:docMk/>
            <pc:sldMk cId="195626562" sldId="278"/>
            <ac:spMk id="3" creationId="{8508AA26-0106-3642-3AAF-52E3AA2D2C0B}"/>
          </ac:spMkLst>
        </pc:spChg>
      </pc:sldChg>
      <pc:sldChg chg="modSp new mod ord">
        <pc:chgData name="רועי יצקן" userId="339c691b88e2553b" providerId="LiveId" clId="{CFDF3FCC-8CD7-4B3C-9960-4EEDD5550F7C}" dt="2022-12-31T22:12:20.584" v="16007" actId="20577"/>
        <pc:sldMkLst>
          <pc:docMk/>
          <pc:sldMk cId="713086202" sldId="279"/>
        </pc:sldMkLst>
        <pc:spChg chg="mod">
          <ac:chgData name="רועי יצקן" userId="339c691b88e2553b" providerId="LiveId" clId="{CFDF3FCC-8CD7-4B3C-9960-4EEDD5550F7C}" dt="2022-12-31T21:54:45.551" v="15503" actId="113"/>
          <ac:spMkLst>
            <pc:docMk/>
            <pc:sldMk cId="713086202" sldId="279"/>
            <ac:spMk id="2" creationId="{FF441F68-EC5A-D7D0-785C-EBB7DE3EBE17}"/>
          </ac:spMkLst>
        </pc:spChg>
        <pc:spChg chg="mod">
          <ac:chgData name="רועי יצקן" userId="339c691b88e2553b" providerId="LiveId" clId="{CFDF3FCC-8CD7-4B3C-9960-4EEDD5550F7C}" dt="2022-12-31T22:12:20.584" v="16007" actId="20577"/>
          <ac:spMkLst>
            <pc:docMk/>
            <pc:sldMk cId="713086202" sldId="279"/>
            <ac:spMk id="3" creationId="{2F0A83B4-7813-CB32-F967-5261387F25FB}"/>
          </ac:spMkLst>
        </pc:spChg>
      </pc:sldChg>
      <pc:sldChg chg="new del">
        <pc:chgData name="רועי יצקן" userId="339c691b88e2553b" providerId="LiveId" clId="{CFDF3FCC-8CD7-4B3C-9960-4EEDD5550F7C}" dt="2022-12-06T10:34:21.805" v="5227" actId="47"/>
        <pc:sldMkLst>
          <pc:docMk/>
          <pc:sldMk cId="324769015" sldId="280"/>
        </pc:sldMkLst>
      </pc:sldChg>
      <pc:sldChg chg="modSp new del mod">
        <pc:chgData name="רועי יצקן" userId="339c691b88e2553b" providerId="LiveId" clId="{CFDF3FCC-8CD7-4B3C-9960-4EEDD5550F7C}" dt="2022-12-20T11:44:36.777" v="8662" actId="47"/>
        <pc:sldMkLst>
          <pc:docMk/>
          <pc:sldMk cId="151189643" sldId="281"/>
        </pc:sldMkLst>
        <pc:spChg chg="mod">
          <ac:chgData name="רועי יצקן" userId="339c691b88e2553b" providerId="LiveId" clId="{CFDF3FCC-8CD7-4B3C-9960-4EEDD5550F7C}" dt="2022-12-06T07:51:04.744" v="4884" actId="20577"/>
          <ac:spMkLst>
            <pc:docMk/>
            <pc:sldMk cId="151189643" sldId="281"/>
            <ac:spMk id="2" creationId="{09D0B2E3-5DB2-5BB2-221B-80DC15592D1A}"/>
          </ac:spMkLst>
        </pc:spChg>
        <pc:spChg chg="mod">
          <ac:chgData name="רועי יצקן" userId="339c691b88e2553b" providerId="LiveId" clId="{CFDF3FCC-8CD7-4B3C-9960-4EEDD5550F7C}" dt="2022-12-06T07:52:00.546" v="4964" actId="20577"/>
          <ac:spMkLst>
            <pc:docMk/>
            <pc:sldMk cId="151189643" sldId="281"/>
            <ac:spMk id="3" creationId="{DD1ECF06-CA9F-F9DA-B2A9-031EA7274AD1}"/>
          </ac:spMkLst>
        </pc:spChg>
      </pc:sldChg>
      <pc:sldChg chg="addSp delSp modSp new mod ord setBg">
        <pc:chgData name="רועי יצקן" userId="339c691b88e2553b" providerId="LiveId" clId="{CFDF3FCC-8CD7-4B3C-9960-4EEDD5550F7C}" dt="2022-12-31T21:54:52.944" v="15506" actId="113"/>
        <pc:sldMkLst>
          <pc:docMk/>
          <pc:sldMk cId="1902385552" sldId="282"/>
        </pc:sldMkLst>
        <pc:spChg chg="mod">
          <ac:chgData name="רועי יצקן" userId="339c691b88e2553b" providerId="LiveId" clId="{CFDF3FCC-8CD7-4B3C-9960-4EEDD5550F7C}" dt="2022-12-31T21:54:52.944" v="15506" actId="113"/>
          <ac:spMkLst>
            <pc:docMk/>
            <pc:sldMk cId="1902385552" sldId="282"/>
            <ac:spMk id="2" creationId="{CDF433B7-D201-EB84-1B53-4A3F712F698A}"/>
          </ac:spMkLst>
        </pc:spChg>
        <pc:spChg chg="mod">
          <ac:chgData name="רועי יצקן" userId="339c691b88e2553b" providerId="LiveId" clId="{CFDF3FCC-8CD7-4B3C-9960-4EEDD5550F7C}" dt="2022-12-31T10:44:51.630" v="12386" actId="20577"/>
          <ac:spMkLst>
            <pc:docMk/>
            <pc:sldMk cId="1902385552" sldId="282"/>
            <ac:spMk id="3" creationId="{1CFF2C2D-6828-F098-D453-073586B206EE}"/>
          </ac:spMkLst>
        </pc:spChg>
        <pc:spChg chg="add del">
          <ac:chgData name="רועי יצקן" userId="339c691b88e2553b" providerId="LiveId" clId="{CFDF3FCC-8CD7-4B3C-9960-4EEDD5550F7C}" dt="2022-12-06T11:11:03.402" v="5456"/>
          <ac:spMkLst>
            <pc:docMk/>
            <pc:sldMk cId="1902385552" sldId="282"/>
            <ac:spMk id="4" creationId="{0D33DB2B-8DA2-CEFF-E682-83726407ED26}"/>
          </ac:spMkLst>
        </pc:spChg>
      </pc:sldChg>
      <pc:sldChg chg="addSp delSp modSp new mod ord">
        <pc:chgData name="רועי יצקן" userId="339c691b88e2553b" providerId="LiveId" clId="{CFDF3FCC-8CD7-4B3C-9960-4EEDD5550F7C}" dt="2023-01-01T11:58:18.761" v="16553" actId="20577"/>
        <pc:sldMkLst>
          <pc:docMk/>
          <pc:sldMk cId="3200693984" sldId="283"/>
        </pc:sldMkLst>
        <pc:spChg chg="mod">
          <ac:chgData name="רועי יצקן" userId="339c691b88e2553b" providerId="LiveId" clId="{CFDF3FCC-8CD7-4B3C-9960-4EEDD5550F7C}" dt="2022-12-31T21:54:55.959" v="15507" actId="113"/>
          <ac:spMkLst>
            <pc:docMk/>
            <pc:sldMk cId="3200693984" sldId="283"/>
            <ac:spMk id="2" creationId="{5907A2CC-265C-73B3-8B95-22C7BDAF8466}"/>
          </ac:spMkLst>
        </pc:spChg>
        <pc:spChg chg="mod">
          <ac:chgData name="רועי יצקן" userId="339c691b88e2553b" providerId="LiveId" clId="{CFDF3FCC-8CD7-4B3C-9960-4EEDD5550F7C}" dt="2023-01-01T11:58:18.761" v="16553" actId="20577"/>
          <ac:spMkLst>
            <pc:docMk/>
            <pc:sldMk cId="3200693984" sldId="283"/>
            <ac:spMk id="3" creationId="{0091DFF6-CE56-F721-8CE6-96F88A2A35A2}"/>
          </ac:spMkLst>
        </pc:spChg>
        <pc:spChg chg="add del">
          <ac:chgData name="רועי יצקן" userId="339c691b88e2553b" providerId="LiveId" clId="{CFDF3FCC-8CD7-4B3C-9960-4EEDD5550F7C}" dt="2023-01-01T11:54:25.228" v="16445"/>
          <ac:spMkLst>
            <pc:docMk/>
            <pc:sldMk cId="3200693984" sldId="283"/>
            <ac:spMk id="4" creationId="{C796856E-2A01-6C4E-B2BD-A773B1A29030}"/>
          </ac:spMkLst>
        </pc:spChg>
        <pc:picChg chg="add mod">
          <ac:chgData name="רועי יצקן" userId="339c691b88e2553b" providerId="LiveId" clId="{CFDF3FCC-8CD7-4B3C-9960-4EEDD5550F7C}" dt="2023-01-01T11:55:09.289" v="16460" actId="1076"/>
          <ac:picMkLst>
            <pc:docMk/>
            <pc:sldMk cId="3200693984" sldId="283"/>
            <ac:picMk id="6" creationId="{50109BD2-5E9A-594D-71B9-CF3DA593BE41}"/>
          </ac:picMkLst>
        </pc:picChg>
      </pc:sldChg>
      <pc:sldChg chg="modSp new mod ord modShow">
        <pc:chgData name="רועי יצקן" userId="339c691b88e2553b" providerId="LiveId" clId="{CFDF3FCC-8CD7-4B3C-9960-4EEDD5550F7C}" dt="2023-01-01T13:17:00.287" v="16918" actId="729"/>
        <pc:sldMkLst>
          <pc:docMk/>
          <pc:sldMk cId="3517844211" sldId="284"/>
        </pc:sldMkLst>
        <pc:spChg chg="mod">
          <ac:chgData name="רועי יצקן" userId="339c691b88e2553b" providerId="LiveId" clId="{CFDF3FCC-8CD7-4B3C-9960-4EEDD5550F7C}" dt="2022-12-06T11:37:13.379" v="6395" actId="1076"/>
          <ac:spMkLst>
            <pc:docMk/>
            <pc:sldMk cId="3517844211" sldId="284"/>
            <ac:spMk id="2" creationId="{8EA9C838-2A5E-DDA8-1987-325B44FAFE34}"/>
          </ac:spMkLst>
        </pc:spChg>
        <pc:spChg chg="mod">
          <ac:chgData name="רועי יצקן" userId="339c691b88e2553b" providerId="LiveId" clId="{CFDF3FCC-8CD7-4B3C-9960-4EEDD5550F7C}" dt="2022-12-06T11:35:44.659" v="6394" actId="20577"/>
          <ac:spMkLst>
            <pc:docMk/>
            <pc:sldMk cId="3517844211" sldId="284"/>
            <ac:spMk id="3" creationId="{26224A78-E70A-22F1-AA3F-395FCECB4502}"/>
          </ac:spMkLst>
        </pc:spChg>
      </pc:sldChg>
      <pc:sldChg chg="addSp delSp modSp new mod ord">
        <pc:chgData name="רועי יצקן" userId="339c691b88e2553b" providerId="LiveId" clId="{CFDF3FCC-8CD7-4B3C-9960-4EEDD5550F7C}" dt="2022-12-31T21:53:12.248" v="15481" actId="20577"/>
        <pc:sldMkLst>
          <pc:docMk/>
          <pc:sldMk cId="1462500057" sldId="285"/>
        </pc:sldMkLst>
        <pc:spChg chg="mod">
          <ac:chgData name="רועי יצקן" userId="339c691b88e2553b" providerId="LiveId" clId="{CFDF3FCC-8CD7-4B3C-9960-4EEDD5550F7C}" dt="2022-12-31T21:53:12.248" v="15481" actId="20577"/>
          <ac:spMkLst>
            <pc:docMk/>
            <pc:sldMk cId="1462500057" sldId="285"/>
            <ac:spMk id="2" creationId="{891A1BED-98E7-6DF9-02E1-F4D2D84C123B}"/>
          </ac:spMkLst>
        </pc:spChg>
        <pc:spChg chg="add del">
          <ac:chgData name="רועי יצקן" userId="339c691b88e2553b" providerId="LiveId" clId="{CFDF3FCC-8CD7-4B3C-9960-4EEDD5550F7C}" dt="2022-12-24T21:13:30.713" v="10806" actId="478"/>
          <ac:spMkLst>
            <pc:docMk/>
            <pc:sldMk cId="1462500057" sldId="285"/>
            <ac:spMk id="3" creationId="{E874069C-E314-E740-7101-DD1303D2F52D}"/>
          </ac:spMkLst>
        </pc:spChg>
        <pc:spChg chg="add del mod">
          <ac:chgData name="רועי יצקן" userId="339c691b88e2553b" providerId="LiveId" clId="{CFDF3FCC-8CD7-4B3C-9960-4EEDD5550F7C}" dt="2022-12-24T21:13:17.234" v="10802"/>
          <ac:spMkLst>
            <pc:docMk/>
            <pc:sldMk cId="1462500057" sldId="285"/>
            <ac:spMk id="4" creationId="{99CE69EB-5DE6-297C-2012-B26F953D823C}"/>
          </ac:spMkLst>
        </pc:spChg>
        <pc:picChg chg="add del mod">
          <ac:chgData name="רועי יצקן" userId="339c691b88e2553b" providerId="LiveId" clId="{CFDF3FCC-8CD7-4B3C-9960-4EEDD5550F7C}" dt="2022-12-24T21:12:59.968" v="10787"/>
          <ac:picMkLst>
            <pc:docMk/>
            <pc:sldMk cId="1462500057" sldId="285"/>
            <ac:picMk id="6" creationId="{3E5E9FDE-EAFF-89A1-CCE0-C67F6ACD9554}"/>
          </ac:picMkLst>
        </pc:picChg>
        <pc:picChg chg="add del mod">
          <ac:chgData name="רועי יצקן" userId="339c691b88e2553b" providerId="LiveId" clId="{CFDF3FCC-8CD7-4B3C-9960-4EEDD5550F7C}" dt="2022-12-24T21:13:17.038" v="10801"/>
          <ac:picMkLst>
            <pc:docMk/>
            <pc:sldMk cId="1462500057" sldId="285"/>
            <ac:picMk id="8" creationId="{DC082DE9-C4E1-A210-02BE-9E6DEDC31DBB}"/>
          </ac:picMkLst>
        </pc:picChg>
        <pc:picChg chg="add del mod">
          <ac:chgData name="רועי יצקן" userId="339c691b88e2553b" providerId="LiveId" clId="{CFDF3FCC-8CD7-4B3C-9960-4EEDD5550F7C}" dt="2022-12-24T21:13:35.329" v="10808" actId="21"/>
          <ac:picMkLst>
            <pc:docMk/>
            <pc:sldMk cId="1462500057" sldId="285"/>
            <ac:picMk id="9" creationId="{B389D044-1121-2337-C1B4-41E380EAB237}"/>
          </ac:picMkLst>
        </pc:picChg>
        <pc:picChg chg="add mod">
          <ac:chgData name="רועי יצקן" userId="339c691b88e2553b" providerId="LiveId" clId="{CFDF3FCC-8CD7-4B3C-9960-4EEDD5550F7C}" dt="2022-12-24T21:16:58.168" v="10816" actId="1076"/>
          <ac:picMkLst>
            <pc:docMk/>
            <pc:sldMk cId="1462500057" sldId="285"/>
            <ac:picMk id="10" creationId="{7DF04DFA-FC82-5EEB-6DFE-FEEB8EFBAA3C}"/>
          </ac:picMkLst>
        </pc:picChg>
        <pc:picChg chg="add mod">
          <ac:chgData name="רועי יצקן" userId="339c691b88e2553b" providerId="LiveId" clId="{CFDF3FCC-8CD7-4B3C-9960-4EEDD5550F7C}" dt="2022-12-24T21:17:14.038" v="10820" actId="1076"/>
          <ac:picMkLst>
            <pc:docMk/>
            <pc:sldMk cId="1462500057" sldId="285"/>
            <ac:picMk id="12" creationId="{54BFCFB3-DD7A-E717-DDB3-7E49365A353B}"/>
          </ac:picMkLst>
        </pc:picChg>
      </pc:sldChg>
      <pc:sldChg chg="modSp new del mod">
        <pc:chgData name="רועי יצקן" userId="339c691b88e2553b" providerId="LiveId" clId="{CFDF3FCC-8CD7-4B3C-9960-4EEDD5550F7C}" dt="2022-12-20T11:02:13.806" v="8448" actId="47"/>
        <pc:sldMkLst>
          <pc:docMk/>
          <pc:sldMk cId="2309508068" sldId="286"/>
        </pc:sldMkLst>
        <pc:spChg chg="mod">
          <ac:chgData name="רועי יצקן" userId="339c691b88e2553b" providerId="LiveId" clId="{CFDF3FCC-8CD7-4B3C-9960-4EEDD5550F7C}" dt="2022-12-19T08:22:20.486" v="6440" actId="122"/>
          <ac:spMkLst>
            <pc:docMk/>
            <pc:sldMk cId="2309508068" sldId="286"/>
            <ac:spMk id="2" creationId="{C95F4512-FAAF-3DA0-A9AA-27A0E07B16ED}"/>
          </ac:spMkLst>
        </pc:spChg>
      </pc:sldChg>
      <pc:sldChg chg="modSp new mod ord">
        <pc:chgData name="רועי יצקן" userId="339c691b88e2553b" providerId="LiveId" clId="{CFDF3FCC-8CD7-4B3C-9960-4EEDD5550F7C}" dt="2022-12-31T21:54:00.321" v="15488" actId="122"/>
        <pc:sldMkLst>
          <pc:docMk/>
          <pc:sldMk cId="1263565010" sldId="287"/>
        </pc:sldMkLst>
        <pc:spChg chg="mod">
          <ac:chgData name="רועי יצקן" userId="339c691b88e2553b" providerId="LiveId" clId="{CFDF3FCC-8CD7-4B3C-9960-4EEDD5550F7C}" dt="2022-12-31T21:54:00.321" v="15488" actId="122"/>
          <ac:spMkLst>
            <pc:docMk/>
            <pc:sldMk cId="1263565010" sldId="287"/>
            <ac:spMk id="2" creationId="{1BD3AAFB-3328-A884-BF59-879BDB89D67A}"/>
          </ac:spMkLst>
        </pc:spChg>
      </pc:sldChg>
      <pc:sldChg chg="modSp new mod">
        <pc:chgData name="רועי יצקן" userId="339c691b88e2553b" providerId="LiveId" clId="{CFDF3FCC-8CD7-4B3C-9960-4EEDD5550F7C}" dt="2022-12-31T21:53:53.139" v="15486" actId="122"/>
        <pc:sldMkLst>
          <pc:docMk/>
          <pc:sldMk cId="607568587" sldId="288"/>
        </pc:sldMkLst>
        <pc:spChg chg="mod">
          <ac:chgData name="רועי יצקן" userId="339c691b88e2553b" providerId="LiveId" clId="{CFDF3FCC-8CD7-4B3C-9960-4EEDD5550F7C}" dt="2022-12-31T21:53:53.139" v="15486" actId="122"/>
          <ac:spMkLst>
            <pc:docMk/>
            <pc:sldMk cId="607568587" sldId="288"/>
            <ac:spMk id="2" creationId="{B4750990-3075-D663-0D60-E643884ACC0A}"/>
          </ac:spMkLst>
        </pc:spChg>
      </pc:sldChg>
      <pc:sldChg chg="modSp new mod">
        <pc:chgData name="רועי יצקן" userId="339c691b88e2553b" providerId="LiveId" clId="{CFDF3FCC-8CD7-4B3C-9960-4EEDD5550F7C}" dt="2022-12-31T21:54:24.788" v="15496" actId="113"/>
        <pc:sldMkLst>
          <pc:docMk/>
          <pc:sldMk cId="1384818894" sldId="289"/>
        </pc:sldMkLst>
        <pc:spChg chg="mod">
          <ac:chgData name="רועי יצקן" userId="339c691b88e2553b" providerId="LiveId" clId="{CFDF3FCC-8CD7-4B3C-9960-4EEDD5550F7C}" dt="2022-12-31T21:54:24.788" v="15496" actId="113"/>
          <ac:spMkLst>
            <pc:docMk/>
            <pc:sldMk cId="1384818894" sldId="289"/>
            <ac:spMk id="2" creationId="{448F4418-363A-E2BB-8F9C-FA748B6935F9}"/>
          </ac:spMkLst>
        </pc:spChg>
        <pc:spChg chg="mod">
          <ac:chgData name="רועי יצקן" userId="339c691b88e2553b" providerId="LiveId" clId="{CFDF3FCC-8CD7-4B3C-9960-4EEDD5550F7C}" dt="2022-12-31T14:44:25.291" v="12488" actId="20577"/>
          <ac:spMkLst>
            <pc:docMk/>
            <pc:sldMk cId="1384818894" sldId="289"/>
            <ac:spMk id="3" creationId="{B3241787-EC2B-F554-510E-66CD8879C151}"/>
          </ac:spMkLst>
        </pc:spChg>
      </pc:sldChg>
      <pc:sldChg chg="addSp delSp modSp new mod ord">
        <pc:chgData name="רועי יצקן" userId="339c691b88e2553b" providerId="LiveId" clId="{CFDF3FCC-8CD7-4B3C-9960-4EEDD5550F7C}" dt="2023-01-01T12:22:02.713" v="16904" actId="20577"/>
        <pc:sldMkLst>
          <pc:docMk/>
          <pc:sldMk cId="3069411381" sldId="290"/>
        </pc:sldMkLst>
        <pc:spChg chg="mod">
          <ac:chgData name="רועי יצקן" userId="339c691b88e2553b" providerId="LiveId" clId="{CFDF3FCC-8CD7-4B3C-9960-4EEDD5550F7C}" dt="2022-12-31T21:54:11.774" v="15489" actId="113"/>
          <ac:spMkLst>
            <pc:docMk/>
            <pc:sldMk cId="3069411381" sldId="290"/>
            <ac:spMk id="2" creationId="{E2E84B44-4186-AE0B-6A82-BDD6B52BC09F}"/>
          </ac:spMkLst>
        </pc:spChg>
        <pc:spChg chg="add del mod">
          <ac:chgData name="רועי יצקן" userId="339c691b88e2553b" providerId="LiveId" clId="{CFDF3FCC-8CD7-4B3C-9960-4EEDD5550F7C}" dt="2023-01-01T12:22:02.713" v="16904" actId="20577"/>
          <ac:spMkLst>
            <pc:docMk/>
            <pc:sldMk cId="3069411381" sldId="290"/>
            <ac:spMk id="3" creationId="{4D154B52-FC59-A7C8-D419-1C28BA3B539B}"/>
          </ac:spMkLst>
        </pc:spChg>
        <pc:spChg chg="add del mod">
          <ac:chgData name="רועי יצקן" userId="339c691b88e2553b" providerId="LiveId" clId="{CFDF3FCC-8CD7-4B3C-9960-4EEDD5550F7C}" dt="2022-12-19T21:05:50.284" v="7598" actId="478"/>
          <ac:spMkLst>
            <pc:docMk/>
            <pc:sldMk cId="3069411381" sldId="290"/>
            <ac:spMk id="5" creationId="{1532B99C-60A7-DB6C-04CA-D091F2E5E025}"/>
          </ac:spMkLst>
        </pc:spChg>
      </pc:sldChg>
      <pc:sldChg chg="addSp delSp modSp new del mod ord">
        <pc:chgData name="רועי יצקן" userId="339c691b88e2553b" providerId="LiveId" clId="{CFDF3FCC-8CD7-4B3C-9960-4EEDD5550F7C}" dt="2022-12-26T14:09:25.360" v="11576" actId="47"/>
        <pc:sldMkLst>
          <pc:docMk/>
          <pc:sldMk cId="1403934378" sldId="291"/>
        </pc:sldMkLst>
        <pc:spChg chg="mod">
          <ac:chgData name="רועי יצקן" userId="339c691b88e2553b" providerId="LiveId" clId="{CFDF3FCC-8CD7-4B3C-9960-4EEDD5550F7C}" dt="2022-12-19T18:50:28.864" v="7531" actId="20577"/>
          <ac:spMkLst>
            <pc:docMk/>
            <pc:sldMk cId="1403934378" sldId="291"/>
            <ac:spMk id="2" creationId="{376AC423-F26C-3CD3-7E4D-7C3CCBE62E30}"/>
          </ac:spMkLst>
        </pc:spChg>
        <pc:spChg chg="add del mod">
          <ac:chgData name="רועי יצקן" userId="339c691b88e2553b" providerId="LiveId" clId="{CFDF3FCC-8CD7-4B3C-9960-4EEDD5550F7C}" dt="2022-12-25T15:51:30.493" v="10959" actId="478"/>
          <ac:spMkLst>
            <pc:docMk/>
            <pc:sldMk cId="1403934378" sldId="291"/>
            <ac:spMk id="3" creationId="{5039C417-CCA4-8331-AFB3-446AD63FF612}"/>
          </ac:spMkLst>
        </pc:spChg>
        <pc:spChg chg="add del mod">
          <ac:chgData name="רועי יצקן" userId="339c691b88e2553b" providerId="LiveId" clId="{CFDF3FCC-8CD7-4B3C-9960-4EEDD5550F7C}" dt="2022-12-19T18:46:00.200" v="7417"/>
          <ac:spMkLst>
            <pc:docMk/>
            <pc:sldMk cId="1403934378" sldId="291"/>
            <ac:spMk id="4" creationId="{B74D02B7-5CA3-9960-ED53-CDB4AC5E60BB}"/>
          </ac:spMkLst>
        </pc:spChg>
        <pc:spChg chg="add del mod">
          <ac:chgData name="רועי יצקן" userId="339c691b88e2553b" providerId="LiveId" clId="{CFDF3FCC-8CD7-4B3C-9960-4EEDD5550F7C}" dt="2022-12-25T15:51:33.978" v="10960"/>
          <ac:spMkLst>
            <pc:docMk/>
            <pc:sldMk cId="1403934378" sldId="291"/>
            <ac:spMk id="5" creationId="{96686B49-E323-48F1-CA5D-D92BE338DBD6}"/>
          </ac:spMkLst>
        </pc:spChg>
        <pc:spChg chg="add del">
          <ac:chgData name="רועי יצקן" userId="339c691b88e2553b" providerId="LiveId" clId="{CFDF3FCC-8CD7-4B3C-9960-4EEDD5550F7C}" dt="2022-12-19T18:45:59.525" v="7415"/>
          <ac:spMkLst>
            <pc:docMk/>
            <pc:sldMk cId="1403934378" sldId="291"/>
            <ac:spMk id="5" creationId="{D553A21E-B82A-4374-98D5-0659F06B4877}"/>
          </ac:spMkLst>
        </pc:spChg>
        <pc:spChg chg="add del mod">
          <ac:chgData name="רועי יצקן" userId="339c691b88e2553b" providerId="LiveId" clId="{CFDF3FCC-8CD7-4B3C-9960-4EEDD5550F7C}" dt="2022-12-19T18:46:09.564" v="7421"/>
          <ac:spMkLst>
            <pc:docMk/>
            <pc:sldMk cId="1403934378" sldId="291"/>
            <ac:spMk id="6" creationId="{1780FB92-2BD7-7712-8207-7848AAAA32F6}"/>
          </ac:spMkLst>
        </pc:spChg>
        <pc:spChg chg="add del">
          <ac:chgData name="רועי יצקן" userId="339c691b88e2553b" providerId="LiveId" clId="{CFDF3FCC-8CD7-4B3C-9960-4EEDD5550F7C}" dt="2022-12-19T18:46:18.714" v="7425"/>
          <ac:spMkLst>
            <pc:docMk/>
            <pc:sldMk cId="1403934378" sldId="291"/>
            <ac:spMk id="7" creationId="{A67E7118-CFD0-BA67-6926-95DD8773BC03}"/>
          </ac:spMkLst>
        </pc:spChg>
        <pc:spChg chg="add del">
          <ac:chgData name="רועי יצקן" userId="339c691b88e2553b" providerId="LiveId" clId="{CFDF3FCC-8CD7-4B3C-9960-4EEDD5550F7C}" dt="2022-12-26T14:08:47.433" v="11571" actId="478"/>
          <ac:spMkLst>
            <pc:docMk/>
            <pc:sldMk cId="1403934378" sldId="291"/>
            <ac:spMk id="8" creationId="{8507C24A-B6AC-A2EC-9ED9-AC247689B3E1}"/>
          </ac:spMkLst>
        </pc:spChg>
        <pc:picChg chg="add mod">
          <ac:chgData name="רועי יצקן" userId="339c691b88e2553b" providerId="LiveId" clId="{CFDF3FCC-8CD7-4B3C-9960-4EEDD5550F7C}" dt="2022-12-25T15:51:38.218" v="10962" actId="1076"/>
          <ac:picMkLst>
            <pc:docMk/>
            <pc:sldMk cId="1403934378" sldId="291"/>
            <ac:picMk id="7" creationId="{A578D76B-EB52-9FDF-72C7-B771B08394BD}"/>
          </ac:picMkLst>
        </pc:picChg>
      </pc:sldChg>
      <pc:sldChg chg="addSp delSp modSp new mod">
        <pc:chgData name="רועי יצקן" userId="339c691b88e2553b" providerId="LiveId" clId="{CFDF3FCC-8CD7-4B3C-9960-4EEDD5550F7C}" dt="2023-01-01T15:56:48.106" v="16921" actId="1076"/>
        <pc:sldMkLst>
          <pc:docMk/>
          <pc:sldMk cId="3943331154" sldId="292"/>
        </pc:sldMkLst>
        <pc:spChg chg="mod">
          <ac:chgData name="רועי יצקן" userId="339c691b88e2553b" providerId="LiveId" clId="{CFDF3FCC-8CD7-4B3C-9960-4EEDD5550F7C}" dt="2022-12-31T15:58:57.195" v="13176" actId="255"/>
          <ac:spMkLst>
            <pc:docMk/>
            <pc:sldMk cId="3943331154" sldId="292"/>
            <ac:spMk id="2" creationId="{65F58241-7BC8-B6EE-A5F8-BE8C4232320D}"/>
          </ac:spMkLst>
        </pc:spChg>
        <pc:spChg chg="add del mod">
          <ac:chgData name="רועי יצקן" userId="339c691b88e2553b" providerId="LiveId" clId="{CFDF3FCC-8CD7-4B3C-9960-4EEDD5550F7C}" dt="2022-12-20T08:13:17.048" v="7687"/>
          <ac:spMkLst>
            <pc:docMk/>
            <pc:sldMk cId="3943331154" sldId="292"/>
            <ac:spMk id="3" creationId="{25560FFC-965D-CE26-5C8C-BDF867807A27}"/>
          </ac:spMkLst>
        </pc:spChg>
        <pc:spChg chg="add mod">
          <ac:chgData name="רועי יצקן" userId="339c691b88e2553b" providerId="LiveId" clId="{CFDF3FCC-8CD7-4B3C-9960-4EEDD5550F7C}" dt="2023-01-01T09:48:18.522" v="16427" actId="1076"/>
          <ac:spMkLst>
            <pc:docMk/>
            <pc:sldMk cId="3943331154" sldId="292"/>
            <ac:spMk id="4" creationId="{0ED446E5-46E1-FF0C-33A4-F58EAF576261}"/>
          </ac:spMkLst>
        </pc:spChg>
        <pc:spChg chg="add del">
          <ac:chgData name="רועי יצקן" userId="339c691b88e2553b" providerId="LiveId" clId="{CFDF3FCC-8CD7-4B3C-9960-4EEDD5550F7C}" dt="2022-12-20T08:11:26.638" v="7646"/>
          <ac:spMkLst>
            <pc:docMk/>
            <pc:sldMk cId="3943331154" sldId="292"/>
            <ac:spMk id="5" creationId="{4AB92D5B-B7F0-39B3-9DE5-D9C3451F29E4}"/>
          </ac:spMkLst>
        </pc:spChg>
        <pc:spChg chg="add mod">
          <ac:chgData name="רועי יצקן" userId="339c691b88e2553b" providerId="LiveId" clId="{CFDF3FCC-8CD7-4B3C-9960-4EEDD5550F7C}" dt="2022-12-20T08:13:50.751" v="7692" actId="1076"/>
          <ac:spMkLst>
            <pc:docMk/>
            <pc:sldMk cId="3943331154" sldId="292"/>
            <ac:spMk id="9" creationId="{3EB9E95E-5D72-F6AF-3854-24548E5D6B9B}"/>
          </ac:spMkLst>
        </pc:spChg>
        <pc:spChg chg="add del mod">
          <ac:chgData name="רועי יצקן" userId="339c691b88e2553b" providerId="LiveId" clId="{CFDF3FCC-8CD7-4B3C-9960-4EEDD5550F7C}" dt="2022-12-20T08:26:48.719" v="7716"/>
          <ac:spMkLst>
            <pc:docMk/>
            <pc:sldMk cId="3943331154" sldId="292"/>
            <ac:spMk id="11" creationId="{A56114F7-7D04-4DE2-A5F4-6DB8BCE07202}"/>
          </ac:spMkLst>
        </pc:spChg>
        <pc:graphicFrameChg chg="add del mod">
          <ac:chgData name="רועי יצקן" userId="339c691b88e2553b" providerId="LiveId" clId="{CFDF3FCC-8CD7-4B3C-9960-4EEDD5550F7C}" dt="2022-12-20T08:11:26.638" v="7646"/>
          <ac:graphicFrameMkLst>
            <pc:docMk/>
            <pc:sldMk cId="3943331154" sldId="292"/>
            <ac:graphicFrameMk id="4" creationId="{19590A82-8EEB-E85D-F2BE-E300DE193640}"/>
          </ac:graphicFrameMkLst>
        </pc:graphicFrameChg>
        <pc:graphicFrameChg chg="add del mod modGraphic">
          <ac:chgData name="רועי יצקן" userId="339c691b88e2553b" providerId="LiveId" clId="{CFDF3FCC-8CD7-4B3C-9960-4EEDD5550F7C}" dt="2022-12-24T19:13:55.238" v="10061" actId="478"/>
          <ac:graphicFrameMkLst>
            <pc:docMk/>
            <pc:sldMk cId="3943331154" sldId="292"/>
            <ac:graphicFrameMk id="8" creationId="{2F7A0DC3-8BDA-B572-D189-3E8737223F5A}"/>
          </ac:graphicFrameMkLst>
        </pc:graphicFrameChg>
        <pc:picChg chg="add del mod">
          <ac:chgData name="רועי יצקן" userId="339c691b88e2553b" providerId="LiveId" clId="{CFDF3FCC-8CD7-4B3C-9960-4EEDD5550F7C}" dt="2022-12-24T19:14:36.038" v="10069" actId="478"/>
          <ac:picMkLst>
            <pc:docMk/>
            <pc:sldMk cId="3943331154" sldId="292"/>
            <ac:picMk id="4" creationId="{77A29AAE-09AF-2609-A82C-85482CDE5861}"/>
          </ac:picMkLst>
        </pc:picChg>
        <pc:picChg chg="add mod modCrop">
          <ac:chgData name="רועי יצקן" userId="339c691b88e2553b" providerId="LiveId" clId="{CFDF3FCC-8CD7-4B3C-9960-4EEDD5550F7C}" dt="2022-12-31T15:56:26.246" v="13138" actId="1076"/>
          <ac:picMkLst>
            <pc:docMk/>
            <pc:sldMk cId="3943331154" sldId="292"/>
            <ac:picMk id="6" creationId="{AFB920B0-264F-9BB9-CC8E-FEFD3C65156F}"/>
          </ac:picMkLst>
        </pc:picChg>
        <pc:picChg chg="add del mod">
          <ac:chgData name="רועי יצקן" userId="339c691b88e2553b" providerId="LiveId" clId="{CFDF3FCC-8CD7-4B3C-9960-4EEDD5550F7C}" dt="2022-12-20T08:26:42.252" v="7715" actId="478"/>
          <ac:picMkLst>
            <pc:docMk/>
            <pc:sldMk cId="3943331154" sldId="292"/>
            <ac:picMk id="7" creationId="{38750BA8-DA06-EA31-7229-106E1F1A444E}"/>
          </ac:picMkLst>
        </pc:picChg>
        <pc:picChg chg="add mod">
          <ac:chgData name="רועי יצקן" userId="339c691b88e2553b" providerId="LiveId" clId="{CFDF3FCC-8CD7-4B3C-9960-4EEDD5550F7C}" dt="2023-01-01T15:56:48.106" v="16921" actId="1076"/>
          <ac:picMkLst>
            <pc:docMk/>
            <pc:sldMk cId="3943331154" sldId="292"/>
            <ac:picMk id="13" creationId="{F1C7D864-A9E6-DE28-1289-F4FBA3A60F22}"/>
          </ac:picMkLst>
        </pc:picChg>
      </pc:sldChg>
      <pc:sldChg chg="new del">
        <pc:chgData name="רועי יצקן" userId="339c691b88e2553b" providerId="LiveId" clId="{CFDF3FCC-8CD7-4B3C-9960-4EEDD5550F7C}" dt="2022-12-24T19:13:09.242" v="10060" actId="47"/>
        <pc:sldMkLst>
          <pc:docMk/>
          <pc:sldMk cId="606201477" sldId="293"/>
        </pc:sldMkLst>
      </pc:sldChg>
      <pc:sldChg chg="addSp delSp modSp new del mod">
        <pc:chgData name="רועי יצקן" userId="339c691b88e2553b" providerId="LiveId" clId="{CFDF3FCC-8CD7-4B3C-9960-4EEDD5550F7C}" dt="2022-12-31T14:59:30.901" v="13133" actId="47"/>
        <pc:sldMkLst>
          <pc:docMk/>
          <pc:sldMk cId="3035226764" sldId="294"/>
        </pc:sldMkLst>
        <pc:spChg chg="mod">
          <ac:chgData name="רועי יצקן" userId="339c691b88e2553b" providerId="LiveId" clId="{CFDF3FCC-8CD7-4B3C-9960-4EEDD5550F7C}" dt="2022-12-31T14:49:03.461" v="12647" actId="113"/>
          <ac:spMkLst>
            <pc:docMk/>
            <pc:sldMk cId="3035226764" sldId="294"/>
            <ac:spMk id="2" creationId="{B42FAB44-C700-BD8A-EF82-AA83DA280E18}"/>
          </ac:spMkLst>
        </pc:spChg>
        <pc:spChg chg="mod">
          <ac:chgData name="רועי יצקן" userId="339c691b88e2553b" providerId="LiveId" clId="{CFDF3FCC-8CD7-4B3C-9960-4EEDD5550F7C}" dt="2022-12-24T19:16:30.222" v="10086" actId="20577"/>
          <ac:spMkLst>
            <pc:docMk/>
            <pc:sldMk cId="3035226764" sldId="294"/>
            <ac:spMk id="3" creationId="{6D5B17D8-0891-0D72-5CDF-74D9B00BA80E}"/>
          </ac:spMkLst>
        </pc:spChg>
        <pc:spChg chg="add del">
          <ac:chgData name="רועי יצקן" userId="339c691b88e2553b" providerId="LiveId" clId="{CFDF3FCC-8CD7-4B3C-9960-4EEDD5550F7C}" dt="2022-12-20T08:34:44.439" v="7817"/>
          <ac:spMkLst>
            <pc:docMk/>
            <pc:sldMk cId="3035226764" sldId="294"/>
            <ac:spMk id="4" creationId="{6A88C1D7-8230-93DD-9BDA-640C1E484AD0}"/>
          </ac:spMkLst>
        </pc:spChg>
        <pc:spChg chg="add del">
          <ac:chgData name="רועי יצקן" userId="339c691b88e2553b" providerId="LiveId" clId="{CFDF3FCC-8CD7-4B3C-9960-4EEDD5550F7C}" dt="2022-12-20T08:36:57" v="7935"/>
          <ac:spMkLst>
            <pc:docMk/>
            <pc:sldMk cId="3035226764" sldId="294"/>
            <ac:spMk id="5" creationId="{7074B7DD-DDE1-32AC-4E6C-D3560B405D0A}"/>
          </ac:spMkLst>
        </pc:spChg>
      </pc:sldChg>
      <pc:sldChg chg="addSp delSp modSp new mod ord">
        <pc:chgData name="רועי יצקן" userId="339c691b88e2553b" providerId="LiveId" clId="{CFDF3FCC-8CD7-4B3C-9960-4EEDD5550F7C}" dt="2023-01-01T12:34:27.510" v="16905" actId="1076"/>
        <pc:sldMkLst>
          <pc:docMk/>
          <pc:sldMk cId="2661564033" sldId="295"/>
        </pc:sldMkLst>
        <pc:spChg chg="mod">
          <ac:chgData name="רועי יצקן" userId="339c691b88e2553b" providerId="LiveId" clId="{CFDF3FCC-8CD7-4B3C-9960-4EEDD5550F7C}" dt="2022-12-31T21:54:16.514" v="15492" actId="113"/>
          <ac:spMkLst>
            <pc:docMk/>
            <pc:sldMk cId="2661564033" sldId="295"/>
            <ac:spMk id="2" creationId="{3929E3C4-4055-C530-6879-3B54D07CB38E}"/>
          </ac:spMkLst>
        </pc:spChg>
        <pc:spChg chg="del">
          <ac:chgData name="רועי יצקן" userId="339c691b88e2553b" providerId="LiveId" clId="{CFDF3FCC-8CD7-4B3C-9960-4EEDD5550F7C}" dt="2022-12-25T15:50:17.437" v="10956"/>
          <ac:spMkLst>
            <pc:docMk/>
            <pc:sldMk cId="2661564033" sldId="295"/>
            <ac:spMk id="3" creationId="{F493CB99-3BC2-118D-A1A6-537D0A42F153}"/>
          </ac:spMkLst>
        </pc:spChg>
        <pc:spChg chg="add del mod">
          <ac:chgData name="רועי יצקן" userId="339c691b88e2553b" providerId="LiveId" clId="{CFDF3FCC-8CD7-4B3C-9960-4EEDD5550F7C}" dt="2022-12-31T14:50:52.215" v="12660" actId="478"/>
          <ac:spMkLst>
            <pc:docMk/>
            <pc:sldMk cId="2661564033" sldId="295"/>
            <ac:spMk id="4" creationId="{C2F65900-C39C-5B17-6D4D-B68BE7EA97D8}"/>
          </ac:spMkLst>
        </pc:spChg>
        <pc:spChg chg="add mod">
          <ac:chgData name="רועי יצקן" userId="339c691b88e2553b" providerId="LiveId" clId="{CFDF3FCC-8CD7-4B3C-9960-4EEDD5550F7C}" dt="2022-12-31T14:51:51.015" v="12696" actId="20577"/>
          <ac:spMkLst>
            <pc:docMk/>
            <pc:sldMk cId="2661564033" sldId="295"/>
            <ac:spMk id="8" creationId="{F989BC44-633D-39BB-AC55-BF92AA7FE4BC}"/>
          </ac:spMkLst>
        </pc:spChg>
        <pc:picChg chg="add del mod">
          <ac:chgData name="רועי יצקן" userId="339c691b88e2553b" providerId="LiveId" clId="{CFDF3FCC-8CD7-4B3C-9960-4EEDD5550F7C}" dt="2022-12-31T14:50:45.595" v="12656" actId="478"/>
          <ac:picMkLst>
            <pc:docMk/>
            <pc:sldMk cId="2661564033" sldId="295"/>
            <ac:picMk id="5" creationId="{F7715922-627E-D2AC-14C4-2B8D565D8E0D}"/>
          </ac:picMkLst>
        </pc:picChg>
        <pc:picChg chg="add mod">
          <ac:chgData name="רועי יצקן" userId="339c691b88e2553b" providerId="LiveId" clId="{CFDF3FCC-8CD7-4B3C-9960-4EEDD5550F7C}" dt="2023-01-01T12:34:27.510" v="16905" actId="1076"/>
          <ac:picMkLst>
            <pc:docMk/>
            <pc:sldMk cId="2661564033" sldId="295"/>
            <ac:picMk id="7" creationId="{F9B69A6C-ADE4-987D-A8BE-95F1B7076A88}"/>
          </ac:picMkLst>
        </pc:picChg>
      </pc:sldChg>
      <pc:sldChg chg="addSp delSp modSp new mod setBg">
        <pc:chgData name="רועי יצקן" userId="339c691b88e2553b" providerId="LiveId" clId="{CFDF3FCC-8CD7-4B3C-9960-4EEDD5550F7C}" dt="2022-12-31T21:54:29.679" v="15498" actId="113"/>
        <pc:sldMkLst>
          <pc:docMk/>
          <pc:sldMk cId="2194687207" sldId="296"/>
        </pc:sldMkLst>
        <pc:spChg chg="mod">
          <ac:chgData name="רועי יצקן" userId="339c691b88e2553b" providerId="LiveId" clId="{CFDF3FCC-8CD7-4B3C-9960-4EEDD5550F7C}" dt="2022-12-31T21:54:29.679" v="15498" actId="113"/>
          <ac:spMkLst>
            <pc:docMk/>
            <pc:sldMk cId="2194687207" sldId="296"/>
            <ac:spMk id="2" creationId="{50201A08-62B5-8383-495B-8E24B86FC710}"/>
          </ac:spMkLst>
        </pc:spChg>
        <pc:spChg chg="add del mod">
          <ac:chgData name="רועי יצקן" userId="339c691b88e2553b" providerId="LiveId" clId="{CFDF3FCC-8CD7-4B3C-9960-4EEDD5550F7C}" dt="2022-12-31T14:48:48.469" v="12645" actId="20577"/>
          <ac:spMkLst>
            <pc:docMk/>
            <pc:sldMk cId="2194687207" sldId="296"/>
            <ac:spMk id="3" creationId="{920365F7-CDF9-69C9-E0C4-B4F3918FFFB0}"/>
          </ac:spMkLst>
        </pc:spChg>
        <pc:spChg chg="add del mod">
          <ac:chgData name="רועי יצקן" userId="339c691b88e2553b" providerId="LiveId" clId="{CFDF3FCC-8CD7-4B3C-9960-4EEDD5550F7C}" dt="2022-12-20T10:43:58.561" v="7996"/>
          <ac:spMkLst>
            <pc:docMk/>
            <pc:sldMk cId="2194687207" sldId="296"/>
            <ac:spMk id="4" creationId="{3AA914BC-3C2C-1A44-2463-C88EEC82F90A}"/>
          </ac:spMkLst>
        </pc:spChg>
        <pc:spChg chg="add del">
          <ac:chgData name="רועי יצקן" userId="339c691b88e2553b" providerId="LiveId" clId="{CFDF3FCC-8CD7-4B3C-9960-4EEDD5550F7C}" dt="2022-12-31T14:46:08.644" v="12502"/>
          <ac:spMkLst>
            <pc:docMk/>
            <pc:sldMk cId="2194687207" sldId="296"/>
            <ac:spMk id="4" creationId="{E3E8DC67-9658-F762-7557-6889522BE735}"/>
          </ac:spMkLst>
        </pc:spChg>
        <pc:spChg chg="add del">
          <ac:chgData name="רועי יצקן" userId="339c691b88e2553b" providerId="LiveId" clId="{CFDF3FCC-8CD7-4B3C-9960-4EEDD5550F7C}" dt="2022-12-27T20:45:43.039" v="11598" actId="22"/>
          <ac:spMkLst>
            <pc:docMk/>
            <pc:sldMk cId="2194687207" sldId="296"/>
            <ac:spMk id="5" creationId="{58366729-51A2-E3CE-A5D5-86952E0205FF}"/>
          </ac:spMkLst>
        </pc:spChg>
        <pc:spChg chg="add del">
          <ac:chgData name="רועי יצקן" userId="339c691b88e2553b" providerId="LiveId" clId="{CFDF3FCC-8CD7-4B3C-9960-4EEDD5550F7C}" dt="2022-12-20T10:45:33.476" v="8006"/>
          <ac:spMkLst>
            <pc:docMk/>
            <pc:sldMk cId="2194687207" sldId="296"/>
            <ac:spMk id="5" creationId="{92872B72-6CFD-5918-81DB-C41C0156C6CA}"/>
          </ac:spMkLst>
        </pc:spChg>
        <pc:spChg chg="add del mod">
          <ac:chgData name="רועי יצקן" userId="339c691b88e2553b" providerId="LiveId" clId="{CFDF3FCC-8CD7-4B3C-9960-4EEDD5550F7C}" dt="2022-12-31T14:46:22.632" v="12504" actId="478"/>
          <ac:spMkLst>
            <pc:docMk/>
            <pc:sldMk cId="2194687207" sldId="296"/>
            <ac:spMk id="6" creationId="{374A4F26-1C8E-4FEB-7009-6920070C89DF}"/>
          </ac:spMkLst>
        </pc:spChg>
        <pc:spChg chg="add del">
          <ac:chgData name="רועי יצקן" userId="339c691b88e2553b" providerId="LiveId" clId="{CFDF3FCC-8CD7-4B3C-9960-4EEDD5550F7C}" dt="2022-12-31T14:48:11.383" v="12618" actId="26606"/>
          <ac:spMkLst>
            <pc:docMk/>
            <pc:sldMk cId="2194687207" sldId="296"/>
            <ac:spMk id="15" creationId="{2550BE34-C2B8-49B8-8519-67A8CAD51AE9}"/>
          </ac:spMkLst>
        </pc:spChg>
        <pc:spChg chg="add del">
          <ac:chgData name="רועי יצקן" userId="339c691b88e2553b" providerId="LiveId" clId="{CFDF3FCC-8CD7-4B3C-9960-4EEDD5550F7C}" dt="2022-12-31T14:48:11.383" v="12618" actId="26606"/>
          <ac:spMkLst>
            <pc:docMk/>
            <pc:sldMk cId="2194687207" sldId="296"/>
            <ac:spMk id="17" creationId="{A7457DD9-5A45-400A-AB4B-4B4EDECA25F1}"/>
          </ac:spMkLst>
        </pc:spChg>
        <pc:spChg chg="add del">
          <ac:chgData name="רועי יצקן" userId="339c691b88e2553b" providerId="LiveId" clId="{CFDF3FCC-8CD7-4B3C-9960-4EEDD5550F7C}" dt="2022-12-31T14:48:11.383" v="12618" actId="26606"/>
          <ac:spMkLst>
            <pc:docMk/>
            <pc:sldMk cId="2194687207" sldId="296"/>
            <ac:spMk id="19" creationId="{441CF7D6-A660-431A-B0BB-140A0D5556B6}"/>
          </ac:spMkLst>
        </pc:spChg>
        <pc:spChg chg="add del">
          <ac:chgData name="רועי יצקן" userId="339c691b88e2553b" providerId="LiveId" clId="{CFDF3FCC-8CD7-4B3C-9960-4EEDD5550F7C}" dt="2022-12-31T14:48:11.383" v="12618" actId="26606"/>
          <ac:spMkLst>
            <pc:docMk/>
            <pc:sldMk cId="2194687207" sldId="296"/>
            <ac:spMk id="21" creationId="{0570A85B-3810-4F95-97B0-CBF4CCDB381C}"/>
          </ac:spMkLst>
        </pc:spChg>
        <pc:spChg chg="add del">
          <ac:chgData name="רועי יצקן" userId="339c691b88e2553b" providerId="LiveId" clId="{CFDF3FCC-8CD7-4B3C-9960-4EEDD5550F7C}" dt="2022-12-31T14:48:14.036" v="12620" actId="26606"/>
          <ac:spMkLst>
            <pc:docMk/>
            <pc:sldMk cId="2194687207" sldId="296"/>
            <ac:spMk id="23" creationId="{B0792D4F-247E-46FE-85FC-881DEFA41D94}"/>
          </ac:spMkLst>
        </pc:spChg>
        <pc:spChg chg="add del">
          <ac:chgData name="רועי יצקן" userId="339c691b88e2553b" providerId="LiveId" clId="{CFDF3FCC-8CD7-4B3C-9960-4EEDD5550F7C}" dt="2022-12-31T14:48:17.343" v="12622" actId="26606"/>
          <ac:spMkLst>
            <pc:docMk/>
            <pc:sldMk cId="2194687207" sldId="296"/>
            <ac:spMk id="26" creationId="{2B566528-1B12-4246-9431-5C2D7D081168}"/>
          </ac:spMkLst>
        </pc:spChg>
        <pc:spChg chg="add del">
          <ac:chgData name="רועי יצקן" userId="339c691b88e2553b" providerId="LiveId" clId="{CFDF3FCC-8CD7-4B3C-9960-4EEDD5550F7C}" dt="2022-12-31T14:48:21.716" v="12624" actId="26606"/>
          <ac:spMkLst>
            <pc:docMk/>
            <pc:sldMk cId="2194687207" sldId="296"/>
            <ac:spMk id="32" creationId="{81AEB8A9-B768-4E30-BA55-D919E6687343}"/>
          </ac:spMkLst>
        </pc:spChg>
        <pc:spChg chg="add del">
          <ac:chgData name="רועי יצקן" userId="339c691b88e2553b" providerId="LiveId" clId="{CFDF3FCC-8CD7-4B3C-9960-4EEDD5550F7C}" dt="2022-12-31T14:48:25.477" v="12626" actId="26606"/>
          <ac:spMkLst>
            <pc:docMk/>
            <pc:sldMk cId="2194687207" sldId="296"/>
            <ac:spMk id="34" creationId="{32AEEBC8-9D30-42EF-95F2-386C2653FBF0}"/>
          </ac:spMkLst>
        </pc:spChg>
        <pc:spChg chg="add del">
          <ac:chgData name="רועי יצקן" userId="339c691b88e2553b" providerId="LiveId" clId="{CFDF3FCC-8CD7-4B3C-9960-4EEDD5550F7C}" dt="2022-12-31T14:48:25.477" v="12626" actId="26606"/>
          <ac:spMkLst>
            <pc:docMk/>
            <pc:sldMk cId="2194687207" sldId="296"/>
            <ac:spMk id="35" creationId="{2E92FA66-67D7-4CB4-94D3-E643A9AD4757}"/>
          </ac:spMkLst>
        </pc:spChg>
        <pc:spChg chg="add del">
          <ac:chgData name="רועי יצקן" userId="339c691b88e2553b" providerId="LiveId" clId="{CFDF3FCC-8CD7-4B3C-9960-4EEDD5550F7C}" dt="2022-12-31T14:48:26.421" v="12628" actId="26606"/>
          <ac:spMkLst>
            <pc:docMk/>
            <pc:sldMk cId="2194687207" sldId="296"/>
            <ac:spMk id="37" creationId="{5E39A796-BE83-48B1-B33F-35C4A32AAB57}"/>
          </ac:spMkLst>
        </pc:spChg>
        <pc:spChg chg="add del">
          <ac:chgData name="רועי יצקן" userId="339c691b88e2553b" providerId="LiveId" clId="{CFDF3FCC-8CD7-4B3C-9960-4EEDD5550F7C}" dt="2022-12-31T14:48:26.421" v="12628" actId="26606"/>
          <ac:spMkLst>
            <pc:docMk/>
            <pc:sldMk cId="2194687207" sldId="296"/>
            <ac:spMk id="38" creationId="{72F84B47-E267-4194-8194-831DB7B5547F}"/>
          </ac:spMkLst>
        </pc:spChg>
        <pc:grpChg chg="add del">
          <ac:chgData name="רועי יצקן" userId="339c691b88e2553b" providerId="LiveId" clId="{CFDF3FCC-8CD7-4B3C-9960-4EEDD5550F7C}" dt="2022-12-31T14:48:17.343" v="12622" actId="26606"/>
          <ac:grpSpMkLst>
            <pc:docMk/>
            <pc:sldMk cId="2194687207" sldId="296"/>
            <ac:grpSpMk id="27" creationId="{828A5161-06F1-46CF-8AD7-844680A59E13}"/>
          </ac:grpSpMkLst>
        </pc:grpChg>
        <pc:grpChg chg="add del">
          <ac:chgData name="רועי יצקן" userId="339c691b88e2553b" providerId="LiveId" clId="{CFDF3FCC-8CD7-4B3C-9960-4EEDD5550F7C}" dt="2022-12-31T14:48:17.343" v="12622" actId="26606"/>
          <ac:grpSpMkLst>
            <pc:docMk/>
            <pc:sldMk cId="2194687207" sldId="296"/>
            <ac:grpSpMk id="29" creationId="{5995D10D-E9C9-47DB-AE7E-801FEF38F5C9}"/>
          </ac:grpSpMkLst>
        </pc:grpChg>
        <pc:picChg chg="add del mod">
          <ac:chgData name="רועי יצקן" userId="339c691b88e2553b" providerId="LiveId" clId="{CFDF3FCC-8CD7-4B3C-9960-4EEDD5550F7C}" dt="2022-12-31T14:46:47.716" v="12549" actId="478"/>
          <ac:picMkLst>
            <pc:docMk/>
            <pc:sldMk cId="2194687207" sldId="296"/>
            <ac:picMk id="8" creationId="{1C743018-52C7-6D47-8737-5A390DCE7DE3}"/>
          </ac:picMkLst>
        </pc:picChg>
        <pc:picChg chg="add mod">
          <ac:chgData name="רועי יצקן" userId="339c691b88e2553b" providerId="LiveId" clId="{CFDF3FCC-8CD7-4B3C-9960-4EEDD5550F7C}" dt="2022-12-31T14:48:26.421" v="12628" actId="26606"/>
          <ac:picMkLst>
            <pc:docMk/>
            <pc:sldMk cId="2194687207" sldId="296"/>
            <ac:picMk id="10" creationId="{693F088B-802A-91AC-A828-8E94106D8139}"/>
          </ac:picMkLst>
        </pc:picChg>
        <pc:cxnChg chg="add del">
          <ac:chgData name="רועי יצקן" userId="339c691b88e2553b" providerId="LiveId" clId="{CFDF3FCC-8CD7-4B3C-9960-4EEDD5550F7C}" dt="2022-12-31T14:48:14.036" v="12620" actId="26606"/>
          <ac:cxnSpMkLst>
            <pc:docMk/>
            <pc:sldMk cId="2194687207" sldId="296"/>
            <ac:cxnSpMk id="24" creationId="{CE272F12-AF86-441A-BC1B-C014BBBF85B5}"/>
          </ac:cxnSpMkLst>
        </pc:cxnChg>
      </pc:sldChg>
      <pc:sldChg chg="addSp delSp modSp new mod ord">
        <pc:chgData name="רועי יצקן" userId="339c691b88e2553b" providerId="LiveId" clId="{CFDF3FCC-8CD7-4B3C-9960-4EEDD5550F7C}" dt="2022-12-31T21:54:27.234" v="15497" actId="113"/>
        <pc:sldMkLst>
          <pc:docMk/>
          <pc:sldMk cId="3708284762" sldId="297"/>
        </pc:sldMkLst>
        <pc:spChg chg="add del mod">
          <ac:chgData name="רועי יצקן" userId="339c691b88e2553b" providerId="LiveId" clId="{CFDF3FCC-8CD7-4B3C-9960-4EEDD5550F7C}" dt="2022-12-31T21:54:27.234" v="15497" actId="113"/>
          <ac:spMkLst>
            <pc:docMk/>
            <pc:sldMk cId="3708284762" sldId="297"/>
            <ac:spMk id="2" creationId="{6B768C63-084B-930A-54BC-25EF6C4B3ED3}"/>
          </ac:spMkLst>
        </pc:spChg>
        <pc:spChg chg="mod">
          <ac:chgData name="רועי יצקן" userId="339c691b88e2553b" providerId="LiveId" clId="{CFDF3FCC-8CD7-4B3C-9960-4EEDD5550F7C}" dt="2022-12-31T14:45:35.823" v="12500" actId="20577"/>
          <ac:spMkLst>
            <pc:docMk/>
            <pc:sldMk cId="3708284762" sldId="297"/>
            <ac:spMk id="3" creationId="{4D40215E-C207-03D1-C541-B51917888BC8}"/>
          </ac:spMkLst>
        </pc:spChg>
        <pc:spChg chg="add del">
          <ac:chgData name="רועי יצקן" userId="339c691b88e2553b" providerId="LiveId" clId="{CFDF3FCC-8CD7-4B3C-9960-4EEDD5550F7C}" dt="2022-12-31T14:45:11.599" v="12492"/>
          <ac:spMkLst>
            <pc:docMk/>
            <pc:sldMk cId="3708284762" sldId="297"/>
            <ac:spMk id="4" creationId="{4CD1EDB3-9501-C45F-A198-9E3B218AB1A1}"/>
          </ac:spMkLst>
        </pc:spChg>
        <pc:spChg chg="add del mod">
          <ac:chgData name="רועי יצקן" userId="339c691b88e2553b" providerId="LiveId" clId="{CFDF3FCC-8CD7-4B3C-9960-4EEDD5550F7C}" dt="2022-12-20T10:46:25.825" v="8029"/>
          <ac:spMkLst>
            <pc:docMk/>
            <pc:sldMk cId="3708284762" sldId="297"/>
            <ac:spMk id="4" creationId="{C259DCF7-0215-8A09-32FE-68A7D89D374C}"/>
          </ac:spMkLst>
        </pc:spChg>
        <pc:spChg chg="add del">
          <ac:chgData name="רועי יצקן" userId="339c691b88e2553b" providerId="LiveId" clId="{CFDF3FCC-8CD7-4B3C-9960-4EEDD5550F7C}" dt="2022-12-20T10:47:59.217" v="8127"/>
          <ac:spMkLst>
            <pc:docMk/>
            <pc:sldMk cId="3708284762" sldId="297"/>
            <ac:spMk id="5" creationId="{520E5840-93AA-334D-BC1C-E33582B7B479}"/>
          </ac:spMkLst>
        </pc:spChg>
      </pc:sldChg>
      <pc:sldChg chg="modSp new del mod">
        <pc:chgData name="רועי יצקן" userId="339c691b88e2553b" providerId="LiveId" clId="{CFDF3FCC-8CD7-4B3C-9960-4EEDD5550F7C}" dt="2022-12-24T12:15:08.206" v="9013" actId="47"/>
        <pc:sldMkLst>
          <pc:docMk/>
          <pc:sldMk cId="1242944606" sldId="298"/>
        </pc:sldMkLst>
        <pc:spChg chg="mod">
          <ac:chgData name="רועי יצקן" userId="339c691b88e2553b" providerId="LiveId" clId="{CFDF3FCC-8CD7-4B3C-9960-4EEDD5550F7C}" dt="2022-12-20T11:02:55.040" v="8467" actId="403"/>
          <ac:spMkLst>
            <pc:docMk/>
            <pc:sldMk cId="1242944606" sldId="298"/>
            <ac:spMk id="3" creationId="{AD6C49A0-A47B-5845-9394-A85177DB34EA}"/>
          </ac:spMkLst>
        </pc:spChg>
      </pc:sldChg>
      <pc:sldChg chg="addSp delSp modSp new mod ord">
        <pc:chgData name="רועי יצקן" userId="339c691b88e2553b" providerId="LiveId" clId="{CFDF3FCC-8CD7-4B3C-9960-4EEDD5550F7C}" dt="2022-12-31T21:54:31.998" v="15499" actId="113"/>
        <pc:sldMkLst>
          <pc:docMk/>
          <pc:sldMk cId="3099930125" sldId="299"/>
        </pc:sldMkLst>
        <pc:spChg chg="mod">
          <ac:chgData name="רועי יצקן" userId="339c691b88e2553b" providerId="LiveId" clId="{CFDF3FCC-8CD7-4B3C-9960-4EEDD5550F7C}" dt="2022-12-31T21:54:31.998" v="15499" actId="113"/>
          <ac:spMkLst>
            <pc:docMk/>
            <pc:sldMk cId="3099930125" sldId="299"/>
            <ac:spMk id="2" creationId="{59198376-0486-A6FA-1859-B561CDCC02B0}"/>
          </ac:spMkLst>
        </pc:spChg>
        <pc:spChg chg="mod">
          <ac:chgData name="רועי יצקן" userId="339c691b88e2553b" providerId="LiveId" clId="{CFDF3FCC-8CD7-4B3C-9960-4EEDD5550F7C}" dt="2022-12-31T14:43:26.420" v="12470" actId="113"/>
          <ac:spMkLst>
            <pc:docMk/>
            <pc:sldMk cId="3099930125" sldId="299"/>
            <ac:spMk id="3" creationId="{E53E9F5F-E5FD-8C0D-3E66-033429D58CCB}"/>
          </ac:spMkLst>
        </pc:spChg>
        <pc:picChg chg="add del mod">
          <ac:chgData name="רועי יצקן" userId="339c691b88e2553b" providerId="LiveId" clId="{CFDF3FCC-8CD7-4B3C-9960-4EEDD5550F7C}" dt="2022-12-24T21:16:53.655" v="10814" actId="21"/>
          <ac:picMkLst>
            <pc:docMk/>
            <pc:sldMk cId="3099930125" sldId="299"/>
            <ac:picMk id="4" creationId="{1F3FF100-08DC-8112-E241-E67ACC8F5C8E}"/>
          </ac:picMkLst>
        </pc:picChg>
      </pc:sldChg>
      <pc:sldChg chg="modSp new mod ord">
        <pc:chgData name="רועי יצקן" userId="339c691b88e2553b" providerId="LiveId" clId="{CFDF3FCC-8CD7-4B3C-9960-4EEDD5550F7C}" dt="2023-01-01T12:03:47.714" v="16568" actId="20577"/>
        <pc:sldMkLst>
          <pc:docMk/>
          <pc:sldMk cId="2168409193" sldId="300"/>
        </pc:sldMkLst>
        <pc:spChg chg="mod">
          <ac:chgData name="רועי יצקן" userId="339c691b88e2553b" providerId="LiveId" clId="{CFDF3FCC-8CD7-4B3C-9960-4EEDD5550F7C}" dt="2022-12-31T16:00:29.313" v="13198" actId="113"/>
          <ac:spMkLst>
            <pc:docMk/>
            <pc:sldMk cId="2168409193" sldId="300"/>
            <ac:spMk id="2" creationId="{A2569EB6-92FF-1B2D-0D61-AD9E3FB6BEA2}"/>
          </ac:spMkLst>
        </pc:spChg>
        <pc:spChg chg="mod">
          <ac:chgData name="רועי יצקן" userId="339c691b88e2553b" providerId="LiveId" clId="{CFDF3FCC-8CD7-4B3C-9960-4EEDD5550F7C}" dt="2023-01-01T12:03:47.714" v="16568" actId="20577"/>
          <ac:spMkLst>
            <pc:docMk/>
            <pc:sldMk cId="2168409193" sldId="300"/>
            <ac:spMk id="3" creationId="{4BBD6EE9-5573-1AFE-ED37-FB87E99D5FAF}"/>
          </ac:spMkLst>
        </pc:spChg>
      </pc:sldChg>
      <pc:sldChg chg="addSp delSp modSp new mod">
        <pc:chgData name="רועי יצקן" userId="339c691b88e2553b" providerId="LiveId" clId="{CFDF3FCC-8CD7-4B3C-9960-4EEDD5550F7C}" dt="2022-12-31T19:46:45.114" v="13768" actId="20577"/>
        <pc:sldMkLst>
          <pc:docMk/>
          <pc:sldMk cId="3265680488" sldId="301"/>
        </pc:sldMkLst>
        <pc:spChg chg="mod">
          <ac:chgData name="רועי יצקן" userId="339c691b88e2553b" providerId="LiveId" clId="{CFDF3FCC-8CD7-4B3C-9960-4EEDD5550F7C}" dt="2022-12-31T16:00:24.501" v="13197" actId="108"/>
          <ac:spMkLst>
            <pc:docMk/>
            <pc:sldMk cId="3265680488" sldId="301"/>
            <ac:spMk id="2" creationId="{ED819904-D75A-B4FB-35BF-11A1553B61F0}"/>
          </ac:spMkLst>
        </pc:spChg>
        <pc:spChg chg="del mod">
          <ac:chgData name="רועי יצקן" userId="339c691b88e2553b" providerId="LiveId" clId="{CFDF3FCC-8CD7-4B3C-9960-4EEDD5550F7C}" dt="2022-12-24T12:08:49.163" v="8928"/>
          <ac:spMkLst>
            <pc:docMk/>
            <pc:sldMk cId="3265680488" sldId="301"/>
            <ac:spMk id="3" creationId="{7D32CA37-7FF2-F77B-B617-FFB05A34B1D6}"/>
          </ac:spMkLst>
        </pc:spChg>
        <pc:spChg chg="add mod">
          <ac:chgData name="רועי יצקן" userId="339c691b88e2553b" providerId="LiveId" clId="{CFDF3FCC-8CD7-4B3C-9960-4EEDD5550F7C}" dt="2022-12-24T12:09:38.710" v="8966" actId="1076"/>
          <ac:spMkLst>
            <pc:docMk/>
            <pc:sldMk cId="3265680488" sldId="301"/>
            <ac:spMk id="7" creationId="{67C958A0-FF12-C690-D1BB-6FC29F99141B}"/>
          </ac:spMkLst>
        </pc:spChg>
        <pc:spChg chg="add del">
          <ac:chgData name="רועי יצקן" userId="339c691b88e2553b" providerId="LiveId" clId="{CFDF3FCC-8CD7-4B3C-9960-4EEDD5550F7C}" dt="2022-12-24T12:10:41.688" v="8968" actId="478"/>
          <ac:spMkLst>
            <pc:docMk/>
            <pc:sldMk cId="3265680488" sldId="301"/>
            <ac:spMk id="9" creationId="{B9718DDA-DBC9-D5FA-DB85-5CAC2E84255D}"/>
          </ac:spMkLst>
        </pc:spChg>
        <pc:spChg chg="add mod">
          <ac:chgData name="רועי יצקן" userId="339c691b88e2553b" providerId="LiveId" clId="{CFDF3FCC-8CD7-4B3C-9960-4EEDD5550F7C}" dt="2022-12-31T19:46:45.114" v="13768" actId="20577"/>
          <ac:spMkLst>
            <pc:docMk/>
            <pc:sldMk cId="3265680488" sldId="301"/>
            <ac:spMk id="10" creationId="{0A39CC2A-C6A9-BB55-B258-26BF9938DFA2}"/>
          </ac:spMkLst>
        </pc:spChg>
        <pc:picChg chg="add mod modCrop">
          <ac:chgData name="רועי יצקן" userId="339c691b88e2553b" providerId="LiveId" clId="{CFDF3FCC-8CD7-4B3C-9960-4EEDD5550F7C}" dt="2022-12-24T12:11:09.576" v="9012" actId="1076"/>
          <ac:picMkLst>
            <pc:docMk/>
            <pc:sldMk cId="3265680488" sldId="301"/>
            <ac:picMk id="5" creationId="{7989B551-93E2-2683-F014-3944E5C253FC}"/>
          </ac:picMkLst>
        </pc:picChg>
      </pc:sldChg>
      <pc:sldChg chg="delSp modSp new mod">
        <pc:chgData name="רועי יצקן" userId="339c691b88e2553b" providerId="LiveId" clId="{CFDF3FCC-8CD7-4B3C-9960-4EEDD5550F7C}" dt="2022-12-31T21:53:56.932" v="15487" actId="122"/>
        <pc:sldMkLst>
          <pc:docMk/>
          <pc:sldMk cId="1119092334" sldId="302"/>
        </pc:sldMkLst>
        <pc:spChg chg="mod">
          <ac:chgData name="רועי יצקן" userId="339c691b88e2553b" providerId="LiveId" clId="{CFDF3FCC-8CD7-4B3C-9960-4EEDD5550F7C}" dt="2022-12-31T21:53:56.932" v="15487" actId="122"/>
          <ac:spMkLst>
            <pc:docMk/>
            <pc:sldMk cId="1119092334" sldId="302"/>
            <ac:spMk id="2" creationId="{372A0F8C-8BE9-5CFC-0E29-8A4E69A99AFB}"/>
          </ac:spMkLst>
        </pc:spChg>
        <pc:spChg chg="del mod">
          <ac:chgData name="רועי יצקן" userId="339c691b88e2553b" providerId="LiveId" clId="{CFDF3FCC-8CD7-4B3C-9960-4EEDD5550F7C}" dt="2022-12-24T12:24:41.151" v="9064" actId="478"/>
          <ac:spMkLst>
            <pc:docMk/>
            <pc:sldMk cId="1119092334" sldId="302"/>
            <ac:spMk id="3" creationId="{BD8E2EF3-EEDA-FEA1-9B0A-4EADEFE49227}"/>
          </ac:spMkLst>
        </pc:spChg>
      </pc:sldChg>
      <pc:sldChg chg="addSp delSp modSp new del mod ord modShow">
        <pc:chgData name="רועי יצקן" userId="339c691b88e2553b" providerId="LiveId" clId="{CFDF3FCC-8CD7-4B3C-9960-4EEDD5550F7C}" dt="2022-12-31T20:16:06.208" v="14439" actId="47"/>
        <pc:sldMkLst>
          <pc:docMk/>
          <pc:sldMk cId="1267236618" sldId="303"/>
        </pc:sldMkLst>
        <pc:spChg chg="mod">
          <ac:chgData name="רועי יצקן" userId="339c691b88e2553b" providerId="LiveId" clId="{CFDF3FCC-8CD7-4B3C-9960-4EEDD5550F7C}" dt="2022-12-31T15:59:54.939" v="13190" actId="255"/>
          <ac:spMkLst>
            <pc:docMk/>
            <pc:sldMk cId="1267236618" sldId="303"/>
            <ac:spMk id="2" creationId="{C78C6FCB-AE55-E380-5C16-CC9E07D6EB0C}"/>
          </ac:spMkLst>
        </pc:spChg>
        <pc:spChg chg="add del">
          <ac:chgData name="רועי יצקן" userId="339c691b88e2553b" providerId="LiveId" clId="{CFDF3FCC-8CD7-4B3C-9960-4EEDD5550F7C}" dt="2022-12-24T15:05:02.058" v="9235" actId="478"/>
          <ac:spMkLst>
            <pc:docMk/>
            <pc:sldMk cId="1267236618" sldId="303"/>
            <ac:spMk id="3" creationId="{AED5B1EA-1BF4-8427-A59C-0058B2470EC5}"/>
          </ac:spMkLst>
        </pc:spChg>
        <pc:picChg chg="add mod modCrop">
          <ac:chgData name="רועי יצקן" userId="339c691b88e2553b" providerId="LiveId" clId="{CFDF3FCC-8CD7-4B3C-9960-4EEDD5550F7C}" dt="2022-12-24T15:05:15.735" v="9242" actId="1076"/>
          <ac:picMkLst>
            <pc:docMk/>
            <pc:sldMk cId="1267236618" sldId="303"/>
            <ac:picMk id="4" creationId="{A0C08B49-A308-B1E5-FFB4-4D652FEBAB58}"/>
          </ac:picMkLst>
        </pc:picChg>
        <pc:picChg chg="add mod modCrop">
          <ac:chgData name="רועי יצקן" userId="339c691b88e2553b" providerId="LiveId" clId="{CFDF3FCC-8CD7-4B3C-9960-4EEDD5550F7C}" dt="2022-12-24T15:07:12.529" v="9277" actId="1076"/>
          <ac:picMkLst>
            <pc:docMk/>
            <pc:sldMk cId="1267236618" sldId="303"/>
            <ac:picMk id="6" creationId="{188454B6-6B23-6ED6-1F20-4D14EB4291D0}"/>
          </ac:picMkLst>
        </pc:picChg>
        <pc:picChg chg="add mod modCrop">
          <ac:chgData name="רועי יצקן" userId="339c691b88e2553b" providerId="LiveId" clId="{CFDF3FCC-8CD7-4B3C-9960-4EEDD5550F7C}" dt="2022-12-24T15:07:09.036" v="9275" actId="1038"/>
          <ac:picMkLst>
            <pc:docMk/>
            <pc:sldMk cId="1267236618" sldId="303"/>
            <ac:picMk id="7" creationId="{9161EB46-81C8-394C-9A63-54AA099C5810}"/>
          </ac:picMkLst>
        </pc:picChg>
        <pc:cxnChg chg="add mod">
          <ac:chgData name="רועי יצקן" userId="339c691b88e2553b" providerId="LiveId" clId="{CFDF3FCC-8CD7-4B3C-9960-4EEDD5550F7C}" dt="2022-12-24T15:07:19.665" v="9278" actId="1582"/>
          <ac:cxnSpMkLst>
            <pc:docMk/>
            <pc:sldMk cId="1267236618" sldId="303"/>
            <ac:cxnSpMk id="9" creationId="{34DC0729-0D8E-E6FB-6B01-A4AE03CCF65A}"/>
          </ac:cxnSpMkLst>
        </pc:cxnChg>
      </pc:sldChg>
      <pc:sldChg chg="modSp new del mod modShow">
        <pc:chgData name="רועי יצקן" userId="339c691b88e2553b" providerId="LiveId" clId="{CFDF3FCC-8CD7-4B3C-9960-4EEDD5550F7C}" dt="2022-12-31T20:16:06.208" v="14439" actId="47"/>
        <pc:sldMkLst>
          <pc:docMk/>
          <pc:sldMk cId="2521462381" sldId="304"/>
        </pc:sldMkLst>
        <pc:spChg chg="mod">
          <ac:chgData name="רועי יצקן" userId="339c691b88e2553b" providerId="LiveId" clId="{CFDF3FCC-8CD7-4B3C-9960-4EEDD5550F7C}" dt="2022-12-31T15:59:43.321" v="13186" actId="255"/>
          <ac:spMkLst>
            <pc:docMk/>
            <pc:sldMk cId="2521462381" sldId="304"/>
            <ac:spMk id="2" creationId="{B7AA5B26-51DA-7783-4DAC-A75540102A38}"/>
          </ac:spMkLst>
        </pc:spChg>
        <pc:spChg chg="mod">
          <ac:chgData name="רועי יצקן" userId="339c691b88e2553b" providerId="LiveId" clId="{CFDF3FCC-8CD7-4B3C-9960-4EEDD5550F7C}" dt="2022-12-24T15:15:17.329" v="9699" actId="20577"/>
          <ac:spMkLst>
            <pc:docMk/>
            <pc:sldMk cId="2521462381" sldId="304"/>
            <ac:spMk id="3" creationId="{3D498E92-E44F-BBA6-2D7E-62D7987EDBD4}"/>
          </ac:spMkLst>
        </pc:spChg>
      </pc:sldChg>
      <pc:sldChg chg="modSp new del mod ord modShow">
        <pc:chgData name="רועי יצקן" userId="339c691b88e2553b" providerId="LiveId" clId="{CFDF3FCC-8CD7-4B3C-9960-4EEDD5550F7C}" dt="2022-12-31T20:16:06.208" v="14439" actId="47"/>
        <pc:sldMkLst>
          <pc:docMk/>
          <pc:sldMk cId="473597406" sldId="305"/>
        </pc:sldMkLst>
        <pc:spChg chg="mod">
          <ac:chgData name="רועי יצקן" userId="339c691b88e2553b" providerId="LiveId" clId="{CFDF3FCC-8CD7-4B3C-9960-4EEDD5550F7C}" dt="2022-12-31T15:59:50.695" v="13188" actId="255"/>
          <ac:spMkLst>
            <pc:docMk/>
            <pc:sldMk cId="473597406" sldId="305"/>
            <ac:spMk id="2" creationId="{96A2E013-4392-D8BF-EC7E-58D15C00EF71}"/>
          </ac:spMkLst>
        </pc:spChg>
        <pc:spChg chg="mod">
          <ac:chgData name="רועי יצקן" userId="339c691b88e2553b" providerId="LiveId" clId="{CFDF3FCC-8CD7-4B3C-9960-4EEDD5550F7C}" dt="2022-12-24T15:22:22.072" v="9864" actId="20577"/>
          <ac:spMkLst>
            <pc:docMk/>
            <pc:sldMk cId="473597406" sldId="305"/>
            <ac:spMk id="3" creationId="{0EE2D7F5-9F46-2AAC-0B8E-A5E833077A79}"/>
          </ac:spMkLst>
        </pc:spChg>
      </pc:sldChg>
      <pc:sldChg chg="addSp modSp new del mod">
        <pc:chgData name="רועי יצקן" userId="339c691b88e2553b" providerId="LiveId" clId="{CFDF3FCC-8CD7-4B3C-9960-4EEDD5550F7C}" dt="2022-12-31T10:11:17.031" v="12383" actId="2696"/>
        <pc:sldMkLst>
          <pc:docMk/>
          <pc:sldMk cId="1731168663" sldId="306"/>
        </pc:sldMkLst>
        <pc:spChg chg="mod">
          <ac:chgData name="רועי יצקן" userId="339c691b88e2553b" providerId="LiveId" clId="{CFDF3FCC-8CD7-4B3C-9960-4EEDD5550F7C}" dt="2022-12-25T15:14:57.914" v="10955" actId="113"/>
          <ac:spMkLst>
            <pc:docMk/>
            <pc:sldMk cId="1731168663" sldId="306"/>
            <ac:spMk id="2" creationId="{0B977F9C-5FE3-BFB9-2970-2BDE79E6125C}"/>
          </ac:spMkLst>
        </pc:spChg>
        <pc:spChg chg="mod">
          <ac:chgData name="רועי יצקן" userId="339c691b88e2553b" providerId="LiveId" clId="{CFDF3FCC-8CD7-4B3C-9960-4EEDD5550F7C}" dt="2022-12-25T15:06:25.542" v="10923" actId="20577"/>
          <ac:spMkLst>
            <pc:docMk/>
            <pc:sldMk cId="1731168663" sldId="306"/>
            <ac:spMk id="3" creationId="{89E0E0FB-A38A-EE61-9A37-6EBB62BE67BA}"/>
          </ac:spMkLst>
        </pc:spChg>
        <pc:spChg chg="add mod">
          <ac:chgData name="רועי יצקן" userId="339c691b88e2553b" providerId="LiveId" clId="{CFDF3FCC-8CD7-4B3C-9960-4EEDD5550F7C}" dt="2022-12-25T15:14:47.932" v="10940" actId="20577"/>
          <ac:spMkLst>
            <pc:docMk/>
            <pc:sldMk cId="1731168663" sldId="306"/>
            <ac:spMk id="7" creationId="{FDA4F3D0-F71A-96B9-AAEA-FAB891A67F6E}"/>
          </ac:spMkLst>
        </pc:spChg>
        <pc:picChg chg="add mod">
          <ac:chgData name="רועי יצקן" userId="339c691b88e2553b" providerId="LiveId" clId="{CFDF3FCC-8CD7-4B3C-9960-4EEDD5550F7C}" dt="2022-12-25T15:54:04.175" v="11005" actId="1035"/>
          <ac:picMkLst>
            <pc:docMk/>
            <pc:sldMk cId="1731168663" sldId="306"/>
            <ac:picMk id="5" creationId="{9451BA43-4890-5C2E-B26A-CF41646C197D}"/>
          </ac:picMkLst>
        </pc:picChg>
      </pc:sldChg>
      <pc:sldChg chg="modSp add mod ord">
        <pc:chgData name="רועי יצקן" userId="339c691b88e2553b" providerId="LiveId" clId="{CFDF3FCC-8CD7-4B3C-9960-4EEDD5550F7C}" dt="2023-01-01T15:45:43.385" v="16920"/>
        <pc:sldMkLst>
          <pc:docMk/>
          <pc:sldMk cId="4075543219" sldId="306"/>
        </pc:sldMkLst>
        <pc:spChg chg="mod">
          <ac:chgData name="רועי יצקן" userId="339c691b88e2553b" providerId="LiveId" clId="{CFDF3FCC-8CD7-4B3C-9960-4EEDD5550F7C}" dt="2022-12-31T21:54:58.809" v="15508" actId="113"/>
          <ac:spMkLst>
            <pc:docMk/>
            <pc:sldMk cId="4075543219" sldId="306"/>
            <ac:spMk id="2" creationId="{0B977F9C-5FE3-BFB9-2970-2BDE79E6125C}"/>
          </ac:spMkLst>
        </pc:spChg>
        <pc:spChg chg="mod">
          <ac:chgData name="רועי יצקן" userId="339c691b88e2553b" providerId="LiveId" clId="{CFDF3FCC-8CD7-4B3C-9960-4EEDD5550F7C}" dt="2022-12-31T20:15:18.450" v="14438" actId="20577"/>
          <ac:spMkLst>
            <pc:docMk/>
            <pc:sldMk cId="4075543219" sldId="306"/>
            <ac:spMk id="7" creationId="{FDA4F3D0-F71A-96B9-AAEA-FAB891A67F6E}"/>
          </ac:spMkLst>
        </pc:spChg>
        <pc:picChg chg="mod">
          <ac:chgData name="רועי יצקן" userId="339c691b88e2553b" providerId="LiveId" clId="{CFDF3FCC-8CD7-4B3C-9960-4EEDD5550F7C}" dt="2022-12-31T10:43:57.153" v="12385" actId="1076"/>
          <ac:picMkLst>
            <pc:docMk/>
            <pc:sldMk cId="4075543219" sldId="306"/>
            <ac:picMk id="5" creationId="{9451BA43-4890-5C2E-B26A-CF41646C197D}"/>
          </ac:picMkLst>
        </pc:picChg>
      </pc:sldChg>
      <pc:sldChg chg="new del">
        <pc:chgData name="רועי יצקן" userId="339c691b88e2553b" providerId="LiveId" clId="{CFDF3FCC-8CD7-4B3C-9960-4EEDD5550F7C}" dt="2022-12-25T19:08:10.704" v="11088" actId="47"/>
        <pc:sldMkLst>
          <pc:docMk/>
          <pc:sldMk cId="3546073549" sldId="307"/>
        </pc:sldMkLst>
      </pc:sldChg>
      <pc:sldChg chg="addSp modSp add mod ord">
        <pc:chgData name="רועי יצקן" userId="339c691b88e2553b" providerId="LiveId" clId="{CFDF3FCC-8CD7-4B3C-9960-4EEDD5550F7C}" dt="2022-12-31T22:14:39.569" v="16014"/>
        <pc:sldMkLst>
          <pc:docMk/>
          <pc:sldMk cId="3074408596" sldId="308"/>
        </pc:sldMkLst>
        <pc:spChg chg="mod">
          <ac:chgData name="רועי יצקן" userId="339c691b88e2553b" providerId="LiveId" clId="{CFDF3FCC-8CD7-4B3C-9960-4EEDD5550F7C}" dt="2022-12-31T21:54:48.956" v="15504" actId="113"/>
          <ac:spMkLst>
            <pc:docMk/>
            <pc:sldMk cId="3074408596" sldId="308"/>
            <ac:spMk id="2" creationId="{FF441F68-EC5A-D7D0-785C-EBB7DE3EBE17}"/>
          </ac:spMkLst>
        </pc:spChg>
        <pc:spChg chg="mod">
          <ac:chgData name="רועי יצקן" userId="339c691b88e2553b" providerId="LiveId" clId="{CFDF3FCC-8CD7-4B3C-9960-4EEDD5550F7C}" dt="2022-12-31T22:11:38.357" v="15965" actId="20577"/>
          <ac:spMkLst>
            <pc:docMk/>
            <pc:sldMk cId="3074408596" sldId="308"/>
            <ac:spMk id="3" creationId="{2F0A83B4-7813-CB32-F967-5261387F25FB}"/>
          </ac:spMkLst>
        </pc:spChg>
        <pc:spChg chg="add mod">
          <ac:chgData name="רועי יצקן" userId="339c691b88e2553b" providerId="LiveId" clId="{CFDF3FCC-8CD7-4B3C-9960-4EEDD5550F7C}" dt="2022-12-31T22:11:57.816" v="15971" actId="1076"/>
          <ac:spMkLst>
            <pc:docMk/>
            <pc:sldMk cId="3074408596" sldId="308"/>
            <ac:spMk id="7" creationId="{AE167DF6-5942-60BA-57FE-EAE7422DFAD9}"/>
          </ac:spMkLst>
        </pc:spChg>
        <pc:picChg chg="add mod">
          <ac:chgData name="רועי יצקן" userId="339c691b88e2553b" providerId="LiveId" clId="{CFDF3FCC-8CD7-4B3C-9960-4EEDD5550F7C}" dt="2022-12-31T22:11:47.347" v="15969" actId="1076"/>
          <ac:picMkLst>
            <pc:docMk/>
            <pc:sldMk cId="3074408596" sldId="308"/>
            <ac:picMk id="5" creationId="{4859C712-3F89-E70E-FA77-360EA046D562}"/>
          </ac:picMkLst>
        </pc:picChg>
      </pc:sldChg>
      <pc:sldChg chg="addSp delSp modSp new del mod setBg">
        <pc:chgData name="רועי יצקן" userId="339c691b88e2553b" providerId="LiveId" clId="{CFDF3FCC-8CD7-4B3C-9960-4EEDD5550F7C}" dt="2022-12-31T15:55:32.576" v="13136" actId="47"/>
        <pc:sldMkLst>
          <pc:docMk/>
          <pc:sldMk cId="2153514642" sldId="309"/>
        </pc:sldMkLst>
        <pc:spChg chg="mod">
          <ac:chgData name="רועי יצקן" userId="339c691b88e2553b" providerId="LiveId" clId="{CFDF3FCC-8CD7-4B3C-9960-4EEDD5550F7C}" dt="2022-12-27T21:09:57.178" v="11628" actId="20577"/>
          <ac:spMkLst>
            <pc:docMk/>
            <pc:sldMk cId="2153514642" sldId="309"/>
            <ac:spMk id="2" creationId="{22E2A5A7-86FF-DEE6-8A6B-EDDFEC129B36}"/>
          </ac:spMkLst>
        </pc:spChg>
        <pc:spChg chg="mod">
          <ac:chgData name="רועי יצקן" userId="339c691b88e2553b" providerId="LiveId" clId="{CFDF3FCC-8CD7-4B3C-9960-4EEDD5550F7C}" dt="2022-12-27T21:35:29.391" v="11784" actId="20577"/>
          <ac:spMkLst>
            <pc:docMk/>
            <pc:sldMk cId="2153514642" sldId="309"/>
            <ac:spMk id="3" creationId="{B3087C9E-C6DA-4EDB-94A3-4393D659E870}"/>
          </ac:spMkLst>
        </pc:spChg>
        <pc:spChg chg="add del">
          <ac:chgData name="רועי יצקן" userId="339c691b88e2553b" providerId="LiveId" clId="{CFDF3FCC-8CD7-4B3C-9960-4EEDD5550F7C}" dt="2022-12-25T19:56:50.251" v="11176"/>
          <ac:spMkLst>
            <pc:docMk/>
            <pc:sldMk cId="2153514642" sldId="309"/>
            <ac:spMk id="4" creationId="{4F002B46-229C-3161-EAC2-514D087ECE7E}"/>
          </ac:spMkLst>
        </pc:spChg>
      </pc:sldChg>
      <pc:sldChg chg="modSp new del mod">
        <pc:chgData name="רועי יצקן" userId="339c691b88e2553b" providerId="LiveId" clId="{CFDF3FCC-8CD7-4B3C-9960-4EEDD5550F7C}" dt="2022-12-31T15:11:00.963" v="13135" actId="47"/>
        <pc:sldMkLst>
          <pc:docMk/>
          <pc:sldMk cId="4271622291" sldId="310"/>
        </pc:sldMkLst>
        <pc:spChg chg="mod">
          <ac:chgData name="רועי יצקן" userId="339c691b88e2553b" providerId="LiveId" clId="{CFDF3FCC-8CD7-4B3C-9960-4EEDD5550F7C}" dt="2022-12-27T19:13:20.147" v="11593" actId="20577"/>
          <ac:spMkLst>
            <pc:docMk/>
            <pc:sldMk cId="4271622291" sldId="310"/>
            <ac:spMk id="2" creationId="{50338530-E9C8-FD31-A079-02A6162FEFEF}"/>
          </ac:spMkLst>
        </pc:spChg>
      </pc:sldChg>
      <pc:sldChg chg="modSp new del mod">
        <pc:chgData name="רועי יצקן" userId="339c691b88e2553b" providerId="LiveId" clId="{CFDF3FCC-8CD7-4B3C-9960-4EEDD5550F7C}" dt="2022-12-25T21:41:00.948" v="11569" actId="47"/>
        <pc:sldMkLst>
          <pc:docMk/>
          <pc:sldMk cId="3198492851" sldId="311"/>
        </pc:sldMkLst>
        <pc:spChg chg="mod">
          <ac:chgData name="רועי יצקן" userId="339c691b88e2553b" providerId="LiveId" clId="{CFDF3FCC-8CD7-4B3C-9960-4EEDD5550F7C}" dt="2022-12-25T21:38:49.639" v="11408" actId="20577"/>
          <ac:spMkLst>
            <pc:docMk/>
            <pc:sldMk cId="3198492851" sldId="311"/>
            <ac:spMk id="3" creationId="{15541BBF-0E0E-6D1B-F7BA-97AB97C0F031}"/>
          </ac:spMkLst>
        </pc:spChg>
      </pc:sldChg>
      <pc:sldChg chg="modSp new del mod">
        <pc:chgData name="רועי יצקן" userId="339c691b88e2553b" providerId="LiveId" clId="{CFDF3FCC-8CD7-4B3C-9960-4EEDD5550F7C}" dt="2022-12-31T09:27:37.967" v="12146" actId="47"/>
        <pc:sldMkLst>
          <pc:docMk/>
          <pc:sldMk cId="4073031550" sldId="311"/>
        </pc:sldMkLst>
        <pc:spChg chg="mod">
          <ac:chgData name="רועי יצקן" userId="339c691b88e2553b" providerId="LiveId" clId="{CFDF3FCC-8CD7-4B3C-9960-4EEDD5550F7C}" dt="2022-12-27T19:15:16.900" v="11596"/>
          <ac:spMkLst>
            <pc:docMk/>
            <pc:sldMk cId="4073031550" sldId="311"/>
            <ac:spMk id="3" creationId="{D70541D0-1088-4DA2-1E1C-482A0869DBD3}"/>
          </ac:spMkLst>
        </pc:spChg>
      </pc:sldChg>
      <pc:sldChg chg="addSp delSp modSp new del mod">
        <pc:chgData name="רועי יצקן" userId="339c691b88e2553b" providerId="LiveId" clId="{CFDF3FCC-8CD7-4B3C-9960-4EEDD5550F7C}" dt="2022-12-31T14:43:05.276" v="12469" actId="47"/>
        <pc:sldMkLst>
          <pc:docMk/>
          <pc:sldMk cId="1979073589" sldId="312"/>
        </pc:sldMkLst>
        <pc:spChg chg="add del mod">
          <ac:chgData name="רועי יצקן" userId="339c691b88e2553b" providerId="LiveId" clId="{CFDF3FCC-8CD7-4B3C-9960-4EEDD5550F7C}" dt="2022-12-27T21:08:47.092" v="11602" actId="478"/>
          <ac:spMkLst>
            <pc:docMk/>
            <pc:sldMk cId="1979073589" sldId="312"/>
            <ac:spMk id="5" creationId="{ED05AD75-A641-F89A-99F6-353A2CF5FEE8}"/>
          </ac:spMkLst>
        </pc:spChg>
      </pc:sldChg>
      <pc:sldChg chg="modSp new del mod">
        <pc:chgData name="רועי יצקן" userId="339c691b88e2553b" providerId="LiveId" clId="{CFDF3FCC-8CD7-4B3C-9960-4EEDD5550F7C}" dt="2022-12-31T10:11:07.006" v="12382" actId="47"/>
        <pc:sldMkLst>
          <pc:docMk/>
          <pc:sldMk cId="3251871470" sldId="313"/>
        </pc:sldMkLst>
        <pc:spChg chg="mod">
          <ac:chgData name="רועי יצקן" userId="339c691b88e2553b" providerId="LiveId" clId="{CFDF3FCC-8CD7-4B3C-9960-4EEDD5550F7C}" dt="2022-12-27T21:36:50.657" v="11810" actId="113"/>
          <ac:spMkLst>
            <pc:docMk/>
            <pc:sldMk cId="3251871470" sldId="313"/>
            <ac:spMk id="2" creationId="{FF9CC4DC-DA41-184C-18D8-7D26AB361FD6}"/>
          </ac:spMkLst>
        </pc:spChg>
      </pc:sldChg>
      <pc:sldChg chg="modSp new del mod ord modShow">
        <pc:chgData name="רועי יצקן" userId="339c691b88e2553b" providerId="LiveId" clId="{CFDF3FCC-8CD7-4B3C-9960-4EEDD5550F7C}" dt="2022-12-31T20:22:09.373" v="14471" actId="47"/>
        <pc:sldMkLst>
          <pc:docMk/>
          <pc:sldMk cId="3714629060" sldId="314"/>
        </pc:sldMkLst>
        <pc:spChg chg="mod">
          <ac:chgData name="רועי יצקן" userId="339c691b88e2553b" providerId="LiveId" clId="{CFDF3FCC-8CD7-4B3C-9960-4EEDD5550F7C}" dt="2022-12-31T09:23:05.816" v="12087" actId="113"/>
          <ac:spMkLst>
            <pc:docMk/>
            <pc:sldMk cId="3714629060" sldId="314"/>
            <ac:spMk id="2" creationId="{1CCC45BF-A719-12B0-E2E1-086F9DAEF01F}"/>
          </ac:spMkLst>
        </pc:spChg>
        <pc:spChg chg="mod">
          <ac:chgData name="רועי יצקן" userId="339c691b88e2553b" providerId="LiveId" clId="{CFDF3FCC-8CD7-4B3C-9960-4EEDD5550F7C}" dt="2022-12-31T09:25:22.845" v="12141" actId="20577"/>
          <ac:spMkLst>
            <pc:docMk/>
            <pc:sldMk cId="3714629060" sldId="314"/>
            <ac:spMk id="3" creationId="{A2C77C53-FED1-069D-2F7C-AB66C111B578}"/>
          </ac:spMkLst>
        </pc:spChg>
      </pc:sldChg>
      <pc:sldChg chg="modSp new mod">
        <pc:chgData name="רועי יצקן" userId="339c691b88e2553b" providerId="LiveId" clId="{CFDF3FCC-8CD7-4B3C-9960-4EEDD5550F7C}" dt="2022-12-31T09:30:03.219" v="12315" actId="20577"/>
        <pc:sldMkLst>
          <pc:docMk/>
          <pc:sldMk cId="4034036404" sldId="315"/>
        </pc:sldMkLst>
        <pc:spChg chg="mod">
          <ac:chgData name="רועי יצקן" userId="339c691b88e2553b" providerId="LiveId" clId="{CFDF3FCC-8CD7-4B3C-9960-4EEDD5550F7C}" dt="2022-12-31T09:28:20.519" v="12150"/>
          <ac:spMkLst>
            <pc:docMk/>
            <pc:sldMk cId="4034036404" sldId="315"/>
            <ac:spMk id="2" creationId="{93E8448D-6B85-3C07-1E48-E39B6FCF5FBB}"/>
          </ac:spMkLst>
        </pc:spChg>
        <pc:spChg chg="mod">
          <ac:chgData name="רועי יצקן" userId="339c691b88e2553b" providerId="LiveId" clId="{CFDF3FCC-8CD7-4B3C-9960-4EEDD5550F7C}" dt="2022-12-31T09:30:03.219" v="12315" actId="20577"/>
          <ac:spMkLst>
            <pc:docMk/>
            <pc:sldMk cId="4034036404" sldId="315"/>
            <ac:spMk id="3" creationId="{B6FED18C-FA0A-07FB-4010-3CD184D0AED8}"/>
          </ac:spMkLst>
        </pc:spChg>
      </pc:sldChg>
      <pc:sldChg chg="addSp delSp modSp new mod ord">
        <pc:chgData name="רועי יצקן" userId="339c691b88e2553b" providerId="LiveId" clId="{CFDF3FCC-8CD7-4B3C-9960-4EEDD5550F7C}" dt="2022-12-31T21:54:22.514" v="15495" actId="113"/>
        <pc:sldMkLst>
          <pc:docMk/>
          <pc:sldMk cId="815922881" sldId="316"/>
        </pc:sldMkLst>
        <pc:spChg chg="mod">
          <ac:chgData name="רועי יצקן" userId="339c691b88e2553b" providerId="LiveId" clId="{CFDF3FCC-8CD7-4B3C-9960-4EEDD5550F7C}" dt="2022-12-31T21:54:22.514" v="15495" actId="113"/>
          <ac:spMkLst>
            <pc:docMk/>
            <pc:sldMk cId="815922881" sldId="316"/>
            <ac:spMk id="2" creationId="{2A403756-A4FA-E753-C366-FD0F94FBAB51}"/>
          </ac:spMkLst>
        </pc:spChg>
        <pc:spChg chg="mod">
          <ac:chgData name="רועי יצקן" userId="339c691b88e2553b" providerId="LiveId" clId="{CFDF3FCC-8CD7-4B3C-9960-4EEDD5550F7C}" dt="2022-12-31T14:59:19.700" v="13132" actId="20577"/>
          <ac:spMkLst>
            <pc:docMk/>
            <pc:sldMk cId="815922881" sldId="316"/>
            <ac:spMk id="3" creationId="{5A6337CF-677F-1B2F-BA8A-663371A4C123}"/>
          </ac:spMkLst>
        </pc:spChg>
        <pc:spChg chg="add del">
          <ac:chgData name="רועי יצקן" userId="339c691b88e2553b" providerId="LiveId" clId="{CFDF3FCC-8CD7-4B3C-9960-4EEDD5550F7C}" dt="2022-12-31T14:53:43.104" v="12833"/>
          <ac:spMkLst>
            <pc:docMk/>
            <pc:sldMk cId="815922881" sldId="316"/>
            <ac:spMk id="4" creationId="{1F3490E6-A398-7ECC-5378-651A061AD736}"/>
          </ac:spMkLst>
        </pc:spChg>
        <pc:spChg chg="add del">
          <ac:chgData name="רועי יצקן" userId="339c691b88e2553b" providerId="LiveId" clId="{CFDF3FCC-8CD7-4B3C-9960-4EEDD5550F7C}" dt="2022-12-31T14:53:52.171" v="12837"/>
          <ac:spMkLst>
            <pc:docMk/>
            <pc:sldMk cId="815922881" sldId="316"/>
            <ac:spMk id="5" creationId="{324D3E61-B166-8536-7A9D-D6F448B99A4A}"/>
          </ac:spMkLst>
        </pc:spChg>
        <pc:spChg chg="add del">
          <ac:chgData name="רועי יצקן" userId="339c691b88e2553b" providerId="LiveId" clId="{CFDF3FCC-8CD7-4B3C-9960-4EEDD5550F7C}" dt="2022-12-31T14:54:28.247" v="12848"/>
          <ac:spMkLst>
            <pc:docMk/>
            <pc:sldMk cId="815922881" sldId="316"/>
            <ac:spMk id="6" creationId="{32B78DA3-1BB0-9CAF-E0AA-D5A2359017E7}"/>
          </ac:spMkLst>
        </pc:spChg>
        <pc:spChg chg="add mod">
          <ac:chgData name="רועי יצקן" userId="339c691b88e2553b" providerId="LiveId" clId="{CFDF3FCC-8CD7-4B3C-9960-4EEDD5550F7C}" dt="2022-12-31T14:54:57.360" v="12860" actId="20577"/>
          <ac:spMkLst>
            <pc:docMk/>
            <pc:sldMk cId="815922881" sldId="316"/>
            <ac:spMk id="7" creationId="{DA1C3BB0-7100-99CC-0495-D7AE7E1BDD2B}"/>
          </ac:spMkLst>
        </pc:spChg>
      </pc:sldChg>
      <pc:sldChg chg="modSp new del mod ord">
        <pc:chgData name="רועי יצקן" userId="339c691b88e2553b" providerId="LiveId" clId="{CFDF3FCC-8CD7-4B3C-9960-4EEDD5550F7C}" dt="2023-01-01T12:00:58.536" v="16554" actId="47"/>
        <pc:sldMkLst>
          <pc:docMk/>
          <pc:sldMk cId="2989506105" sldId="317"/>
        </pc:sldMkLst>
        <pc:spChg chg="mod">
          <ac:chgData name="רועי יצקן" userId="339c691b88e2553b" providerId="LiveId" clId="{CFDF3FCC-8CD7-4B3C-9960-4EEDD5550F7C}" dt="2022-12-31T17:06:07.923" v="13296" actId="20577"/>
          <ac:spMkLst>
            <pc:docMk/>
            <pc:sldMk cId="2989506105" sldId="317"/>
            <ac:spMk id="3" creationId="{D599474D-CB0D-0E79-3790-BD7BFEE9487D}"/>
          </ac:spMkLst>
        </pc:spChg>
      </pc:sldChg>
      <pc:sldChg chg="modSp new mod ord">
        <pc:chgData name="רועי יצקן" userId="339c691b88e2553b" providerId="LiveId" clId="{CFDF3FCC-8CD7-4B3C-9960-4EEDD5550F7C}" dt="2022-12-31T21:59:30.975" v="15510"/>
        <pc:sldMkLst>
          <pc:docMk/>
          <pc:sldMk cId="583855046" sldId="318"/>
        </pc:sldMkLst>
        <pc:spChg chg="mod">
          <ac:chgData name="רועי יצקן" userId="339c691b88e2553b" providerId="LiveId" clId="{CFDF3FCC-8CD7-4B3C-9960-4EEDD5550F7C}" dt="2022-12-31T21:54:36.052" v="15500" actId="113"/>
          <ac:spMkLst>
            <pc:docMk/>
            <pc:sldMk cId="583855046" sldId="318"/>
            <ac:spMk id="2" creationId="{DC2E7141-ED72-9766-3DD6-7F09122D2EEB}"/>
          </ac:spMkLst>
        </pc:spChg>
        <pc:spChg chg="mod">
          <ac:chgData name="רועי יצקן" userId="339c691b88e2553b" providerId="LiveId" clId="{CFDF3FCC-8CD7-4B3C-9960-4EEDD5550F7C}" dt="2022-12-31T21:52:43.654" v="15477" actId="20577"/>
          <ac:spMkLst>
            <pc:docMk/>
            <pc:sldMk cId="583855046" sldId="318"/>
            <ac:spMk id="3" creationId="{9D37C0A0-162F-A6ED-F115-05F3A49945C9}"/>
          </ac:spMkLst>
        </pc:spChg>
      </pc:sldChg>
      <pc:sldChg chg="modSp new mod">
        <pc:chgData name="רועי יצקן" userId="339c691b88e2553b" providerId="LiveId" clId="{CFDF3FCC-8CD7-4B3C-9960-4EEDD5550F7C}" dt="2023-01-01T12:07:31.100" v="16817" actId="20577"/>
        <pc:sldMkLst>
          <pc:docMk/>
          <pc:sldMk cId="3745318511" sldId="319"/>
        </pc:sldMkLst>
        <pc:spChg chg="mod">
          <ac:chgData name="רועי יצקן" userId="339c691b88e2553b" providerId="LiveId" clId="{CFDF3FCC-8CD7-4B3C-9960-4EEDD5550F7C}" dt="2023-01-01T09:33:08.987" v="16160" actId="113"/>
          <ac:spMkLst>
            <pc:docMk/>
            <pc:sldMk cId="3745318511" sldId="319"/>
            <ac:spMk id="2" creationId="{6756FE21-27F8-84E4-8747-9073ADDC338D}"/>
          </ac:spMkLst>
        </pc:spChg>
        <pc:spChg chg="mod">
          <ac:chgData name="רועי יצקן" userId="339c691b88e2553b" providerId="LiveId" clId="{CFDF3FCC-8CD7-4B3C-9960-4EEDD5550F7C}" dt="2023-01-01T12:07:31.100" v="16817" actId="20577"/>
          <ac:spMkLst>
            <pc:docMk/>
            <pc:sldMk cId="3745318511" sldId="319"/>
            <ac:spMk id="3" creationId="{037DE109-DA6F-AAD9-C4DC-E4F2B31802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A6535-9619-4A98-9901-06E036EEBEF5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0A6B8-AFDE-4F39-9C5F-6960FADE1CB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022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0A6B8-AFDE-4F39-9C5F-6960FADE1CB1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705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C39A-5BE4-9DDF-AAEE-97C10ACD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4F0FE-7840-0273-6A1C-C034D1D88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46B8-CFFA-B807-0D0F-E55EC5F1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776CC-7876-F1E5-E4C7-3ACFFF46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7939-9C40-4D8E-94B7-E803A848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400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0E29-948E-92D4-D73E-B036C131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89F56-AE20-8C6C-D07B-84D808BC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A97CA-0C41-C1A6-C804-7B57D2F8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9D98-C2E6-275C-1C10-82470CD3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F982-5254-47E9-721D-5AAF2EA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737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B2502-5D4D-3758-3209-DC28C32F0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95540-89DD-F781-5B2F-6D62D5B79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DAED-5D4B-A24C-31A2-C1F6388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E1A5-A24B-D1E5-1E5C-A3542ACC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190B-7FD0-B47A-AE71-47D27704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3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6DDD-417F-400A-E548-12ADC656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73B7-B886-7E5A-9D75-77E504F2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FB9B-6958-4673-91D4-27526C76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B7C86-88F3-E3AA-1BDB-3F415AAA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48D2-84BC-6EB9-6E4B-581E3EF4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230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706-858A-81E2-EF85-6D77D8B6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B352-936D-E8F0-D2C7-68D20CFC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5932-ADC2-4F70-03DB-57C9ACB1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1A6F-9419-DD8B-F5F4-381CBB9F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1730-796A-1D58-9CE4-05C572D4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833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E402-54E7-9C8D-ABE4-A224D8B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A9B3-2051-B5A1-8DE5-89A75FABA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2A21D-31B9-BA2B-3DC4-DDC787547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20B3-758A-B97F-3D87-F8ABC29F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E28B8-D4FD-DC7B-C61F-70460D16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2BD4-2BFD-B36F-94DD-E343B96C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52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94B2-8FF4-A2FA-5005-D3223A7A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57A51-608B-6884-0CF2-FACDCC1B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C3C40-1EAF-3B03-EF37-9F25C0E70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EF55F-B94A-585A-A29D-EBA37C606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A6DEC-E22D-1B98-71AE-6A03A7CC8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E2040-9A18-6E33-7ADD-5F5ADEF3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02F2B-5722-87DF-C2DD-3C22B90E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9F8CC-A217-01FA-EFA2-C8473655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97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85ED-C406-FD36-4C70-705EA939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98789-9429-6AEE-0D6B-B4CCD483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C3602-1472-55E2-4AEF-9A76830D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2F8FE-63EE-D575-7508-B266F138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839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15603-07DC-7CD0-4986-3803385E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FF43B-D78C-2BA8-3210-0EB5B957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ECCA7-0B6B-91D9-65F8-CFBCD044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172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43B6-AC29-6CE4-96F3-5F839BC2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0B97-A487-F61D-C56E-354F4A30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2A301-268F-E58C-01AB-A19B001B5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29C55-EF35-0746-ADE3-F7A7B400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52D19-DC9A-1456-2534-891C1B37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BC4E1-0F0F-15F6-B4D2-2D2CEA27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65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111A-0FCD-8B59-15CA-D602F382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3DBC2-21C1-204F-CE8E-26BC1B52D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9D5F9-E156-1304-4B23-BB219EC4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E7A58-C227-7745-BC51-FF0541F8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0B3BD-263A-D3AC-73A4-67A4E07B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12DF3-D598-AA86-AD26-88B946C8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44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73CE2-7F4C-C5E1-3A32-3DBB743C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2605F-F32C-0079-562A-5EAF295F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9A0C-D6C4-0876-22D2-F3E5467B1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AFE3-6D59-4F2B-96B0-2AF34F3C6EF1}" type="datetimeFigureOut">
              <a:rPr lang="en-IL" smtClean="0"/>
              <a:t>01/01/2023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8DAF-32BF-7C71-E42D-5274880F9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F872-D743-680F-7022-C0B1DEF30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56C36-B647-4F4C-8613-F12466FA814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254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validate-xml-against-xsd-in-java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simple.xml&#1502;&#1511;&#1493;&#1512;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F79C-8D91-54B0-44FD-FE51AE164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sz="11500" b="1" u="sng" dirty="0"/>
              <a:t>XML</a:t>
            </a:r>
            <a:endParaRPr lang="en-IL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74CE1-02B7-ECB9-7835-17A7CF5AA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85"/>
            <a:ext cx="9144000" cy="1655762"/>
          </a:xfrm>
        </p:spPr>
        <p:txBody>
          <a:bodyPr/>
          <a:lstStyle/>
          <a:p>
            <a:r>
              <a:rPr lang="he-IL" dirty="0"/>
              <a:t>רועי יצקן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2643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448D-6B85-3C07-1E48-E39B6FC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Element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D18C-FA0A-07FB-4010-3CD184D0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להסתכל על מסמך </a:t>
            </a:r>
            <a:r>
              <a:rPr lang="en-US" dirty="0"/>
              <a:t>XML</a:t>
            </a:r>
            <a:r>
              <a:rPr lang="he-IL" dirty="0"/>
              <a:t> כעץ, כאשר כל אלמנט הוא צומת וכל הטקסטים והאלמנטים בתוכו הם בניו.</a:t>
            </a:r>
          </a:p>
          <a:p>
            <a:pPr algn="r" rtl="1"/>
            <a:r>
              <a:rPr lang="he-IL" dirty="0"/>
              <a:t>השורש הוא אלמנט השורש.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3403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20E0-D678-BBA0-BB25-118F8E9C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Element Tree</a:t>
            </a:r>
          </a:p>
        </p:txBody>
      </p:sp>
      <p:pic>
        <p:nvPicPr>
          <p:cNvPr id="9" name="Picture 8" descr="Chart">
            <a:extLst>
              <a:ext uri="{FF2B5EF4-FFF2-40B4-BE49-F238E27FC236}">
                <a16:creationId xmlns:a16="http://schemas.microsoft.com/office/drawing/2014/main" id="{8A162BCA-F648-ECF1-B8F3-8B703476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"/>
          <a:stretch/>
        </p:blipFill>
        <p:spPr>
          <a:xfrm>
            <a:off x="8202942" y="2111533"/>
            <a:ext cx="3623189" cy="4278229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1934A69-2456-B2E0-14A5-064812763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9" y="2111533"/>
            <a:ext cx="4385721" cy="42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0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0990-3075-D663-0D60-E643884A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חלק ב: </a:t>
            </a:r>
            <a:r>
              <a:rPr lang="en-US" dirty="0"/>
              <a:t>JAVA API</a:t>
            </a:r>
            <a:r>
              <a:rPr lang="en-IL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1B9F-B2E4-496C-00C0-20C0F56C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756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4B44-4186-AE0B-6A82-BDD6B52B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4B52-FC59-A7C8-D419-1C28BA3B5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DOM API</a:t>
            </a:r>
            <a:r>
              <a:rPr lang="he-IL" dirty="0"/>
              <a:t> מאפשר לנו לקרוא מסמך </a:t>
            </a:r>
            <a:r>
              <a:rPr lang="en-US" dirty="0"/>
              <a:t>XML</a:t>
            </a:r>
            <a:r>
              <a:rPr lang="he-IL" dirty="0"/>
              <a:t> ולשמור אותו כאובייקט בפורמט </a:t>
            </a:r>
            <a:r>
              <a:rPr lang="en-US" dirty="0"/>
              <a:t>DOM</a:t>
            </a:r>
            <a:r>
              <a:rPr lang="he-IL" dirty="0"/>
              <a:t> -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Object Mode</a:t>
            </a:r>
            <a:r>
              <a:rPr lang="en-IL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he-IL" dirty="0"/>
          </a:p>
          <a:p>
            <a:pPr algn="r" rtl="1"/>
            <a:r>
              <a:rPr lang="en-US" dirty="0"/>
              <a:t>DOM</a:t>
            </a:r>
            <a:r>
              <a:rPr lang="he-IL" dirty="0"/>
              <a:t> הוא פורמט עץ, שכל צומת מייצג רכיב </a:t>
            </a:r>
            <a:r>
              <a:rPr lang="en-US" dirty="0"/>
              <a:t>XML</a:t>
            </a:r>
            <a:r>
              <a:rPr lang="he-IL" dirty="0"/>
              <a:t> – אלמנט, תכונה, טקסט ועוד.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6941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8241-7BC8-B6EE-A5F8-BE8C4232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</a:t>
            </a:r>
            <a:r>
              <a:rPr lang="en-IL" dirty="0"/>
              <a:t>OM: </a:t>
            </a:r>
            <a:r>
              <a:rPr lang="en-IL" sz="3400" dirty="0"/>
              <a:t>Tree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EB9E95E-5D72-F6AF-3854-24548E5D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511" y="16905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F1C7D864-A9E6-DE28-1289-F4FBA3A60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520" y="2726142"/>
            <a:ext cx="6327792" cy="3994419"/>
          </a:xfr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B920B0-264F-9BB9-CC8E-FEFD3C651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9"/>
          <a:stretch/>
        </p:blipFill>
        <p:spPr>
          <a:xfrm>
            <a:off x="5827304" y="462891"/>
            <a:ext cx="6142008" cy="2165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D446E5-46E1-FF0C-33A4-F58EAF576261}"/>
              </a:ext>
            </a:extLst>
          </p:cNvPr>
          <p:cNvSpPr txBox="1"/>
          <p:nvPr/>
        </p:nvSpPr>
        <p:spPr>
          <a:xfrm>
            <a:off x="46007" y="6492875"/>
            <a:ext cx="5741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1600" dirty="0"/>
              <a:t>https://grantm.github.io/perl-libxml-by-example/dom.html</a:t>
            </a:r>
          </a:p>
        </p:txBody>
      </p:sp>
    </p:spTree>
    <p:extLst>
      <p:ext uri="{BB962C8B-B14F-4D97-AF65-F5344CB8AC3E}">
        <p14:creationId xmlns:p14="http://schemas.microsoft.com/office/powerpoint/2010/main" val="394333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E3C4-4055-C530-6879-3B54D07C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D</a:t>
            </a:r>
            <a:r>
              <a:rPr lang="en-IL" dirty="0"/>
              <a:t>OM: </a:t>
            </a:r>
            <a:r>
              <a:rPr lang="en-IL" sz="3400" dirty="0"/>
              <a:t>Parsing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69A6C-ADE4-987D-A8BE-95F1B707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3" y="2806778"/>
            <a:ext cx="10973877" cy="23890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89BC44-633D-39BB-AC55-BF92AA7F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/>
            <a:r>
              <a:rPr lang="he-IL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נבצע: </a:t>
            </a:r>
          </a:p>
        </p:txBody>
      </p:sp>
    </p:spTree>
    <p:extLst>
      <p:ext uri="{BB962C8B-B14F-4D97-AF65-F5344CB8AC3E}">
        <p14:creationId xmlns:p14="http://schemas.microsoft.com/office/powerpoint/2010/main" val="266156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3756-A4FA-E753-C366-FD0F94FB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DOM: </a:t>
            </a:r>
            <a:r>
              <a:rPr lang="en-IL" sz="3400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37CF-677F-1B2F-BA8A-663371A4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נעבור על האלמנטים בקובץ בעזרת המתודות של </a:t>
            </a:r>
            <a:r>
              <a:rPr lang="en-IL" dirty="0"/>
              <a:t>Document</a:t>
            </a:r>
            <a:r>
              <a:rPr lang="he-IL" dirty="0"/>
              <a:t>:</a:t>
            </a:r>
          </a:p>
          <a:p>
            <a:pPr algn="l"/>
            <a:r>
              <a:rPr lang="en-US" dirty="0"/>
              <a:t>public </a:t>
            </a:r>
            <a:r>
              <a:rPr lang="en-US" dirty="0" err="1"/>
              <a:t>NodeList</a:t>
            </a:r>
            <a:r>
              <a:rPr lang="en-US" dirty="0"/>
              <a:t> </a:t>
            </a:r>
            <a:r>
              <a:rPr lang="en-US" b="1" dirty="0" err="1"/>
              <a:t>getElementsByTagName</a:t>
            </a:r>
            <a:r>
              <a:rPr lang="en-US" dirty="0"/>
              <a:t>(String </a:t>
            </a:r>
            <a:r>
              <a:rPr lang="en-US" dirty="0" err="1"/>
              <a:t>tagname</a:t>
            </a:r>
            <a:r>
              <a:rPr lang="en-US" dirty="0"/>
              <a:t>)</a:t>
            </a:r>
            <a:endParaRPr lang="en-IL" dirty="0"/>
          </a:p>
          <a:p>
            <a:pPr algn="l"/>
            <a:r>
              <a:rPr lang="en-US" dirty="0"/>
              <a:t>public Element </a:t>
            </a:r>
            <a:r>
              <a:rPr lang="en-US" b="1" dirty="0" err="1"/>
              <a:t>getDocumentElement</a:t>
            </a:r>
            <a:r>
              <a:rPr lang="en-US" dirty="0"/>
              <a:t>()</a:t>
            </a:r>
            <a:endParaRPr lang="en-IL" dirty="0"/>
          </a:p>
          <a:p>
            <a:pPr algn="r" rtl="1"/>
            <a:r>
              <a:rPr lang="he-IL" dirty="0"/>
              <a:t>בעזרת מתודות של </a:t>
            </a:r>
            <a:r>
              <a:rPr lang="en-US" dirty="0"/>
              <a:t>E</a:t>
            </a:r>
            <a:r>
              <a:rPr lang="en-IL" dirty="0" err="1"/>
              <a:t>lement</a:t>
            </a:r>
            <a:r>
              <a:rPr lang="he-IL" dirty="0"/>
              <a:t> נוכל לקבל את כל המידע על האלמנט, וגם את הבנים שלו.</a:t>
            </a:r>
          </a:p>
          <a:p>
            <a:pPr algn="r" rtl="1"/>
            <a:r>
              <a:rPr lang="he-IL" dirty="0"/>
              <a:t>ניתן לעבור על כל האלמנטים בעזרת מעבר רקורסיבי על אלמנט ואז על בניו.</a:t>
            </a:r>
          </a:p>
          <a:p>
            <a:pPr algn="r" rtl="1"/>
            <a:r>
              <a:rPr lang="he-IL" dirty="0"/>
              <a:t>מצד שני, ניתן להשתמש גם ב</a:t>
            </a:r>
            <a:r>
              <a:rPr lang="en-US" dirty="0"/>
              <a:t> </a:t>
            </a:r>
            <a:r>
              <a:rPr lang="en-IL" dirty="0"/>
              <a:t>doc.</a:t>
            </a:r>
            <a:r>
              <a:rPr lang="en-US" dirty="0" err="1"/>
              <a:t>getElementsByTagName</a:t>
            </a:r>
            <a:r>
              <a:rPr lang="en-IL" dirty="0"/>
              <a:t>(“*”)</a:t>
            </a:r>
            <a:r>
              <a:rPr lang="he-IL" dirty="0"/>
              <a:t>שיחזיר את כל האלמנטים.</a:t>
            </a:r>
            <a:endParaRPr lang="en-IL" dirty="0"/>
          </a:p>
          <a:p>
            <a:pPr algn="l"/>
            <a:endParaRPr lang="en-IL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1C3BB0-7100-99CC-0495-D7AE7E1BD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2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4418-363A-E2BB-8F9C-FA748B69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1787-EC2B-F554-510E-66CD8879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SAX API</a:t>
            </a:r>
            <a:r>
              <a:rPr lang="he-IL" dirty="0"/>
              <a:t> מאפשר לנו לקרוא קובץ </a:t>
            </a:r>
            <a:r>
              <a:rPr lang="en-US" dirty="0"/>
              <a:t>XML</a:t>
            </a:r>
            <a:r>
              <a:rPr lang="he-IL" dirty="0"/>
              <a:t>, אך הקריאה היא בצורת מעבר על הקובץ מההתחלה לסוף, וקריאה למתודות כאשר נתקל בטקסט</a:t>
            </a:r>
            <a:r>
              <a:rPr lang="en-US" dirty="0"/>
              <a:t>/</a:t>
            </a:r>
            <a:r>
              <a:rPr lang="he-IL" dirty="0"/>
              <a:t>תגית פותחת</a:t>
            </a:r>
            <a:r>
              <a:rPr lang="en-US" dirty="0"/>
              <a:t>/</a:t>
            </a:r>
            <a:r>
              <a:rPr lang="he-IL" dirty="0"/>
              <a:t>תגית סוגרת.</a:t>
            </a:r>
          </a:p>
          <a:p>
            <a:pPr marL="0" indent="0" algn="r" rtl="1">
              <a:buNone/>
            </a:pPr>
            <a:r>
              <a:rPr lang="he-IL" b="1" dirty="0"/>
              <a:t>יתרונות:</a:t>
            </a:r>
            <a:r>
              <a:rPr lang="en-US" b="1" dirty="0"/>
              <a:t> </a:t>
            </a:r>
            <a:endParaRPr lang="he-IL" b="1" dirty="0"/>
          </a:p>
          <a:p>
            <a:pPr marL="0" indent="0" algn="r" rtl="1">
              <a:buNone/>
            </a:pPr>
            <a:r>
              <a:rPr lang="he-IL" dirty="0"/>
              <a:t>אין צורך לשמור את כל מסמך ה</a:t>
            </a:r>
            <a:r>
              <a:rPr lang="en-US" dirty="0"/>
              <a:t>xml</a:t>
            </a:r>
            <a:r>
              <a:rPr lang="he-IL" dirty="0"/>
              <a:t>, רלוונטי במקרה של מסמכים גדולים – חוסך זמן ומקום.</a:t>
            </a:r>
          </a:p>
          <a:p>
            <a:pPr marL="0" indent="0" algn="r" rtl="1">
              <a:buNone/>
            </a:pPr>
            <a:r>
              <a:rPr lang="he-IL" b="1" dirty="0"/>
              <a:t>חסרונות:</a:t>
            </a:r>
          </a:p>
          <a:p>
            <a:pPr marL="0" indent="0" algn="r" rtl="1">
              <a:buNone/>
            </a:pPr>
            <a:r>
              <a:rPr lang="he-IL" dirty="0"/>
              <a:t>אופי המעבר הוא סריאלי, לא ניתן "לנווט" או "לחזור אחורה" לאחר הקריאה.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8481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8C63-084B-930A-54BC-25EF6C4B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SAX</a:t>
            </a:r>
            <a:r>
              <a:rPr lang="en-IL" dirty="0"/>
              <a:t>: </a:t>
            </a:r>
            <a:r>
              <a:rPr lang="en-IL" sz="4400" dirty="0"/>
              <a:t>Iterating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215E-C207-03D1-C541-B5191788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נצטרך להרחיב את המחלקה </a:t>
            </a:r>
            <a:r>
              <a:rPr lang="en-IL" dirty="0"/>
              <a:t>Default Handler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המתודות לדריסה:</a:t>
            </a:r>
          </a:p>
          <a:p>
            <a:pPr algn="l"/>
            <a:r>
              <a:rPr lang="en-US" sz="2400" i="1" dirty="0"/>
              <a:t>public void </a:t>
            </a:r>
            <a:r>
              <a:rPr lang="en-US" sz="2400" b="1" i="1" dirty="0" err="1"/>
              <a:t>startElement</a:t>
            </a:r>
            <a:r>
              <a:rPr lang="en-US" sz="2400" i="1" dirty="0"/>
              <a:t>(String </a:t>
            </a:r>
            <a:r>
              <a:rPr lang="en-IL" sz="2400" i="1" dirty="0" err="1"/>
              <a:t>uri</a:t>
            </a:r>
            <a:r>
              <a:rPr lang="en-US" sz="2400" i="1" dirty="0"/>
              <a:t>, String </a:t>
            </a:r>
            <a:r>
              <a:rPr lang="en-US" sz="2400" i="1" dirty="0" err="1"/>
              <a:t>localName</a:t>
            </a:r>
            <a:r>
              <a:rPr lang="en-US" sz="2400" i="1" dirty="0"/>
              <a:t>, String </a:t>
            </a:r>
            <a:r>
              <a:rPr lang="en-US" sz="2400" i="1" dirty="0" err="1"/>
              <a:t>qName</a:t>
            </a:r>
            <a:r>
              <a:rPr lang="en-US" sz="2400" i="1" dirty="0"/>
              <a:t>, Attributes atts)</a:t>
            </a:r>
            <a:endParaRPr lang="en-IL" sz="2400" i="1" dirty="0"/>
          </a:p>
          <a:p>
            <a:pPr algn="l"/>
            <a:r>
              <a:rPr lang="en-US" sz="2400" i="1" dirty="0"/>
              <a:t>public void </a:t>
            </a:r>
            <a:r>
              <a:rPr lang="en-US" sz="2400" b="1" i="1" dirty="0" err="1"/>
              <a:t>endElement</a:t>
            </a:r>
            <a:r>
              <a:rPr lang="en-US" sz="2400" i="1" dirty="0"/>
              <a:t>(String </a:t>
            </a:r>
            <a:r>
              <a:rPr lang="en-US" sz="2400" i="1" dirty="0" err="1"/>
              <a:t>uri</a:t>
            </a:r>
            <a:r>
              <a:rPr lang="en-US" sz="2400" i="1" dirty="0"/>
              <a:t>, String </a:t>
            </a:r>
            <a:r>
              <a:rPr lang="en-US" sz="2400" i="1" dirty="0" err="1"/>
              <a:t>localName</a:t>
            </a:r>
            <a:r>
              <a:rPr lang="en-US" sz="2400" i="1" dirty="0"/>
              <a:t>, String </a:t>
            </a:r>
            <a:r>
              <a:rPr lang="en-US" sz="2400" i="1" dirty="0" err="1"/>
              <a:t>qName</a:t>
            </a:r>
            <a:r>
              <a:rPr lang="en-US" sz="2400" i="1" dirty="0"/>
              <a:t>)</a:t>
            </a:r>
            <a:endParaRPr lang="en-IL" sz="2400" i="1" dirty="0"/>
          </a:p>
          <a:p>
            <a:pPr algn="l"/>
            <a:r>
              <a:rPr lang="en-US" sz="2400" i="1" dirty="0"/>
              <a:t>public void </a:t>
            </a:r>
            <a:r>
              <a:rPr lang="en-US" sz="2400" b="1" i="1" dirty="0"/>
              <a:t>characters</a:t>
            </a:r>
            <a:r>
              <a:rPr lang="en-US" sz="2400" i="1" dirty="0"/>
              <a:t> (char </a:t>
            </a:r>
            <a:r>
              <a:rPr lang="en-US" sz="2400" i="1" dirty="0" err="1"/>
              <a:t>ch</a:t>
            </a:r>
            <a:r>
              <a:rPr lang="en-US" sz="2400" i="1" dirty="0"/>
              <a:t>[], int start, int length)</a:t>
            </a:r>
            <a:endParaRPr lang="he-IL" sz="2400" i="1" dirty="0"/>
          </a:p>
          <a:p>
            <a:pPr algn="r" rtl="1"/>
            <a:r>
              <a:rPr lang="en-US" dirty="0"/>
              <a:t>U</a:t>
            </a:r>
            <a:r>
              <a:rPr lang="en-IL" dirty="0" err="1"/>
              <a:t>ri</a:t>
            </a:r>
            <a:r>
              <a:rPr lang="he-IL" dirty="0"/>
              <a:t> = ה-</a:t>
            </a:r>
            <a:r>
              <a:rPr lang="en-IL" dirty="0"/>
              <a:t>namespace</a:t>
            </a:r>
            <a:r>
              <a:rPr lang="he-IL" dirty="0"/>
              <a:t> של אלמנט.</a:t>
            </a:r>
          </a:p>
          <a:p>
            <a:pPr algn="r" rtl="1"/>
            <a:r>
              <a:rPr lang="en-US" dirty="0"/>
              <a:t>L</a:t>
            </a:r>
            <a:r>
              <a:rPr lang="en-IL" dirty="0" err="1"/>
              <a:t>ocalname</a:t>
            </a:r>
            <a:r>
              <a:rPr lang="he-IL" dirty="0"/>
              <a:t> = שמו של אלמנט (כפי שמופיע בתוך התגית)</a:t>
            </a:r>
          </a:p>
          <a:p>
            <a:pPr algn="r" rtl="1"/>
            <a:r>
              <a:rPr lang="en-IL" dirty="0" err="1"/>
              <a:t>qName</a:t>
            </a:r>
            <a:r>
              <a:rPr lang="he-IL" dirty="0"/>
              <a:t> = שמו של האלמנט יחד עם קידומת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828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1A08-62B5-8383-495B-8E24B86F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65F7-CDF9-69C9-E0C4-B4F3918F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לאחר הרחבת המחלקה (</a:t>
            </a:r>
            <a:r>
              <a:rPr lang="en-IL" dirty="0"/>
              <a:t>(</a:t>
            </a:r>
            <a:r>
              <a:rPr lang="en-IL" dirty="0" err="1"/>
              <a:t>saxHandler</a:t>
            </a:r>
            <a:r>
              <a:rPr lang="en-IL" dirty="0"/>
              <a:t> extends </a:t>
            </a:r>
            <a:r>
              <a:rPr lang="en-IL" dirty="0" err="1"/>
              <a:t>DefaultHandler</a:t>
            </a:r>
            <a:r>
              <a:rPr lang="he-IL" dirty="0"/>
              <a:t>, נבצע:</a:t>
            </a:r>
          </a:p>
          <a:p>
            <a:pPr lvl="1" algn="r" rtl="1"/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F088B-802A-91AC-A828-8E94106D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5" y="2617388"/>
            <a:ext cx="9592634" cy="330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8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0F8C-8BE9-5CFC-0E29-8A4E69A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חלק א: מבוא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1909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8376-0486-A6FA-1859-B561CDCC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STAX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9F5F-E5FD-8C0D-3E66-033429D5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IL" b="1" dirty="0"/>
              <a:t>SAX</a:t>
            </a:r>
            <a:r>
              <a:rPr lang="he-IL" dirty="0"/>
              <a:t> מבוסס על </a:t>
            </a:r>
            <a:r>
              <a:rPr lang="en-IL" dirty="0"/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pull parsing</a:t>
            </a:r>
            <a:r>
              <a:rPr lang="he-IL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he-IL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לאחר הקריאה הראשונה, ה-</a:t>
            </a:r>
            <a:r>
              <a:rPr lang="en-IL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parser</a:t>
            </a:r>
            <a:r>
              <a:rPr lang="he-IL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יעבור על הקובץ ללא הפסקה עד לסיומו.</a:t>
            </a:r>
            <a:endParaRPr lang="he-I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 rtl="1"/>
            <a:r>
              <a:rPr lang="en-IL" b="1" dirty="0" err="1">
                <a:solidFill>
                  <a:srgbClr val="000000"/>
                </a:solidFill>
                <a:latin typeface="Arial" panose="020B0604020202020204" pitchFamily="34" charset="0"/>
              </a:rPr>
              <a:t>Stax</a:t>
            </a: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</a:rPr>
              <a:t> לעומת זאת מבוסס על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push parsing</a:t>
            </a:r>
            <a:r>
              <a:rPr lang="he-IL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e-IL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התקדמות בקריאת הקובץ תתבצע רק לאחר קריאה ל-</a:t>
            </a:r>
            <a:r>
              <a:rPr lang="en-IL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parser</a:t>
            </a:r>
            <a:r>
              <a:rPr lang="he-IL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ע"י המתכנת.</a:t>
            </a:r>
          </a:p>
          <a:p>
            <a:pPr marL="0" indent="0" algn="r" rtl="1">
              <a:buNone/>
            </a:pPr>
            <a:endParaRPr lang="he-IL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3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1BED-98E7-6DF9-02E1-F4D2D84C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STAX</a:t>
            </a:r>
            <a:endParaRPr lang="en-IL" dirty="0"/>
          </a:p>
        </p:txBody>
      </p:sp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DF04DFA-FC82-5EEB-6DFE-FEEB8EFB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2" y="1690688"/>
            <a:ext cx="9329468" cy="2057595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BFCFB3-DD7A-E717-DDB3-7E49365A3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275" y="3475679"/>
            <a:ext cx="4410107" cy="30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0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7141-ED72-9766-3DD6-7F09122D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IL" dirty="0"/>
              <a:t>T</a:t>
            </a:r>
            <a:r>
              <a:rPr lang="en-US" dirty="0"/>
              <a:t>AX</a:t>
            </a:r>
            <a:r>
              <a:rPr lang="en-IL" dirty="0"/>
              <a:t>: 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C0A0-162F-A6ED-F115-05F3A499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STAX</a:t>
            </a:r>
            <a:r>
              <a:rPr lang="he-IL" dirty="0"/>
              <a:t> יעבור על המסמך, יעצור כשיגיע לתחילת אלמנט, סוף אלמנט או טקסט, וימשיך כשנקרא לו.</a:t>
            </a:r>
          </a:p>
          <a:p>
            <a:pPr algn="r" rtl="1"/>
            <a:r>
              <a:rPr lang="he-IL" dirty="0"/>
              <a:t>נוכל לקבל מידע על מה שה-</a:t>
            </a:r>
            <a:r>
              <a:rPr lang="en-IL" dirty="0" err="1"/>
              <a:t>Stax</a:t>
            </a:r>
            <a:r>
              <a:rPr lang="he-IL" dirty="0"/>
              <a:t> מצביע כעת, תגית תחילית, תגית סופית וטקסט.</a:t>
            </a:r>
          </a:p>
          <a:p>
            <a:pPr algn="r" rtl="1"/>
            <a:r>
              <a:rPr lang="he-IL" dirty="0"/>
              <a:t>כל המעבר והגישה למידע תתבצע דרך מחלקת </a:t>
            </a:r>
            <a:r>
              <a:rPr lang="en-IL" dirty="0" err="1"/>
              <a:t>XMLEvent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85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AAFB-3328-A884-BF59-879BDB89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חלק ג: ולידציה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294D-C213-9BB2-F71F-13B7F6A5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56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C712-4234-0418-D7FB-821E74BC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8A5B-362E-94E9-DBB0-3F36FD74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מסמך </a:t>
            </a:r>
            <a:r>
              <a:rPr lang="en-US" dirty="0"/>
              <a:t>XML</a:t>
            </a:r>
            <a:r>
              <a:rPr lang="he-IL" dirty="0"/>
              <a:t> נקרא "מוגדר היטב" אם ה</a:t>
            </a:r>
            <a:r>
              <a:rPr lang="en-IL" dirty="0"/>
              <a:t>syntax</a:t>
            </a:r>
            <a:r>
              <a:rPr lang="he-IL" dirty="0"/>
              <a:t> והמבנה הכללי שלו נכון, כפי שראינו כבר.</a:t>
            </a:r>
          </a:p>
          <a:p>
            <a:pPr marL="0" indent="0" algn="r" rtl="1">
              <a:buNone/>
            </a:pPr>
            <a:r>
              <a:rPr lang="he-IL" dirty="0"/>
              <a:t>מסמך נקרא "תקין" אם הוא עומד באילוצים המוגדרים ע"י מסמך נלווה, </a:t>
            </a:r>
            <a:r>
              <a:rPr lang="en-IL" b="1" dirty="0"/>
              <a:t>DTD</a:t>
            </a:r>
            <a:r>
              <a:rPr lang="he-IL" b="1" dirty="0"/>
              <a:t> </a:t>
            </a:r>
            <a:r>
              <a:rPr lang="he-IL" dirty="0"/>
              <a:t>או </a:t>
            </a:r>
            <a:r>
              <a:rPr lang="en-IL" b="1" dirty="0"/>
              <a:t>XSD</a:t>
            </a:r>
            <a:r>
              <a:rPr lang="he-IL" b="1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4534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3774-CC9B-5580-A29C-E1858F4D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F9F2-07EC-BE67-BFE2-8E8D69E5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ה-</a:t>
            </a:r>
            <a:r>
              <a:rPr lang="en-US" dirty="0"/>
              <a:t>DTD</a:t>
            </a:r>
            <a:r>
              <a:rPr lang="he-IL" dirty="0"/>
              <a:t> מגדיר את המבנה החוקי של מסמך </a:t>
            </a:r>
            <a:r>
              <a:rPr lang="en-US" dirty="0"/>
              <a:t>XML</a:t>
            </a:r>
            <a:r>
              <a:rPr lang="he-IL" dirty="0"/>
              <a:t> ומטיל מגבלות על המסמך.</a:t>
            </a:r>
          </a:p>
          <a:p>
            <a:pPr marL="0" indent="0" algn="r" rtl="1">
              <a:buNone/>
            </a:pPr>
            <a:r>
              <a:rPr lang="he-IL" b="1" dirty="0"/>
              <a:t>המבנה הכללי של מסמך </a:t>
            </a:r>
            <a:r>
              <a:rPr lang="en-US" b="1" dirty="0"/>
              <a:t>DTD</a:t>
            </a:r>
            <a:r>
              <a:rPr lang="he-IL" b="1" dirty="0"/>
              <a:t>:</a:t>
            </a:r>
          </a:p>
          <a:p>
            <a:pPr marL="0" indent="0" algn="l">
              <a:buNone/>
            </a:pPr>
            <a:r>
              <a:rPr lang="fr-FR" dirty="0"/>
              <a:t>&lt;!DOCTYPE </a:t>
            </a:r>
            <a:r>
              <a:rPr lang="en-IL" dirty="0" err="1"/>
              <a:t>rootElement</a:t>
            </a:r>
            <a:r>
              <a:rPr lang="en-IL" dirty="0"/>
              <a:t> </a:t>
            </a:r>
            <a:endParaRPr lang="he-IL" dirty="0"/>
          </a:p>
          <a:p>
            <a:pPr marL="0" indent="0" algn="l">
              <a:buNone/>
            </a:pPr>
            <a:r>
              <a:rPr lang="fr-FR" dirty="0"/>
              <a:t>[ </a:t>
            </a:r>
            <a:endParaRPr lang="he-IL" dirty="0"/>
          </a:p>
          <a:p>
            <a:pPr marL="0" indent="0" algn="l">
              <a:buNone/>
            </a:pPr>
            <a:r>
              <a:rPr lang="fr-FR" dirty="0"/>
              <a:t>declaration1 </a:t>
            </a:r>
            <a:endParaRPr lang="en-IL" dirty="0"/>
          </a:p>
          <a:p>
            <a:pPr marL="0" indent="0" algn="l">
              <a:buNone/>
            </a:pPr>
            <a:r>
              <a:rPr lang="fr-FR" dirty="0"/>
              <a:t>declaration2 ........</a:t>
            </a:r>
            <a:endParaRPr lang="he-IL" dirty="0"/>
          </a:p>
          <a:p>
            <a:pPr marL="0" indent="0" algn="l">
              <a:buNone/>
            </a:pPr>
            <a:r>
              <a:rPr lang="fr-FR" dirty="0"/>
              <a:t> ]&gt;</a:t>
            </a:r>
            <a:endParaRPr lang="he-IL" dirty="0"/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473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A5EA-1402-57FA-5933-17F35358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0C01-EB3C-519A-852B-9463FD9D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0" dirty="0">
                <a:effectLst/>
                <a:latin typeface="Consolas" panose="020B0609020204030204" pitchFamily="49" charset="0"/>
              </a:rPr>
              <a:t>ישנם שני סוגי ביטויים בקובץ </a:t>
            </a:r>
            <a:r>
              <a:rPr lang="en-US" b="0" dirty="0">
                <a:effectLst/>
                <a:latin typeface="Consolas" panose="020B0609020204030204" pitchFamily="49" charset="0"/>
              </a:rPr>
              <a:t>DTD</a:t>
            </a:r>
            <a:r>
              <a:rPr lang="he-IL" dirty="0"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element-name</a:t>
            </a:r>
            <a:r>
              <a:rPr lang="en-I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</a:t>
            </a:r>
            <a:r>
              <a:rPr lang="en-I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element-name attribute-name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I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buNone/>
            </a:pPr>
            <a:r>
              <a:rPr lang="he-IL" dirty="0">
                <a:latin typeface="Consolas" panose="020B0609020204030204" pitchFamily="49" charset="0"/>
              </a:rPr>
              <a:t>הראשון מאלץ אלמנט, השני מאלץ תכונה של אלמנט.</a:t>
            </a:r>
          </a:p>
        </p:txBody>
      </p:sp>
    </p:spTree>
    <p:extLst>
      <p:ext uri="{BB962C8B-B14F-4D97-AF65-F5344CB8AC3E}">
        <p14:creationId xmlns:p14="http://schemas.microsoft.com/office/powerpoint/2010/main" val="1182370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B2EB-1290-73A3-F739-78C927CA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AA26-0106-3642-3AAF-52E3AA2D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#PCDATA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buNone/>
            </a:pPr>
            <a:r>
              <a:rPr lang="he-IL" dirty="0">
                <a:latin typeface="Consolas" panose="020B0609020204030204" pitchFamily="49" charset="0"/>
              </a:rPr>
              <a:t>במסמך כל אלמנט בשם </a:t>
            </a:r>
            <a:r>
              <a:rPr lang="en-US" dirty="0">
                <a:latin typeface="Consolas" panose="020B0609020204030204" pitchFamily="49" charset="0"/>
              </a:rPr>
              <a:t>C</a:t>
            </a:r>
            <a:r>
              <a:rPr lang="en-IL" dirty="0">
                <a:latin typeface="Consolas" panose="020B0609020204030204" pitchFamily="49" charset="0"/>
              </a:rPr>
              <a:t>at</a:t>
            </a:r>
            <a:r>
              <a:rPr lang="he-IL" dirty="0">
                <a:latin typeface="Consolas" panose="020B0609020204030204" pitchFamily="49" charset="0"/>
              </a:rPr>
              <a:t> לא מכיל תת-אלמנטים (רק טקסט).</a:t>
            </a:r>
            <a:endParaRPr lang="he-IL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L" dirty="0">
                <a:solidFill>
                  <a:srgbClr val="D4D4D4"/>
                </a:solidFill>
                <a:latin typeface="Consolas" panose="020B0609020204030204" pitchFamily="49" charset="0"/>
              </a:rPr>
              <a:t>Genders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L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Male,Female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buNone/>
            </a:pPr>
            <a:r>
              <a:rPr lang="he-IL" dirty="0">
                <a:latin typeface="Consolas" panose="020B0609020204030204" pitchFamily="49" charset="0"/>
              </a:rPr>
              <a:t>במסמך כל אלמנט בשם </a:t>
            </a:r>
            <a:r>
              <a:rPr lang="en-US" dirty="0">
                <a:latin typeface="Consolas" panose="020B0609020204030204" pitchFamily="49" charset="0"/>
              </a:rPr>
              <a:t>G</a:t>
            </a:r>
            <a:r>
              <a:rPr lang="en-IL" dirty="0">
                <a:latin typeface="Consolas" panose="020B0609020204030204" pitchFamily="49" charset="0"/>
              </a:rPr>
              <a:t>enders</a:t>
            </a:r>
            <a:r>
              <a:rPr lang="he-IL" dirty="0">
                <a:latin typeface="Consolas" panose="020B0609020204030204" pitchFamily="49" charset="0"/>
              </a:rPr>
              <a:t> המכיל אלמנטים </a:t>
            </a:r>
            <a:r>
              <a:rPr lang="en-IL" dirty="0">
                <a:latin typeface="Consolas" panose="020B0609020204030204" pitchFamily="49" charset="0"/>
              </a:rPr>
              <a:t>Male</a:t>
            </a:r>
            <a:r>
              <a:rPr lang="he-IL" dirty="0">
                <a:latin typeface="Consolas" panose="020B0609020204030204" pitchFamily="49" charset="0"/>
              </a:rPr>
              <a:t> ו</a:t>
            </a:r>
            <a:r>
              <a:rPr lang="en-IL" dirty="0">
                <a:latin typeface="Consolas" panose="020B0609020204030204" pitchFamily="49" charset="0"/>
              </a:rPr>
              <a:t>Female</a:t>
            </a:r>
            <a:endParaRPr lang="he-IL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ATTLIST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I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#REQUIRED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e-IL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buNone/>
            </a:pPr>
            <a:r>
              <a:rPr lang="he-IL" dirty="0">
                <a:latin typeface="Consolas" panose="020B0609020204030204" pitchFamily="49" charset="0"/>
              </a:rPr>
              <a:t>במסמך כל אלמנט בשם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IL" dirty="0" err="1">
                <a:latin typeface="Consolas" panose="020B0609020204030204" pitchFamily="49" charset="0"/>
              </a:rPr>
              <a:t>og</a:t>
            </a:r>
            <a:r>
              <a:rPr lang="he-IL" dirty="0">
                <a:latin typeface="Consolas" panose="020B0609020204030204" pitchFamily="49" charset="0"/>
              </a:rPr>
              <a:t> חייב להכיל את התכונה </a:t>
            </a:r>
            <a:r>
              <a:rPr lang="en-IL" dirty="0">
                <a:latin typeface="Consolas" panose="020B0609020204030204" pitchFamily="49" charset="0"/>
              </a:rPr>
              <a:t>name</a:t>
            </a:r>
            <a:endParaRPr lang="he-I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1F68-EC5A-D7D0-785C-EBB7DE3E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DTD: </a:t>
            </a:r>
            <a:r>
              <a:rPr lang="en-IL" sz="3400" dirty="0"/>
              <a:t>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83B4-7813-CB32-F967-5261387F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L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SYSTEM “</a:t>
            </a:r>
            <a:r>
              <a:rPr lang="en-I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e-IL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buNone/>
            </a:pPr>
            <a:r>
              <a:rPr lang="he-IL" dirty="0">
                <a:latin typeface="Consolas" panose="020B0609020204030204" pitchFamily="49" charset="0"/>
              </a:rPr>
              <a:t>השורה הראשונה במסמך </a:t>
            </a:r>
            <a:r>
              <a:rPr lang="en-US" dirty="0">
                <a:latin typeface="Consolas" panose="020B0609020204030204" pitchFamily="49" charset="0"/>
              </a:rPr>
              <a:t>XML</a:t>
            </a:r>
            <a:r>
              <a:rPr lang="he-IL" dirty="0">
                <a:latin typeface="Consolas" panose="020B0609020204030204" pitchFamily="49" charset="0"/>
              </a:rPr>
              <a:t>, המשייכת את המסמך ל</a:t>
            </a:r>
            <a:r>
              <a:rPr lang="en-IL" dirty="0">
                <a:latin typeface="Consolas" panose="020B0609020204030204" pitchFamily="49" charset="0"/>
              </a:rPr>
              <a:t>DT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he-IL" dirty="0">
                <a:latin typeface="Consolas" panose="020B0609020204030204" pitchFamily="49" charset="0"/>
              </a:rPr>
              <a:t> בשם </a:t>
            </a:r>
            <a:r>
              <a:rPr lang="en-IL" dirty="0">
                <a:latin typeface="Consolas" panose="020B0609020204030204" pitchFamily="49" charset="0"/>
              </a:rPr>
              <a:t>“file.dtd”</a:t>
            </a:r>
            <a:r>
              <a:rPr lang="he-IL" dirty="0">
                <a:latin typeface="Consolas" panose="020B0609020204030204" pitchFamily="49" charset="0"/>
              </a:rPr>
              <a:t>.</a:t>
            </a:r>
          </a:p>
          <a:p>
            <a:pPr marL="0" indent="0" algn="r" rtl="1">
              <a:buNone/>
            </a:pPr>
            <a:r>
              <a:rPr lang="he-IL" b="0" dirty="0">
                <a:effectLst/>
                <a:latin typeface="Consolas" panose="020B0609020204030204" pitchFamily="49" charset="0"/>
              </a:rPr>
              <a:t>במסמך </a:t>
            </a:r>
            <a:r>
              <a:rPr lang="en-US" b="0" dirty="0">
                <a:effectLst/>
                <a:latin typeface="Consolas" panose="020B0609020204030204" pitchFamily="49" charset="0"/>
              </a:rPr>
              <a:t>DTD</a:t>
            </a:r>
            <a:r>
              <a:rPr lang="he-IL" b="0" dirty="0">
                <a:effectLst/>
                <a:latin typeface="Consolas" panose="020B0609020204030204" pitchFamily="49" charset="0"/>
              </a:rPr>
              <a:t> עצמו יהיו רק ההצהרות.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86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1F68-EC5A-D7D0-785C-EBB7DE3E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DTD: </a:t>
            </a:r>
            <a:r>
              <a:rPr lang="en-IL" sz="3400" dirty="0"/>
              <a:t>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83B4-7813-CB32-F967-5261387F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כאשר נגדיר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DTD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בתוך מסמך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נצטרף לעטוף את ההצהרות –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9C712-3F89-E70E-FA77-360EA046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78" y="2497660"/>
            <a:ext cx="4213208" cy="3679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167DF6-5942-60BA-57FE-EAE7422DFAD9}"/>
              </a:ext>
            </a:extLst>
          </p:cNvPr>
          <p:cNvSpPr txBox="1"/>
          <p:nvPr/>
        </p:nvSpPr>
        <p:spPr>
          <a:xfrm>
            <a:off x="700465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https://www.w3schools.com/xml/xml_dtd_intro.asp</a:t>
            </a:r>
          </a:p>
        </p:txBody>
      </p:sp>
    </p:spTree>
    <p:extLst>
      <p:ext uri="{BB962C8B-B14F-4D97-AF65-F5344CB8AC3E}">
        <p14:creationId xmlns:p14="http://schemas.microsoft.com/office/powerpoint/2010/main" val="30744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9EB6-92FF-1B2D-0D61-AD9E3FB6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6EE9-5573-1AFE-ED37-FB87E99D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IL" dirty="0"/>
              <a:t>XML</a:t>
            </a:r>
            <a:r>
              <a:rPr lang="he-IL" dirty="0"/>
              <a:t> הוא פורמט טקסט לייצוג נתונים באופן הקריא למחשב ולבני אדם.</a:t>
            </a:r>
          </a:p>
          <a:p>
            <a:pPr algn="r" rtl="1"/>
            <a:r>
              <a:rPr lang="he-IL" dirty="0"/>
              <a:t>השימוש העיקרי של </a:t>
            </a:r>
            <a:r>
              <a:rPr lang="en-US" dirty="0"/>
              <a:t>XML</a:t>
            </a:r>
            <a:r>
              <a:rPr lang="he-IL" dirty="0"/>
              <a:t> הוא לשמירת מידע ולהעברת מידע בין מחשבים.</a:t>
            </a:r>
          </a:p>
          <a:p>
            <a:pPr algn="r" rtl="1"/>
            <a:r>
              <a:rPr lang="he-IL" dirty="0"/>
              <a:t>הגוף האחראי לקביעת הפורמט הוא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World Wide Web Consortium</a:t>
            </a:r>
            <a:endParaRPr lang="he-IL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r" rtl="1"/>
            <a:r>
              <a:rPr lang="he-IL" dirty="0"/>
              <a:t>מסמך </a:t>
            </a:r>
            <a:r>
              <a:rPr lang="en-US" dirty="0"/>
              <a:t>XML</a:t>
            </a:r>
            <a:r>
              <a:rPr lang="he-IL" dirty="0"/>
              <a:t> בנוי מאלמנטים, המוגדרים ע"י תגית פותחת וסוגרת– </a:t>
            </a:r>
          </a:p>
          <a:p>
            <a:pPr marL="0" indent="0" algn="l">
              <a:buNone/>
            </a:pPr>
            <a:r>
              <a:rPr lang="en-IL" dirty="0"/>
              <a:t>&lt;example</a:t>
            </a:r>
            <a:r>
              <a:rPr lang="he-IL" dirty="0"/>
              <a:t>.... </a:t>
            </a:r>
            <a:r>
              <a:rPr lang="en-IL" dirty="0"/>
              <a:t>&gt;</a:t>
            </a:r>
            <a:endParaRPr lang="he-IL" dirty="0"/>
          </a:p>
          <a:p>
            <a:pPr marL="0" indent="0" algn="l">
              <a:buNone/>
            </a:pPr>
            <a:r>
              <a:rPr lang="he-IL" dirty="0"/>
              <a:t>.....</a:t>
            </a:r>
          </a:p>
          <a:p>
            <a:pPr marL="0" indent="0" algn="l">
              <a:buNone/>
            </a:pPr>
            <a:r>
              <a:rPr lang="en-IL" dirty="0"/>
              <a:t>&lt;/example&gt;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= אלמנט בשם </a:t>
            </a:r>
            <a:r>
              <a:rPr lang="en-IL" dirty="0"/>
              <a:t>“example”</a:t>
            </a:r>
            <a:r>
              <a:rPr lang="he-IL" dirty="0"/>
              <a:t> – התגיות ומה שבניהן שייכים לאלמנט.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8409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E841-F025-6DA5-1F1B-F389A05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XSD: </a:t>
            </a:r>
            <a:r>
              <a:rPr lang="en-IL" sz="3400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83E6-7C2E-A6EF-FD46-DC3B982A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תפקידה של הסכמה זהה לזו של </a:t>
            </a:r>
            <a:r>
              <a:rPr lang="en-US" dirty="0"/>
              <a:t>DTD</a:t>
            </a:r>
            <a:r>
              <a:rPr lang="he-IL" dirty="0"/>
              <a:t> אך היא בפועל חזקה ומודרנית יותר.</a:t>
            </a:r>
          </a:p>
          <a:p>
            <a:pPr algn="r" rtl="1"/>
            <a:r>
              <a:rPr lang="he-IL" dirty="0"/>
              <a:t>סכמה כתובה ב</a:t>
            </a:r>
            <a:r>
              <a:rPr lang="en-US" dirty="0"/>
              <a:t>XML</a:t>
            </a:r>
            <a:r>
              <a:rPr lang="he-IL" dirty="0"/>
              <a:t>, בניגוד ל</a:t>
            </a:r>
            <a:r>
              <a:rPr lang="en-US" dirty="0"/>
              <a:t>DTD</a:t>
            </a:r>
            <a:r>
              <a:rPr lang="he-IL" dirty="0"/>
              <a:t>.</a:t>
            </a:r>
            <a:endParaRPr lang="en-IL" dirty="0"/>
          </a:p>
          <a:p>
            <a:pPr algn="r" rtl="1"/>
            <a:r>
              <a:rPr lang="he-IL" dirty="0"/>
              <a:t>סכמה מאפשרת להטיל אילוצים על </a:t>
            </a:r>
            <a:r>
              <a:rPr lang="en-IL" dirty="0"/>
              <a:t>Namespaces</a:t>
            </a:r>
            <a:r>
              <a:rPr lang="he-IL" dirty="0"/>
              <a:t>, כלי שנותן לנו לאפיין באופן ייחודי אלמנטים, בניגוד ל</a:t>
            </a:r>
            <a:r>
              <a:rPr lang="en-IL" dirty="0"/>
              <a:t>DTD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21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33B7-D201-EB84-1B53-4A3F712F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XSD: </a:t>
            </a:r>
            <a:r>
              <a:rPr lang="en-US" sz="3400" dirty="0"/>
              <a:t>S</a:t>
            </a:r>
            <a:r>
              <a:rPr lang="en-IL" sz="3400" dirty="0" err="1"/>
              <a:t>imple</a:t>
            </a:r>
            <a:r>
              <a:rPr lang="en-IL" sz="3400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2C2D-6828-F098-D453-073586B2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>
                <a:solidFill>
                  <a:srgbClr val="273239"/>
                </a:solidFill>
                <a:latin typeface="urw-din"/>
              </a:rPr>
              <a:t>אלמנט שלא מכיל תכונות או אלמנטים אחרים.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&lt;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xs:element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name=“</a:t>
            </a:r>
            <a:r>
              <a:rPr lang="en-IL" dirty="0">
                <a:solidFill>
                  <a:srgbClr val="273239"/>
                </a:solidFill>
                <a:latin typeface="urw-din"/>
              </a:rPr>
              <a:t>age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" type="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xs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:</a:t>
            </a:r>
            <a:r>
              <a:rPr lang="en-IL" dirty="0">
                <a:solidFill>
                  <a:srgbClr val="273239"/>
                </a:solidFill>
                <a:latin typeface="urw-din"/>
              </a:rPr>
              <a:t>integer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"/&gt;</a:t>
            </a:r>
            <a:endParaRPr lang="en-IL" dirty="0">
              <a:solidFill>
                <a:srgbClr val="273239"/>
              </a:solidFill>
              <a:latin typeface="urw-din"/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rgbClr val="273239"/>
                </a:solidFill>
                <a:latin typeface="urw-din"/>
              </a:rPr>
              <a:t>שורה זו בקובץ </a:t>
            </a:r>
            <a:r>
              <a:rPr lang="en-IL" dirty="0" err="1">
                <a:solidFill>
                  <a:srgbClr val="273239"/>
                </a:solidFill>
                <a:latin typeface="urw-din"/>
              </a:rPr>
              <a:t>xsd</a:t>
            </a:r>
            <a:r>
              <a:rPr lang="he-IL" dirty="0">
                <a:solidFill>
                  <a:srgbClr val="273239"/>
                </a:solidFill>
                <a:latin typeface="urw-din"/>
              </a:rPr>
              <a:t> מחייבת את קיומו של אלמנט פשוט בשם </a:t>
            </a:r>
            <a:r>
              <a:rPr lang="en-IL" dirty="0">
                <a:solidFill>
                  <a:srgbClr val="273239"/>
                </a:solidFill>
                <a:latin typeface="urw-din"/>
              </a:rPr>
              <a:t>age</a:t>
            </a:r>
            <a:r>
              <a:rPr lang="he-IL" dirty="0">
                <a:solidFill>
                  <a:srgbClr val="273239"/>
                </a:solidFill>
                <a:latin typeface="urw-din"/>
              </a:rPr>
              <a:t> המכיל ערך מספרי, לדוגמא:</a:t>
            </a:r>
          </a:p>
          <a:p>
            <a:pPr marL="0" indent="0" algn="r" rtl="1">
              <a:buNone/>
            </a:pPr>
            <a:r>
              <a:rPr lang="en-IL" dirty="0">
                <a:solidFill>
                  <a:srgbClr val="273239"/>
                </a:solidFill>
                <a:latin typeface="urw-din"/>
              </a:rPr>
              <a:t>&lt;age&gt; 15 &lt;/age&gt;</a:t>
            </a:r>
            <a:endParaRPr lang="he-IL" dirty="0">
              <a:solidFill>
                <a:srgbClr val="273239"/>
              </a:solidFill>
              <a:latin typeface="urw-din"/>
            </a:endParaRPr>
          </a:p>
          <a:p>
            <a:pPr marL="0" indent="0" algn="r" rtl="1"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902385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A2CC-265C-73B3-8B95-22C7BDAF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XSD</a:t>
            </a:r>
            <a:r>
              <a:rPr lang="en-IL" sz="3400" dirty="0"/>
              <a:t>: </a:t>
            </a:r>
            <a:r>
              <a:rPr lang="en-US" sz="3400" dirty="0"/>
              <a:t>C</a:t>
            </a:r>
            <a:r>
              <a:rPr lang="en-IL" sz="3400" dirty="0" err="1"/>
              <a:t>omplex</a:t>
            </a:r>
            <a:r>
              <a:rPr lang="en-IL" sz="3400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DFF6-CE56-F721-8CE6-96F88A2A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he-IL" dirty="0">
                <a:latin typeface="urw-din"/>
              </a:rPr>
              <a:t>אלמנט שהוא לא פשוט – מכיל תכונות או</a:t>
            </a:r>
            <a:r>
              <a:rPr lang="en-US" dirty="0">
                <a:latin typeface="urw-din"/>
              </a:rPr>
              <a:t>/</a:t>
            </a:r>
            <a:r>
              <a:rPr lang="he-IL" dirty="0">
                <a:latin typeface="urw-din"/>
              </a:rPr>
              <a:t>ו טקסט או</a:t>
            </a:r>
            <a:r>
              <a:rPr lang="en-US" dirty="0">
                <a:latin typeface="urw-din"/>
              </a:rPr>
              <a:t>/</a:t>
            </a:r>
            <a:r>
              <a:rPr lang="he-IL" dirty="0">
                <a:latin typeface="urw-din"/>
              </a:rPr>
              <a:t>ו אלמנטים.</a:t>
            </a:r>
          </a:p>
          <a:p>
            <a:pPr marL="0" indent="0" algn="l">
              <a:buNone/>
            </a:pPr>
            <a:endParaRPr lang="en-US" sz="1900" i="0" dirty="0"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L" sz="1900" i="0" dirty="0"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L" sz="19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L" sz="1900" i="0" dirty="0"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L" sz="1900" i="0" dirty="0"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L" sz="1900" i="0" dirty="0"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he-IL" sz="1900" i="0" dirty="0">
              <a:effectLst/>
              <a:latin typeface="Consolas" panose="020B0609020204030204" pitchFamily="49" charset="0"/>
            </a:endParaRPr>
          </a:p>
          <a:p>
            <a:pPr marL="0" indent="0" algn="r" rtl="1">
              <a:buNone/>
            </a:pPr>
            <a:r>
              <a:rPr lang="he-IL" dirty="0">
                <a:latin typeface="urw-din"/>
              </a:rPr>
              <a:t>אובייקט זה בקובץ </a:t>
            </a:r>
            <a:r>
              <a:rPr lang="en-IL" dirty="0" err="1">
                <a:latin typeface="urw-din"/>
              </a:rPr>
              <a:t>xsd</a:t>
            </a:r>
            <a:r>
              <a:rPr lang="he-IL" dirty="0">
                <a:latin typeface="urw-din"/>
              </a:rPr>
              <a:t> מחייב את קיומו של האלמנט המורכב הבא, כאשר </a:t>
            </a:r>
            <a:r>
              <a:rPr lang="en-IL" dirty="0">
                <a:latin typeface="urw-din"/>
              </a:rPr>
              <a:t>X,Y</a:t>
            </a:r>
            <a:r>
              <a:rPr lang="he-IL" dirty="0">
                <a:latin typeface="urw-din"/>
              </a:rPr>
              <a:t> ערכים מספריים: </a:t>
            </a:r>
          </a:p>
          <a:p>
            <a:pPr marL="0" indent="0" rtl="1">
              <a:buNone/>
            </a:pPr>
            <a:r>
              <a:rPr lang="en-IL" sz="1700" dirty="0">
                <a:latin typeface="urw-din"/>
              </a:rPr>
              <a:t>&lt;delivery&gt;</a:t>
            </a:r>
          </a:p>
          <a:p>
            <a:pPr marL="0" indent="0" algn="l">
              <a:buNone/>
            </a:pPr>
            <a:r>
              <a:rPr lang="en-IL" sz="1700" dirty="0">
                <a:latin typeface="urw-din"/>
              </a:rPr>
              <a:t> </a:t>
            </a:r>
            <a:r>
              <a:rPr lang="he-IL" sz="1700" dirty="0">
                <a:latin typeface="urw-din"/>
              </a:rPr>
              <a:t>	</a:t>
            </a:r>
            <a:r>
              <a:rPr lang="en-IL" sz="1700" dirty="0">
                <a:latin typeface="urw-din"/>
              </a:rPr>
              <a:t>&lt;mobile&gt; 085586434 &lt;/water&gt;</a:t>
            </a:r>
          </a:p>
          <a:p>
            <a:pPr marL="0" indent="0" algn="l">
              <a:buNone/>
            </a:pPr>
            <a:r>
              <a:rPr lang="he-IL" sz="1700" dirty="0">
                <a:latin typeface="urw-din"/>
              </a:rPr>
              <a:t>	</a:t>
            </a:r>
            <a:r>
              <a:rPr lang="en-IL" sz="1700" dirty="0">
                <a:latin typeface="urw-din"/>
              </a:rPr>
              <a:t>&lt;location&gt;  Remez Street 23 &lt;/ location&gt;</a:t>
            </a:r>
          </a:p>
          <a:p>
            <a:pPr marL="0" indent="0" algn="l">
              <a:buNone/>
            </a:pPr>
            <a:r>
              <a:rPr lang="en-IL" sz="1700" dirty="0">
                <a:latin typeface="urw-din"/>
              </a:rPr>
              <a:t>&lt;/delivery&gt;</a:t>
            </a:r>
          </a:p>
          <a:p>
            <a:pPr marL="0" indent="0" algn="r" rtl="1">
              <a:buNone/>
            </a:pPr>
            <a:endParaRPr lang="he-IL" dirty="0"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09BD2-5E9A-594D-71B9-CF3DA593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3" y="2273485"/>
            <a:ext cx="5461608" cy="162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93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C838-2A5E-DDA8-1987-325B44FA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118"/>
            <a:ext cx="10515600" cy="1325563"/>
          </a:xfrm>
        </p:spPr>
        <p:txBody>
          <a:bodyPr/>
          <a:lstStyle/>
          <a:p>
            <a:r>
              <a:rPr lang="en-IL" dirty="0"/>
              <a:t>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4A78-E70A-22F1-AA3F-395FCECB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="age"&gt;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xs:simpleType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xs:restriction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base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xs:integer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L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L" sz="1600" dirty="0">
                <a:solidFill>
                  <a:srgbClr val="0000CD"/>
                </a:solidFill>
                <a:latin typeface="Consolas" panose="020B0609020204030204" pitchFamily="49" charset="0"/>
              </a:rPr>
              <a:t>	&lt;</a:t>
            </a:r>
            <a:r>
              <a:rPr lang="en-IL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xs:maxLength</a:t>
            </a:r>
            <a:r>
              <a:rPr lang="en-IL" sz="1600" dirty="0">
                <a:solidFill>
                  <a:srgbClr val="0000CD"/>
                </a:solidFill>
                <a:latin typeface="Consolas" panose="020B0609020204030204" pitchFamily="49" charset="0"/>
              </a:rPr>
              <a:t> value = 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e-IL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IL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xs:minInclusive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="0"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xs:maxInclusive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e-IL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xs:restriction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xs:simpleType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xs:element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L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buNone/>
            </a:pPr>
            <a:r>
              <a:rPr lang="he-IL" sz="1600" b="1" dirty="0">
                <a:latin typeface="urw-din"/>
              </a:rPr>
              <a:t>אובייקט זה בקובץ </a:t>
            </a:r>
            <a:r>
              <a:rPr lang="en-IL" sz="1600" b="1" dirty="0" err="1">
                <a:latin typeface="urw-din"/>
              </a:rPr>
              <a:t>xsd</a:t>
            </a:r>
            <a:r>
              <a:rPr lang="he-IL" sz="1600" b="1" dirty="0">
                <a:latin typeface="urw-din"/>
              </a:rPr>
              <a:t> מחייבת את קיומו של האלמנט המורכב הבא, כאשר 1000=&gt;</a:t>
            </a:r>
            <a:r>
              <a:rPr lang="en-IL" sz="1600" b="1" dirty="0">
                <a:latin typeface="urw-din"/>
              </a:rPr>
              <a:t>=X</a:t>
            </a:r>
            <a:r>
              <a:rPr lang="he-IL" sz="1600" b="1" dirty="0">
                <a:latin typeface="urw-din"/>
              </a:rPr>
              <a:t>&gt;</a:t>
            </a:r>
            <a:r>
              <a:rPr lang="en-IL" sz="1600" b="1" dirty="0">
                <a:latin typeface="urw-din"/>
              </a:rPr>
              <a:t>0</a:t>
            </a:r>
            <a:r>
              <a:rPr lang="he-IL" sz="1600" b="1" dirty="0">
                <a:latin typeface="urw-din"/>
              </a:rPr>
              <a:t> ובאורך מקסימלי של 3 תווים – כלומר לא כולל 1000.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L" sz="1600" dirty="0"/>
              <a:t>&lt;age&gt; X &lt;/age&gt;</a:t>
            </a:r>
            <a:br>
              <a:rPr lang="en-US" sz="1600" dirty="0"/>
            </a:b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517844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7F9C-5FE3-BFB9-2970-2BDE79E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Validate	:</a:t>
            </a:r>
            <a:r>
              <a:rPr lang="en-IL" sz="3400" dirty="0"/>
              <a:t>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E0FB-A38A-EE61-9A37-6EBB62BE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נרצה לאמת מסמך </a:t>
            </a:r>
            <a:r>
              <a:rPr lang="en-US" dirty="0"/>
              <a:t>XML</a:t>
            </a:r>
            <a:r>
              <a:rPr lang="he-IL" dirty="0"/>
              <a:t> מול מסמך סכמה.</a:t>
            </a:r>
          </a:p>
          <a:p>
            <a:pPr algn="r" rtl="1"/>
            <a:endParaRPr lang="he-IL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451BA43-4890-5C2E-B26A-CF41646C1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2" y="2772345"/>
            <a:ext cx="7968254" cy="3404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4F3D0-F71A-96B9-AAEA-FAB891A67F6E}"/>
              </a:ext>
            </a:extLst>
          </p:cNvPr>
          <p:cNvSpPr txBox="1"/>
          <p:nvPr/>
        </p:nvSpPr>
        <p:spPr>
          <a:xfrm>
            <a:off x="5653178" y="598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IL" dirty="0">
                <a:hlinkClick r:id="rId3"/>
              </a:rPr>
              <a:t>https://www.digitalocean.com/community/tutorials/how-to-validate-xml-against-xsd-in-java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7554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E21-27F8-84E4-8747-9073ADDC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E109-DA6F-AAD9-C4DC-E4F2B318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XML</a:t>
            </a:r>
            <a:r>
              <a:rPr lang="he-IL" b="1" dirty="0"/>
              <a:t> הוא פורמט גמיש </a:t>
            </a:r>
            <a:r>
              <a:rPr lang="he-IL" dirty="0"/>
              <a:t>– אין היררכיה מסוימת שצריך לעמוד בה ונוכל לקודד מידע מסוים בקובץ </a:t>
            </a:r>
            <a:r>
              <a:rPr lang="en-US" dirty="0"/>
              <a:t>XML</a:t>
            </a:r>
            <a:r>
              <a:rPr lang="he-IL" dirty="0"/>
              <a:t> בדרכים רבות.</a:t>
            </a:r>
          </a:p>
          <a:p>
            <a:pPr algn="r" rtl="1"/>
            <a:r>
              <a:rPr lang="he-IL" dirty="0"/>
              <a:t>נראה בהמשך דרך לבדוק האם מסמך </a:t>
            </a:r>
            <a:r>
              <a:rPr lang="en-US" dirty="0"/>
              <a:t>XML</a:t>
            </a:r>
            <a:r>
              <a:rPr lang="he-IL" dirty="0"/>
              <a:t> נתון כתוב בהיררכיה וסגנון מסוים.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4531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7F33-6225-1201-7B96-61502D3D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7BBD-2026-09DF-D858-8316292A8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847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כל אלמנט יכול להכיל טקסט, תכונה ואלמנטים אחרים.</a:t>
            </a:r>
          </a:p>
          <a:p>
            <a:pPr marL="0" indent="0" algn="r" rtl="1">
              <a:buNone/>
            </a:pPr>
            <a:r>
              <a:rPr lang="he-IL" sz="2400" dirty="0"/>
              <a:t>להלן דוגמאות של אלמנטים:</a:t>
            </a:r>
          </a:p>
          <a:p>
            <a:pPr marL="0" indent="0" algn="r" rtl="1">
              <a:buNone/>
            </a:pPr>
            <a:r>
              <a:rPr lang="he-IL" sz="2400" dirty="0"/>
              <a:t>אלמנט ריק - </a:t>
            </a:r>
            <a:r>
              <a:rPr lang="en-IL" sz="2400" dirty="0"/>
              <a:t>&lt;E&gt; &lt;/E&gt;</a:t>
            </a:r>
            <a:r>
              <a:rPr lang="he-IL" sz="2400" dirty="0"/>
              <a:t>.</a:t>
            </a:r>
          </a:p>
          <a:p>
            <a:pPr marL="0" indent="0" algn="r" rtl="1">
              <a:buNone/>
            </a:pPr>
            <a:r>
              <a:rPr lang="he-IL" sz="2400" dirty="0"/>
              <a:t>אלמנט המכיל טקסט - </a:t>
            </a:r>
            <a:r>
              <a:rPr lang="en-IL" sz="2400" dirty="0"/>
              <a:t>&lt;Name&gt; </a:t>
            </a:r>
            <a:r>
              <a:rPr lang="en-IL" sz="2400" dirty="0" err="1"/>
              <a:t>roy</a:t>
            </a:r>
            <a:r>
              <a:rPr lang="en-IL" sz="2400" dirty="0"/>
              <a:t> &lt;/Name&gt;</a:t>
            </a:r>
          </a:p>
          <a:p>
            <a:pPr marL="0" indent="0" algn="r" rtl="1">
              <a:buNone/>
            </a:pPr>
            <a:r>
              <a:rPr lang="he-IL" sz="2400" dirty="0"/>
              <a:t>אלמנט המכיל אלמנטים אחרים –</a:t>
            </a:r>
            <a:endParaRPr lang="en-IL" sz="2400" dirty="0"/>
          </a:p>
          <a:p>
            <a:pPr marL="0" indent="0" algn="l">
              <a:buNone/>
            </a:pPr>
            <a:r>
              <a:rPr lang="he-IL" sz="2400" dirty="0"/>
              <a:t> </a:t>
            </a:r>
            <a:r>
              <a:rPr lang="en-IL" sz="2400" dirty="0"/>
              <a:t>&lt;</a:t>
            </a:r>
            <a:r>
              <a:rPr lang="en-US" sz="2400" dirty="0"/>
              <a:t>A</a:t>
            </a:r>
            <a:r>
              <a:rPr lang="en-IL" sz="2400" dirty="0" err="1"/>
              <a:t>nimals</a:t>
            </a:r>
            <a:r>
              <a:rPr lang="en-IL" sz="2400" dirty="0"/>
              <a:t>&gt; </a:t>
            </a:r>
          </a:p>
          <a:p>
            <a:pPr marL="0" indent="0" algn="l">
              <a:buNone/>
            </a:pPr>
            <a:r>
              <a:rPr lang="en-IL" sz="2400" dirty="0"/>
              <a:t>	&lt;Cat&gt; meow &lt;/Cat&gt; </a:t>
            </a:r>
          </a:p>
          <a:p>
            <a:pPr marL="0" indent="0" algn="l">
              <a:buNone/>
            </a:pPr>
            <a:r>
              <a:rPr lang="en-IL" sz="2400" dirty="0"/>
              <a:t>	&lt;Dog&gt; woof &lt;/Dog&gt;</a:t>
            </a:r>
          </a:p>
          <a:p>
            <a:pPr marL="0" indent="0" algn="l">
              <a:buNone/>
            </a:pPr>
            <a:r>
              <a:rPr lang="en-IL" sz="2400" dirty="0"/>
              <a:t>&lt;/Animals&gt;</a:t>
            </a:r>
          </a:p>
          <a:p>
            <a:pPr marL="0" indent="0" algn="r" rtl="1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91381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62AC-4C43-D0E4-478A-21BEEFB7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D01F-D0C9-A841-3179-72C03A89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-בכל מסמך </a:t>
            </a:r>
            <a:r>
              <a:rPr lang="en-US" dirty="0"/>
              <a:t>XML</a:t>
            </a:r>
            <a:r>
              <a:rPr lang="he-IL" dirty="0"/>
              <a:t> תקין יהיה אלמנט אחד, שיקרא אלמנט השורש וכל שאר האלמנטים יהיו צאצאים שלו.</a:t>
            </a:r>
          </a:p>
          <a:p>
            <a:pPr marL="0" indent="0" algn="r" rtl="1">
              <a:buNone/>
            </a:pPr>
            <a:r>
              <a:rPr lang="he-IL" dirty="0"/>
              <a:t>-ניתן להוסיף בתחילת מסמך </a:t>
            </a:r>
            <a:r>
              <a:rPr lang="en-US" dirty="0"/>
              <a:t>XML</a:t>
            </a:r>
            <a:r>
              <a:rPr lang="he-IL" dirty="0"/>
              <a:t> פרולוג, שחייב להופיע בתחילת המסמך. ניתן לציין בפרולוג </a:t>
            </a:r>
            <a:r>
              <a:rPr lang="en-IL" dirty="0"/>
              <a:t>version</a:t>
            </a:r>
            <a:r>
              <a:rPr lang="he-IL" dirty="0"/>
              <a:t> (1</a:t>
            </a:r>
            <a:r>
              <a:rPr lang="en-US" dirty="0"/>
              <a:t>/</a:t>
            </a:r>
            <a:r>
              <a:rPr lang="he-IL" dirty="0"/>
              <a:t>1.1) ו</a:t>
            </a:r>
            <a:r>
              <a:rPr lang="en-IL" dirty="0"/>
              <a:t>encoding</a:t>
            </a:r>
            <a:r>
              <a:rPr lang="he-IL" dirty="0"/>
              <a:t> (לדוגמא </a:t>
            </a:r>
            <a:r>
              <a:rPr lang="en-US" dirty="0"/>
              <a:t>UTF-8</a:t>
            </a:r>
            <a:r>
              <a:rPr lang="en-IL" dirty="0"/>
              <a:t>/</a:t>
            </a:r>
            <a:r>
              <a:rPr lang="en-US" dirty="0"/>
              <a:t>UTF-</a:t>
            </a:r>
            <a:r>
              <a:rPr lang="en-IL" dirty="0"/>
              <a:t>16</a:t>
            </a:r>
            <a:r>
              <a:rPr lang="he-IL" dirty="0"/>
              <a:t>).</a:t>
            </a: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874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C149-C951-C734-A2BC-24E384AC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IL" b="1" dirty="0" err="1"/>
              <a:t>ttributes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DFE2-6111-B9F3-7D6C-E0C21E74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onsolas" panose="020B0609020204030204" pitchFamily="49" charset="0"/>
              </a:rPr>
              <a:t>בנוסף, ניתן לציין </a:t>
            </a:r>
            <a:r>
              <a:rPr lang="he-IL" b="1" dirty="0">
                <a:latin typeface="Consolas" panose="020B0609020204030204" pitchFamily="49" charset="0"/>
              </a:rPr>
              <a:t>תכונות</a:t>
            </a:r>
            <a:r>
              <a:rPr lang="he-IL" dirty="0">
                <a:latin typeface="Consolas" panose="020B0609020204030204" pitchFamily="49" charset="0"/>
              </a:rPr>
              <a:t> בתגית הפותחת של כל אלמנט, שיספקו לנו מידע נוסף עליו.</a:t>
            </a:r>
          </a:p>
          <a:p>
            <a:pPr algn="r" rtl="1"/>
            <a:r>
              <a:rPr lang="he-IL" dirty="0">
                <a:latin typeface="Consolas" panose="020B0609020204030204" pitchFamily="49" charset="0"/>
              </a:rPr>
              <a:t>לדוגמא:</a:t>
            </a:r>
            <a:endParaRPr lang="en-I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sz="1800" i="1" dirty="0">
                <a:latin typeface="Consolas" panose="020B0609020204030204" pitchFamily="49" charset="0"/>
              </a:rPr>
              <a:t>&lt;Dog name</a:t>
            </a:r>
            <a:r>
              <a:rPr lang="he-IL" sz="1800" i="1" dirty="0">
                <a:latin typeface="Consolas" panose="020B0609020204030204" pitchFamily="49" charset="0"/>
              </a:rPr>
              <a:t>=</a:t>
            </a:r>
            <a:r>
              <a:rPr lang="en-IL" sz="1800" i="1" dirty="0">
                <a:latin typeface="Consolas" panose="020B0609020204030204" pitchFamily="49" charset="0"/>
              </a:rPr>
              <a:t> “Snoopy”&gt; &lt;/Dog&gt;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&lt;country population="9 mil" continent="</a:t>
            </a:r>
            <a:r>
              <a:rPr lang="en-US" sz="1800" i="1" dirty="0" err="1">
                <a:latin typeface="Consolas" panose="020B0609020204030204" pitchFamily="49" charset="0"/>
              </a:rPr>
              <a:t>asia</a:t>
            </a:r>
            <a:r>
              <a:rPr lang="en-US" sz="1800" i="1" dirty="0">
                <a:latin typeface="Consolas" panose="020B0609020204030204" pitchFamily="49" charset="0"/>
              </a:rPr>
              <a:t>"&gt; </a:t>
            </a:r>
            <a:r>
              <a:rPr lang="en-US" sz="1800" i="1" dirty="0" err="1">
                <a:latin typeface="Consolas" panose="020B0609020204030204" pitchFamily="49" charset="0"/>
              </a:rPr>
              <a:t>israel</a:t>
            </a:r>
            <a:r>
              <a:rPr lang="en-US" sz="1800" i="1" dirty="0">
                <a:latin typeface="Consolas" panose="020B0609020204030204" pitchFamily="49" charset="0"/>
              </a:rPr>
              <a:t> &lt;/country&gt;</a:t>
            </a:r>
            <a:endParaRPr lang="en-IL" sz="1800" i="1" dirty="0">
              <a:latin typeface="Consolas" panose="020B0609020204030204" pitchFamily="49" charset="0"/>
            </a:endParaRPr>
          </a:p>
          <a:p>
            <a:pPr algn="r" rtl="1"/>
            <a:r>
              <a:rPr lang="he-IL" dirty="0">
                <a:latin typeface="Consolas" panose="020B0609020204030204" pitchFamily="49" charset="0"/>
              </a:rPr>
              <a:t>אסור לציין אותה תכונה פעמיים</a:t>
            </a:r>
          </a:p>
          <a:p>
            <a:pPr marL="0" indent="0" algn="l">
              <a:buNone/>
            </a:pPr>
            <a:r>
              <a:rPr lang="en-US" sz="1800" i="1" strike="sngStrike" dirty="0">
                <a:latin typeface="Consolas" panose="020B0609020204030204" pitchFamily="49" charset="0"/>
              </a:rPr>
              <a:t>&lt;country population="9 mil" population="</a:t>
            </a:r>
            <a:r>
              <a:rPr lang="he-IL" sz="1800" i="1" strike="sngStrike" dirty="0">
                <a:latin typeface="Consolas" panose="020B0609020204030204" pitchFamily="49" charset="0"/>
              </a:rPr>
              <a:t>10</a:t>
            </a:r>
            <a:r>
              <a:rPr lang="en-US" sz="1800" i="1" strike="sngStrike" dirty="0">
                <a:latin typeface="Consolas" panose="020B0609020204030204" pitchFamily="49" charset="0"/>
              </a:rPr>
              <a:t> mil" &gt; </a:t>
            </a:r>
            <a:r>
              <a:rPr lang="en-US" sz="1800" i="1" strike="sngStrike" dirty="0" err="1">
                <a:latin typeface="Consolas" panose="020B0609020204030204" pitchFamily="49" charset="0"/>
              </a:rPr>
              <a:t>israel</a:t>
            </a:r>
            <a:r>
              <a:rPr lang="en-US" sz="1800" i="1" strike="sngStrike" dirty="0">
                <a:latin typeface="Consolas" panose="020B0609020204030204" pitchFamily="49" charset="0"/>
              </a:rPr>
              <a:t> &lt;/country&gt;</a:t>
            </a:r>
            <a:endParaRPr lang="he-IL" sz="1800" i="1" strike="sngStrike" dirty="0">
              <a:latin typeface="Consolas" panose="020B0609020204030204" pitchFamily="49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9618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AA3D-5B6A-885B-5CA5-A4A5C26B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Attributes</a:t>
            </a:r>
            <a:r>
              <a:rPr lang="en-IL" dirty="0"/>
              <a:t>: </a:t>
            </a:r>
            <a:r>
              <a:rPr lang="en-IL" sz="3400" dirty="0"/>
              <a:t>Example</a:t>
            </a:r>
            <a:r>
              <a:rPr lang="en-IL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4ADA-33EE-152C-6244-C168C8C4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542"/>
            <a:ext cx="10515600" cy="4882551"/>
          </a:xfrm>
        </p:spPr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שני האלמנטים שומרים מידע זהה: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</a:t>
            </a:r>
            <a:r>
              <a:rPr lang="en-IL" sz="2000" b="0" i="0" dirty="0">
                <a:effectLst/>
                <a:latin typeface="Consolas" panose="020B0609020204030204" pitchFamily="49" charset="0"/>
              </a:rPr>
              <a:t>Student Name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=“</a:t>
            </a:r>
            <a:r>
              <a:rPr lang="en-IL" sz="2000" b="0" i="0" dirty="0">
                <a:effectLst/>
                <a:latin typeface="Consolas" panose="020B0609020204030204" pitchFamily="49" charset="0"/>
              </a:rPr>
              <a:t>Roy</a:t>
            </a:r>
            <a:r>
              <a:rPr lang="en-IL" sz="2000" dirty="0">
                <a:latin typeface="Consolas" panose="020B0609020204030204" pitchFamily="49" charset="0"/>
              </a:rPr>
              <a:t>”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&gt;</a:t>
            </a:r>
            <a:endParaRPr lang="he-IL" sz="20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sz="2000" dirty="0">
                <a:latin typeface="Consolas" panose="020B0609020204030204" pitchFamily="49" charset="0"/>
              </a:rPr>
              <a:t>	&lt;District&gt; </a:t>
            </a:r>
            <a:r>
              <a:rPr lang="en-IL" sz="2000" dirty="0" err="1">
                <a:latin typeface="Consolas" panose="020B0609020204030204" pitchFamily="49" charset="0"/>
              </a:rPr>
              <a:t>Hashfela</a:t>
            </a:r>
            <a:r>
              <a:rPr lang="en-IL" sz="2000" dirty="0">
                <a:latin typeface="Consolas" panose="020B0609020204030204" pitchFamily="49" charset="0"/>
              </a:rPr>
              <a:t> &lt;/District&gt;</a:t>
            </a:r>
          </a:p>
          <a:p>
            <a:pPr marL="0" indent="0">
              <a:buNone/>
            </a:pPr>
            <a:r>
              <a:rPr lang="en-IL" sz="2000" b="0" i="0" dirty="0">
                <a:effectLst/>
                <a:latin typeface="Consolas" panose="020B0609020204030204" pitchFamily="49" charset="0"/>
              </a:rPr>
              <a:t>	Rehovot</a:t>
            </a:r>
          </a:p>
          <a:p>
            <a:pPr marL="0" indent="0" algn="l">
              <a:buNone/>
            </a:pPr>
            <a:r>
              <a:rPr lang="en-IL" sz="2000" dirty="0">
                <a:latin typeface="Consolas" panose="020B0609020204030204" pitchFamily="49" charset="0"/>
              </a:rPr>
              <a:t>	&lt;School&gt; </a:t>
            </a:r>
            <a:r>
              <a:rPr lang="en-IL" sz="2000" dirty="0" err="1">
                <a:latin typeface="Consolas" panose="020B0609020204030204" pitchFamily="49" charset="0"/>
              </a:rPr>
              <a:t>OpenU</a:t>
            </a:r>
            <a:r>
              <a:rPr lang="en-IL" sz="2000" dirty="0">
                <a:latin typeface="Consolas" panose="020B0609020204030204" pitchFamily="49" charset="0"/>
              </a:rPr>
              <a:t> &lt;/School&gt;</a:t>
            </a:r>
          </a:p>
          <a:p>
            <a:pPr marL="0" indent="0" algn="l">
              <a:buNone/>
            </a:pPr>
            <a:r>
              <a:rPr lang="en-IL" sz="2000" b="0" i="0" dirty="0">
                <a:effectLst/>
                <a:latin typeface="Consolas" panose="020B0609020204030204" pitchFamily="49" charset="0"/>
              </a:rPr>
              <a:t>&lt;/Student&gt;</a:t>
            </a:r>
            <a:endParaRPr lang="he-IL" sz="2000" b="0" i="0" dirty="0"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he-IL" sz="20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IL" sz="2000" dirty="0">
                <a:latin typeface="Consolas" panose="020B0609020204030204" pitchFamily="49" charset="0"/>
              </a:rPr>
              <a:t>Student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endParaRPr lang="en-IL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IL" sz="2000" dirty="0">
                <a:latin typeface="Consolas" panose="020B0609020204030204" pitchFamily="49" charset="0"/>
              </a:rPr>
              <a:t>&lt;Name&gt; Roy &lt;/Name&gt;</a:t>
            </a:r>
          </a:p>
          <a:p>
            <a:pPr marL="457200" lvl="1" indent="0">
              <a:buNone/>
            </a:pPr>
            <a:r>
              <a:rPr lang="en-IL" sz="2000" dirty="0">
                <a:latin typeface="Consolas" panose="020B0609020204030204" pitchFamily="49" charset="0"/>
              </a:rPr>
              <a:t>&lt;University&gt; The Open University &lt;/University&gt;</a:t>
            </a:r>
          </a:p>
          <a:p>
            <a:pPr marL="457200" lvl="1" indent="0">
              <a:buNone/>
            </a:pPr>
            <a:r>
              <a:rPr lang="en-IL" sz="2000" dirty="0">
                <a:latin typeface="Consolas" panose="020B0609020204030204" pitchFamily="49" charset="0"/>
              </a:rPr>
              <a:t>&lt;City&gt;</a:t>
            </a:r>
          </a:p>
          <a:p>
            <a:pPr marL="457200" lvl="1" indent="0">
              <a:buNone/>
            </a:pPr>
            <a:r>
              <a:rPr lang="en-IL" sz="2000" dirty="0">
                <a:latin typeface="Consolas" panose="020B0609020204030204" pitchFamily="49" charset="0"/>
              </a:rPr>
              <a:t> 	&lt;Name&gt; Rehovot &lt;/Name&gt;</a:t>
            </a:r>
          </a:p>
          <a:p>
            <a:pPr marL="457200" lvl="1" indent="0">
              <a:buNone/>
            </a:pPr>
            <a:r>
              <a:rPr lang="en-IL" sz="2000" dirty="0">
                <a:latin typeface="Consolas" panose="020B0609020204030204" pitchFamily="49" charset="0"/>
              </a:rPr>
              <a:t> 	&lt;District&gt; </a:t>
            </a:r>
            <a:r>
              <a:rPr lang="en-IL" sz="2000" dirty="0" err="1">
                <a:latin typeface="Consolas" panose="020B0609020204030204" pitchFamily="49" charset="0"/>
              </a:rPr>
              <a:t>Hashfela</a:t>
            </a:r>
            <a:r>
              <a:rPr lang="en-IL" sz="2000" dirty="0">
                <a:latin typeface="Consolas" panose="020B0609020204030204" pitchFamily="49" charset="0"/>
              </a:rPr>
              <a:t> &lt;/District&gt; </a:t>
            </a:r>
          </a:p>
          <a:p>
            <a:pPr marL="457200" lvl="1" indent="0">
              <a:buNone/>
            </a:pPr>
            <a:r>
              <a:rPr lang="en-IL" sz="2000" dirty="0">
                <a:latin typeface="Consolas" panose="020B0609020204030204" pitchFamily="49" charset="0"/>
              </a:rPr>
              <a:t>&lt;/City&gt;</a:t>
            </a:r>
          </a:p>
          <a:p>
            <a:pPr marL="0" indent="0" algn="l">
              <a:buNone/>
            </a:pPr>
            <a:r>
              <a:rPr lang="en-IL" sz="2000" dirty="0">
                <a:latin typeface="Consolas" panose="020B0609020204030204" pitchFamily="49" charset="0"/>
              </a:rPr>
              <a:t>&lt;/Student&gt;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6698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9904-D75A-B4FB-35BF-11A1553B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XML</a:t>
            </a:r>
            <a:r>
              <a:rPr lang="en-IL" sz="3400" dirty="0"/>
              <a:t>:</a:t>
            </a:r>
            <a:r>
              <a:rPr lang="en-IL" dirty="0"/>
              <a:t> </a:t>
            </a:r>
            <a:r>
              <a:rPr lang="en-IL" sz="3400" dirty="0"/>
              <a:t>Example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89B551-93E2-2683-F014-3944E5C25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1"/>
          <a:stretch/>
        </p:blipFill>
        <p:spPr>
          <a:xfrm>
            <a:off x="751957" y="2299015"/>
            <a:ext cx="4411704" cy="39292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C958A0-FF12-C690-D1BB-6FC29F99141B}"/>
              </a:ext>
            </a:extLst>
          </p:cNvPr>
          <p:cNvSpPr txBox="1"/>
          <p:nvPr/>
        </p:nvSpPr>
        <p:spPr>
          <a:xfrm>
            <a:off x="6176512" y="64375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hlinkClick r:id="rId3"/>
              </a:rPr>
              <a:t>https://www.w3schools.com/xml/simple.xml</a:t>
            </a:r>
            <a:r>
              <a:rPr lang="he-IL" dirty="0">
                <a:hlinkClick r:id="rId3"/>
              </a:rPr>
              <a:t>מקור</a:t>
            </a:r>
            <a:r>
              <a:rPr lang="he-IL" dirty="0"/>
              <a:t>:                   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39CC2A-C6A9-BB55-B258-26BF9938DF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/>
              <a:t>דוגמה נוספת.</a:t>
            </a:r>
          </a:p>
        </p:txBody>
      </p:sp>
    </p:spTree>
    <p:extLst>
      <p:ext uri="{BB962C8B-B14F-4D97-AF65-F5344CB8AC3E}">
        <p14:creationId xmlns:p14="http://schemas.microsoft.com/office/powerpoint/2010/main" val="326568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15403</TotalTime>
  <Words>1354</Words>
  <Application>Microsoft Office PowerPoint</Application>
  <PresentationFormat>Widescreen</PresentationFormat>
  <Paragraphs>164</Paragraphs>
  <Slides>34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</vt:lpstr>
      <vt:lpstr>Calibri</vt:lpstr>
      <vt:lpstr>Calibri Light</vt:lpstr>
      <vt:lpstr>Consolas</vt:lpstr>
      <vt:lpstr>urw-din</vt:lpstr>
      <vt:lpstr>Office Theme</vt:lpstr>
      <vt:lpstr>XML</vt:lpstr>
      <vt:lpstr>חלק א: מבוא</vt:lpstr>
      <vt:lpstr>XML</vt:lpstr>
      <vt:lpstr>XML</vt:lpstr>
      <vt:lpstr>Element</vt:lpstr>
      <vt:lpstr>Rules</vt:lpstr>
      <vt:lpstr>Attributes</vt:lpstr>
      <vt:lpstr>Attributes: Example </vt:lpstr>
      <vt:lpstr>XML: Example</vt:lpstr>
      <vt:lpstr>Element Tree</vt:lpstr>
      <vt:lpstr>Element Tree</vt:lpstr>
      <vt:lpstr>חלק ב: JAVA APIs</vt:lpstr>
      <vt:lpstr>DOM</vt:lpstr>
      <vt:lpstr>DOM: Tree</vt:lpstr>
      <vt:lpstr>DOM: Parsing</vt:lpstr>
      <vt:lpstr>DOM: Iterating</vt:lpstr>
      <vt:lpstr>SAX</vt:lpstr>
      <vt:lpstr>SAX: Iterating</vt:lpstr>
      <vt:lpstr>SAX</vt:lpstr>
      <vt:lpstr>STAX</vt:lpstr>
      <vt:lpstr>STAX</vt:lpstr>
      <vt:lpstr>STAX: Iterating</vt:lpstr>
      <vt:lpstr>חלק ג: ולידציה</vt:lpstr>
      <vt:lpstr>Validation</vt:lpstr>
      <vt:lpstr>DTD</vt:lpstr>
      <vt:lpstr>DTD</vt:lpstr>
      <vt:lpstr>DTD</vt:lpstr>
      <vt:lpstr>DTD: External</vt:lpstr>
      <vt:lpstr>DTD: Internal</vt:lpstr>
      <vt:lpstr>XSD: Schema</vt:lpstr>
      <vt:lpstr>XSD: Simple Elements</vt:lpstr>
      <vt:lpstr>XSD: Complex Elements</vt:lpstr>
      <vt:lpstr>Restrictions</vt:lpstr>
      <vt:lpstr>Validate :Validator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רועי יצקן</dc:creator>
  <cp:lastModifiedBy>רועי יצקן</cp:lastModifiedBy>
  <cp:revision>1</cp:revision>
  <dcterms:created xsi:type="dcterms:W3CDTF">2022-11-28T13:51:12Z</dcterms:created>
  <dcterms:modified xsi:type="dcterms:W3CDTF">2023-01-01T15:56:56Z</dcterms:modified>
</cp:coreProperties>
</file>